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</p:sldMasterIdLst>
  <p:sldIdLst>
    <p:sldId id="257" r:id="rId3"/>
    <p:sldId id="280" r:id="rId4"/>
    <p:sldId id="295" r:id="rId5"/>
    <p:sldId id="294" r:id="rId6"/>
    <p:sldId id="287" r:id="rId7"/>
    <p:sldId id="29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4ADF-8986-451C-B1F9-EA7285D7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625A-CF86-4AFC-B21D-D1E884AFE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0EE9C-1401-4615-81F1-149F3EEA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32FB-D6E2-4DA2-AB44-3374F646D963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E6C9D-9E3C-4508-BF1F-2BBFA415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2842-2B48-4A9F-966D-250608CB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2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E921-CC58-446A-B22C-8A2BC8D3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ECA74-4221-45AC-A242-791B7A4D0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5181600" cy="4195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6710-14E6-4B0F-A74E-1BD999DC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81200"/>
            <a:ext cx="5181600" cy="4195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ECD0D-E72F-4D6E-8DEE-5827AA3C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32FB-D6E2-4DA2-AB44-3374F646D963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39424-D260-49B2-BD97-C3B70B9B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C6732-82D6-4388-8449-8B1559EA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3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23DE5-053B-4CD1-95C1-3813424A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76440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EF810-D00C-4E40-B382-4AFA9FF2B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800352"/>
            <a:ext cx="5157787" cy="3389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27C27-791E-4B5D-AFFF-BA7CB744A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120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FA59A-F0EE-4825-9662-74E4C06AC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00352"/>
            <a:ext cx="5183188" cy="3389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E58B4-8591-442B-939A-BFBB564C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32FB-D6E2-4DA2-AB44-3374F646D963}" type="datetimeFigureOut">
              <a:rPr lang="en-US" smtClean="0"/>
              <a:t>11/2/21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1D28F-F3CD-4CE8-810D-75468C63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259C5-C6F5-4586-8423-F7B42EBC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32E81C-73E0-4330-9775-28840CA6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0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88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04BB-6138-480E-87CA-66D0583B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D1D5D-C9D2-4C9A-91BD-9D39894B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32FB-D6E2-4DA2-AB44-3374F646D963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031F9-B9F4-4B7D-BF00-5CA73025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EEFBE-EC9C-4199-AEFA-254187CC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4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FEA83-3950-44E0-93F7-31B00F15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32FB-D6E2-4DA2-AB44-3374F646D963}" type="datetimeFigureOut">
              <a:rPr lang="en-US" smtClean="0"/>
              <a:t>11/2/21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0EC92-1940-41FD-AFF3-95A12AA8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E8D15-986E-48FB-950D-8EDA27B2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2C44-7E1F-4ECB-BBBF-BAAE7350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6"/>
            <a:ext cx="5161626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8A45C-9D7F-4EDE-8A8A-BE52BB98C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161626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64646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36BD-3E1F-480C-A856-2AB9B54E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9820F-CA0B-4519-9666-4F948868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F0FEF-F640-4FDC-BC75-E3759BDA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80AD0C8-75F3-4596-BCE8-EC00B401CC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751" y="517236"/>
            <a:ext cx="4978400" cy="55724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678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2C44-7E1F-4ECB-BBBF-BAAE7350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3376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8A45C-9D7F-4EDE-8A8A-BE52BB98C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64646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36BD-3E1F-480C-A856-2AB9B54E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9820F-CA0B-4519-9666-4F948868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F0FEF-F640-4FDC-BC75-E3759BDA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4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FEA83-3950-44E0-93F7-31B00F15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4D1C-FD6F-4500-8DDC-E53BB300D10B}" type="datetimeFigureOut">
              <a:rPr lang="en-US" smtClean="0"/>
              <a:t>11/2/21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0EC92-1940-41FD-AFF3-95A12AA8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E8D15-986E-48FB-950D-8EDA27B2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7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F512F-D133-46A3-9ECF-18076E81FF22}"/>
              </a:ext>
            </a:extLst>
          </p:cNvPr>
          <p:cNvSpPr/>
          <p:nvPr/>
        </p:nvSpPr>
        <p:spPr>
          <a:xfrm>
            <a:off x="0" y="1"/>
            <a:ext cx="12192000" cy="17811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8E2B6B-686A-4AED-A418-5D16C78B5970}"/>
              </a:ext>
            </a:extLst>
          </p:cNvPr>
          <p:cNvSpPr/>
          <p:nvPr/>
        </p:nvSpPr>
        <p:spPr>
          <a:xfrm>
            <a:off x="0" y="0"/>
            <a:ext cx="12192000" cy="1753985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9E6D7-A825-424F-A663-FE7568E8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B2EA5-DB85-4C9E-BA86-2C2DE2D44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81789"/>
            <a:ext cx="10515600" cy="419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24808-1AEA-4778-83B2-0013D0976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132FB-D6E2-4DA2-AB44-3374F646D963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95474-3897-4ECA-B643-AF7C56CEB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C4F22-5C9C-4D13-9342-396132138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9B808-57D1-493A-97CE-0C7EF263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4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bg1"/>
          </a:solidFill>
          <a:latin typeface="Source Sans Pro Black" panose="020B0803030403020204" pitchFamily="34" charset="0"/>
          <a:ea typeface="Source Sans Pro Black" panose="020B0803030403020204" pitchFamily="34" charset="0"/>
          <a:cs typeface="Noto Sans" panose="020B0502040504020204" pitchFamily="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rgbClr val="646464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700" kern="1200">
          <a:solidFill>
            <a:srgbClr val="646464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46464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00" kern="1200">
          <a:solidFill>
            <a:srgbClr val="646464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646464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F512F-D133-46A3-9ECF-18076E81FF22}"/>
              </a:ext>
            </a:extLst>
          </p:cNvPr>
          <p:cNvSpPr/>
          <p:nvPr/>
        </p:nvSpPr>
        <p:spPr>
          <a:xfrm>
            <a:off x="0" y="0"/>
            <a:ext cx="12192000" cy="45445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8E2B6B-686A-4AED-A418-5D16C78B5970}"/>
              </a:ext>
            </a:extLst>
          </p:cNvPr>
          <p:cNvSpPr/>
          <p:nvPr/>
        </p:nvSpPr>
        <p:spPr>
          <a:xfrm>
            <a:off x="0" y="0"/>
            <a:ext cx="12192000" cy="451713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9E6D7-A825-424F-A663-FE7568E8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24808-1AEA-4778-83B2-0013D0976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64D1C-FD6F-4500-8DDC-E53BB300D10B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95474-3897-4ECA-B643-AF7C56CEB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C4F22-5C9C-4D13-9342-396132138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F119-4A32-4AC5-943A-2AB86856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6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bg1"/>
          </a:solidFill>
          <a:latin typeface="Source Sans Pro Black" panose="020B0803030403020204" pitchFamily="34" charset="0"/>
          <a:ea typeface="Source Sans Pro Black" panose="020B0803030403020204" pitchFamily="34" charset="0"/>
          <a:cs typeface="Noto Sans" panose="020B0502040504020204" pitchFamily="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dl.acm.org/doi/10.1145/133994.13400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63730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10.1145/133994.13400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AF0D-60AD-425C-83EB-DD1139B5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</a:t>
            </a:r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46A22-6650-4802-80DF-864BEA44A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卞正冠</a:t>
            </a:r>
            <a:r>
              <a:rPr lang="zh-TW" altLang="en-US" dirty="0">
                <a:solidFill>
                  <a:srgbClr val="373A3C"/>
                </a:solidFill>
                <a:latin typeface="-apple-system"/>
              </a:rPr>
              <a:t> </a:t>
            </a:r>
            <a:r>
              <a:rPr lang="en-US" altLang="zh-TW" dirty="0"/>
              <a:t>P76094703@gs.ncku.edu.tw</a:t>
            </a:r>
          </a:p>
          <a:p>
            <a:r>
              <a:rPr lang="zh-TW" altLang="en-US" dirty="0"/>
              <a:t>姚勝翊 </a:t>
            </a:r>
            <a:r>
              <a:rPr lang="en-US" altLang="zh-TW" dirty="0"/>
              <a:t>ND8081018@gs.ncku.edu.tw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868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8E8-561B-4751-BC31-7F62E199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739C-18F1-4BCD-A4F8-15907C65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7395796" cy="4195762"/>
          </a:xfrm>
        </p:spPr>
        <p:txBody>
          <a:bodyPr/>
          <a:lstStyle/>
          <a:p>
            <a:r>
              <a:rPr lang="en-US" dirty="0"/>
              <a:t>Write an </a:t>
            </a:r>
            <a:r>
              <a:rPr lang="en-US" b="1" dirty="0"/>
              <a:t>image morphing </a:t>
            </a:r>
            <a:r>
              <a:rPr lang="en-US" dirty="0"/>
              <a:t>program</a:t>
            </a:r>
          </a:p>
          <a:p>
            <a:pPr lvl="1"/>
            <a:r>
              <a:rPr lang="en-US" altLang="zh-TW" dirty="0"/>
              <a:t>Feature-Based Image Metamorphosis</a:t>
            </a:r>
          </a:p>
          <a:p>
            <a:pPr lvl="2"/>
            <a:r>
              <a:rPr lang="en-US" altLang="zh-TW" dirty="0" err="1"/>
              <a:t>Beier</a:t>
            </a:r>
            <a:r>
              <a:rPr lang="en-US" altLang="zh-TW" dirty="0"/>
              <a:t> et al.</a:t>
            </a:r>
          </a:p>
          <a:p>
            <a:pPr lvl="2"/>
            <a:r>
              <a:rPr lang="en-US" dirty="0">
                <a:hlinkClick r:id="rId2"/>
              </a:rPr>
              <a:t>https://dl.acm.org/doi/10.1145/133994.134003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8ED1E1-C4DA-42F7-B871-28BB559315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366" y="2174081"/>
            <a:ext cx="2933700" cy="3810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EA996D-956A-41BA-A28D-6C35E0AE944C}"/>
              </a:ext>
            </a:extLst>
          </p:cNvPr>
          <p:cNvSpPr txBox="1"/>
          <p:nvPr/>
        </p:nvSpPr>
        <p:spPr>
          <a:xfrm>
            <a:off x="0" y="6396335"/>
            <a:ext cx="779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Animated-morphing.gif – </a:t>
            </a:r>
            <a:r>
              <a:rPr lang="en-US" sz="1200" dirty="0" err="1"/>
              <a:t>Koperczak</a:t>
            </a:r>
            <a:r>
              <a:rPr lang="en-US" sz="1200" dirty="0"/>
              <a:t> – public domain</a:t>
            </a:r>
          </a:p>
          <a:p>
            <a:r>
              <a:rPr lang="en-US" sz="1200" dirty="0"/>
              <a:t>https://en.wikipedia.org/wiki/File:Animated-morphing.gif</a:t>
            </a:r>
          </a:p>
        </p:txBody>
      </p:sp>
    </p:spTree>
    <p:extLst>
      <p:ext uri="{BB962C8B-B14F-4D97-AF65-F5344CB8AC3E}">
        <p14:creationId xmlns:p14="http://schemas.microsoft.com/office/powerpoint/2010/main" val="79776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88D6-2835-4D23-821A-D0B3E84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06FDAB-44AB-405B-8B1E-FF901FDA4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789"/>
            <a:ext cx="10515600" cy="4318650"/>
          </a:xfrm>
        </p:spPr>
        <p:txBody>
          <a:bodyPr>
            <a:noAutofit/>
          </a:bodyPr>
          <a:lstStyle/>
          <a:p>
            <a:r>
              <a:rPr lang="en-US" sz="2400" b="1" dirty="0"/>
              <a:t>Input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2 or 3 color images. </a:t>
            </a:r>
          </a:p>
          <a:p>
            <a:pPr lvl="1"/>
            <a:r>
              <a:rPr lang="en-US" sz="2000" dirty="0"/>
              <a:t>Feature line segments</a:t>
            </a:r>
          </a:p>
          <a:p>
            <a:pPr lvl="2"/>
            <a:r>
              <a:rPr lang="en-US" sz="2000" dirty="0"/>
              <a:t>You can put them in the code or let users draw on the GUI window.</a:t>
            </a:r>
          </a:p>
          <a:p>
            <a:pPr lvl="1"/>
            <a:r>
              <a:rPr lang="en-US" sz="2000" dirty="0"/>
              <a:t>Alpha value: 0 ~ 1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altLang="zh-TW" sz="2400" b="1" dirty="0"/>
              <a:t>Output</a:t>
            </a:r>
            <a:r>
              <a:rPr lang="en-US" altLang="zh-TW" sz="2400" dirty="0"/>
              <a:t>:</a:t>
            </a:r>
          </a:p>
          <a:p>
            <a:pPr lvl="1"/>
            <a:r>
              <a:rPr lang="en-US" altLang="zh-TW" sz="2000" dirty="0"/>
              <a:t>Single warped image (Before color blending).</a:t>
            </a:r>
          </a:p>
          <a:p>
            <a:pPr lvl="1"/>
            <a:r>
              <a:rPr lang="en-US" altLang="zh-TW" sz="2000" dirty="0"/>
              <a:t>Final warping result (After color blending).</a:t>
            </a:r>
          </a:p>
        </p:txBody>
      </p:sp>
    </p:spTree>
    <p:extLst>
      <p:ext uri="{BB962C8B-B14F-4D97-AF65-F5344CB8AC3E}">
        <p14:creationId xmlns:p14="http://schemas.microsoft.com/office/powerpoint/2010/main" val="63337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F889-6ED2-4699-99D4-6F7FE9BF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594E4-31D8-4BC1-8EC8-0A55CD82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will receive additional scores if you successfully implement the following features.</a:t>
            </a:r>
          </a:p>
          <a:p>
            <a:pPr lvl="1"/>
            <a:r>
              <a:rPr lang="en-US" dirty="0"/>
              <a:t>Users can draw feature lines on the window. (+1) </a:t>
            </a:r>
          </a:p>
          <a:p>
            <a:pPr lvl="1"/>
            <a:r>
              <a:rPr lang="en-US" dirty="0"/>
              <a:t>Warping animation. (+1)</a:t>
            </a:r>
          </a:p>
          <a:p>
            <a:pPr lvl="2"/>
            <a:r>
              <a:rPr lang="en-US" dirty="0"/>
              <a:t>Show the morphing result with alpha value from 0 to 1 </a:t>
            </a:r>
            <a:r>
              <a:rPr lang="en-US" altLang="zh-TW" dirty="0"/>
              <a:t>continuously</a:t>
            </a:r>
            <a:r>
              <a:rPr lang="en-US" dirty="0"/>
              <a:t>.</a:t>
            </a:r>
          </a:p>
          <a:p>
            <a:pPr lvl="1"/>
            <a:r>
              <a:rPr lang="en-US" altLang="zh-TW" dirty="0"/>
              <a:t>Multiple image sequentially morphing animation. (+2)</a:t>
            </a:r>
          </a:p>
          <a:p>
            <a:pPr lvl="2"/>
            <a:r>
              <a:rPr lang="en-US" altLang="zh-TW" dirty="0"/>
              <a:t>Image A -&gt; Image B -&gt; Image C -&gt; Image A</a:t>
            </a:r>
          </a:p>
          <a:p>
            <a:pPr lvl="1"/>
            <a:r>
              <a:rPr lang="en-US" altLang="zh-TW" dirty="0"/>
              <a:t>Multiple image blending. (+3)</a:t>
            </a:r>
          </a:p>
          <a:p>
            <a:pPr lvl="2"/>
            <a:r>
              <a:rPr lang="en-US" altLang="zh-TW" dirty="0"/>
              <a:t>Polymorph: Morphing Among Multiple Images</a:t>
            </a:r>
          </a:p>
          <a:p>
            <a:pPr lvl="3"/>
            <a:r>
              <a:rPr lang="en-US" altLang="zh-TW" dirty="0"/>
              <a:t>Lee et al.</a:t>
            </a:r>
          </a:p>
          <a:p>
            <a:pPr lvl="3"/>
            <a:r>
              <a:rPr lang="en-US" altLang="zh-TW" dirty="0">
                <a:hlinkClick r:id="rId2"/>
              </a:rPr>
              <a:t>https://ieeexplore.ieee.org/document/637304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7206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FCA2-9A54-489E-B318-C6A1DB73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B343F-B84F-4F89-A259-1E05AA62A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 limitation on </a:t>
            </a:r>
            <a:r>
              <a:rPr lang="en-US" altLang="zh-TW" b="1" dirty="0"/>
              <a:t>Programming Language</a:t>
            </a:r>
          </a:p>
          <a:p>
            <a:r>
              <a:rPr lang="en-US" altLang="zh-TW" dirty="0"/>
              <a:t>No limitation on </a:t>
            </a:r>
            <a:r>
              <a:rPr lang="en-US" altLang="zh-TW" b="1" dirty="0"/>
              <a:t>Operating System</a:t>
            </a:r>
          </a:p>
          <a:p>
            <a:r>
              <a:rPr lang="en-US" altLang="zh-TW" dirty="0"/>
              <a:t>You </a:t>
            </a:r>
            <a:r>
              <a:rPr lang="en-US" altLang="zh-TW" b="1" i="1" dirty="0"/>
              <a:t>MUST</a:t>
            </a:r>
            <a:r>
              <a:rPr lang="en-US" altLang="zh-TW" dirty="0"/>
              <a:t> implement the warping algorithm by yourself.</a:t>
            </a:r>
          </a:p>
          <a:p>
            <a:pPr lvl="1"/>
            <a:r>
              <a:rPr lang="en-US" altLang="zh-TW" b="1" dirty="0"/>
              <a:t>No</a:t>
            </a:r>
            <a:r>
              <a:rPr lang="en-US" altLang="zh-TW" dirty="0"/>
              <a:t> warping function (cv::</a:t>
            </a:r>
            <a:r>
              <a:rPr lang="en-US" altLang="zh-TW" dirty="0" err="1"/>
              <a:t>warpPerspective</a:t>
            </a:r>
            <a:r>
              <a:rPr lang="en-US" altLang="zh-TW" dirty="0"/>
              <a:t>) </a:t>
            </a:r>
          </a:p>
          <a:p>
            <a:r>
              <a:rPr lang="en-US" altLang="zh-TW" dirty="0"/>
              <a:t>You </a:t>
            </a:r>
            <a:r>
              <a:rPr lang="en-US" altLang="zh-TW" b="1" i="1" dirty="0"/>
              <a:t>MUST </a:t>
            </a:r>
            <a:r>
              <a:rPr lang="en-US" altLang="zh-TW" dirty="0"/>
              <a:t>implement the </a:t>
            </a:r>
            <a:r>
              <a:rPr lang="en-US" altLang="zh-TW" b="1" i="1" dirty="0"/>
              <a:t>feature line</a:t>
            </a:r>
            <a:r>
              <a:rPr lang="en-US" altLang="zh-TW" dirty="0"/>
              <a:t> warping algorithm based on the paper.</a:t>
            </a:r>
            <a:endParaRPr lang="en-US" altLang="zh-TW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4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8E8-561B-4751-BC31-7F62E199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549AE21-17DD-A744-A802-9F51A4760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Compress your file into </a:t>
            </a:r>
            <a:r>
              <a:rPr lang="en-US" altLang="zh-TW" b="1" dirty="0"/>
              <a:t>&lt;student ID&gt;_hw2.zip</a:t>
            </a:r>
          </a:p>
          <a:p>
            <a:pPr lvl="1"/>
            <a:r>
              <a:rPr lang="en-US" altLang="zh-TW" dirty="0"/>
              <a:t>e.g. p76104700_hw2.zip</a:t>
            </a:r>
          </a:p>
          <a:p>
            <a:r>
              <a:rPr lang="en-US" altLang="zh-TW" dirty="0"/>
              <a:t>Your .zip file should include:</a:t>
            </a:r>
            <a:endParaRPr lang="en-US" altLang="zh-TW" b="1" dirty="0"/>
          </a:p>
          <a:p>
            <a:pPr lvl="1"/>
            <a:r>
              <a:rPr lang="en-US" altLang="zh-TW" b="1" dirty="0"/>
              <a:t>Source Code</a:t>
            </a:r>
            <a:endParaRPr lang="en-US" altLang="zh-TW" dirty="0"/>
          </a:p>
          <a:p>
            <a:pPr lvl="1"/>
            <a:r>
              <a:rPr lang="en-US" altLang="zh-TW" b="1" dirty="0"/>
              <a:t>Report (.pdf)</a:t>
            </a:r>
          </a:p>
          <a:p>
            <a:pPr lvl="2"/>
            <a:r>
              <a:rPr lang="en-US" altLang="zh-TW" dirty="0"/>
              <a:t>Environment</a:t>
            </a:r>
          </a:p>
          <a:p>
            <a:pPr lvl="2"/>
            <a:r>
              <a:rPr lang="en-US" altLang="zh-TW" dirty="0"/>
              <a:t>Method description</a:t>
            </a:r>
          </a:p>
          <a:p>
            <a:pPr lvl="2"/>
            <a:r>
              <a:rPr lang="en-US" altLang="zh-TW" dirty="0"/>
              <a:t>How to run the program?</a:t>
            </a:r>
          </a:p>
          <a:p>
            <a:r>
              <a:rPr lang="en-US" altLang="zh-TW" dirty="0"/>
              <a:t>Upload in Moodle.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Deadline: 2021/11/22(</a:t>
            </a:r>
            <a:r>
              <a:rPr lang="zh-TW" altLang="en-US" dirty="0">
                <a:solidFill>
                  <a:srgbClr val="FF0000"/>
                </a:solidFill>
              </a:rPr>
              <a:t>一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23:55</a:t>
            </a:r>
          </a:p>
        </p:txBody>
      </p:sp>
    </p:spTree>
    <p:extLst>
      <p:ext uri="{BB962C8B-B14F-4D97-AF65-F5344CB8AC3E}">
        <p14:creationId xmlns:p14="http://schemas.microsoft.com/office/powerpoint/2010/main" val="218273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A993-8886-450C-9C2E-7D7EB1FF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7932E-E417-4777-8E05-C61797B4B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https://dl.acm.org/doi/10.1145/133994.134003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59952"/>
      </p:ext>
    </p:extLst>
  </p:cSld>
  <p:clrMapOvr>
    <a:masterClrMapping/>
  </p:clrMapOvr>
</p:sld>
</file>

<file path=ppt/theme/theme1.xml><?xml version="1.0" encoding="utf-8"?>
<a:theme xmlns:a="http://schemas.openxmlformats.org/drawingml/2006/main" name="Paper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per presentation" id="{2949858B-42CD-42CC-92F6-CF9C71FC861A}" vid="{1C195184-6A1B-4E19-AB0E-99E0F02E71BC}"/>
    </a:ext>
  </a:extLst>
</a:theme>
</file>

<file path=ppt/theme/theme2.xml><?xml version="1.0" encoding="utf-8"?>
<a:theme xmlns:a="http://schemas.openxmlformats.org/drawingml/2006/main" name="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 presentation</Template>
  <TotalTime>3026</TotalTime>
  <Words>325</Words>
  <Application>Microsoft Macintosh PowerPoint</Application>
  <PresentationFormat>寬螢幕</PresentationFormat>
  <Paragraphs>50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Source Sans Pro</vt:lpstr>
      <vt:lpstr>Source Sans Pro Black</vt:lpstr>
      <vt:lpstr>Paper presentation</vt:lpstr>
      <vt:lpstr>Header</vt:lpstr>
      <vt:lpstr>HW 2</vt:lpstr>
      <vt:lpstr>Objectives</vt:lpstr>
      <vt:lpstr>Objectives</vt:lpstr>
      <vt:lpstr>Additional</vt:lpstr>
      <vt:lpstr>Requirements</vt:lpstr>
      <vt:lpstr>Submission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蔡昀臻</dc:creator>
  <cp:lastModifiedBy>陳柏志</cp:lastModifiedBy>
  <cp:revision>158</cp:revision>
  <dcterms:created xsi:type="dcterms:W3CDTF">2020-08-03T02:09:59Z</dcterms:created>
  <dcterms:modified xsi:type="dcterms:W3CDTF">2021-11-02T09:16:18Z</dcterms:modified>
</cp:coreProperties>
</file>