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77BF1-8CDB-4CB6-B1C9-6F7CBBE6BF02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DAEBB-CDCB-4539-B7B1-4AC381C60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8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DAEBB-CDCB-4539-B7B1-4AC381C609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3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BE337-FE02-4B77-A4AC-04AACCD5C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18109E-72A0-4D38-BFF8-3D997DE5E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61D6D-F54E-4C3C-872F-42957F49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A93E8C-302B-4992-A0AC-E25E84BE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4D224-E2F4-405D-B575-AFCF19AD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6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1E9BF-7AE3-4516-A266-B162D98D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23BF77-9D6D-42CF-BF51-53646D9A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6EC9F-158B-4E95-A6E8-E999B249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2A088-EC13-4229-9AFC-CF9931F3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035AD-BF1E-41BD-AD1A-5CEF9DF2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19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4EE81B-27A1-437F-9B25-BCA0A7968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A2F12E-5B2F-4B9B-96EA-9689338A5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573AE0-98E6-4A50-B5A8-570D7156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6E018-342D-44A9-8868-B8375F26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76E934-6231-4BDD-97F1-DC0C12DE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712F1-C5B8-4F40-BE7E-CBF5CF8C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C5A65-981C-405C-95E8-010C3ABE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939FA-56BC-48DA-AB6D-6650273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FDA00C-04CD-4702-BD8F-573D8BC2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1EF30-FDA0-4082-8E94-AD07AD2E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932-24EC-4A81-A313-70A6A3E6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C21527-6B72-4ACB-9698-25B2B192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A4AB17-345D-4345-9105-8BBD5F89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E244DE-7C54-4A0A-B03C-9B5989FE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7FFE5-DC0F-438C-87DD-1E16972D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E804C-E274-490E-88C3-279A1A0E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819CCF-C6C8-4EDB-8D08-13BC1523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94C01F-4F91-4EC1-8944-BABE05F8C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47CB40-F151-48C6-868F-F03E8C33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359D83-AAEB-423D-B306-5FAEC733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1BE9D4-8EAE-4627-B70C-B466CBD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81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37CFB-266E-4DAB-9F5A-03447167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5786EA-8554-40A3-9052-F63011F9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B8B71B-A5A0-496A-88A8-F4071FAA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94957-29E2-43FE-9969-2D887DB22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740F10-E5DC-4FB6-BDDC-C54E25FD7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E769A1-984A-458C-8A46-6A00525D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D582A5-106A-40E0-A4A7-412DEA33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BF8D43-5212-4714-B09E-521DE6D3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37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1EB4F-626B-4C91-8F0A-35B0DEB1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E3ED49-BDA5-4242-8EB8-981802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7073F0-317F-4BD1-AE00-87FA8DE0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B67786-2C67-4203-80DD-21B7AB2E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68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54970-A065-42C5-8546-61678CE1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C7CFFE-E4EE-407D-9245-D8969461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78353-94A3-4371-B700-D9D9CBF3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2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757CF-0495-4059-8481-4AA1E608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6B19A-73EE-42CE-BE90-FF3F19C4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77AD96-C51A-4C8D-8156-8DB28847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A19776-78C4-424C-9644-661EAA14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4A3A67-A70A-4913-8EED-E32DDF22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FEC945-E26F-4B91-A4C2-23661004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0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A24D0-1D5F-47F6-ACD7-3A39DF8B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3250B3-E935-4134-AD95-0ED4E6B4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16C15B-E097-4FBE-B1F7-EA791C01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DB93C4-B16A-408E-B551-97120A14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C24F-2650-4A70-B5DA-856EBF81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E573EC-0BD8-41A5-A94C-7B32BDB5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54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63216C-021C-4B30-9FB1-59194AB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3D80E-4FBF-4F54-A8E0-7A0A5124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C5BD6-205B-44B0-994C-0CA6E381C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060B-35AA-4EF2-AB86-C1EDBDA7EF52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D1AB4B-4D6E-48B1-9DD2-00AF33D6F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7ACBD3-7C68-4657-AEF5-B9CCD7BE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A8C3-525F-4381-A8DC-C16972E46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9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D5D1743-E17D-45CE-8454-95C1C863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1" y="547285"/>
            <a:ext cx="7631976" cy="65316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11BE5FD-8E02-4C1B-9ED5-C8ABACDB3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72142" y="693419"/>
            <a:ext cx="6961417" cy="61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7105EFA-042B-4490-BE2D-03E23EF9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5" y="115409"/>
            <a:ext cx="6538809" cy="640975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D729BC6-0782-4BB3-94A6-0BBC34CB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81227" y="106530"/>
            <a:ext cx="6538809" cy="641863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6A4302-E171-4ABA-8639-AF78C1F4A0DD}"/>
              </a:ext>
            </a:extLst>
          </p:cNvPr>
          <p:cNvSpPr/>
          <p:nvPr/>
        </p:nvSpPr>
        <p:spPr>
          <a:xfrm>
            <a:off x="4483223" y="4909351"/>
            <a:ext cx="213064" cy="346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50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90C2E-98E9-4004-A0BD-7D88D70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91AF9-1EB1-4DC7-8437-3D85BFE6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E10AC9-2B93-4BA1-9D74-5B2490CE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328180"/>
            <a:ext cx="6201640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9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</Words>
  <Application>Microsoft Office PowerPoint</Application>
  <PresentationFormat>ワイド画面</PresentationFormat>
  <Paragraphs>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Ryota</dc:creator>
  <cp:lastModifiedBy>Takahashi Ryota</cp:lastModifiedBy>
  <cp:revision>2</cp:revision>
  <dcterms:created xsi:type="dcterms:W3CDTF">2022-03-14T03:02:40Z</dcterms:created>
  <dcterms:modified xsi:type="dcterms:W3CDTF">2022-03-14T18:15:21Z</dcterms:modified>
</cp:coreProperties>
</file>