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4" y="1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7DDCD-917C-427B-9E56-8AC7DC2E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33FCC0-1448-4F3F-890F-A4C1391A5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C1F99-2726-4B8D-8B30-124C98BA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01878-646C-4AD5-93B7-2E0F73D5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77A33-6185-41C6-8643-BB455551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92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D56F6-019A-40E0-8C7A-74C0F1F1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6DD181-0234-4C70-AEBF-9F3F92B1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5D777-27BE-4B34-B745-414EFEE1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B6EFF2-9B29-433C-A7C0-777DD727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80543-54C1-4E35-8A8C-6866A528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2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A82E2C-8927-41A1-B5AA-DEDE2C6D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68463-6B12-4BDE-8509-8342B23D7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29ED6-08B9-4B96-B38B-C4F5DA19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2C8B5-3C41-4E60-BDA6-5B8397F9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D23FC-5E2F-4197-A534-BC0D5738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3545C-1B06-4EC5-8FD1-A10FD5F4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6AB719-F4D3-45E4-8574-7055BF69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437DF-CF1D-49BE-A1BF-4B638C2E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234C8E-783E-47B8-AA3C-E78C99D6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9836B-F85C-469D-BE0E-C3EDAF0D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9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56F4E-9B62-4CEA-A476-24EAF443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4EA431-F569-4134-953A-CCC9D1FB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2AB08-E727-4635-A8F3-86485DC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069DC-3333-4364-8180-3B2C2B83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0E742-0B43-40E8-9C23-40EF6E41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09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2C66E-DEB7-4387-93B4-D43DF97E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8EE070-2F03-410B-87B0-51876714D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846F46-53B4-46C7-B4DF-8CC3A525A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434BC-DB22-4BB5-84C6-E850008A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9A364D-1CD4-46B7-AD3E-1F922A0F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5815D4-3F83-4A42-A06C-1080722F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9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E5772-B350-43D8-AC10-0B47D6E7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1F4793-EFB8-4000-91E8-0AFA9692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1FB0B9-1411-4CE1-8814-717CF068D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93591A-6221-4FE2-9D18-E397CA7D8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123C12-E565-4F9B-9B9A-26E7E3848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7F3675-3B96-4EEE-B08B-E4DA9CD8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03AD72-D855-475F-ACAB-E619944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F4EEEE-EA3C-4894-A299-9F959D91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9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3FDB7-121D-4C16-A9A7-0997E66F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BD5F78-CCCE-4FA2-8677-BD40EB61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AC8F56-5AD0-4E6D-80C1-FA3C0BA1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6BE0A3-E624-4608-838E-DDFCA2CB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64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E84095-4521-4B8C-8D21-0A013FED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631F45-8C04-4C8B-9C21-72A48EF9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874F02-9B04-4F99-B3D3-CBEB722E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48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B2B39-5BAD-45C2-B782-99EADA52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66FA2-2060-451D-8EA5-CABAA07D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B642F3-48C3-4F20-A8D8-2BB31566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156625-2E1B-4AE5-95FB-3CC56FA9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7A7E11-0D2D-4A17-8D87-34621ACA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97CF4F-24EC-4D28-B873-6B8DD4D1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38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5C630E-A5CB-4B30-89DE-AB69618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7CCD01-0446-4125-9F0C-E215BD0FE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F76186-A141-451D-B92A-57CE96DE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BACA8E-EBAB-438D-BB39-32A38D25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1CE23-9FDA-4495-8EBD-6040620B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937813-63F3-4BB4-A118-A10AD7E9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0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7D9B0-961B-4C45-AB0A-F18A1E7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0E2D7A-BE1A-4E96-802E-0FAD8EEFA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A47060-95ED-4D43-8B92-1579BEB14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B17A-00D3-4C20-AFC2-3FA8A4DBABE4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D6505-FD9F-41BD-BE07-0A074D989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BB707-9173-4AC7-B474-FAA5473B4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4FE3-1464-4DEF-9A10-7DEF602BF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7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C5B4BCB-7EC6-48C8-8083-03EBE7F52765}"/>
              </a:ext>
            </a:extLst>
          </p:cNvPr>
          <p:cNvSpPr/>
          <p:nvPr/>
        </p:nvSpPr>
        <p:spPr>
          <a:xfrm rot="5400000">
            <a:off x="4802124" y="3043148"/>
            <a:ext cx="178308" cy="2409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BE2E22B-7A15-441D-84BD-A8D8540B317E}"/>
              </a:ext>
            </a:extLst>
          </p:cNvPr>
          <p:cNvSpPr/>
          <p:nvPr/>
        </p:nvSpPr>
        <p:spPr>
          <a:xfrm rot="5400000">
            <a:off x="3508248" y="4155914"/>
            <a:ext cx="178308" cy="1783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3E8F508-0DE0-4419-83AD-A6B184EBB3C2}"/>
              </a:ext>
            </a:extLst>
          </p:cNvPr>
          <p:cNvSpPr/>
          <p:nvPr/>
        </p:nvSpPr>
        <p:spPr>
          <a:xfrm rot="5400000">
            <a:off x="919734" y="1568161"/>
            <a:ext cx="178308" cy="1783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37E8DB7-DC43-4EEE-9E97-D21D4B4B3E1D}"/>
              </a:ext>
            </a:extLst>
          </p:cNvPr>
          <p:cNvSpPr/>
          <p:nvPr/>
        </p:nvSpPr>
        <p:spPr>
          <a:xfrm>
            <a:off x="920496" y="1746470"/>
            <a:ext cx="178308" cy="2409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D052B59-5692-4853-BC03-7ED545CAF0E0}"/>
              </a:ext>
            </a:extLst>
          </p:cNvPr>
          <p:cNvSpPr/>
          <p:nvPr/>
        </p:nvSpPr>
        <p:spPr>
          <a:xfrm rot="5400000">
            <a:off x="2214372" y="3040346"/>
            <a:ext cx="178308" cy="24094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6B5518D-65A3-4736-9E10-24C090AD85F5}"/>
              </a:ext>
            </a:extLst>
          </p:cNvPr>
          <p:cNvSpPr/>
          <p:nvPr/>
        </p:nvSpPr>
        <p:spPr>
          <a:xfrm rot="5400000">
            <a:off x="920496" y="4155914"/>
            <a:ext cx="178308" cy="1783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80AF510-0EBF-4FAF-A778-BA8629FA6C63}"/>
              </a:ext>
            </a:extLst>
          </p:cNvPr>
          <p:cNvCxnSpPr>
            <a:cxnSpLocks/>
          </p:cNvCxnSpPr>
          <p:nvPr/>
        </p:nvCxnSpPr>
        <p:spPr>
          <a:xfrm>
            <a:off x="1008888" y="4252950"/>
            <a:ext cx="11459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69E327-31DA-4171-99CA-6694BD96327D}"/>
              </a:ext>
            </a:extLst>
          </p:cNvPr>
          <p:cNvCxnSpPr>
            <a:cxnSpLocks/>
          </p:cNvCxnSpPr>
          <p:nvPr/>
        </p:nvCxnSpPr>
        <p:spPr>
          <a:xfrm flipV="1">
            <a:off x="1008888" y="3129127"/>
            <a:ext cx="0" cy="1123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0D3DE-49DE-4783-A679-EE3092D9F193}"/>
              </a:ext>
            </a:extLst>
          </p:cNvPr>
          <p:cNvSpPr/>
          <p:nvPr/>
        </p:nvSpPr>
        <p:spPr>
          <a:xfrm rot="5400000">
            <a:off x="3508248" y="1576044"/>
            <a:ext cx="178308" cy="1783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A33BCD1-AE62-4FA0-814B-3A30931A6340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920496" y="2951192"/>
            <a:ext cx="52655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C3F770A-9E8F-4866-B403-FAA7D2B33415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3597402" y="1576044"/>
            <a:ext cx="0" cy="27581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A647663-66B3-455F-8CAE-0CC3E090005D}"/>
              </a:ext>
            </a:extLst>
          </p:cNvPr>
          <p:cNvCxnSpPr>
            <a:cxnSpLocks/>
            <a:stCxn id="34" idx="2"/>
            <a:endCxn id="67" idx="0"/>
          </p:cNvCxnSpPr>
          <p:nvPr/>
        </p:nvCxnSpPr>
        <p:spPr>
          <a:xfrm>
            <a:off x="919734" y="1657315"/>
            <a:ext cx="5359780" cy="78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4693E24-51F3-4182-A35C-7AE4F078CAC3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2302574" y="1665198"/>
            <a:ext cx="952" cy="2669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D2EFEA-D99F-4C64-89AF-E87A3CAB45E5}"/>
              </a:ext>
            </a:extLst>
          </p:cNvPr>
          <p:cNvSpPr txBox="1"/>
          <p:nvPr/>
        </p:nvSpPr>
        <p:spPr>
          <a:xfrm>
            <a:off x="227784" y="436076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(0, 0, 0)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DD45777-2CBB-4996-9CF5-AEDA704F2067}"/>
              </a:ext>
            </a:extLst>
          </p:cNvPr>
          <p:cNvSpPr txBox="1"/>
          <p:nvPr/>
        </p:nvSpPr>
        <p:spPr>
          <a:xfrm>
            <a:off x="2454975" y="2553650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(0.045, 0.045, 0)</a:t>
            </a:r>
            <a:endParaRPr kumimoji="1" lang="ja-JP" altLang="en-US" sz="11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F6121D-C3C1-4759-B267-351945E9B6E4}"/>
              </a:ext>
            </a:extLst>
          </p:cNvPr>
          <p:cNvCxnSpPr>
            <a:cxnSpLocks/>
          </p:cNvCxnSpPr>
          <p:nvPr/>
        </p:nvCxnSpPr>
        <p:spPr>
          <a:xfrm flipV="1">
            <a:off x="813943" y="4265961"/>
            <a:ext cx="192532" cy="16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FAE68C4-5E6B-4392-9D51-47821C60CC28}"/>
              </a:ext>
            </a:extLst>
          </p:cNvPr>
          <p:cNvCxnSpPr>
            <a:cxnSpLocks/>
          </p:cNvCxnSpPr>
          <p:nvPr/>
        </p:nvCxnSpPr>
        <p:spPr>
          <a:xfrm flipH="1">
            <a:off x="2338324" y="2697464"/>
            <a:ext cx="178816" cy="20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D790F9B-A1A3-41D5-A4C1-5158ABD4401F}"/>
              </a:ext>
            </a:extLst>
          </p:cNvPr>
          <p:cNvCxnSpPr>
            <a:cxnSpLocks/>
          </p:cNvCxnSpPr>
          <p:nvPr/>
        </p:nvCxnSpPr>
        <p:spPr>
          <a:xfrm flipH="1">
            <a:off x="3641725" y="1408718"/>
            <a:ext cx="178816" cy="20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D92421-335B-4821-ABA6-22A888422CFF}"/>
              </a:ext>
            </a:extLst>
          </p:cNvPr>
          <p:cNvSpPr txBox="1"/>
          <p:nvPr/>
        </p:nvSpPr>
        <p:spPr>
          <a:xfrm>
            <a:off x="3782441" y="1264900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(0.09, 0.09, 0)</a:t>
            </a:r>
            <a:endParaRPr kumimoji="1" lang="ja-JP" altLang="en-US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F5E60C5-8F92-44E7-95ED-CB4B6697B040}"/>
              </a:ext>
            </a:extLst>
          </p:cNvPr>
          <p:cNvSpPr txBox="1"/>
          <p:nvPr/>
        </p:nvSpPr>
        <p:spPr>
          <a:xfrm>
            <a:off x="1064488" y="1724072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迷路</a:t>
            </a:r>
            <a:r>
              <a:rPr lang="en-US" altLang="ja-JP" sz="1400" dirty="0"/>
              <a:t>(0,0)</a:t>
            </a:r>
            <a:r>
              <a:rPr lang="ja-JP" altLang="en-US" sz="1400" dirty="0"/>
              <a:t>区画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E6FE816-FE81-4C82-A6F0-3319AA8D5F8E}"/>
              </a:ext>
            </a:extLst>
          </p:cNvPr>
          <p:cNvSpPr/>
          <p:nvPr/>
        </p:nvSpPr>
        <p:spPr>
          <a:xfrm rot="5400000">
            <a:off x="6096889" y="4155914"/>
            <a:ext cx="178308" cy="1783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052C385-B528-47BC-84F2-2C44A3998CDB}"/>
              </a:ext>
            </a:extLst>
          </p:cNvPr>
          <p:cNvSpPr/>
          <p:nvPr/>
        </p:nvSpPr>
        <p:spPr>
          <a:xfrm rot="5400000">
            <a:off x="6101206" y="1576044"/>
            <a:ext cx="178308" cy="1783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B7A123F-BD63-4824-9475-E5C990B2C495}"/>
              </a:ext>
            </a:extLst>
          </p:cNvPr>
          <p:cNvCxnSpPr>
            <a:cxnSpLocks/>
          </p:cNvCxnSpPr>
          <p:nvPr/>
        </p:nvCxnSpPr>
        <p:spPr>
          <a:xfrm flipV="1">
            <a:off x="6186043" y="1486890"/>
            <a:ext cx="0" cy="27581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CCB02732-5BCE-40F8-89AD-37AF1036CADC}"/>
              </a:ext>
            </a:extLst>
          </p:cNvPr>
          <p:cNvCxnSpPr>
            <a:cxnSpLocks/>
          </p:cNvCxnSpPr>
          <p:nvPr/>
        </p:nvCxnSpPr>
        <p:spPr>
          <a:xfrm flipH="1" flipV="1">
            <a:off x="4881690" y="1657315"/>
            <a:ext cx="952" cy="2669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A4BD267-5D7B-4EEE-A76C-13C2FC7CC7E0}"/>
              </a:ext>
            </a:extLst>
          </p:cNvPr>
          <p:cNvSpPr txBox="1"/>
          <p:nvPr/>
        </p:nvSpPr>
        <p:spPr>
          <a:xfrm>
            <a:off x="3623502" y="1716406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迷路</a:t>
            </a:r>
            <a:r>
              <a:rPr lang="en-US" altLang="ja-JP" sz="1400" dirty="0"/>
              <a:t>(1,0)</a:t>
            </a:r>
            <a:r>
              <a:rPr lang="ja-JP" altLang="en-US" sz="1400" dirty="0"/>
              <a:t>区画</a:t>
            </a:r>
            <a:endParaRPr kumimoji="1" lang="ja-JP" altLang="en-US" sz="14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239C57C-BE1E-4B3E-99BF-980437D0D9FF}"/>
              </a:ext>
            </a:extLst>
          </p:cNvPr>
          <p:cNvSpPr txBox="1"/>
          <p:nvPr/>
        </p:nvSpPr>
        <p:spPr>
          <a:xfrm>
            <a:off x="5031682" y="257363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(0.09, 0.045, 0)</a:t>
            </a:r>
            <a:endParaRPr kumimoji="1" lang="ja-JP" altLang="en-US" sz="1100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EC0863B-7711-4322-8C01-98D4238C7B22}"/>
              </a:ext>
            </a:extLst>
          </p:cNvPr>
          <p:cNvCxnSpPr>
            <a:cxnSpLocks/>
          </p:cNvCxnSpPr>
          <p:nvPr/>
        </p:nvCxnSpPr>
        <p:spPr>
          <a:xfrm flipH="1">
            <a:off x="4921702" y="2687495"/>
            <a:ext cx="178816" cy="20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91E5FD2-88BD-4BDC-A2F3-DF22D61ED80F}"/>
              </a:ext>
            </a:extLst>
          </p:cNvPr>
          <p:cNvSpPr txBox="1"/>
          <p:nvPr/>
        </p:nvSpPr>
        <p:spPr>
          <a:xfrm>
            <a:off x="189893" y="33638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迷路座標系</a:t>
            </a:r>
            <a:r>
              <a:rPr lang="en-US" altLang="ja-JP" b="1" dirty="0"/>
              <a:t>(X,Y,Z)</a:t>
            </a:r>
            <a:endParaRPr kumimoji="1" lang="ja-JP" altLang="en-US" b="1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CA11865-EBE1-4974-8E52-9516547C077B}"/>
              </a:ext>
            </a:extLst>
          </p:cNvPr>
          <p:cNvSpPr/>
          <p:nvPr/>
        </p:nvSpPr>
        <p:spPr>
          <a:xfrm>
            <a:off x="912150" y="5897085"/>
            <a:ext cx="2761421" cy="103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444B23A-E847-454F-9F3E-DC91B10D254A}"/>
              </a:ext>
            </a:extLst>
          </p:cNvPr>
          <p:cNvSpPr txBox="1"/>
          <p:nvPr/>
        </p:nvSpPr>
        <p:spPr>
          <a:xfrm>
            <a:off x="1671804" y="6046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迷路路面</a:t>
            </a:r>
            <a:endParaRPr kumimoji="1" lang="ja-JP" altLang="en-US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8CC9F67-B6D3-4D9E-9410-D6C9EDE5C23C}"/>
              </a:ext>
            </a:extLst>
          </p:cNvPr>
          <p:cNvSpPr/>
          <p:nvPr/>
        </p:nvSpPr>
        <p:spPr>
          <a:xfrm>
            <a:off x="912150" y="4905326"/>
            <a:ext cx="152338" cy="9889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D5F946E-6A3A-47B0-94A9-0FFF0CE80C2F}"/>
              </a:ext>
            </a:extLst>
          </p:cNvPr>
          <p:cNvSpPr/>
          <p:nvPr/>
        </p:nvSpPr>
        <p:spPr>
          <a:xfrm>
            <a:off x="3521233" y="4909898"/>
            <a:ext cx="152338" cy="98895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358D2C71-CEF6-4916-AA01-FEE5418B0EA3}"/>
              </a:ext>
            </a:extLst>
          </p:cNvPr>
          <p:cNvCxnSpPr>
            <a:cxnSpLocks/>
          </p:cNvCxnSpPr>
          <p:nvPr/>
        </p:nvCxnSpPr>
        <p:spPr>
          <a:xfrm>
            <a:off x="640566" y="5886656"/>
            <a:ext cx="35108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195025-46DB-4D5A-B0E0-E29691E61BEC}"/>
              </a:ext>
            </a:extLst>
          </p:cNvPr>
          <p:cNvSpPr txBox="1"/>
          <p:nvPr/>
        </p:nvSpPr>
        <p:spPr>
          <a:xfrm>
            <a:off x="4127087" y="570961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r>
              <a:rPr kumimoji="1" lang="ja-JP" altLang="en-US" dirty="0"/>
              <a:t>軸原点</a:t>
            </a:r>
          </a:p>
        </p:txBody>
      </p:sp>
    </p:spTree>
    <p:extLst>
      <p:ext uri="{BB962C8B-B14F-4D97-AF65-F5344CB8AC3E}">
        <p14:creationId xmlns:p14="http://schemas.microsoft.com/office/powerpoint/2010/main" val="8488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956D6D08-731A-4BFB-94F8-35042F53428D}"/>
              </a:ext>
            </a:extLst>
          </p:cNvPr>
          <p:cNvSpPr/>
          <p:nvPr/>
        </p:nvSpPr>
        <p:spPr>
          <a:xfrm>
            <a:off x="841248" y="1418844"/>
            <a:ext cx="1709928" cy="3003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C4E3EE4-AA09-4713-BA73-9A87EADB26A9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841248" y="2920746"/>
            <a:ext cx="1709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40549B6-339F-4996-AE73-57C497C18EF0}"/>
              </a:ext>
            </a:extLst>
          </p:cNvPr>
          <p:cNvCxnSpPr>
            <a:stCxn id="4" idx="0"/>
            <a:endCxn id="4" idx="4"/>
          </p:cNvCxnSpPr>
          <p:nvPr/>
        </p:nvCxnSpPr>
        <p:spPr>
          <a:xfrm>
            <a:off x="1696212" y="1418844"/>
            <a:ext cx="0" cy="3003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B22F115-A4E9-427A-912C-A731EE858122}"/>
              </a:ext>
            </a:extLst>
          </p:cNvPr>
          <p:cNvCxnSpPr/>
          <p:nvPr/>
        </p:nvCxnSpPr>
        <p:spPr>
          <a:xfrm>
            <a:off x="1696212" y="2920746"/>
            <a:ext cx="1211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11F4671-774A-44FB-95FB-2F29E060F042}"/>
              </a:ext>
            </a:extLst>
          </p:cNvPr>
          <p:cNvCxnSpPr>
            <a:cxnSpLocks/>
          </p:cNvCxnSpPr>
          <p:nvPr/>
        </p:nvCxnSpPr>
        <p:spPr>
          <a:xfrm flipV="1">
            <a:off x="1692404" y="1857756"/>
            <a:ext cx="7620" cy="1062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9DD3EE-1ED3-403B-9A56-CFAEE7CCF45E}"/>
              </a:ext>
            </a:extLst>
          </p:cNvPr>
          <p:cNvSpPr txBox="1"/>
          <p:nvPr/>
        </p:nvSpPr>
        <p:spPr>
          <a:xfrm>
            <a:off x="2907792" y="273608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ja-JP" altLang="en-US" dirty="0"/>
              <a:t>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07FBF13-0499-4791-A639-15BFAFD21E7B}"/>
              </a:ext>
            </a:extLst>
          </p:cNvPr>
          <p:cNvSpPr txBox="1"/>
          <p:nvPr/>
        </p:nvSpPr>
        <p:spPr>
          <a:xfrm>
            <a:off x="1772690" y="170509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/>
              <a:t>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884F25-21FF-477E-878D-C8954D81BF46}"/>
              </a:ext>
            </a:extLst>
          </p:cNvPr>
          <p:cNvSpPr txBox="1"/>
          <p:nvPr/>
        </p:nvSpPr>
        <p:spPr>
          <a:xfrm>
            <a:off x="254508" y="28383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B</a:t>
            </a:r>
            <a:r>
              <a:rPr kumimoji="1" lang="en-US" altLang="ja-JP" b="1" dirty="0" err="1"/>
              <a:t>odyFrame</a:t>
            </a:r>
            <a:r>
              <a:rPr kumimoji="1" lang="ja-JP" altLang="en-US" b="1" dirty="0"/>
              <a:t>座標系</a:t>
            </a:r>
            <a:r>
              <a:rPr kumimoji="1" lang="en-US" altLang="ja-JP" b="1" dirty="0"/>
              <a:t>(</a:t>
            </a:r>
            <a:r>
              <a:rPr kumimoji="1" lang="en-US" altLang="ja-JP" b="1" dirty="0" err="1"/>
              <a:t>x,y,z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0C1BA6-0311-494F-BBB4-718D65B9E8AB}"/>
              </a:ext>
            </a:extLst>
          </p:cNvPr>
          <p:cNvSpPr txBox="1"/>
          <p:nvPr/>
        </p:nvSpPr>
        <p:spPr>
          <a:xfrm>
            <a:off x="1138406" y="9322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機体前方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3BB3AA7D-FEC1-4D12-8153-33F98F9CDCD4}"/>
              </a:ext>
            </a:extLst>
          </p:cNvPr>
          <p:cNvSpPr/>
          <p:nvPr/>
        </p:nvSpPr>
        <p:spPr>
          <a:xfrm>
            <a:off x="4588771" y="3204832"/>
            <a:ext cx="214883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EB181F9-FFF2-4405-A1EB-AFBDBDFBE361}"/>
              </a:ext>
            </a:extLst>
          </p:cNvPr>
          <p:cNvSpPr/>
          <p:nvPr/>
        </p:nvSpPr>
        <p:spPr>
          <a:xfrm>
            <a:off x="5397870" y="2722224"/>
            <a:ext cx="554098" cy="59893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142D4EF-DFEB-452E-8B0E-999B806EA1D1}"/>
              </a:ext>
            </a:extLst>
          </p:cNvPr>
          <p:cNvCxnSpPr>
            <a:cxnSpLocks/>
          </p:cNvCxnSpPr>
          <p:nvPr/>
        </p:nvCxnSpPr>
        <p:spPr>
          <a:xfrm flipV="1">
            <a:off x="5667299" y="2248218"/>
            <a:ext cx="7620" cy="1062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393FEC2-B874-4576-9276-68C5F04E06A1}"/>
              </a:ext>
            </a:extLst>
          </p:cNvPr>
          <p:cNvSpPr txBox="1"/>
          <p:nvPr/>
        </p:nvSpPr>
        <p:spPr>
          <a:xfrm>
            <a:off x="5699438" y="207442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r>
              <a:rPr kumimoji="1" lang="ja-JP" altLang="en-US" dirty="0"/>
              <a:t>軸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640F42F-CF5F-48CC-B004-5E424564DFAB}"/>
              </a:ext>
            </a:extLst>
          </p:cNvPr>
          <p:cNvCxnSpPr>
            <a:cxnSpLocks/>
          </p:cNvCxnSpPr>
          <p:nvPr/>
        </p:nvCxnSpPr>
        <p:spPr>
          <a:xfrm flipH="1" flipV="1">
            <a:off x="5688113" y="3368828"/>
            <a:ext cx="275315" cy="32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B596963-B81F-4B07-9312-1B5A1E2B935A}"/>
              </a:ext>
            </a:extLst>
          </p:cNvPr>
          <p:cNvSpPr txBox="1"/>
          <p:nvPr/>
        </p:nvSpPr>
        <p:spPr>
          <a:xfrm>
            <a:off x="4252341" y="3733159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タイヤ</a:t>
            </a:r>
            <a:r>
              <a:rPr lang="ja-JP" altLang="en-US" dirty="0"/>
              <a:t>の最下部</a:t>
            </a:r>
            <a:r>
              <a:rPr kumimoji="1" lang="ja-JP" altLang="en-US" dirty="0"/>
              <a:t>を</a:t>
            </a:r>
            <a:r>
              <a:rPr kumimoji="1" lang="en-US" altLang="ja-JP" dirty="0"/>
              <a:t>z</a:t>
            </a:r>
            <a:r>
              <a:rPr kumimoji="1" lang="ja-JP" altLang="en-US" dirty="0"/>
              <a:t>軸</a:t>
            </a:r>
            <a:r>
              <a:rPr lang="ja-JP" altLang="en-US" dirty="0"/>
              <a:t>原点とする</a:t>
            </a:r>
            <a:endParaRPr kumimoji="1" lang="ja-JP" altLang="en-US" dirty="0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4759322-C159-4078-A9A6-058D84AC40E2}"/>
              </a:ext>
            </a:extLst>
          </p:cNvPr>
          <p:cNvSpPr/>
          <p:nvPr/>
        </p:nvSpPr>
        <p:spPr>
          <a:xfrm>
            <a:off x="1521996" y="2762708"/>
            <a:ext cx="318516" cy="303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ACAE63F-6CFE-4A1D-8081-BD58BF53484F}"/>
              </a:ext>
            </a:extLst>
          </p:cNvPr>
          <p:cNvSpPr txBox="1"/>
          <p:nvPr/>
        </p:nvSpPr>
        <p:spPr>
          <a:xfrm>
            <a:off x="1757244" y="300296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</a:t>
            </a:r>
            <a:r>
              <a:rPr kumimoji="1" lang="ja-JP" altLang="en-US" dirty="0"/>
              <a:t>軸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FE06258-2898-4A41-9379-CC71BBF47CBD}"/>
              </a:ext>
            </a:extLst>
          </p:cNvPr>
          <p:cNvCxnSpPr>
            <a:cxnSpLocks/>
          </p:cNvCxnSpPr>
          <p:nvPr/>
        </p:nvCxnSpPr>
        <p:spPr>
          <a:xfrm>
            <a:off x="4400655" y="3332439"/>
            <a:ext cx="26300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3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D0F4E80B-6842-42C3-9122-436D62F67150}"/>
              </a:ext>
            </a:extLst>
          </p:cNvPr>
          <p:cNvSpPr/>
          <p:nvPr/>
        </p:nvSpPr>
        <p:spPr>
          <a:xfrm>
            <a:off x="314564" y="4032517"/>
            <a:ext cx="5510037" cy="1565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A62698FC-C521-467E-A35C-329BE2BAA1C3}"/>
              </a:ext>
            </a:extLst>
          </p:cNvPr>
          <p:cNvSpPr/>
          <p:nvPr/>
        </p:nvSpPr>
        <p:spPr>
          <a:xfrm>
            <a:off x="341112" y="2349746"/>
            <a:ext cx="5510037" cy="1608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A9518781-CE99-4E51-9376-1656AE434F3A}"/>
              </a:ext>
            </a:extLst>
          </p:cNvPr>
          <p:cNvSpPr/>
          <p:nvPr/>
        </p:nvSpPr>
        <p:spPr>
          <a:xfrm>
            <a:off x="341113" y="511860"/>
            <a:ext cx="5510037" cy="1763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BE15D1-579C-4DD6-95FD-CF6675FB95F4}"/>
              </a:ext>
            </a:extLst>
          </p:cNvPr>
          <p:cNvSpPr txBox="1"/>
          <p:nvPr/>
        </p:nvSpPr>
        <p:spPr>
          <a:xfrm>
            <a:off x="94699" y="14031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姿勢</a:t>
            </a:r>
            <a:r>
              <a:rPr kumimoji="1" lang="en-US" altLang="ja-JP" b="1" dirty="0"/>
              <a:t>(roll, pitch, yaw)</a:t>
            </a:r>
            <a:endParaRPr kumimoji="1" lang="ja-JP" altLang="en-US" b="1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8E60FEA-3C0D-46E7-AC7D-4AE08B765112}"/>
              </a:ext>
            </a:extLst>
          </p:cNvPr>
          <p:cNvCxnSpPr>
            <a:cxnSpLocks/>
          </p:cNvCxnSpPr>
          <p:nvPr/>
        </p:nvCxnSpPr>
        <p:spPr>
          <a:xfrm>
            <a:off x="851540" y="1910098"/>
            <a:ext cx="11459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136C132-4896-45DA-AC3E-90646B474DB2}"/>
              </a:ext>
            </a:extLst>
          </p:cNvPr>
          <p:cNvCxnSpPr>
            <a:cxnSpLocks/>
          </p:cNvCxnSpPr>
          <p:nvPr/>
        </p:nvCxnSpPr>
        <p:spPr>
          <a:xfrm flipV="1">
            <a:off x="851540" y="786275"/>
            <a:ext cx="0" cy="1123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B9F04CF0-457E-48F4-ADCB-16000081066C}"/>
              </a:ext>
            </a:extLst>
          </p:cNvPr>
          <p:cNvSpPr/>
          <p:nvPr/>
        </p:nvSpPr>
        <p:spPr>
          <a:xfrm rot="5400000">
            <a:off x="822837" y="1530607"/>
            <a:ext cx="324612" cy="754380"/>
          </a:xfrm>
          <a:prstGeom prst="triangle">
            <a:avLst/>
          </a:prstGeom>
          <a:solidFill>
            <a:srgbClr val="FF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327241-5D80-4117-A808-B31D4514035A}"/>
              </a:ext>
            </a:extLst>
          </p:cNvPr>
          <p:cNvSpPr txBox="1"/>
          <p:nvPr/>
        </p:nvSpPr>
        <p:spPr>
          <a:xfrm>
            <a:off x="2028220" y="17793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軸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34CD4C-199C-4199-AC3C-2256F13C9334}"/>
              </a:ext>
            </a:extLst>
          </p:cNvPr>
          <p:cNvSpPr txBox="1"/>
          <p:nvPr/>
        </p:nvSpPr>
        <p:spPr>
          <a:xfrm>
            <a:off x="809861" y="51186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ja-JP" altLang="en-US" dirty="0"/>
              <a:t>軸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A844275-7E73-44E1-A7E3-A75F795C9298}"/>
              </a:ext>
            </a:extLst>
          </p:cNvPr>
          <p:cNvCxnSpPr>
            <a:cxnSpLocks/>
          </p:cNvCxnSpPr>
          <p:nvPr/>
        </p:nvCxnSpPr>
        <p:spPr>
          <a:xfrm>
            <a:off x="3981158" y="1927536"/>
            <a:ext cx="11459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82B5C11-291C-425C-B6CB-8CAEB0E50575}"/>
              </a:ext>
            </a:extLst>
          </p:cNvPr>
          <p:cNvCxnSpPr>
            <a:cxnSpLocks/>
          </p:cNvCxnSpPr>
          <p:nvPr/>
        </p:nvCxnSpPr>
        <p:spPr>
          <a:xfrm flipV="1">
            <a:off x="3981158" y="803713"/>
            <a:ext cx="0" cy="1123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BC10B72D-F015-4ADD-B761-0843124BC6B0}"/>
              </a:ext>
            </a:extLst>
          </p:cNvPr>
          <p:cNvSpPr/>
          <p:nvPr/>
        </p:nvSpPr>
        <p:spPr>
          <a:xfrm rot="2590130">
            <a:off x="3906073" y="1472322"/>
            <a:ext cx="324612" cy="754380"/>
          </a:xfrm>
          <a:prstGeom prst="triangle">
            <a:avLst/>
          </a:prstGeom>
          <a:solidFill>
            <a:srgbClr val="FF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D43EF-B885-4880-8A81-B416EF7E5EDF}"/>
              </a:ext>
            </a:extLst>
          </p:cNvPr>
          <p:cNvSpPr txBox="1"/>
          <p:nvPr/>
        </p:nvSpPr>
        <p:spPr>
          <a:xfrm>
            <a:off x="5157838" y="179674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FD4581F-8F74-4BCD-84EE-BBA295CA28D0}"/>
              </a:ext>
            </a:extLst>
          </p:cNvPr>
          <p:cNvSpPr txBox="1"/>
          <p:nvPr/>
        </p:nvSpPr>
        <p:spPr>
          <a:xfrm>
            <a:off x="3939479" y="5292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ja-JP" altLang="en-US" dirty="0"/>
              <a:t>軸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CF8B032-752A-43AA-A8CD-70D1994729EF}"/>
              </a:ext>
            </a:extLst>
          </p:cNvPr>
          <p:cNvCxnSpPr>
            <a:cxnSpLocks/>
          </p:cNvCxnSpPr>
          <p:nvPr/>
        </p:nvCxnSpPr>
        <p:spPr>
          <a:xfrm flipH="1" flipV="1">
            <a:off x="3321406" y="1241856"/>
            <a:ext cx="659751" cy="682751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F74472B-278B-43FE-8815-DFCB3B6FBFD9}"/>
              </a:ext>
            </a:extLst>
          </p:cNvPr>
          <p:cNvSpPr txBox="1"/>
          <p:nvPr/>
        </p:nvSpPr>
        <p:spPr>
          <a:xfrm>
            <a:off x="4483738" y="15011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yaw</a:t>
            </a:r>
            <a:endParaRPr kumimoji="1" lang="ja-JP" altLang="en-US" dirty="0"/>
          </a:p>
        </p:txBody>
      </p:sp>
      <p:sp>
        <p:nvSpPr>
          <p:cNvPr id="39" name="矢印: 左 38">
            <a:extLst>
              <a:ext uri="{FF2B5EF4-FFF2-40B4-BE49-F238E27FC236}">
                <a16:creationId xmlns:a16="http://schemas.microsoft.com/office/drawing/2014/main" id="{1ACA764D-51E4-4294-9BB2-A177D639F7A0}"/>
              </a:ext>
            </a:extLst>
          </p:cNvPr>
          <p:cNvSpPr/>
          <p:nvPr/>
        </p:nvSpPr>
        <p:spPr>
          <a:xfrm rot="3731038">
            <a:off x="4304958" y="1689356"/>
            <a:ext cx="235784" cy="148415"/>
          </a:xfrm>
          <a:prstGeom prst="leftArrow">
            <a:avLst>
              <a:gd name="adj1" fmla="val 480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D5AEA8F-F16A-4A41-AA93-5AA32D06F54C}"/>
              </a:ext>
            </a:extLst>
          </p:cNvPr>
          <p:cNvCxnSpPr>
            <a:cxnSpLocks/>
          </p:cNvCxnSpPr>
          <p:nvPr/>
        </p:nvCxnSpPr>
        <p:spPr>
          <a:xfrm>
            <a:off x="1075260" y="3140824"/>
            <a:ext cx="11459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A0A3BE2-6C5A-4339-96F7-854D9728F430}"/>
              </a:ext>
            </a:extLst>
          </p:cNvPr>
          <p:cNvSpPr txBox="1"/>
          <p:nvPr/>
        </p:nvSpPr>
        <p:spPr>
          <a:xfrm>
            <a:off x="2221181" y="297037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X’</a:t>
            </a:r>
            <a:r>
              <a:rPr kumimoji="1" lang="ja-JP" altLang="en-US" dirty="0"/>
              <a:t>軸</a:t>
            </a:r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4EDB50A6-BF66-41D0-8237-50E0A3E41B41}"/>
              </a:ext>
            </a:extLst>
          </p:cNvPr>
          <p:cNvSpPr/>
          <p:nvPr/>
        </p:nvSpPr>
        <p:spPr>
          <a:xfrm rot="5400000">
            <a:off x="1145276" y="2664474"/>
            <a:ext cx="45719" cy="960171"/>
          </a:xfrm>
          <a:prstGeom prst="triangle">
            <a:avLst/>
          </a:prstGeom>
          <a:solidFill>
            <a:srgbClr val="FF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D23B95-9655-4F72-8291-2E48506BAB53}"/>
              </a:ext>
            </a:extLst>
          </p:cNvPr>
          <p:cNvSpPr txBox="1"/>
          <p:nvPr/>
        </p:nvSpPr>
        <p:spPr>
          <a:xfrm>
            <a:off x="3080900" y="93037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Y’</a:t>
            </a:r>
            <a:r>
              <a:rPr kumimoji="1" lang="ja-JP" altLang="en-US" dirty="0"/>
              <a:t>軸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4F478A2-62B4-478D-ACC7-E99FFFB07384}"/>
              </a:ext>
            </a:extLst>
          </p:cNvPr>
          <p:cNvCxnSpPr>
            <a:cxnSpLocks/>
          </p:cNvCxnSpPr>
          <p:nvPr/>
        </p:nvCxnSpPr>
        <p:spPr>
          <a:xfrm flipV="1">
            <a:off x="3971671" y="1185815"/>
            <a:ext cx="706529" cy="746610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AC8B22C-0EFE-4D8B-81EF-4DDFB78333E8}"/>
              </a:ext>
            </a:extLst>
          </p:cNvPr>
          <p:cNvSpPr txBox="1"/>
          <p:nvPr/>
        </p:nvSpPr>
        <p:spPr>
          <a:xfrm>
            <a:off x="4642624" y="97233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X’</a:t>
            </a:r>
            <a:r>
              <a:rPr kumimoji="1" lang="ja-JP" altLang="en-US" dirty="0"/>
              <a:t>軸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9021CA5-B6F3-45CC-8CF5-A84248337A95}"/>
              </a:ext>
            </a:extLst>
          </p:cNvPr>
          <p:cNvCxnSpPr>
            <a:cxnSpLocks/>
          </p:cNvCxnSpPr>
          <p:nvPr/>
        </p:nvCxnSpPr>
        <p:spPr>
          <a:xfrm>
            <a:off x="3789956" y="3137683"/>
            <a:ext cx="11459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300251F-32DB-435C-BCCD-AB86390C63D5}"/>
              </a:ext>
            </a:extLst>
          </p:cNvPr>
          <p:cNvSpPr txBox="1"/>
          <p:nvPr/>
        </p:nvSpPr>
        <p:spPr>
          <a:xfrm>
            <a:off x="4935877" y="296722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X’</a:t>
            </a:r>
            <a:r>
              <a:rPr kumimoji="1" lang="ja-JP" altLang="en-US" dirty="0"/>
              <a:t>軸</a:t>
            </a:r>
          </a:p>
        </p:txBody>
      </p: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343FC65A-CA74-45AB-B6AC-A98EE4F0AC3F}"/>
              </a:ext>
            </a:extLst>
          </p:cNvPr>
          <p:cNvSpPr/>
          <p:nvPr/>
        </p:nvSpPr>
        <p:spPr>
          <a:xfrm rot="7453571">
            <a:off x="3806217" y="2671810"/>
            <a:ext cx="45719" cy="960171"/>
          </a:xfrm>
          <a:prstGeom prst="triangle">
            <a:avLst/>
          </a:prstGeom>
          <a:solidFill>
            <a:srgbClr val="FF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40AC972-539C-4BC0-BFA7-268F07A28BCD}"/>
              </a:ext>
            </a:extLst>
          </p:cNvPr>
          <p:cNvSpPr txBox="1"/>
          <p:nvPr/>
        </p:nvSpPr>
        <p:spPr>
          <a:xfrm>
            <a:off x="3539840" y="2327651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回転中心</a:t>
            </a:r>
            <a:r>
              <a:rPr lang="en-US" altLang="ja-JP" dirty="0"/>
              <a:t>Y’</a:t>
            </a:r>
            <a:r>
              <a:rPr kumimoji="1" lang="ja-JP" altLang="en-US" dirty="0"/>
              <a:t>軸</a:t>
            </a:r>
          </a:p>
        </p:txBody>
      </p:sp>
      <p:sp>
        <p:nvSpPr>
          <p:cNvPr id="72" name="矢印: 左 71">
            <a:extLst>
              <a:ext uri="{FF2B5EF4-FFF2-40B4-BE49-F238E27FC236}">
                <a16:creationId xmlns:a16="http://schemas.microsoft.com/office/drawing/2014/main" id="{9B54A6E1-FFC6-4D41-9F16-98B8E5367ACC}"/>
              </a:ext>
            </a:extLst>
          </p:cNvPr>
          <p:cNvSpPr/>
          <p:nvPr/>
        </p:nvSpPr>
        <p:spPr>
          <a:xfrm rot="18005186">
            <a:off x="4142342" y="3188580"/>
            <a:ext cx="235784" cy="148415"/>
          </a:xfrm>
          <a:prstGeom prst="leftArrow">
            <a:avLst>
              <a:gd name="adj1" fmla="val 480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201B84A-90FA-4A06-A9D0-FA0E3B27F29B}"/>
              </a:ext>
            </a:extLst>
          </p:cNvPr>
          <p:cNvSpPr txBox="1"/>
          <p:nvPr/>
        </p:nvSpPr>
        <p:spPr>
          <a:xfrm>
            <a:off x="4249048" y="318339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pitch</a:t>
            </a:r>
            <a:endParaRPr kumimoji="1" lang="ja-JP" altLang="en-US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FCC16EF-21D7-4F85-94BD-3E336A0B1D23}"/>
              </a:ext>
            </a:extLst>
          </p:cNvPr>
          <p:cNvCxnSpPr>
            <a:cxnSpLocks/>
          </p:cNvCxnSpPr>
          <p:nvPr/>
        </p:nvCxnSpPr>
        <p:spPr>
          <a:xfrm flipH="1">
            <a:off x="3826019" y="2689446"/>
            <a:ext cx="226992" cy="38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A9425628-3212-4E0F-852D-262A698B4CAC}"/>
              </a:ext>
            </a:extLst>
          </p:cNvPr>
          <p:cNvCxnSpPr>
            <a:cxnSpLocks/>
          </p:cNvCxnSpPr>
          <p:nvPr/>
        </p:nvCxnSpPr>
        <p:spPr>
          <a:xfrm flipH="1">
            <a:off x="1180109" y="2896585"/>
            <a:ext cx="174003" cy="17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00F08BB-A9FC-403C-84ED-B272F20304AB}"/>
              </a:ext>
            </a:extLst>
          </p:cNvPr>
          <p:cNvSpPr txBox="1"/>
          <p:nvPr/>
        </p:nvSpPr>
        <p:spPr>
          <a:xfrm>
            <a:off x="751642" y="2331145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回転中心</a:t>
            </a:r>
            <a:r>
              <a:rPr lang="en-US" altLang="ja-JP" dirty="0"/>
              <a:t>Y’</a:t>
            </a:r>
            <a:r>
              <a:rPr kumimoji="1" lang="ja-JP" altLang="en-US" dirty="0"/>
              <a:t>軸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lang="ja-JP" altLang="en-US" dirty="0"/>
              <a:t>奥が</a:t>
            </a:r>
            <a:r>
              <a:rPr lang="en-US" altLang="ja-JP" dirty="0"/>
              <a:t>Y</a:t>
            </a:r>
            <a:r>
              <a:rPr lang="ja-JP" altLang="en-US" dirty="0"/>
              <a:t>軸正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8475F18-BD6F-4E4D-B6F8-D8C20E81E935}"/>
              </a:ext>
            </a:extLst>
          </p:cNvPr>
          <p:cNvCxnSpPr>
            <a:cxnSpLocks/>
          </p:cNvCxnSpPr>
          <p:nvPr/>
        </p:nvCxnSpPr>
        <p:spPr>
          <a:xfrm>
            <a:off x="3838840" y="3145402"/>
            <a:ext cx="803886" cy="563756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902FB46-F16C-4D8E-80CB-D981F53B6A79}"/>
              </a:ext>
            </a:extLst>
          </p:cNvPr>
          <p:cNvSpPr txBox="1"/>
          <p:nvPr/>
        </p:nvSpPr>
        <p:spPr>
          <a:xfrm>
            <a:off x="4577976" y="361127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X’</a:t>
            </a:r>
            <a:r>
              <a:rPr kumimoji="1" lang="en-US" altLang="ja-JP" dirty="0"/>
              <a:t>’</a:t>
            </a:r>
            <a:r>
              <a:rPr kumimoji="1" lang="ja-JP" altLang="en-US" dirty="0"/>
              <a:t>軸</a:t>
            </a: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F9A1B0B1-FA11-4BF9-9EB7-D474E3826294}"/>
              </a:ext>
            </a:extLst>
          </p:cNvPr>
          <p:cNvSpPr/>
          <p:nvPr/>
        </p:nvSpPr>
        <p:spPr>
          <a:xfrm>
            <a:off x="3734202" y="3081158"/>
            <a:ext cx="143540" cy="1329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317A0CE6-38DD-4C82-8E6E-79F9EA86EA8A}"/>
              </a:ext>
            </a:extLst>
          </p:cNvPr>
          <p:cNvSpPr/>
          <p:nvPr/>
        </p:nvSpPr>
        <p:spPr>
          <a:xfrm>
            <a:off x="1003490" y="3088582"/>
            <a:ext cx="143540" cy="1329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3609AD3-FAB6-412B-970D-692928CA8C00}"/>
              </a:ext>
            </a:extLst>
          </p:cNvPr>
          <p:cNvSpPr txBox="1"/>
          <p:nvPr/>
        </p:nvSpPr>
        <p:spPr>
          <a:xfrm>
            <a:off x="611317" y="499132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Y’</a:t>
            </a:r>
            <a:r>
              <a:rPr kumimoji="1" lang="ja-JP" altLang="en-US" dirty="0"/>
              <a:t>軸</a:t>
            </a:r>
          </a:p>
        </p:txBody>
      </p:sp>
      <p:sp>
        <p:nvSpPr>
          <p:cNvPr id="91" name="二等辺三角形 90">
            <a:extLst>
              <a:ext uri="{FF2B5EF4-FFF2-40B4-BE49-F238E27FC236}">
                <a16:creationId xmlns:a16="http://schemas.microsoft.com/office/drawing/2014/main" id="{3F934E50-BABB-49B2-9771-EAEECC37C9F7}"/>
              </a:ext>
            </a:extLst>
          </p:cNvPr>
          <p:cNvSpPr/>
          <p:nvPr/>
        </p:nvSpPr>
        <p:spPr>
          <a:xfrm>
            <a:off x="1689283" y="5184401"/>
            <a:ext cx="431274" cy="45719"/>
          </a:xfrm>
          <a:prstGeom prst="triangle">
            <a:avLst/>
          </a:prstGeom>
          <a:solidFill>
            <a:srgbClr val="FF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6DB7C6A-30D4-418C-B08D-14A94C49DC7D}"/>
              </a:ext>
            </a:extLst>
          </p:cNvPr>
          <p:cNvSpPr txBox="1"/>
          <p:nvPr/>
        </p:nvSpPr>
        <p:spPr>
          <a:xfrm>
            <a:off x="4058743" y="4458743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回転中心</a:t>
            </a:r>
            <a:r>
              <a:rPr lang="en-US" altLang="ja-JP" dirty="0"/>
              <a:t>X’’</a:t>
            </a:r>
            <a:r>
              <a:rPr kumimoji="1" lang="ja-JP" altLang="en-US" dirty="0"/>
              <a:t>軸</a:t>
            </a:r>
          </a:p>
        </p:txBody>
      </p:sp>
      <p:sp>
        <p:nvSpPr>
          <p:cNvPr id="96" name="矢印: 左 95">
            <a:extLst>
              <a:ext uri="{FF2B5EF4-FFF2-40B4-BE49-F238E27FC236}">
                <a16:creationId xmlns:a16="http://schemas.microsoft.com/office/drawing/2014/main" id="{B85EA526-3651-4DC0-8EBB-3D212F011ADF}"/>
              </a:ext>
            </a:extLst>
          </p:cNvPr>
          <p:cNvSpPr/>
          <p:nvPr/>
        </p:nvSpPr>
        <p:spPr>
          <a:xfrm rot="7162326">
            <a:off x="3777370" y="5035258"/>
            <a:ext cx="149476" cy="164903"/>
          </a:xfrm>
          <a:prstGeom prst="leftArrow">
            <a:avLst>
              <a:gd name="adj1" fmla="val 480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F0EEFC2-0B90-40FD-9D2C-D75B848FBCDF}"/>
              </a:ext>
            </a:extLst>
          </p:cNvPr>
          <p:cNvSpPr txBox="1"/>
          <p:nvPr/>
        </p:nvSpPr>
        <p:spPr>
          <a:xfrm>
            <a:off x="3577069" y="515435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roll</a:t>
            </a:r>
            <a:endParaRPr kumimoji="1" lang="ja-JP" altLang="en-US" dirty="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7AE104C-BA78-41DC-99EA-E0DD7E414C24}"/>
              </a:ext>
            </a:extLst>
          </p:cNvPr>
          <p:cNvCxnSpPr>
            <a:cxnSpLocks/>
          </p:cNvCxnSpPr>
          <p:nvPr/>
        </p:nvCxnSpPr>
        <p:spPr>
          <a:xfrm flipH="1">
            <a:off x="4274827" y="4762638"/>
            <a:ext cx="226992" cy="38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BF0FC3A-0929-44A8-A08A-5786A897B0CB}"/>
              </a:ext>
            </a:extLst>
          </p:cNvPr>
          <p:cNvSpPr txBox="1"/>
          <p:nvPr/>
        </p:nvSpPr>
        <p:spPr>
          <a:xfrm>
            <a:off x="611317" y="4155055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回転中心</a:t>
            </a:r>
            <a:r>
              <a:rPr lang="en-US" altLang="ja-JP" dirty="0"/>
              <a:t>X’’</a:t>
            </a:r>
            <a:r>
              <a:rPr kumimoji="1" lang="ja-JP" altLang="en-US" dirty="0"/>
              <a:t>軸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奥が</a:t>
            </a:r>
            <a:r>
              <a:rPr lang="en-US" altLang="ja-JP" dirty="0"/>
              <a:t>X’’</a:t>
            </a:r>
            <a:r>
              <a:rPr lang="ja-JP" altLang="en-US" dirty="0"/>
              <a:t>軸正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48A4B48-441D-47AA-9699-6EB29FB37EA6}"/>
              </a:ext>
            </a:extLst>
          </p:cNvPr>
          <p:cNvCxnSpPr>
            <a:cxnSpLocks/>
          </p:cNvCxnSpPr>
          <p:nvPr/>
        </p:nvCxnSpPr>
        <p:spPr>
          <a:xfrm flipH="1" flipV="1">
            <a:off x="3751196" y="4904906"/>
            <a:ext cx="926632" cy="630137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3D735478-9E38-4DDC-B1C0-62C4E02ACE8C}"/>
              </a:ext>
            </a:extLst>
          </p:cNvPr>
          <p:cNvSpPr/>
          <p:nvPr/>
        </p:nvSpPr>
        <p:spPr>
          <a:xfrm>
            <a:off x="4183010" y="5154350"/>
            <a:ext cx="143540" cy="1329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6A2AD7F5-2EE4-43C9-A642-E72D618BB09E}"/>
              </a:ext>
            </a:extLst>
          </p:cNvPr>
          <p:cNvSpPr/>
          <p:nvPr/>
        </p:nvSpPr>
        <p:spPr>
          <a:xfrm>
            <a:off x="1833150" y="5151429"/>
            <a:ext cx="143540" cy="1329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>
            <a:extLst>
              <a:ext uri="{FF2B5EF4-FFF2-40B4-BE49-F238E27FC236}">
                <a16:creationId xmlns:a16="http://schemas.microsoft.com/office/drawing/2014/main" id="{49B43C9C-CD68-4899-87B4-1E370C060028}"/>
              </a:ext>
            </a:extLst>
          </p:cNvPr>
          <p:cNvSpPr/>
          <p:nvPr/>
        </p:nvSpPr>
        <p:spPr>
          <a:xfrm rot="1928472">
            <a:off x="4031313" y="5197943"/>
            <a:ext cx="431274" cy="45719"/>
          </a:xfrm>
          <a:prstGeom prst="triangle">
            <a:avLst/>
          </a:prstGeom>
          <a:solidFill>
            <a:srgbClr val="FF000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C5B49A35-5C0E-48F6-9A5D-33053E3EDEE7}"/>
              </a:ext>
            </a:extLst>
          </p:cNvPr>
          <p:cNvCxnSpPr>
            <a:cxnSpLocks/>
          </p:cNvCxnSpPr>
          <p:nvPr/>
        </p:nvCxnSpPr>
        <p:spPr>
          <a:xfrm flipH="1">
            <a:off x="1152192" y="5223281"/>
            <a:ext cx="1414220" cy="1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5A0DAA6-5A9D-4F8F-883F-7D4087597D05}"/>
              </a:ext>
            </a:extLst>
          </p:cNvPr>
          <p:cNvSpPr txBox="1"/>
          <p:nvPr/>
        </p:nvSpPr>
        <p:spPr>
          <a:xfrm>
            <a:off x="3131328" y="463527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Y’’</a:t>
            </a:r>
            <a:r>
              <a:rPr kumimoji="1" lang="ja-JP" altLang="en-US" dirty="0"/>
              <a:t>軸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1D322C8-E466-4BF8-B2B6-4B7D1149CFB9}"/>
              </a:ext>
            </a:extLst>
          </p:cNvPr>
          <p:cNvSpPr txBox="1"/>
          <p:nvPr/>
        </p:nvSpPr>
        <p:spPr>
          <a:xfrm>
            <a:off x="294677" y="479760"/>
            <a:ext cx="38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① </a:t>
            </a:r>
            <a:endParaRPr lang="ja-JP" altLang="en-US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7171A5E-A15F-4B8B-ACCB-F9B353E28F3E}"/>
              </a:ext>
            </a:extLst>
          </p:cNvPr>
          <p:cNvSpPr txBox="1"/>
          <p:nvPr/>
        </p:nvSpPr>
        <p:spPr>
          <a:xfrm>
            <a:off x="294677" y="2337285"/>
            <a:ext cx="38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 </a:t>
            </a:r>
            <a:endParaRPr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F2C2A56D-370D-425B-B73E-22681EE96E1D}"/>
              </a:ext>
            </a:extLst>
          </p:cNvPr>
          <p:cNvSpPr txBox="1"/>
          <p:nvPr/>
        </p:nvSpPr>
        <p:spPr>
          <a:xfrm>
            <a:off x="294677" y="4013013"/>
            <a:ext cx="38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③ </a:t>
            </a:r>
            <a:endParaRPr lang="ja-JP" altLang="en-US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A5EDB42F-FF7F-44D2-8417-334A67A1C63B}"/>
              </a:ext>
            </a:extLst>
          </p:cNvPr>
          <p:cNvCxnSpPr>
            <a:cxnSpLocks/>
          </p:cNvCxnSpPr>
          <p:nvPr/>
        </p:nvCxnSpPr>
        <p:spPr>
          <a:xfrm flipH="1">
            <a:off x="3539840" y="5223280"/>
            <a:ext cx="1414220" cy="1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0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4948DF-5C99-44C2-9116-5EF70FB37999}"/>
              </a:ext>
            </a:extLst>
          </p:cNvPr>
          <p:cNvSpPr/>
          <p:nvPr/>
        </p:nvSpPr>
        <p:spPr>
          <a:xfrm>
            <a:off x="273269" y="666301"/>
            <a:ext cx="5510037" cy="368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6D2FE3-27AA-4A68-813E-CFDBDA986771}"/>
              </a:ext>
            </a:extLst>
          </p:cNvPr>
          <p:cNvSpPr txBox="1"/>
          <p:nvPr/>
        </p:nvSpPr>
        <p:spPr>
          <a:xfrm>
            <a:off x="306772" y="28296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yaw</a:t>
            </a:r>
            <a:r>
              <a:rPr lang="ja-JP" altLang="en-US" b="1" dirty="0"/>
              <a:t>角と方位角の関係</a:t>
            </a:r>
            <a:endParaRPr kumimoji="1" lang="ja-JP" altLang="en-US" b="1" dirty="0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A9320198-A3D0-46EB-A27A-3C2E6C6FFEC0}"/>
              </a:ext>
            </a:extLst>
          </p:cNvPr>
          <p:cNvSpPr/>
          <p:nvPr/>
        </p:nvSpPr>
        <p:spPr>
          <a:xfrm>
            <a:off x="2983397" y="1201545"/>
            <a:ext cx="324612" cy="75438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81BD39-C819-4ECF-96D2-8BB33F68625D}"/>
              </a:ext>
            </a:extLst>
          </p:cNvPr>
          <p:cNvSpPr txBox="1"/>
          <p:nvPr/>
        </p:nvSpPr>
        <p:spPr>
          <a:xfrm>
            <a:off x="2590205" y="209765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yaw = 90</a:t>
            </a:r>
            <a:r>
              <a:rPr kumimoji="1" lang="ja-JP" altLang="en-US" dirty="0"/>
              <a:t>度</a:t>
            </a:r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B58B5078-49D1-4F76-BD2A-4DDDDE4EC007}"/>
              </a:ext>
            </a:extLst>
          </p:cNvPr>
          <p:cNvSpPr/>
          <p:nvPr/>
        </p:nvSpPr>
        <p:spPr>
          <a:xfrm rot="5400000">
            <a:off x="1785533" y="1290699"/>
            <a:ext cx="324612" cy="75438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0C0339-A0E9-4BB1-A88A-C18D0ED08691}"/>
              </a:ext>
            </a:extLst>
          </p:cNvPr>
          <p:cNvSpPr txBox="1"/>
          <p:nvPr/>
        </p:nvSpPr>
        <p:spPr>
          <a:xfrm>
            <a:off x="1316095" y="209765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yaw = 0</a:t>
            </a:r>
            <a:r>
              <a:rPr kumimoji="1" lang="ja-JP" altLang="en-US" dirty="0"/>
              <a:t>度</a:t>
            </a: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2B7FBCC0-67C0-4AEC-8920-F3EBE2BC5589}"/>
              </a:ext>
            </a:extLst>
          </p:cNvPr>
          <p:cNvSpPr/>
          <p:nvPr/>
        </p:nvSpPr>
        <p:spPr>
          <a:xfrm rot="16200000">
            <a:off x="1693267" y="2815461"/>
            <a:ext cx="324612" cy="75438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358AF4-47CF-42BE-BEF7-1800C530F4E7}"/>
              </a:ext>
            </a:extLst>
          </p:cNvPr>
          <p:cNvSpPr txBox="1"/>
          <p:nvPr/>
        </p:nvSpPr>
        <p:spPr>
          <a:xfrm>
            <a:off x="1023849" y="368290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yaw = 180</a:t>
            </a:r>
            <a:r>
              <a:rPr kumimoji="1" lang="ja-JP" altLang="en-US" dirty="0"/>
              <a:t>度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AA850E5B-0ADF-4DDA-84C9-2DB80217703D}"/>
              </a:ext>
            </a:extLst>
          </p:cNvPr>
          <p:cNvSpPr/>
          <p:nvPr/>
        </p:nvSpPr>
        <p:spPr>
          <a:xfrm rot="10800000">
            <a:off x="3050753" y="2837036"/>
            <a:ext cx="324612" cy="75438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DBA2DC-7B4D-46FE-8D04-64E5E7227427}"/>
              </a:ext>
            </a:extLst>
          </p:cNvPr>
          <p:cNvSpPr txBox="1"/>
          <p:nvPr/>
        </p:nvSpPr>
        <p:spPr>
          <a:xfrm>
            <a:off x="2579582" y="364908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yaw = 270</a:t>
            </a:r>
            <a:r>
              <a:rPr kumimoji="1" lang="ja-JP" altLang="en-US" dirty="0"/>
              <a:t>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128351-BC8B-4AFD-8DB1-D082E8C71123}"/>
              </a:ext>
            </a:extLst>
          </p:cNvPr>
          <p:cNvSpPr txBox="1"/>
          <p:nvPr/>
        </p:nvSpPr>
        <p:spPr>
          <a:xfrm>
            <a:off x="2229331" y="776456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r>
              <a:rPr kumimoji="1" lang="ja-JP" altLang="en-US" sz="2400" b="1" dirty="0"/>
              <a:t>↑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6B137D-D37D-464A-B8DA-03DB0C7C23C5}"/>
              </a:ext>
            </a:extLst>
          </p:cNvPr>
          <p:cNvSpPr txBox="1"/>
          <p:nvPr/>
        </p:nvSpPr>
        <p:spPr>
          <a:xfrm>
            <a:off x="4233308" y="254572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E</a:t>
            </a:r>
            <a:r>
              <a:rPr lang="ja-JP" altLang="en-US" sz="2400" b="1" dirty="0"/>
              <a:t>→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911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187</Words>
  <Application>Microsoft Office PowerPoint</Application>
  <PresentationFormat>ワイド画面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 Takahashi</dc:creator>
  <cp:lastModifiedBy>Ryota Takahashi</cp:lastModifiedBy>
  <cp:revision>2</cp:revision>
  <dcterms:created xsi:type="dcterms:W3CDTF">2021-08-10T08:47:36Z</dcterms:created>
  <dcterms:modified xsi:type="dcterms:W3CDTF">2021-08-10T12:53:58Z</dcterms:modified>
</cp:coreProperties>
</file>