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1512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C92FA0-8DDD-4521-8217-4C03561B7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AAECA4-99D2-499A-A2FB-7CF1207C2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964519-8DD1-4D0E-93CE-E08391C42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C93C-AD5B-4FE7-91AC-FF73364B7D60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C0E90C-5F7E-48A0-ABA9-BCE9CD42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409DC2-3418-4894-B98E-A8DBA2FB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BE67-59B9-4069-B761-68DC0D4B4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35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FEE419-B9AC-445B-A5CC-EF6DDB29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4B3F58-28AD-4F01-8CDD-BB362101B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EFBB5F-D649-4087-A45B-5E818E68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C93C-AD5B-4FE7-91AC-FF73364B7D60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B9E424-E576-4729-8C9E-EACAA46D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69B129-E32F-423C-8952-9370CC8C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BE67-59B9-4069-B761-68DC0D4B4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45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DC5339D-BFD5-4E47-AEB4-DA865B681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5F28F5-0E45-4AFE-9304-7BE1F8524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C8AF8F-11D0-4C25-96CE-EA099DBB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C93C-AD5B-4FE7-91AC-FF73364B7D60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5FEE8C-3C7C-481A-8B06-0247C582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6867B4-006D-4FFA-9E62-84F92DC5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BE67-59B9-4069-B761-68DC0D4B4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93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10F62D-D12B-4DC3-81A6-431225B4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DEBC46-0EE1-4EC9-AADF-54DBFBCF4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CF8450-FE1A-4BA5-B672-DAFB9738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C93C-AD5B-4FE7-91AC-FF73364B7D60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F7D129-A8E4-4074-9F6B-E3EEA3AA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FB2D1E-88CA-4EF6-885A-96E813EF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BE67-59B9-4069-B761-68DC0D4B4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01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70A712-AEF2-40F2-A882-5DACC1254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44C013-4E55-40B8-84F4-B0A8A2088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BB2188-F74F-4DF5-A1A3-A7785770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C93C-AD5B-4FE7-91AC-FF73364B7D60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D452D2-0D20-4BA7-BDE5-9BE842AB8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A0C63-F44F-49F7-87D1-1DEC3C40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BE67-59B9-4069-B761-68DC0D4B4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26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2C656D-7004-4484-9CC5-44C71612F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6387DF-CD53-4A1E-B165-45FCF5B8B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755B44-6D42-4C38-A999-7D784D1E4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567826-5B4B-4914-A2C2-CD22DCCE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C93C-AD5B-4FE7-91AC-FF73364B7D60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1F170F-E1D1-4BFA-AF95-E06AFE02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1A9B48-F607-45CF-BF00-055C4A82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BE67-59B9-4069-B761-68DC0D4B4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51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E5513E-FA80-4BBD-9DD8-34308A96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4824B8-43C1-43FE-9419-44099CF2D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D52705-FB73-491B-A79C-131CF7429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1F43A81-0AC0-4F16-ABBB-7E5225680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F3C20D-C2A7-4869-AF02-D00D1B09B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081A4F3-AC14-488F-89AF-1831F73D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C93C-AD5B-4FE7-91AC-FF73364B7D60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9A33C5F-3CDE-42EB-AE8F-6C93BBD5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32FEB4B-022B-48F1-8C18-4B7324E2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BE67-59B9-4069-B761-68DC0D4B4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61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DC0659-EA35-489C-A6B3-14993DC03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8034AF2-E66C-4822-87D5-BFA7D47A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C93C-AD5B-4FE7-91AC-FF73364B7D60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801DB18-FF40-4141-980C-7068E3447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AABA45-8398-4381-AC11-F66A19A3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BE67-59B9-4069-B761-68DC0D4B4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90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21ADB80-628F-4BE1-87CA-8C8986C6C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C93C-AD5B-4FE7-91AC-FF73364B7D60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7232B1A-D029-4BA5-BAB1-B8118DE5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4163092-D1F1-4FB6-A990-8DCC09E3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BE67-59B9-4069-B761-68DC0D4B4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24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6DF3D-BAFB-4EB6-9D6F-DD1A277A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BFCA40-17D0-45E9-AF4C-32E678834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233FE0-C73C-4692-B5E2-23323B577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55B720-5859-4FE3-BC6C-F92E68A7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C93C-AD5B-4FE7-91AC-FF73364B7D60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F2DF60-AFD7-4DB1-AA1F-91524DE7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FD5A43-038D-4851-93AF-8FB8B024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BE67-59B9-4069-B761-68DC0D4B4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10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BA1790-9E7A-4BED-8C16-C1D9AB85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E48BC2B-EEA1-457F-8B41-33D8334F8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79F25C-0C96-4DFC-873E-8E19D1F15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326499-75E4-4C5A-9284-80757510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C93C-AD5B-4FE7-91AC-FF73364B7D60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414B6A-FF99-47AC-A979-E26ACC99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23D6EA-52AB-42A9-A326-B6E4E25E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BE67-59B9-4069-B761-68DC0D4B4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75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34D67F2-CDCE-4B74-AA61-9B244DCFE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88F5B9-9861-44ED-8B88-4576CDA06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C8E96F-582D-4C51-81A5-F1F349650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C93C-AD5B-4FE7-91AC-FF73364B7D60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D9A785-B582-4F3B-BAF7-E0B6BA261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AF7FD9-E0B1-4AB7-9BBE-1F22DE608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6BE67-59B9-4069-B761-68DC0D4B4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30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3168C2-DDF7-4A6A-A1EE-D41DCE2DB7A2}"/>
              </a:ext>
            </a:extLst>
          </p:cNvPr>
          <p:cNvSpPr txBox="1"/>
          <p:nvPr/>
        </p:nvSpPr>
        <p:spPr>
          <a:xfrm>
            <a:off x="2590800" y="3175307"/>
            <a:ext cx="720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ターン前壁切れ参考資料</a:t>
            </a:r>
          </a:p>
        </p:txBody>
      </p:sp>
    </p:spTree>
    <p:extLst>
      <p:ext uri="{BB962C8B-B14F-4D97-AF65-F5344CB8AC3E}">
        <p14:creationId xmlns:p14="http://schemas.microsoft.com/office/powerpoint/2010/main" val="19520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0E5C60A-16F5-4B5A-B428-A226A03CF4C3}"/>
              </a:ext>
            </a:extLst>
          </p:cNvPr>
          <p:cNvSpPr/>
          <p:nvPr/>
        </p:nvSpPr>
        <p:spPr>
          <a:xfrm>
            <a:off x="746620" y="822121"/>
            <a:ext cx="201336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DACA1C1-FD52-44A4-ACF1-E7FF43C800A8}"/>
              </a:ext>
            </a:extLst>
          </p:cNvPr>
          <p:cNvSpPr/>
          <p:nvPr/>
        </p:nvSpPr>
        <p:spPr>
          <a:xfrm>
            <a:off x="2727820" y="822121"/>
            <a:ext cx="201336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46C594A-A561-4BA9-95F3-87FB542B048B}"/>
              </a:ext>
            </a:extLst>
          </p:cNvPr>
          <p:cNvSpPr/>
          <p:nvPr/>
        </p:nvSpPr>
        <p:spPr>
          <a:xfrm>
            <a:off x="746620" y="2576818"/>
            <a:ext cx="201336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BBEA5CC-C084-4DD1-BF95-68F53CF27FF6}"/>
              </a:ext>
            </a:extLst>
          </p:cNvPr>
          <p:cNvSpPr/>
          <p:nvPr/>
        </p:nvSpPr>
        <p:spPr>
          <a:xfrm>
            <a:off x="2727820" y="2576818"/>
            <a:ext cx="201336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F5446EA-F550-47A0-94FC-A94CA731D16C}"/>
              </a:ext>
            </a:extLst>
          </p:cNvPr>
          <p:cNvSpPr/>
          <p:nvPr/>
        </p:nvSpPr>
        <p:spPr>
          <a:xfrm>
            <a:off x="746620" y="4398627"/>
            <a:ext cx="201336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C9CBAF2-77E3-4EF0-BB88-E86AC205272D}"/>
              </a:ext>
            </a:extLst>
          </p:cNvPr>
          <p:cNvSpPr/>
          <p:nvPr/>
        </p:nvSpPr>
        <p:spPr>
          <a:xfrm>
            <a:off x="2727820" y="4398627"/>
            <a:ext cx="201336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E031496-2E9A-49B0-94BE-F63CE42F46E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947956" y="931178"/>
            <a:ext cx="1779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C07FFE3-20AA-4327-A458-36DA752A9C0D}"/>
              </a:ext>
            </a:extLst>
          </p:cNvPr>
          <p:cNvCxnSpPr/>
          <p:nvPr/>
        </p:nvCxnSpPr>
        <p:spPr>
          <a:xfrm>
            <a:off x="1812022" y="931178"/>
            <a:ext cx="0" cy="3685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C92AC7C-184A-4D72-95B3-A42E662937A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947956" y="2685875"/>
            <a:ext cx="1779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F1A6798-5E9C-4123-89E6-65DD51B75340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828488" y="1040235"/>
            <a:ext cx="0" cy="3358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13F7CE6-D6A9-442D-BA4E-DECC8ADA3C95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847288" y="1040235"/>
            <a:ext cx="0" cy="3358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78984F21-ECB1-495D-B5AD-16B2DD32A9AA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947956" y="4507684"/>
            <a:ext cx="1779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A2CB258-C6C3-4A83-BFDA-E8FD67B3F5F7}"/>
              </a:ext>
            </a:extLst>
          </p:cNvPr>
          <p:cNvCxnSpPr/>
          <p:nvPr/>
        </p:nvCxnSpPr>
        <p:spPr>
          <a:xfrm>
            <a:off x="847288" y="3598877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59B1E40-8498-46A6-B5CD-92FA65DE5370}"/>
              </a:ext>
            </a:extLst>
          </p:cNvPr>
          <p:cNvCxnSpPr/>
          <p:nvPr/>
        </p:nvCxnSpPr>
        <p:spPr>
          <a:xfrm>
            <a:off x="847288" y="1796642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C8B55283-8148-4C5F-87C7-027DA43EC0A8}"/>
              </a:ext>
            </a:extLst>
          </p:cNvPr>
          <p:cNvCxnSpPr/>
          <p:nvPr/>
        </p:nvCxnSpPr>
        <p:spPr>
          <a:xfrm flipV="1">
            <a:off x="1812022" y="1796642"/>
            <a:ext cx="1016466" cy="88923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421E3483-6BAE-4D78-8CF6-0344CB5A4C55}"/>
              </a:ext>
            </a:extLst>
          </p:cNvPr>
          <p:cNvCxnSpPr>
            <a:cxnSpLocks/>
          </p:cNvCxnSpPr>
          <p:nvPr/>
        </p:nvCxnSpPr>
        <p:spPr>
          <a:xfrm>
            <a:off x="1812021" y="2705449"/>
            <a:ext cx="0" cy="89342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C2A6D2DF-C7B3-4C09-81B6-C36767337723}"/>
              </a:ext>
            </a:extLst>
          </p:cNvPr>
          <p:cNvCxnSpPr>
            <a:cxnSpLocks/>
          </p:cNvCxnSpPr>
          <p:nvPr/>
        </p:nvCxnSpPr>
        <p:spPr>
          <a:xfrm>
            <a:off x="1855364" y="2694264"/>
            <a:ext cx="0" cy="90461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AC299B3-9A31-4B9A-BD49-749ED21B2CAF}"/>
              </a:ext>
            </a:extLst>
          </p:cNvPr>
          <p:cNvCxnSpPr/>
          <p:nvPr/>
        </p:nvCxnSpPr>
        <p:spPr>
          <a:xfrm flipV="1">
            <a:off x="1855363" y="1816216"/>
            <a:ext cx="1016466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1F52401-5FA1-423A-A02F-108C620E4E78}"/>
              </a:ext>
            </a:extLst>
          </p:cNvPr>
          <p:cNvSpPr/>
          <p:nvPr/>
        </p:nvSpPr>
        <p:spPr>
          <a:xfrm>
            <a:off x="4709019" y="822121"/>
            <a:ext cx="201336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748D7B8A-BA2A-4AAA-9E8B-F2113B34B3E6}"/>
              </a:ext>
            </a:extLst>
          </p:cNvPr>
          <p:cNvSpPr/>
          <p:nvPr/>
        </p:nvSpPr>
        <p:spPr>
          <a:xfrm>
            <a:off x="4709019" y="2576818"/>
            <a:ext cx="201336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C0AFCC0-0E74-43BD-9FEF-81379F45B4EC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929155" y="931178"/>
            <a:ext cx="1779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E83AEED-4A62-477B-ADCA-DB0B6471450C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929155" y="2685875"/>
            <a:ext cx="1779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58AB4B3-04B4-47DC-967C-1A6EF84B13D3}"/>
              </a:ext>
            </a:extLst>
          </p:cNvPr>
          <p:cNvCxnSpPr/>
          <p:nvPr/>
        </p:nvCxnSpPr>
        <p:spPr>
          <a:xfrm>
            <a:off x="2828487" y="1796642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CCCCA667-361C-4D2B-AAFC-5893AAFB2C4F}"/>
              </a:ext>
            </a:extLst>
          </p:cNvPr>
          <p:cNvCxnSpPr>
            <a:cxnSpLocks/>
          </p:cNvCxnSpPr>
          <p:nvPr/>
        </p:nvCxnSpPr>
        <p:spPr>
          <a:xfrm>
            <a:off x="2828487" y="1796642"/>
            <a:ext cx="973124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7C06E9C-F9E0-4B4D-BD77-1C658130A0FF}"/>
              </a:ext>
            </a:extLst>
          </p:cNvPr>
          <p:cNvCxnSpPr>
            <a:cxnSpLocks/>
          </p:cNvCxnSpPr>
          <p:nvPr/>
        </p:nvCxnSpPr>
        <p:spPr>
          <a:xfrm>
            <a:off x="2871829" y="1816216"/>
            <a:ext cx="921393" cy="8696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248CB931-0C08-48D2-AC8C-6BD6F8633AFF}"/>
              </a:ext>
            </a:extLst>
          </p:cNvPr>
          <p:cNvCxnSpPr>
            <a:cxnSpLocks/>
          </p:cNvCxnSpPr>
          <p:nvPr/>
        </p:nvCxnSpPr>
        <p:spPr>
          <a:xfrm>
            <a:off x="3793222" y="952150"/>
            <a:ext cx="0" cy="1733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953037F1-6A9F-46E7-A05C-D153CCA3B468}"/>
              </a:ext>
            </a:extLst>
          </p:cNvPr>
          <p:cNvCxnSpPr>
            <a:cxnSpLocks/>
          </p:cNvCxnSpPr>
          <p:nvPr/>
        </p:nvCxnSpPr>
        <p:spPr>
          <a:xfrm>
            <a:off x="4809687" y="1040235"/>
            <a:ext cx="0" cy="1733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D162F02B-715F-4176-B678-AF5A35792288}"/>
              </a:ext>
            </a:extLst>
          </p:cNvPr>
          <p:cNvCxnSpPr>
            <a:cxnSpLocks/>
          </p:cNvCxnSpPr>
          <p:nvPr/>
        </p:nvCxnSpPr>
        <p:spPr>
          <a:xfrm>
            <a:off x="1907096" y="2719431"/>
            <a:ext cx="0" cy="879446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46ED646E-C854-4621-B6F2-FC986CBB1770}"/>
              </a:ext>
            </a:extLst>
          </p:cNvPr>
          <p:cNvCxnSpPr>
            <a:cxnSpLocks/>
          </p:cNvCxnSpPr>
          <p:nvPr/>
        </p:nvCxnSpPr>
        <p:spPr>
          <a:xfrm flipH="1">
            <a:off x="1900802" y="1905699"/>
            <a:ext cx="927684" cy="826316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1686712-2B6E-48B3-A67A-114BEACB97CA}"/>
              </a:ext>
            </a:extLst>
          </p:cNvPr>
          <p:cNvSpPr txBox="1"/>
          <p:nvPr/>
        </p:nvSpPr>
        <p:spPr>
          <a:xfrm>
            <a:off x="5248376" y="1526796"/>
            <a:ext cx="5693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180</a:t>
            </a:r>
          </a:p>
          <a:p>
            <a:r>
              <a:rPr lang="en-US" altLang="ja-JP" dirty="0"/>
              <a:t>135</a:t>
            </a:r>
          </a:p>
          <a:p>
            <a:r>
              <a:rPr lang="en-US" altLang="ja-JP" dirty="0"/>
              <a:t>  90</a:t>
            </a:r>
          </a:p>
          <a:p>
            <a:r>
              <a:rPr kumimoji="1" lang="en-US" altLang="ja-JP" dirty="0"/>
              <a:t>  45</a:t>
            </a: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5414C68F-036D-4C6C-813E-0DECF15C7711}"/>
              </a:ext>
            </a:extLst>
          </p:cNvPr>
          <p:cNvCxnSpPr>
            <a:cxnSpLocks/>
          </p:cNvCxnSpPr>
          <p:nvPr/>
        </p:nvCxnSpPr>
        <p:spPr>
          <a:xfrm>
            <a:off x="1958828" y="2727125"/>
            <a:ext cx="0" cy="87175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58DB75F6-DF23-4107-B0EE-461BC1E6D5E8}"/>
              </a:ext>
            </a:extLst>
          </p:cNvPr>
          <p:cNvCxnSpPr>
            <a:cxnSpLocks/>
          </p:cNvCxnSpPr>
          <p:nvPr/>
        </p:nvCxnSpPr>
        <p:spPr>
          <a:xfrm flipV="1">
            <a:off x="1950437" y="1953236"/>
            <a:ext cx="913004" cy="80184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C8D1446B-D038-45DF-8C95-36F0A2BE9C2E}"/>
              </a:ext>
            </a:extLst>
          </p:cNvPr>
          <p:cNvCxnSpPr>
            <a:cxnSpLocks/>
          </p:cNvCxnSpPr>
          <p:nvPr/>
        </p:nvCxnSpPr>
        <p:spPr>
          <a:xfrm>
            <a:off x="2863441" y="1953236"/>
            <a:ext cx="803247" cy="76549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C77E79A2-A6D5-4DAC-815C-C5CA2C7FC5E2}"/>
              </a:ext>
            </a:extLst>
          </p:cNvPr>
          <p:cNvCxnSpPr>
            <a:cxnSpLocks/>
          </p:cNvCxnSpPr>
          <p:nvPr/>
        </p:nvCxnSpPr>
        <p:spPr>
          <a:xfrm>
            <a:off x="3666688" y="2705449"/>
            <a:ext cx="0" cy="89342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A92A456D-725A-482E-9A5C-44A6BF61C75F}"/>
              </a:ext>
            </a:extLst>
          </p:cNvPr>
          <p:cNvCxnSpPr/>
          <p:nvPr/>
        </p:nvCxnSpPr>
        <p:spPr>
          <a:xfrm>
            <a:off x="10166350" y="524466"/>
            <a:ext cx="0" cy="599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F15FB57-46AA-4F30-8F6F-9EA397F68A16}"/>
              </a:ext>
            </a:extLst>
          </p:cNvPr>
          <p:cNvSpPr txBox="1"/>
          <p:nvPr/>
        </p:nvSpPr>
        <p:spPr>
          <a:xfrm>
            <a:off x="10241563" y="474678"/>
            <a:ext cx="4166352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600" dirty="0"/>
              <a:t>-------- </a:t>
            </a:r>
            <a:r>
              <a:rPr lang="en-US" altLang="ja-JP" sz="600" dirty="0" err="1"/>
              <a:t>TurnPreCalculation</a:t>
            </a:r>
            <a:r>
              <a:rPr lang="en-US" altLang="ja-JP" sz="600" dirty="0"/>
              <a:t> test --------</a:t>
            </a:r>
          </a:p>
          <a:p>
            <a:r>
              <a:rPr lang="en-US" altLang="ja-JP" sz="600" dirty="0"/>
              <a:t>-- turn_l_90 --</a:t>
            </a:r>
          </a:p>
          <a:p>
            <a:r>
              <a:rPr lang="en-US" altLang="ja-JP" sz="600" dirty="0"/>
              <a:t>  0.1,   0.025486,   0.024903,    0.07,   1.083</a:t>
            </a:r>
          </a:p>
          <a:p>
            <a:r>
              <a:rPr lang="en-US" altLang="ja-JP" sz="600" dirty="0"/>
              <a:t>  0.2,   0.024844,   0.024944,    0.29,   0.542</a:t>
            </a:r>
          </a:p>
          <a:p>
            <a:r>
              <a:rPr lang="en-US" altLang="ja-JP" sz="600" dirty="0"/>
              <a:t>  0.3,   0.024367,   0.025267,    0.64,   0.362</a:t>
            </a:r>
          </a:p>
          <a:p>
            <a:r>
              <a:rPr lang="en-US" altLang="ja-JP" sz="600" dirty="0"/>
              <a:t>  0.4,   0.023752,   0.025618,    1.14,   0.272</a:t>
            </a:r>
          </a:p>
          <a:p>
            <a:r>
              <a:rPr lang="en-US" altLang="ja-JP" sz="600" dirty="0"/>
              <a:t>  0.5,   0.022849,   0.026096,    1.79,   0.218</a:t>
            </a:r>
          </a:p>
          <a:p>
            <a:r>
              <a:rPr lang="en-US" altLang="ja-JP" sz="600" dirty="0"/>
              <a:t>  0.6,   0.022106,   0.026995,    2.57,   0.181</a:t>
            </a:r>
          </a:p>
          <a:p>
            <a:r>
              <a:rPr lang="en-US" altLang="ja-JP" sz="600" dirty="0"/>
              <a:t>  0.7,   0.021123,   0.027611,    3.50,   0.156</a:t>
            </a:r>
          </a:p>
          <a:p>
            <a:r>
              <a:rPr lang="en-US" altLang="ja-JP" sz="600" dirty="0"/>
              <a:t>  0.8,   0.019906,   0.028638,    4.57,   0.137</a:t>
            </a:r>
          </a:p>
          <a:p>
            <a:r>
              <a:rPr lang="en-US" altLang="ja-JP" sz="600" dirty="0"/>
              <a:t>  0.9,   0.018890,   0.028719,    5.79,   0.123</a:t>
            </a:r>
          </a:p>
          <a:p>
            <a:r>
              <a:rPr lang="en-US" altLang="ja-JP" sz="600" dirty="0"/>
              <a:t>  1.0,   0.017187,   0.026697,    7.14,   0.114</a:t>
            </a:r>
          </a:p>
          <a:p>
            <a:r>
              <a:rPr lang="en-US" altLang="ja-JP" sz="600" dirty="0"/>
              <a:t>  1.1,   0.015761,   0.023816,    8.62,   0.107</a:t>
            </a:r>
          </a:p>
          <a:p>
            <a:r>
              <a:rPr lang="en-US" altLang="ja-JP" sz="600" dirty="0"/>
              <a:t>  1.2,   0.013569,   0.020517,   10.23,   0.102</a:t>
            </a:r>
          </a:p>
          <a:p>
            <a:r>
              <a:rPr lang="en-US" altLang="ja-JP" sz="600" dirty="0"/>
              <a:t>  1.3,   0.011746,   0.016345,   11.96,   0.099</a:t>
            </a:r>
          </a:p>
          <a:p>
            <a:r>
              <a:rPr lang="en-US" altLang="ja-JP" sz="600" dirty="0"/>
              <a:t>  1.4,   0.009755,   0.012242,   13.79,   0.096</a:t>
            </a:r>
          </a:p>
          <a:p>
            <a:r>
              <a:rPr lang="en-US" altLang="ja-JP" sz="600" dirty="0"/>
              <a:t>  1.5,   0.007564,   0.006555,   15.72,   0.094</a:t>
            </a:r>
          </a:p>
          <a:p>
            <a:r>
              <a:rPr lang="en-US" altLang="ja-JP" sz="600" dirty="0"/>
              <a:t>-- turn_180 --</a:t>
            </a:r>
          </a:p>
          <a:p>
            <a:r>
              <a:rPr lang="en-US" altLang="ja-JP" sz="600" dirty="0"/>
              <a:t>  0.1,   0.027000,   0.025842,    0.09,   1.779 </a:t>
            </a:r>
          </a:p>
          <a:p>
            <a:r>
              <a:rPr lang="en-US" altLang="ja-JP" sz="600" dirty="0"/>
              <a:t>  0.2,   0.027000,   0.026574,    0.36,   0.892 </a:t>
            </a:r>
          </a:p>
          <a:p>
            <a:r>
              <a:rPr lang="en-US" altLang="ja-JP" sz="600" dirty="0"/>
              <a:t>  0.3,   0.027000,   0.027424,    0.80,   0.595</a:t>
            </a:r>
          </a:p>
          <a:p>
            <a:r>
              <a:rPr lang="en-US" altLang="ja-JP" sz="600" dirty="0"/>
              <a:t>  0.4,   0.027000,   0.028541,    1.43,   0.446</a:t>
            </a:r>
          </a:p>
          <a:p>
            <a:r>
              <a:rPr lang="en-US" altLang="ja-JP" sz="600" dirty="0"/>
              <a:t>  0.5,   0.027000,   0.029824,    2.23,   0.357</a:t>
            </a:r>
          </a:p>
          <a:p>
            <a:r>
              <a:rPr lang="en-US" altLang="ja-JP" sz="600" dirty="0"/>
              <a:t>  0.6,   0.027000,   0.031572,    3.21,   0.298</a:t>
            </a:r>
          </a:p>
          <a:p>
            <a:r>
              <a:rPr lang="en-US" altLang="ja-JP" sz="600" dirty="0"/>
              <a:t>  0.7,   0.027000,   0.033514,    4.38,   0.255</a:t>
            </a:r>
          </a:p>
          <a:p>
            <a:r>
              <a:rPr lang="en-US" altLang="ja-JP" sz="600" dirty="0"/>
              <a:t>  0.8,   0.027000,   0.035319,    5.74,   0.223 </a:t>
            </a:r>
          </a:p>
          <a:p>
            <a:r>
              <a:rPr lang="en-US" altLang="ja-JP" sz="600" dirty="0"/>
              <a:t>  0.9,   0.027000,   0.037584,    7.27,   0.198</a:t>
            </a:r>
          </a:p>
          <a:p>
            <a:r>
              <a:rPr lang="en-US" altLang="ja-JP" sz="600" dirty="0"/>
              <a:t>  1.0,   0.027000,   0.038835,    9.02,   0.179</a:t>
            </a:r>
          </a:p>
          <a:p>
            <a:r>
              <a:rPr lang="en-US" altLang="ja-JP" sz="600" dirty="0"/>
              <a:t>  1.1,   0.027000,   0.038188,   10.95,   0.165</a:t>
            </a:r>
          </a:p>
          <a:p>
            <a:r>
              <a:rPr lang="en-US" altLang="ja-JP" sz="600" dirty="0"/>
              <a:t>  1.2,   0.027000,   0.036015,   13.10,   0.155</a:t>
            </a:r>
          </a:p>
          <a:p>
            <a:r>
              <a:rPr lang="en-US" altLang="ja-JP" sz="600" dirty="0"/>
              <a:t>  1.3,   0.027000,   0.033856,   15.49,   0.146</a:t>
            </a:r>
          </a:p>
          <a:p>
            <a:r>
              <a:rPr lang="en-US" altLang="ja-JP" sz="600" dirty="0"/>
              <a:t>  1.4,   0.027000,   0.030553,   18.12,   0.139</a:t>
            </a:r>
          </a:p>
          <a:p>
            <a:r>
              <a:rPr lang="en-US" altLang="ja-JP" sz="600" dirty="0"/>
              <a:t>  1.5,   0.027000,   0.027369,   21.06,   0.134</a:t>
            </a:r>
          </a:p>
          <a:p>
            <a:r>
              <a:rPr lang="en-US" altLang="ja-JP" sz="600" dirty="0"/>
              <a:t>-- turn_s2d_45 --</a:t>
            </a:r>
          </a:p>
          <a:p>
            <a:r>
              <a:rPr lang="en-US" altLang="ja-JP" sz="600" dirty="0"/>
              <a:t>  0.1,   0.024865,   0.043472,    0.10,   0.394</a:t>
            </a:r>
          </a:p>
          <a:p>
            <a:r>
              <a:rPr lang="en-US" altLang="ja-JP" sz="600" dirty="0"/>
              <a:t>  0.2,   0.024474,   0.043613,    0.39,   0.198</a:t>
            </a:r>
          </a:p>
          <a:p>
            <a:r>
              <a:rPr lang="en-US" altLang="ja-JP" sz="600" dirty="0"/>
              <a:t>  0.3,   0.023998,   0.044036,    0.88,   0.132</a:t>
            </a:r>
          </a:p>
          <a:p>
            <a:r>
              <a:rPr lang="en-US" altLang="ja-JP" sz="600" dirty="0"/>
              <a:t>  0.4,   0.023490,   0.044388,    1.57,   0.100</a:t>
            </a:r>
          </a:p>
          <a:p>
            <a:r>
              <a:rPr lang="en-US" altLang="ja-JP" sz="600" dirty="0"/>
              <a:t>  0.5,   0.022758,   0.045110,    2.46,   0.080</a:t>
            </a:r>
          </a:p>
          <a:p>
            <a:r>
              <a:rPr lang="en-US" altLang="ja-JP" sz="600" dirty="0"/>
              <a:t>  0.6,   0.022110,   0.045742,    3.53,   0.067</a:t>
            </a:r>
          </a:p>
          <a:p>
            <a:r>
              <a:rPr lang="en-US" altLang="ja-JP" sz="600" dirty="0"/>
              <a:t>  0.7,   0.020959,   0.044907,    4.79,   0.060</a:t>
            </a:r>
          </a:p>
          <a:p>
            <a:r>
              <a:rPr lang="en-US" altLang="ja-JP" sz="600" dirty="0"/>
              <a:t>  0.8,   0.019960,   0.043200,    6.22,   0.056</a:t>
            </a:r>
          </a:p>
          <a:p>
            <a:r>
              <a:rPr lang="en-US" altLang="ja-JP" sz="600" dirty="0"/>
              <a:t>  0.9,   0.018836,   0.041499,    7.78,   0.053</a:t>
            </a:r>
          </a:p>
          <a:p>
            <a:r>
              <a:rPr lang="en-US" altLang="ja-JP" sz="600" dirty="0"/>
              <a:t>  1.0,   0.017551,   0.038528,    9.45,   0.052</a:t>
            </a:r>
          </a:p>
          <a:p>
            <a:r>
              <a:rPr lang="en-US" altLang="ja-JP" sz="600" dirty="0"/>
              <a:t>  1.1,   0.016132,   0.035316,   11.17,   0.051</a:t>
            </a:r>
          </a:p>
          <a:p>
            <a:r>
              <a:rPr lang="en-US" altLang="ja-JP" sz="600" dirty="0"/>
              <a:t>  1.2,   0.014573,   0.031717,   12.93,   0.051</a:t>
            </a:r>
          </a:p>
          <a:p>
            <a:r>
              <a:rPr lang="en-US" altLang="ja-JP" sz="600" dirty="0"/>
              <a:t>  1.3,   0.012227,   0.027578,   14.68,   0.052</a:t>
            </a:r>
          </a:p>
          <a:p>
            <a:r>
              <a:rPr lang="en-US" altLang="ja-JP" sz="600" dirty="0"/>
              <a:t>  1.4,   0.010330,   0.022761,   16.39,   0.053</a:t>
            </a:r>
          </a:p>
          <a:p>
            <a:r>
              <a:rPr lang="en-US" altLang="ja-JP" sz="600" dirty="0"/>
              <a:t>  1.5,   0.008300,   0.017851,   18.05,   0.054</a:t>
            </a:r>
          </a:p>
          <a:p>
            <a:r>
              <a:rPr lang="en-US" altLang="ja-JP" sz="600" dirty="0"/>
              <a:t>-- turn_s2d_135 --</a:t>
            </a:r>
          </a:p>
          <a:p>
            <a:r>
              <a:rPr lang="en-US" altLang="ja-JP" sz="600" dirty="0"/>
              <a:t>  0.1,   0.036254,   0.028051,    0.11,   1.084</a:t>
            </a:r>
          </a:p>
          <a:p>
            <a:r>
              <a:rPr lang="en-US" altLang="ja-JP" sz="600" dirty="0"/>
              <a:t>  0.2,   0.035712,   0.028091,    0.43,   0.543</a:t>
            </a:r>
          </a:p>
          <a:p>
            <a:r>
              <a:rPr lang="en-US" altLang="ja-JP" sz="600" dirty="0"/>
              <a:t>  0.3,   0.035178,   0.028357,    0.96,   0.362</a:t>
            </a:r>
          </a:p>
          <a:p>
            <a:r>
              <a:rPr lang="en-US" altLang="ja-JP" sz="600" dirty="0"/>
              <a:t>  0.4,   0.034496,   0.028841,    1.72,   0.272</a:t>
            </a:r>
          </a:p>
          <a:p>
            <a:r>
              <a:rPr lang="en-US" altLang="ja-JP" sz="600" dirty="0"/>
              <a:t>  0.5,   0.033757,   0.029284,    2.68,   0.218</a:t>
            </a:r>
          </a:p>
          <a:p>
            <a:r>
              <a:rPr lang="en-US" altLang="ja-JP" sz="600" dirty="0"/>
              <a:t>  0.6,   0.032954,   0.030124,    3.86,   0.181</a:t>
            </a:r>
          </a:p>
          <a:p>
            <a:r>
              <a:rPr lang="en-US" altLang="ja-JP" sz="600" dirty="0"/>
              <a:t>  0.7,   0.031878,   0.030650,    5.25,   0.156</a:t>
            </a:r>
          </a:p>
          <a:p>
            <a:r>
              <a:rPr lang="en-US" altLang="ja-JP" sz="600" dirty="0"/>
              <a:t>  0.8,   0.030522,   0.031149,    6.86,   0.137</a:t>
            </a:r>
          </a:p>
          <a:p>
            <a:r>
              <a:rPr lang="en-US" altLang="ja-JP" sz="600" dirty="0"/>
              <a:t>  0.9,   0.028802,   0.029152,    8.68,   0.125</a:t>
            </a:r>
          </a:p>
          <a:p>
            <a:r>
              <a:rPr lang="en-US" altLang="ja-JP" sz="600" dirty="0"/>
              <a:t>  1.0,   0.027222,   0.026053,   10.70,   0.117</a:t>
            </a:r>
          </a:p>
          <a:p>
            <a:r>
              <a:rPr lang="en-US" altLang="ja-JP" sz="600" dirty="0"/>
              <a:t>  1.1,   0.025379,   0.022437,   12.93,   0.110</a:t>
            </a:r>
          </a:p>
          <a:p>
            <a:r>
              <a:rPr lang="en-US" altLang="ja-JP" sz="600" dirty="0"/>
              <a:t>  1.2,   0.022653,   0.018280,   15.35,   0.105</a:t>
            </a:r>
          </a:p>
          <a:p>
            <a:r>
              <a:rPr lang="en-US" altLang="ja-JP" sz="600" dirty="0"/>
              <a:t>  1.3,   0.020145,   0.012436,   17.94,   0.102</a:t>
            </a:r>
          </a:p>
          <a:p>
            <a:r>
              <a:rPr lang="en-US" altLang="ja-JP" sz="600" dirty="0"/>
              <a:t>  1.4,   0.017329,   0.006410,   20.69,   0.100</a:t>
            </a:r>
          </a:p>
          <a:p>
            <a:r>
              <a:rPr lang="en-US" altLang="ja-JP" sz="600" dirty="0"/>
              <a:t>  1.5,   0.014165,  -0.000732,   23.57,   0.098</a:t>
            </a:r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4D47112B-2AC6-4139-960C-1A1E321BB557}"/>
              </a:ext>
            </a:extLst>
          </p:cNvPr>
          <p:cNvSpPr/>
          <p:nvPr/>
        </p:nvSpPr>
        <p:spPr>
          <a:xfrm>
            <a:off x="2552990" y="2449933"/>
            <a:ext cx="532191" cy="4968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94BABD3-D40C-4DE7-A414-4222C2372D3F}"/>
              </a:ext>
            </a:extLst>
          </p:cNvPr>
          <p:cNvCxnSpPr>
            <a:cxnSpLocks/>
          </p:cNvCxnSpPr>
          <p:nvPr/>
        </p:nvCxnSpPr>
        <p:spPr>
          <a:xfrm>
            <a:off x="1812021" y="3630334"/>
            <a:ext cx="0" cy="88154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9098A29-4D33-44E4-8F29-A5DEED645F7A}"/>
              </a:ext>
            </a:extLst>
          </p:cNvPr>
          <p:cNvSpPr txBox="1"/>
          <p:nvPr/>
        </p:nvSpPr>
        <p:spPr>
          <a:xfrm>
            <a:off x="0" y="7759"/>
            <a:ext cx="3201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ターン前壁切れ</a:t>
            </a:r>
            <a:r>
              <a:rPr kumimoji="1" lang="en-US" altLang="ja-JP" sz="2400" b="1" dirty="0"/>
              <a:t>(</a:t>
            </a:r>
            <a:r>
              <a:rPr lang="ja-JP" altLang="en-US" sz="2400" b="1" dirty="0"/>
              <a:t>直進</a:t>
            </a:r>
            <a:r>
              <a:rPr lang="en-US" altLang="ja-JP" sz="2400" b="1" dirty="0"/>
              <a:t>)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4669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3609908-3B96-4440-92DB-E4E5621BE9B1}"/>
              </a:ext>
            </a:extLst>
          </p:cNvPr>
          <p:cNvSpPr/>
          <p:nvPr/>
        </p:nvSpPr>
        <p:spPr>
          <a:xfrm>
            <a:off x="746620" y="822121"/>
            <a:ext cx="201336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437C32C-4B6F-4DE2-86A9-C477844A7723}"/>
              </a:ext>
            </a:extLst>
          </p:cNvPr>
          <p:cNvSpPr/>
          <p:nvPr/>
        </p:nvSpPr>
        <p:spPr>
          <a:xfrm>
            <a:off x="2727820" y="822121"/>
            <a:ext cx="201336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0C76705-F104-41F4-ADC2-F4F1E911915A}"/>
              </a:ext>
            </a:extLst>
          </p:cNvPr>
          <p:cNvSpPr/>
          <p:nvPr/>
        </p:nvSpPr>
        <p:spPr>
          <a:xfrm>
            <a:off x="746620" y="2576818"/>
            <a:ext cx="201336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E2196B9-BCCE-4356-A01B-0258092777F0}"/>
              </a:ext>
            </a:extLst>
          </p:cNvPr>
          <p:cNvSpPr/>
          <p:nvPr/>
        </p:nvSpPr>
        <p:spPr>
          <a:xfrm>
            <a:off x="2727820" y="2576818"/>
            <a:ext cx="201336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82C08A3-EC1B-487C-8449-ED31EA433C67}"/>
              </a:ext>
            </a:extLst>
          </p:cNvPr>
          <p:cNvSpPr/>
          <p:nvPr/>
        </p:nvSpPr>
        <p:spPr>
          <a:xfrm>
            <a:off x="746620" y="4398627"/>
            <a:ext cx="201336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9C08E53-7876-4872-B181-4A8E36F482AB}"/>
              </a:ext>
            </a:extLst>
          </p:cNvPr>
          <p:cNvSpPr/>
          <p:nvPr/>
        </p:nvSpPr>
        <p:spPr>
          <a:xfrm>
            <a:off x="2727820" y="4398627"/>
            <a:ext cx="201336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E3AA4AE-1ABA-4753-A102-371321D3843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947956" y="931178"/>
            <a:ext cx="1779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0476E16-9D90-4F98-A463-5F4763F3D5D4}"/>
              </a:ext>
            </a:extLst>
          </p:cNvPr>
          <p:cNvCxnSpPr/>
          <p:nvPr/>
        </p:nvCxnSpPr>
        <p:spPr>
          <a:xfrm>
            <a:off x="1812022" y="931178"/>
            <a:ext cx="0" cy="3685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B91E90B-A6CA-4EBF-8FDB-E70D17DE4A5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947956" y="2685875"/>
            <a:ext cx="1779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C249D4B-94BA-430A-BD5A-412150C4B9D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828488" y="1040235"/>
            <a:ext cx="0" cy="5124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268B1F0-3D1F-444E-828B-5481AA48824D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847288" y="1040235"/>
            <a:ext cx="0" cy="3358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F5EF375-95A8-4755-B86F-928076702E77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947956" y="4507684"/>
            <a:ext cx="1779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048B1EA-A588-4A69-ADAB-B8346B834CC2}"/>
              </a:ext>
            </a:extLst>
          </p:cNvPr>
          <p:cNvCxnSpPr/>
          <p:nvPr/>
        </p:nvCxnSpPr>
        <p:spPr>
          <a:xfrm>
            <a:off x="847288" y="3598877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4503D41-0ABB-434A-87AB-E1FC961BB7F4}"/>
              </a:ext>
            </a:extLst>
          </p:cNvPr>
          <p:cNvCxnSpPr/>
          <p:nvPr/>
        </p:nvCxnSpPr>
        <p:spPr>
          <a:xfrm>
            <a:off x="847288" y="1796642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EA553B8-C13F-496C-9893-48B93BD5574E}"/>
              </a:ext>
            </a:extLst>
          </p:cNvPr>
          <p:cNvCxnSpPr>
            <a:cxnSpLocks/>
          </p:cNvCxnSpPr>
          <p:nvPr/>
        </p:nvCxnSpPr>
        <p:spPr>
          <a:xfrm>
            <a:off x="1855363" y="2707894"/>
            <a:ext cx="943304" cy="89343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F171C3DE-1DAB-47D6-BB3E-29AAFE70B6D9}"/>
              </a:ext>
            </a:extLst>
          </p:cNvPr>
          <p:cNvCxnSpPr>
            <a:cxnSpLocks/>
          </p:cNvCxnSpPr>
          <p:nvPr/>
        </p:nvCxnSpPr>
        <p:spPr>
          <a:xfrm flipH="1" flipV="1">
            <a:off x="1854896" y="1801534"/>
            <a:ext cx="467" cy="90391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D4ECA15-A534-4ADE-B1A9-FA15ABE39C2F}"/>
              </a:ext>
            </a:extLst>
          </p:cNvPr>
          <p:cNvSpPr/>
          <p:nvPr/>
        </p:nvSpPr>
        <p:spPr>
          <a:xfrm>
            <a:off x="4709019" y="822121"/>
            <a:ext cx="201336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6426E23-8FEE-407D-B8DF-57E55244195E}"/>
              </a:ext>
            </a:extLst>
          </p:cNvPr>
          <p:cNvSpPr/>
          <p:nvPr/>
        </p:nvSpPr>
        <p:spPr>
          <a:xfrm>
            <a:off x="4709019" y="2576818"/>
            <a:ext cx="201336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11B355E-872A-4301-8C63-B532820A899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929155" y="931178"/>
            <a:ext cx="1779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7955252-8EA8-428E-8607-9FA1D7EB293E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929155" y="2685875"/>
            <a:ext cx="1779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7BC7A9B-D790-44DC-A662-78371E0D8920}"/>
              </a:ext>
            </a:extLst>
          </p:cNvPr>
          <p:cNvCxnSpPr/>
          <p:nvPr/>
        </p:nvCxnSpPr>
        <p:spPr>
          <a:xfrm>
            <a:off x="2828487" y="1796642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821E3AC-3C55-49FD-9166-88E3A3F19EEB}"/>
              </a:ext>
            </a:extLst>
          </p:cNvPr>
          <p:cNvCxnSpPr>
            <a:cxnSpLocks/>
          </p:cNvCxnSpPr>
          <p:nvPr/>
        </p:nvCxnSpPr>
        <p:spPr>
          <a:xfrm>
            <a:off x="3793222" y="952150"/>
            <a:ext cx="0" cy="1733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E6E49552-38F7-4E7B-948D-5DDA97B11B80}"/>
              </a:ext>
            </a:extLst>
          </p:cNvPr>
          <p:cNvCxnSpPr>
            <a:cxnSpLocks/>
          </p:cNvCxnSpPr>
          <p:nvPr/>
        </p:nvCxnSpPr>
        <p:spPr>
          <a:xfrm>
            <a:off x="4809687" y="1040235"/>
            <a:ext cx="0" cy="1733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65E4EB5-CE25-41A1-B8FA-33760C791580}"/>
              </a:ext>
            </a:extLst>
          </p:cNvPr>
          <p:cNvCxnSpPr>
            <a:cxnSpLocks/>
          </p:cNvCxnSpPr>
          <p:nvPr/>
        </p:nvCxnSpPr>
        <p:spPr>
          <a:xfrm>
            <a:off x="1907096" y="2719431"/>
            <a:ext cx="917199" cy="855676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8BEA49D-79D0-4C60-8EB0-673D7EA7E538}"/>
              </a:ext>
            </a:extLst>
          </p:cNvPr>
          <p:cNvCxnSpPr>
            <a:cxnSpLocks/>
          </p:cNvCxnSpPr>
          <p:nvPr/>
        </p:nvCxnSpPr>
        <p:spPr>
          <a:xfrm flipH="1">
            <a:off x="1900802" y="1905699"/>
            <a:ext cx="927684" cy="826316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3CA4C3E-A795-4B52-8218-CAB5B94600B1}"/>
              </a:ext>
            </a:extLst>
          </p:cNvPr>
          <p:cNvSpPr txBox="1"/>
          <p:nvPr/>
        </p:nvSpPr>
        <p:spPr>
          <a:xfrm>
            <a:off x="5248376" y="1526796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d2s135</a:t>
            </a:r>
          </a:p>
          <a:p>
            <a:r>
              <a:rPr lang="en-US" altLang="ja-JP" dirty="0"/>
              <a:t>d90</a:t>
            </a:r>
          </a:p>
          <a:p>
            <a:r>
              <a:rPr kumimoji="1" lang="en-US" altLang="ja-JP" dirty="0"/>
              <a:t>d2s45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B698F88-8AE6-4D7C-98E4-A9987D9FE2FB}"/>
              </a:ext>
            </a:extLst>
          </p:cNvPr>
          <p:cNvCxnSpPr>
            <a:cxnSpLocks/>
          </p:cNvCxnSpPr>
          <p:nvPr/>
        </p:nvCxnSpPr>
        <p:spPr>
          <a:xfrm>
            <a:off x="1971614" y="2718164"/>
            <a:ext cx="854044" cy="81233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A6D87BA-8E18-42AE-B34A-DEB0D40F7EAA}"/>
              </a:ext>
            </a:extLst>
          </p:cNvPr>
          <p:cNvCxnSpPr>
            <a:cxnSpLocks/>
          </p:cNvCxnSpPr>
          <p:nvPr/>
        </p:nvCxnSpPr>
        <p:spPr>
          <a:xfrm flipV="1">
            <a:off x="1957429" y="1953236"/>
            <a:ext cx="906012" cy="77842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43A5684-6098-4A2A-972C-51195789575E}"/>
              </a:ext>
            </a:extLst>
          </p:cNvPr>
          <p:cNvSpPr txBox="1"/>
          <p:nvPr/>
        </p:nvSpPr>
        <p:spPr>
          <a:xfrm>
            <a:off x="1094735" y="493465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d2s</a:t>
            </a:r>
            <a:r>
              <a:rPr kumimoji="1" lang="ja-JP" altLang="en-US" dirty="0"/>
              <a:t>のターン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81B4A15D-F5F0-4CC5-92FD-804BF44DDE2B}"/>
              </a:ext>
            </a:extLst>
          </p:cNvPr>
          <p:cNvSpPr/>
          <p:nvPr/>
        </p:nvSpPr>
        <p:spPr>
          <a:xfrm>
            <a:off x="4709019" y="4398627"/>
            <a:ext cx="201336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CF7B7F7-7644-4551-9AE2-A5C5BF0F4A08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2929155" y="4507684"/>
            <a:ext cx="1779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B77D0F2-23CD-4DBD-BE27-76224F814D90}"/>
              </a:ext>
            </a:extLst>
          </p:cNvPr>
          <p:cNvCxnSpPr/>
          <p:nvPr/>
        </p:nvCxnSpPr>
        <p:spPr>
          <a:xfrm>
            <a:off x="2828487" y="3618451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D80E1DBB-44C8-424A-A52E-935C86C5341C}"/>
              </a:ext>
            </a:extLst>
          </p:cNvPr>
          <p:cNvCxnSpPr>
            <a:cxnSpLocks/>
          </p:cNvCxnSpPr>
          <p:nvPr/>
        </p:nvCxnSpPr>
        <p:spPr>
          <a:xfrm>
            <a:off x="3793222" y="2685875"/>
            <a:ext cx="0" cy="1821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3F1D976-2AF1-40C1-8336-3DB93C9662C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4809687" y="2794932"/>
            <a:ext cx="0" cy="180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6D0A0387-8128-4743-9B49-B0C5D36EEDB2}"/>
              </a:ext>
            </a:extLst>
          </p:cNvPr>
          <p:cNvCxnSpPr>
            <a:cxnSpLocks/>
          </p:cNvCxnSpPr>
          <p:nvPr/>
        </p:nvCxnSpPr>
        <p:spPr>
          <a:xfrm flipH="1">
            <a:off x="2825455" y="1903254"/>
            <a:ext cx="967764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849A54AE-3480-4385-B9C0-CC69D97D065D}"/>
              </a:ext>
            </a:extLst>
          </p:cNvPr>
          <p:cNvSpPr txBox="1"/>
          <p:nvPr/>
        </p:nvSpPr>
        <p:spPr>
          <a:xfrm>
            <a:off x="9363512" y="58846"/>
            <a:ext cx="263638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900" dirty="0"/>
              <a:t>-- turn_d_90 --</a:t>
            </a:r>
          </a:p>
          <a:p>
            <a:r>
              <a:rPr lang="en-US" altLang="ja-JP" sz="900" dirty="0"/>
              <a:t>  0.1,   0.022391,   0.022158,    0.11,   0.690</a:t>
            </a:r>
          </a:p>
          <a:p>
            <a:r>
              <a:rPr lang="en-US" altLang="ja-JP" sz="900" dirty="0"/>
              <a:t>  0.2,   0.021949,   0.022349,    0.45,   0.345</a:t>
            </a:r>
          </a:p>
          <a:p>
            <a:r>
              <a:rPr lang="en-US" altLang="ja-JP" sz="900" dirty="0"/>
              <a:t>  0.3,   0.021470,   0.022570,    1.01,   0.231</a:t>
            </a:r>
          </a:p>
          <a:p>
            <a:r>
              <a:rPr lang="en-US" altLang="ja-JP" sz="900" dirty="0"/>
              <a:t>  0.4,   0.020953,   0.023018,    1.80,   0.173</a:t>
            </a:r>
          </a:p>
          <a:p>
            <a:r>
              <a:rPr lang="en-US" altLang="ja-JP" sz="900" dirty="0"/>
              <a:t>  0.5,   0.020096,   0.023587,    2.81,   0.139</a:t>
            </a:r>
          </a:p>
          <a:p>
            <a:r>
              <a:rPr lang="en-US" altLang="ja-JP" sz="900" dirty="0"/>
              <a:t>  0.6,   0.019201,   0.024272,    4.04,   0.116</a:t>
            </a:r>
          </a:p>
          <a:p>
            <a:r>
              <a:rPr lang="en-US" altLang="ja-JP" sz="900" dirty="0"/>
              <a:t>  0.7,   0.018418,   0.024764,    5.50,   0.100</a:t>
            </a:r>
          </a:p>
          <a:p>
            <a:r>
              <a:rPr lang="en-US" altLang="ja-JP" sz="900" dirty="0"/>
              <a:t>  0.8,   0.017056,   0.023355,    7.18,   0.091</a:t>
            </a:r>
          </a:p>
          <a:p>
            <a:r>
              <a:rPr lang="en-US" altLang="ja-JP" sz="900" dirty="0"/>
              <a:t>  0.9,   0.015874,   0.021236,    9.06,   0.084</a:t>
            </a:r>
          </a:p>
          <a:p>
            <a:r>
              <a:rPr lang="en-US" altLang="ja-JP" sz="900" dirty="0"/>
              <a:t>  1.0,   0.014520,   0.018498,   11.15,   0.080</a:t>
            </a:r>
          </a:p>
          <a:p>
            <a:r>
              <a:rPr lang="en-US" altLang="ja-JP" sz="900" dirty="0"/>
              <a:t>  1.1,   0.012427,   0.014532,   13.40,   0.077</a:t>
            </a:r>
          </a:p>
          <a:p>
            <a:r>
              <a:rPr lang="en-US" altLang="ja-JP" sz="900" dirty="0"/>
              <a:t>  1.2,   0.010663,   0.010532,   15.80,   0.075</a:t>
            </a:r>
          </a:p>
          <a:p>
            <a:r>
              <a:rPr lang="en-US" altLang="ja-JP" sz="900" dirty="0"/>
              <a:t>  1.3,   0.008708,   0.005692,   18.31,   0.074</a:t>
            </a:r>
          </a:p>
          <a:p>
            <a:r>
              <a:rPr lang="en-US" altLang="ja-JP" sz="900" dirty="0"/>
              <a:t>  1.4,   0.006555,  -0.000291,   20.90,   0.074</a:t>
            </a:r>
          </a:p>
          <a:p>
            <a:r>
              <a:rPr lang="en-US" altLang="ja-JP" sz="900" dirty="0"/>
              <a:t>  1.5,   0.004223,  -0.006221,   23.54,   0.074</a:t>
            </a:r>
          </a:p>
          <a:p>
            <a:r>
              <a:rPr lang="en-US" altLang="ja-JP" sz="900" dirty="0"/>
              <a:t>-- turn_d2s_45 --</a:t>
            </a:r>
          </a:p>
          <a:p>
            <a:r>
              <a:rPr lang="en-US" altLang="ja-JP" sz="900" dirty="0"/>
              <a:t>  0.1,   0.043505,   0.024832,    0.10,   0.394</a:t>
            </a:r>
          </a:p>
          <a:p>
            <a:r>
              <a:rPr lang="en-US" altLang="ja-JP" sz="900" dirty="0"/>
              <a:t>  0.2,   0.043113,   0.024974,    0.39,   0.198</a:t>
            </a:r>
          </a:p>
          <a:p>
            <a:r>
              <a:rPr lang="en-US" altLang="ja-JP" sz="900" dirty="0"/>
              <a:t>  0.3,   0.042638,   0.025397,    0.88,   0.132</a:t>
            </a:r>
          </a:p>
          <a:p>
            <a:r>
              <a:rPr lang="en-US" altLang="ja-JP" sz="900" dirty="0"/>
              <a:t>  0.4,   0.042129,   0.025749,    1.57,   0.100</a:t>
            </a:r>
          </a:p>
          <a:p>
            <a:r>
              <a:rPr lang="en-US" altLang="ja-JP" sz="900" dirty="0"/>
              <a:t>  0.5,   0.041397,   0.026470,    2.46,   0.080</a:t>
            </a:r>
          </a:p>
          <a:p>
            <a:r>
              <a:rPr lang="en-US" altLang="ja-JP" sz="900" dirty="0"/>
              <a:t>  0.6,   0.040750,   0.027102,    3.53,   0.067</a:t>
            </a:r>
          </a:p>
          <a:p>
            <a:r>
              <a:rPr lang="en-US" altLang="ja-JP" sz="900" dirty="0"/>
              <a:t>  0.7,   0.039599,   0.026268,    4.79,   0.060</a:t>
            </a:r>
          </a:p>
          <a:p>
            <a:r>
              <a:rPr lang="en-US" altLang="ja-JP" sz="900" dirty="0"/>
              <a:t>  0.8,   0.038600,   0.024560,    6.22,   0.056</a:t>
            </a:r>
          </a:p>
          <a:p>
            <a:r>
              <a:rPr lang="en-US" altLang="ja-JP" sz="900" dirty="0"/>
              <a:t>  0.9,   0.037475,   0.022859,    7.78,   0.053</a:t>
            </a:r>
          </a:p>
          <a:p>
            <a:r>
              <a:rPr lang="en-US" altLang="ja-JP" sz="900" dirty="0"/>
              <a:t>  1.0,   0.036190,   0.019888,    9.45,   0.052</a:t>
            </a:r>
          </a:p>
          <a:p>
            <a:r>
              <a:rPr lang="en-US" altLang="ja-JP" sz="900" dirty="0"/>
              <a:t>  1.1,   0.034771,   0.016677,   11.17,   0.051</a:t>
            </a:r>
          </a:p>
          <a:p>
            <a:r>
              <a:rPr lang="en-US" altLang="ja-JP" sz="900" dirty="0"/>
              <a:t>  1.2,   0.033213,   0.013077,   12.93,   0.051</a:t>
            </a:r>
          </a:p>
          <a:p>
            <a:r>
              <a:rPr lang="en-US" altLang="ja-JP" sz="900" dirty="0"/>
              <a:t>  1.3,   0.030867,   0.008938,   14.68,   0.052</a:t>
            </a:r>
          </a:p>
          <a:p>
            <a:r>
              <a:rPr lang="en-US" altLang="ja-JP" sz="900" dirty="0"/>
              <a:t>  1.4,   0.028969,   0.004121,   16.39,   0.053</a:t>
            </a:r>
          </a:p>
          <a:p>
            <a:r>
              <a:rPr lang="en-US" altLang="ja-JP" sz="900" dirty="0"/>
              <a:t>  1.5,   0.026939,  -0.000789,   18.05,   0.054</a:t>
            </a:r>
          </a:p>
          <a:p>
            <a:r>
              <a:rPr lang="en-US" altLang="ja-JP" sz="900" dirty="0"/>
              <a:t>-- turn_d2s_135 --</a:t>
            </a:r>
          </a:p>
          <a:p>
            <a:r>
              <a:rPr lang="en-US" altLang="ja-JP" sz="900" dirty="0"/>
              <a:t>  0.1,   0.028534,   0.035772,    0.11,   1.084</a:t>
            </a:r>
          </a:p>
          <a:p>
            <a:r>
              <a:rPr lang="en-US" altLang="ja-JP" sz="900" dirty="0"/>
              <a:t>  0.2,   0.027991,   0.035812,    0.43,   0.543</a:t>
            </a:r>
          </a:p>
          <a:p>
            <a:r>
              <a:rPr lang="en-US" altLang="ja-JP" sz="900" dirty="0"/>
              <a:t>  0.3,   0.027457,   0.036078,    0.96,   0.362</a:t>
            </a:r>
          </a:p>
          <a:p>
            <a:r>
              <a:rPr lang="en-US" altLang="ja-JP" sz="900" dirty="0"/>
              <a:t>  0.4,   0.026775,   0.036562,    1.72,   0.272</a:t>
            </a:r>
          </a:p>
          <a:p>
            <a:r>
              <a:rPr lang="en-US" altLang="ja-JP" sz="900" dirty="0"/>
              <a:t>  0.5,   0.026036,   0.037004,    2.68,   0.218</a:t>
            </a:r>
          </a:p>
          <a:p>
            <a:r>
              <a:rPr lang="en-US" altLang="ja-JP" sz="900" dirty="0"/>
              <a:t>  0.6,   0.025233,   0.037845,    3.86,   0.181</a:t>
            </a:r>
          </a:p>
          <a:p>
            <a:r>
              <a:rPr lang="en-US" altLang="ja-JP" sz="900" dirty="0"/>
              <a:t>  0.7,   0.024157,   0.038371,    5.25,   0.156</a:t>
            </a:r>
          </a:p>
          <a:p>
            <a:r>
              <a:rPr lang="en-US" altLang="ja-JP" sz="900" dirty="0"/>
              <a:t>  0.8,   0.022802,   0.038870,    6.86,   0.137</a:t>
            </a:r>
          </a:p>
          <a:p>
            <a:r>
              <a:rPr lang="en-US" altLang="ja-JP" sz="900" dirty="0"/>
              <a:t>  0.9,   0.021081,   0.036873,    8.68,   0.125</a:t>
            </a:r>
          </a:p>
          <a:p>
            <a:r>
              <a:rPr lang="en-US" altLang="ja-JP" sz="900" dirty="0"/>
              <a:t>  1.0,   0.019501,   0.033774,   10.70,   0.117</a:t>
            </a:r>
          </a:p>
          <a:p>
            <a:r>
              <a:rPr lang="en-US" altLang="ja-JP" sz="900" dirty="0"/>
              <a:t>  1.1,   0.017658,   0.030158,   12.93,   0.110</a:t>
            </a:r>
          </a:p>
          <a:p>
            <a:r>
              <a:rPr lang="en-US" altLang="ja-JP" sz="900" dirty="0"/>
              <a:t>  1.2,   0.014932,   0.026001,   15.35,   0.105</a:t>
            </a:r>
          </a:p>
          <a:p>
            <a:r>
              <a:rPr lang="en-US" altLang="ja-JP" sz="900" dirty="0"/>
              <a:t>  1.3,   0.012424,   0.020156,   17.94,   0.102</a:t>
            </a:r>
          </a:p>
          <a:p>
            <a:r>
              <a:rPr lang="en-US" altLang="ja-JP" sz="900" dirty="0"/>
              <a:t>  1.4,   0.009608,   0.014131,   20.69,   0.100</a:t>
            </a:r>
          </a:p>
          <a:p>
            <a:r>
              <a:rPr lang="en-US" altLang="ja-JP" sz="900" dirty="0"/>
              <a:t>  1.5,   0.006444,   0.006989,   23.57,   0.098</a:t>
            </a:r>
            <a:endParaRPr lang="ja-JP" altLang="en-US" sz="9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954D6A02-47FC-4AF5-9AAA-0644C98D55B1}"/>
              </a:ext>
            </a:extLst>
          </p:cNvPr>
          <p:cNvSpPr/>
          <p:nvPr/>
        </p:nvSpPr>
        <p:spPr>
          <a:xfrm>
            <a:off x="2731424" y="4402822"/>
            <a:ext cx="201336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DEE3EBB0-4082-4FB6-A84F-8DD024A2E1A1}"/>
              </a:ext>
            </a:extLst>
          </p:cNvPr>
          <p:cNvSpPr/>
          <p:nvPr/>
        </p:nvSpPr>
        <p:spPr>
          <a:xfrm>
            <a:off x="2731424" y="6224631"/>
            <a:ext cx="201336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16E1100D-B5AD-4351-9B81-3A307AA36ABF}"/>
              </a:ext>
            </a:extLst>
          </p:cNvPr>
          <p:cNvSpPr/>
          <p:nvPr/>
        </p:nvSpPr>
        <p:spPr>
          <a:xfrm>
            <a:off x="4712623" y="4402822"/>
            <a:ext cx="201336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5E6E2CDA-08DD-4A31-9BA3-B344DC6DE956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2932759" y="4511879"/>
            <a:ext cx="1779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C0BB79BA-59D4-4AF0-8F30-1AC61B55919E}"/>
              </a:ext>
            </a:extLst>
          </p:cNvPr>
          <p:cNvSpPr/>
          <p:nvPr/>
        </p:nvSpPr>
        <p:spPr>
          <a:xfrm>
            <a:off x="4712623" y="6224631"/>
            <a:ext cx="201336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EFED4D99-8369-426F-B6B4-EAE6A9A56B1C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2932759" y="6333688"/>
            <a:ext cx="1779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4E0B69E0-E250-420E-B67D-7A449B6D8595}"/>
              </a:ext>
            </a:extLst>
          </p:cNvPr>
          <p:cNvCxnSpPr/>
          <p:nvPr/>
        </p:nvCxnSpPr>
        <p:spPr>
          <a:xfrm>
            <a:off x="2832091" y="5444455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43B3C5AF-6D21-41DC-8F6A-0DC22121F4CF}"/>
              </a:ext>
            </a:extLst>
          </p:cNvPr>
          <p:cNvCxnSpPr>
            <a:cxnSpLocks/>
          </p:cNvCxnSpPr>
          <p:nvPr/>
        </p:nvCxnSpPr>
        <p:spPr>
          <a:xfrm>
            <a:off x="3796826" y="4511879"/>
            <a:ext cx="0" cy="1821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E3A508B0-7913-4A82-967B-03F3D0D7B63E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4813291" y="4620936"/>
            <a:ext cx="0" cy="180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3FBDB46C-6E2E-4B44-B758-83B484FB681F}"/>
              </a:ext>
            </a:extLst>
          </p:cNvPr>
          <p:cNvSpPr/>
          <p:nvPr/>
        </p:nvSpPr>
        <p:spPr>
          <a:xfrm>
            <a:off x="4705415" y="4402822"/>
            <a:ext cx="201336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512698E6-143C-4954-AED3-24F4BD44B2A8}"/>
              </a:ext>
            </a:extLst>
          </p:cNvPr>
          <p:cNvSpPr/>
          <p:nvPr/>
        </p:nvSpPr>
        <p:spPr>
          <a:xfrm>
            <a:off x="6686614" y="4402822"/>
            <a:ext cx="201336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C7295046-FF86-4973-8B3B-55A104105976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4906750" y="4511879"/>
            <a:ext cx="1779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6D4A6B9B-0D2D-4B27-9DB9-7F70D1CD34F8}"/>
              </a:ext>
            </a:extLst>
          </p:cNvPr>
          <p:cNvSpPr/>
          <p:nvPr/>
        </p:nvSpPr>
        <p:spPr>
          <a:xfrm>
            <a:off x="4709019" y="4407017"/>
            <a:ext cx="201336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7CCEA581-B4BB-4F36-B2D8-0FD3C5D2FDDE}"/>
              </a:ext>
            </a:extLst>
          </p:cNvPr>
          <p:cNvSpPr/>
          <p:nvPr/>
        </p:nvSpPr>
        <p:spPr>
          <a:xfrm>
            <a:off x="4709019" y="6228826"/>
            <a:ext cx="201336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70184DEC-6961-4271-B86B-2B57B1FF0463}"/>
              </a:ext>
            </a:extLst>
          </p:cNvPr>
          <p:cNvSpPr/>
          <p:nvPr/>
        </p:nvSpPr>
        <p:spPr>
          <a:xfrm>
            <a:off x="6690218" y="4407017"/>
            <a:ext cx="201336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702765C2-C23A-4BD3-B1E7-E32C1DC18702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4910354" y="4516074"/>
            <a:ext cx="1779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62CBAB0C-5D8F-4EC4-924B-6C504CCD04C5}"/>
              </a:ext>
            </a:extLst>
          </p:cNvPr>
          <p:cNvSpPr/>
          <p:nvPr/>
        </p:nvSpPr>
        <p:spPr>
          <a:xfrm>
            <a:off x="6690218" y="6228826"/>
            <a:ext cx="201336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CCC03318-F404-44C7-902D-3BA13CC9B414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4910354" y="6337883"/>
            <a:ext cx="1779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43388D44-0E41-4104-AF32-3137F58D9AD7}"/>
              </a:ext>
            </a:extLst>
          </p:cNvPr>
          <p:cNvCxnSpPr/>
          <p:nvPr/>
        </p:nvCxnSpPr>
        <p:spPr>
          <a:xfrm>
            <a:off x="4809686" y="544865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D1295354-77E1-42F9-A6A3-7E212E36588A}"/>
              </a:ext>
            </a:extLst>
          </p:cNvPr>
          <p:cNvCxnSpPr>
            <a:cxnSpLocks/>
          </p:cNvCxnSpPr>
          <p:nvPr/>
        </p:nvCxnSpPr>
        <p:spPr>
          <a:xfrm>
            <a:off x="5774421" y="4516074"/>
            <a:ext cx="0" cy="1821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E45C4664-920F-4AA6-BDBE-759BDD91A057}"/>
              </a:ext>
            </a:extLst>
          </p:cNvPr>
          <p:cNvCxnSpPr>
            <a:cxnSpLocks/>
            <a:stCxn id="89" idx="2"/>
          </p:cNvCxnSpPr>
          <p:nvPr/>
        </p:nvCxnSpPr>
        <p:spPr>
          <a:xfrm>
            <a:off x="6790886" y="4625131"/>
            <a:ext cx="0" cy="180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AA767058-9855-4C07-93FE-E5921C949000}"/>
              </a:ext>
            </a:extLst>
          </p:cNvPr>
          <p:cNvCxnSpPr/>
          <p:nvPr/>
        </p:nvCxnSpPr>
        <p:spPr>
          <a:xfrm>
            <a:off x="2832091" y="3598877"/>
            <a:ext cx="2942330" cy="273481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0B88D8B8-93E9-4A30-B592-75CA5C9830FA}"/>
              </a:ext>
            </a:extLst>
          </p:cNvPr>
          <p:cNvSpPr txBox="1"/>
          <p:nvPr/>
        </p:nvSpPr>
        <p:spPr>
          <a:xfrm>
            <a:off x="3486172" y="3563977"/>
            <a:ext cx="105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0.065</a:t>
            </a:r>
            <a:endParaRPr kumimoji="1" lang="ja-JP" altLang="en-US" dirty="0"/>
          </a:p>
        </p:txBody>
      </p:sp>
      <p:sp>
        <p:nvSpPr>
          <p:cNvPr id="99" name="右中かっこ 98">
            <a:extLst>
              <a:ext uri="{FF2B5EF4-FFF2-40B4-BE49-F238E27FC236}">
                <a16:creationId xmlns:a16="http://schemas.microsoft.com/office/drawing/2014/main" id="{3859A8CA-927C-4ADA-92CD-F230311B1F6C}"/>
              </a:ext>
            </a:extLst>
          </p:cNvPr>
          <p:cNvSpPr/>
          <p:nvPr/>
        </p:nvSpPr>
        <p:spPr>
          <a:xfrm rot="18835892">
            <a:off x="3329588" y="3316941"/>
            <a:ext cx="246052" cy="124213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36A3B60F-B753-4BCD-BC01-D8ACCDEA2588}"/>
              </a:ext>
            </a:extLst>
          </p:cNvPr>
          <p:cNvSpPr txBox="1"/>
          <p:nvPr/>
        </p:nvSpPr>
        <p:spPr>
          <a:xfrm>
            <a:off x="0" y="7759"/>
            <a:ext cx="3201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ターン前壁切れ</a:t>
            </a:r>
            <a:r>
              <a:rPr kumimoji="1" lang="en-US" altLang="ja-JP" sz="2400" b="1" dirty="0"/>
              <a:t>(</a:t>
            </a:r>
            <a:r>
              <a:rPr kumimoji="1" lang="ja-JP" altLang="en-US" sz="2400" b="1" dirty="0"/>
              <a:t>斜め</a:t>
            </a:r>
            <a:r>
              <a:rPr lang="en-US" altLang="ja-JP" sz="2400" b="1" dirty="0"/>
              <a:t>)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6764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AEC8C06-61E8-4DD8-AD90-BF60318E2262}"/>
              </a:ext>
            </a:extLst>
          </p:cNvPr>
          <p:cNvSpPr/>
          <p:nvPr/>
        </p:nvSpPr>
        <p:spPr>
          <a:xfrm>
            <a:off x="746620" y="822121"/>
            <a:ext cx="201336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34F0460-B837-49C3-BF58-8851C053884B}"/>
              </a:ext>
            </a:extLst>
          </p:cNvPr>
          <p:cNvSpPr/>
          <p:nvPr/>
        </p:nvSpPr>
        <p:spPr>
          <a:xfrm>
            <a:off x="2727820" y="822121"/>
            <a:ext cx="201336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A73C13-7CAE-4BEE-908E-A07BDDCF52AB}"/>
              </a:ext>
            </a:extLst>
          </p:cNvPr>
          <p:cNvSpPr/>
          <p:nvPr/>
        </p:nvSpPr>
        <p:spPr>
          <a:xfrm>
            <a:off x="746620" y="2576818"/>
            <a:ext cx="201336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1E2DA4B-51A0-4057-B557-742B89A7A72D}"/>
              </a:ext>
            </a:extLst>
          </p:cNvPr>
          <p:cNvSpPr/>
          <p:nvPr/>
        </p:nvSpPr>
        <p:spPr>
          <a:xfrm>
            <a:off x="2727820" y="2576818"/>
            <a:ext cx="201336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F246569-553D-4C10-9141-57CC7DDD24D0}"/>
              </a:ext>
            </a:extLst>
          </p:cNvPr>
          <p:cNvSpPr/>
          <p:nvPr/>
        </p:nvSpPr>
        <p:spPr>
          <a:xfrm>
            <a:off x="746620" y="4398627"/>
            <a:ext cx="201336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04119DB-18D4-484B-B63F-2DF5A6F106E2}"/>
              </a:ext>
            </a:extLst>
          </p:cNvPr>
          <p:cNvSpPr/>
          <p:nvPr/>
        </p:nvSpPr>
        <p:spPr>
          <a:xfrm>
            <a:off x="2727820" y="4398627"/>
            <a:ext cx="201336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BD3B111-98A4-424D-8807-5F6450EA1E1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947956" y="931178"/>
            <a:ext cx="1779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309BD0A-4D74-4C58-90C4-310F5020FD68}"/>
              </a:ext>
            </a:extLst>
          </p:cNvPr>
          <p:cNvCxnSpPr/>
          <p:nvPr/>
        </p:nvCxnSpPr>
        <p:spPr>
          <a:xfrm>
            <a:off x="1812022" y="931178"/>
            <a:ext cx="0" cy="3685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50D9A32-A36A-4697-A397-14055726579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947956" y="2685875"/>
            <a:ext cx="1779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528A81F-FB36-4014-9B7A-428FD6C5EAB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828488" y="1040235"/>
            <a:ext cx="0" cy="5124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75CD10D-9DBF-44D9-B1C0-45E8D8038404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847288" y="1040235"/>
            <a:ext cx="0" cy="3358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E8668A7-FB91-4627-9559-176D49E566C4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947956" y="4507684"/>
            <a:ext cx="1779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DE3D994-68DA-4912-9DB8-E09236E1CB2F}"/>
              </a:ext>
            </a:extLst>
          </p:cNvPr>
          <p:cNvCxnSpPr/>
          <p:nvPr/>
        </p:nvCxnSpPr>
        <p:spPr>
          <a:xfrm>
            <a:off x="847288" y="3598877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6FC2203-EDEA-4DB6-AED6-5522E6D2E2B2}"/>
              </a:ext>
            </a:extLst>
          </p:cNvPr>
          <p:cNvCxnSpPr/>
          <p:nvPr/>
        </p:nvCxnSpPr>
        <p:spPr>
          <a:xfrm>
            <a:off x="847288" y="1796642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75F99B2-33ED-49B5-822B-D77D415D0D63}"/>
              </a:ext>
            </a:extLst>
          </p:cNvPr>
          <p:cNvSpPr/>
          <p:nvPr/>
        </p:nvSpPr>
        <p:spPr>
          <a:xfrm>
            <a:off x="4709019" y="822121"/>
            <a:ext cx="201336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C7FA39B-CEBC-415A-BD9C-6B80D6C637D0}"/>
              </a:ext>
            </a:extLst>
          </p:cNvPr>
          <p:cNvSpPr/>
          <p:nvPr/>
        </p:nvSpPr>
        <p:spPr>
          <a:xfrm>
            <a:off x="4709019" y="2576818"/>
            <a:ext cx="201336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E7934BB-2256-44C4-9D4C-22F3268CA8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929155" y="931178"/>
            <a:ext cx="1779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1C183B8-DA67-4B5A-BF3F-60A81D57FEE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929155" y="2685875"/>
            <a:ext cx="1779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59D4C24-B0A2-43D9-9CD2-F5C5BAB77F70}"/>
              </a:ext>
            </a:extLst>
          </p:cNvPr>
          <p:cNvCxnSpPr/>
          <p:nvPr/>
        </p:nvCxnSpPr>
        <p:spPr>
          <a:xfrm>
            <a:off x="2828487" y="1796642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2B752DD-D34D-48AF-928F-4B74BBB0FE59}"/>
              </a:ext>
            </a:extLst>
          </p:cNvPr>
          <p:cNvCxnSpPr>
            <a:cxnSpLocks/>
          </p:cNvCxnSpPr>
          <p:nvPr/>
        </p:nvCxnSpPr>
        <p:spPr>
          <a:xfrm>
            <a:off x="3793222" y="952150"/>
            <a:ext cx="0" cy="1733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329B0C0-32FD-4C9D-B4E9-D80563C15FEC}"/>
              </a:ext>
            </a:extLst>
          </p:cNvPr>
          <p:cNvCxnSpPr>
            <a:cxnSpLocks/>
          </p:cNvCxnSpPr>
          <p:nvPr/>
        </p:nvCxnSpPr>
        <p:spPr>
          <a:xfrm>
            <a:off x="4809687" y="1040235"/>
            <a:ext cx="0" cy="1733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7C17E6EE-B456-49BB-B9E2-F5E2E6FD0AB6}"/>
              </a:ext>
            </a:extLst>
          </p:cNvPr>
          <p:cNvCxnSpPr>
            <a:cxnSpLocks/>
          </p:cNvCxnSpPr>
          <p:nvPr/>
        </p:nvCxnSpPr>
        <p:spPr>
          <a:xfrm flipH="1">
            <a:off x="2811058" y="4497024"/>
            <a:ext cx="981759" cy="936535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F54BD35-21B7-4D62-BC35-22240BA6537F}"/>
              </a:ext>
            </a:extLst>
          </p:cNvPr>
          <p:cNvSpPr txBox="1"/>
          <p:nvPr/>
        </p:nvSpPr>
        <p:spPr>
          <a:xfrm>
            <a:off x="5248376" y="1526796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d2s135</a:t>
            </a:r>
          </a:p>
          <a:p>
            <a:r>
              <a:rPr lang="en-US" altLang="ja-JP" dirty="0"/>
              <a:t>d90</a:t>
            </a:r>
          </a:p>
          <a:p>
            <a:r>
              <a:rPr kumimoji="1" lang="en-US" altLang="ja-JP" dirty="0"/>
              <a:t>d2s45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D197AAC-E96B-402A-83C8-C3FEA4BE73B6}"/>
              </a:ext>
            </a:extLst>
          </p:cNvPr>
          <p:cNvCxnSpPr>
            <a:cxnSpLocks/>
          </p:cNvCxnSpPr>
          <p:nvPr/>
        </p:nvCxnSpPr>
        <p:spPr>
          <a:xfrm>
            <a:off x="1819015" y="2690071"/>
            <a:ext cx="998659" cy="8850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1378870-2384-437B-97A1-3AFB7BDD666C}"/>
              </a:ext>
            </a:extLst>
          </p:cNvPr>
          <p:cNvCxnSpPr>
            <a:cxnSpLocks/>
          </p:cNvCxnSpPr>
          <p:nvPr/>
        </p:nvCxnSpPr>
        <p:spPr>
          <a:xfrm flipV="1">
            <a:off x="1829263" y="1781265"/>
            <a:ext cx="1002721" cy="88748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E3F602C-071A-4877-B84F-AC72345C0267}"/>
              </a:ext>
            </a:extLst>
          </p:cNvPr>
          <p:cNvSpPr txBox="1"/>
          <p:nvPr/>
        </p:nvSpPr>
        <p:spPr>
          <a:xfrm>
            <a:off x="1094736" y="405628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d2s</a:t>
            </a:r>
            <a:r>
              <a:rPr kumimoji="1" lang="ja-JP" altLang="en-US" dirty="0"/>
              <a:t>のターン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D3509B6-DC1C-4ACB-A34E-9270A3FF4F83}"/>
              </a:ext>
            </a:extLst>
          </p:cNvPr>
          <p:cNvSpPr/>
          <p:nvPr/>
        </p:nvSpPr>
        <p:spPr>
          <a:xfrm>
            <a:off x="4709019" y="4398627"/>
            <a:ext cx="201336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3E900E00-604B-4E5F-9C1E-D685ABCE37A1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929155" y="4507684"/>
            <a:ext cx="1779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12BB392-61FC-4D31-90BF-13A2549A820F}"/>
              </a:ext>
            </a:extLst>
          </p:cNvPr>
          <p:cNvCxnSpPr/>
          <p:nvPr/>
        </p:nvCxnSpPr>
        <p:spPr>
          <a:xfrm>
            <a:off x="2828487" y="3618451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7A68A8CE-590E-492D-B65D-F5D48C530859}"/>
              </a:ext>
            </a:extLst>
          </p:cNvPr>
          <p:cNvCxnSpPr>
            <a:cxnSpLocks/>
          </p:cNvCxnSpPr>
          <p:nvPr/>
        </p:nvCxnSpPr>
        <p:spPr>
          <a:xfrm>
            <a:off x="3793222" y="2685875"/>
            <a:ext cx="0" cy="1821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5EC6476C-A4F2-4BBC-8DF4-69D501373A1F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809687" y="2794932"/>
            <a:ext cx="0" cy="180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512AC3DE-67B3-4E94-B131-6BC7BB586434}"/>
              </a:ext>
            </a:extLst>
          </p:cNvPr>
          <p:cNvSpPr/>
          <p:nvPr/>
        </p:nvSpPr>
        <p:spPr>
          <a:xfrm>
            <a:off x="2731424" y="4402822"/>
            <a:ext cx="201336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329E8B9B-CC88-42F9-92BB-09F42682D05E}"/>
              </a:ext>
            </a:extLst>
          </p:cNvPr>
          <p:cNvSpPr/>
          <p:nvPr/>
        </p:nvSpPr>
        <p:spPr>
          <a:xfrm>
            <a:off x="2731424" y="6224631"/>
            <a:ext cx="201336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3888A3C-EE1C-4582-B2C9-ABFEDEC18EBB}"/>
              </a:ext>
            </a:extLst>
          </p:cNvPr>
          <p:cNvSpPr/>
          <p:nvPr/>
        </p:nvSpPr>
        <p:spPr>
          <a:xfrm>
            <a:off x="4712623" y="4402822"/>
            <a:ext cx="201336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F270D739-812A-4F27-8F64-9032B2D82A54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2932759" y="4511879"/>
            <a:ext cx="1779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97B4C985-E90A-4CEC-B0AD-F5C16F138072}"/>
              </a:ext>
            </a:extLst>
          </p:cNvPr>
          <p:cNvSpPr/>
          <p:nvPr/>
        </p:nvSpPr>
        <p:spPr>
          <a:xfrm>
            <a:off x="4712623" y="6224631"/>
            <a:ext cx="201336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6E8E0D0-4AE6-497A-9415-4984240DAFD7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2932759" y="6333688"/>
            <a:ext cx="1779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214C9453-A50B-490A-897F-BA48E116E1B1}"/>
              </a:ext>
            </a:extLst>
          </p:cNvPr>
          <p:cNvCxnSpPr/>
          <p:nvPr/>
        </p:nvCxnSpPr>
        <p:spPr>
          <a:xfrm>
            <a:off x="2832091" y="5444455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8E3EA7E6-BE65-4F8F-8C5D-0FF3D0B4D06C}"/>
              </a:ext>
            </a:extLst>
          </p:cNvPr>
          <p:cNvCxnSpPr>
            <a:cxnSpLocks/>
          </p:cNvCxnSpPr>
          <p:nvPr/>
        </p:nvCxnSpPr>
        <p:spPr>
          <a:xfrm>
            <a:off x="3796826" y="4511879"/>
            <a:ext cx="0" cy="1821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9F084DAB-A165-43A1-B77B-FFA344E3DE62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4813291" y="4620936"/>
            <a:ext cx="0" cy="180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A784A813-369F-4969-A4E5-80A93352A558}"/>
              </a:ext>
            </a:extLst>
          </p:cNvPr>
          <p:cNvSpPr/>
          <p:nvPr/>
        </p:nvSpPr>
        <p:spPr>
          <a:xfrm>
            <a:off x="4705415" y="4402822"/>
            <a:ext cx="201336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DBF01FC3-9851-4B22-8A7B-31C3D7191CE5}"/>
              </a:ext>
            </a:extLst>
          </p:cNvPr>
          <p:cNvSpPr/>
          <p:nvPr/>
        </p:nvSpPr>
        <p:spPr>
          <a:xfrm>
            <a:off x="6686614" y="4402822"/>
            <a:ext cx="201336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6F462BC-BD8E-4A93-B8F8-92F2E5F0BC72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4906750" y="4511879"/>
            <a:ext cx="1779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7B0E7FC-7C1E-4268-8B9E-BF4BEB609729}"/>
              </a:ext>
            </a:extLst>
          </p:cNvPr>
          <p:cNvSpPr/>
          <p:nvPr/>
        </p:nvSpPr>
        <p:spPr>
          <a:xfrm>
            <a:off x="4709019" y="4407017"/>
            <a:ext cx="201336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32368CBC-E98D-4DAF-8F71-DABB4819231C}"/>
              </a:ext>
            </a:extLst>
          </p:cNvPr>
          <p:cNvSpPr/>
          <p:nvPr/>
        </p:nvSpPr>
        <p:spPr>
          <a:xfrm>
            <a:off x="4709019" y="6228826"/>
            <a:ext cx="201336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051B57C-2045-4515-87EA-FBFC7EFAA241}"/>
              </a:ext>
            </a:extLst>
          </p:cNvPr>
          <p:cNvSpPr/>
          <p:nvPr/>
        </p:nvSpPr>
        <p:spPr>
          <a:xfrm>
            <a:off x="6690218" y="4407017"/>
            <a:ext cx="201336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0EDA9230-30B2-4826-9620-4BE58315EDF9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4910354" y="4516074"/>
            <a:ext cx="1779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9FAD51F-21C7-486C-9E02-294E7F99BAE8}"/>
              </a:ext>
            </a:extLst>
          </p:cNvPr>
          <p:cNvSpPr/>
          <p:nvPr/>
        </p:nvSpPr>
        <p:spPr>
          <a:xfrm>
            <a:off x="6690218" y="6228826"/>
            <a:ext cx="201336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A9B7B97-52EC-4D52-A1FC-0E7ED84844FD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910354" y="6337883"/>
            <a:ext cx="1779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248EDCE4-E7F1-4B2D-A905-55C46F1ED3C3}"/>
              </a:ext>
            </a:extLst>
          </p:cNvPr>
          <p:cNvCxnSpPr/>
          <p:nvPr/>
        </p:nvCxnSpPr>
        <p:spPr>
          <a:xfrm>
            <a:off x="4809686" y="544865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6212F449-6AB1-4815-8234-D07A27280BFF}"/>
              </a:ext>
            </a:extLst>
          </p:cNvPr>
          <p:cNvCxnSpPr>
            <a:cxnSpLocks/>
          </p:cNvCxnSpPr>
          <p:nvPr/>
        </p:nvCxnSpPr>
        <p:spPr>
          <a:xfrm>
            <a:off x="5774421" y="4516074"/>
            <a:ext cx="0" cy="1821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70391684-CC55-405D-920F-098E83828BD6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6790886" y="4625131"/>
            <a:ext cx="0" cy="180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E2DD08E8-77EE-41FE-A084-4E73CF970643}"/>
              </a:ext>
            </a:extLst>
          </p:cNvPr>
          <p:cNvCxnSpPr>
            <a:cxnSpLocks/>
          </p:cNvCxnSpPr>
          <p:nvPr/>
        </p:nvCxnSpPr>
        <p:spPr>
          <a:xfrm>
            <a:off x="2575930" y="3325889"/>
            <a:ext cx="241744" cy="2391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F6307F1-5B30-417B-B3A8-DF8EAE12C909}"/>
              </a:ext>
            </a:extLst>
          </p:cNvPr>
          <p:cNvSpPr txBox="1"/>
          <p:nvPr/>
        </p:nvSpPr>
        <p:spPr>
          <a:xfrm>
            <a:off x="1449794" y="3269959"/>
            <a:ext cx="105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0.065</a:t>
            </a:r>
            <a:endParaRPr kumimoji="1" lang="ja-JP" altLang="en-US" dirty="0"/>
          </a:p>
        </p:txBody>
      </p:sp>
      <p:sp>
        <p:nvSpPr>
          <p:cNvPr id="62" name="右中かっこ 61">
            <a:extLst>
              <a:ext uri="{FF2B5EF4-FFF2-40B4-BE49-F238E27FC236}">
                <a16:creationId xmlns:a16="http://schemas.microsoft.com/office/drawing/2014/main" id="{96399AA5-B9C7-4B93-AB09-C57A3B395DBD}"/>
              </a:ext>
            </a:extLst>
          </p:cNvPr>
          <p:cNvSpPr/>
          <p:nvPr/>
        </p:nvSpPr>
        <p:spPr>
          <a:xfrm rot="7900367">
            <a:off x="2087633" y="2576995"/>
            <a:ext cx="240584" cy="134629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EDABBE2E-1859-493E-9E1B-746BDCFB7633}"/>
              </a:ext>
            </a:extLst>
          </p:cNvPr>
          <p:cNvCxnSpPr>
            <a:cxnSpLocks/>
          </p:cNvCxnSpPr>
          <p:nvPr/>
        </p:nvCxnSpPr>
        <p:spPr>
          <a:xfrm flipH="1" flipV="1">
            <a:off x="2821488" y="3588977"/>
            <a:ext cx="986645" cy="910553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67B9C6D-19F4-4BB1-81A5-962A8EFC8980}"/>
              </a:ext>
            </a:extLst>
          </p:cNvPr>
          <p:cNvSpPr txBox="1"/>
          <p:nvPr/>
        </p:nvSpPr>
        <p:spPr>
          <a:xfrm>
            <a:off x="9363512" y="58846"/>
            <a:ext cx="263638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900" dirty="0"/>
              <a:t>-- turn_d_90 --</a:t>
            </a:r>
          </a:p>
          <a:p>
            <a:r>
              <a:rPr lang="en-US" altLang="ja-JP" sz="900" dirty="0"/>
              <a:t>  0.1,   0.022391,   0.022158,    0.11,   0.690</a:t>
            </a:r>
          </a:p>
          <a:p>
            <a:r>
              <a:rPr lang="en-US" altLang="ja-JP" sz="900" dirty="0"/>
              <a:t>  0.2,   0.021949,   0.022349,    0.45,   0.345</a:t>
            </a:r>
          </a:p>
          <a:p>
            <a:r>
              <a:rPr lang="en-US" altLang="ja-JP" sz="900" dirty="0"/>
              <a:t>  0.3,   0.021470,   0.022570,    1.01,   0.231</a:t>
            </a:r>
          </a:p>
          <a:p>
            <a:r>
              <a:rPr lang="en-US" altLang="ja-JP" sz="900" dirty="0"/>
              <a:t>  0.4,   0.020953,   0.023018,    1.80,   0.173</a:t>
            </a:r>
          </a:p>
          <a:p>
            <a:r>
              <a:rPr lang="en-US" altLang="ja-JP" sz="900" dirty="0"/>
              <a:t>  0.5,   0.020096,   0.023587,    2.81,   0.139</a:t>
            </a:r>
          </a:p>
          <a:p>
            <a:r>
              <a:rPr lang="en-US" altLang="ja-JP" sz="900" dirty="0"/>
              <a:t>  0.6,   0.019201,   0.024272,    4.04,   0.116</a:t>
            </a:r>
          </a:p>
          <a:p>
            <a:r>
              <a:rPr lang="en-US" altLang="ja-JP" sz="900" dirty="0"/>
              <a:t>  0.7,   0.018418,   0.024764,    5.50,   0.100</a:t>
            </a:r>
          </a:p>
          <a:p>
            <a:r>
              <a:rPr lang="en-US" altLang="ja-JP" sz="900" dirty="0"/>
              <a:t>  0.8,   0.017056,   0.023355,    7.18,   0.091</a:t>
            </a:r>
          </a:p>
          <a:p>
            <a:r>
              <a:rPr lang="en-US" altLang="ja-JP" sz="900" dirty="0"/>
              <a:t>  0.9,   0.015874,   0.021236,    9.06,   0.084</a:t>
            </a:r>
          </a:p>
          <a:p>
            <a:r>
              <a:rPr lang="en-US" altLang="ja-JP" sz="900" dirty="0"/>
              <a:t>  1.0,   0.014520,   0.018498,   11.15,   0.080</a:t>
            </a:r>
          </a:p>
          <a:p>
            <a:r>
              <a:rPr lang="en-US" altLang="ja-JP" sz="900" dirty="0"/>
              <a:t>  1.1,   0.012427,   0.014532,   13.40,   0.077</a:t>
            </a:r>
          </a:p>
          <a:p>
            <a:r>
              <a:rPr lang="en-US" altLang="ja-JP" sz="900" dirty="0"/>
              <a:t>  1.2,   0.010663,   0.010532,   15.80,   0.075</a:t>
            </a:r>
          </a:p>
          <a:p>
            <a:r>
              <a:rPr lang="en-US" altLang="ja-JP" sz="900" dirty="0"/>
              <a:t>  1.3,   0.008708,   0.005692,   18.31,   0.074</a:t>
            </a:r>
          </a:p>
          <a:p>
            <a:r>
              <a:rPr lang="en-US" altLang="ja-JP" sz="900" dirty="0"/>
              <a:t>  1.4,   0.006555,  -0.000291,   20.90,   0.074</a:t>
            </a:r>
          </a:p>
          <a:p>
            <a:r>
              <a:rPr lang="en-US" altLang="ja-JP" sz="900" dirty="0"/>
              <a:t>  1.5,   0.004223,  -0.006221,   23.54,   0.074</a:t>
            </a:r>
          </a:p>
          <a:p>
            <a:r>
              <a:rPr lang="en-US" altLang="ja-JP" sz="900" dirty="0"/>
              <a:t>-- turn_d2s_45 --</a:t>
            </a:r>
          </a:p>
          <a:p>
            <a:r>
              <a:rPr lang="en-US" altLang="ja-JP" sz="900" dirty="0"/>
              <a:t>  0.1,   0.043505,   0.024832,    0.10,   0.394</a:t>
            </a:r>
          </a:p>
          <a:p>
            <a:r>
              <a:rPr lang="en-US" altLang="ja-JP" sz="900" dirty="0"/>
              <a:t>  0.2,   0.043113,   0.024974,    0.39,   0.198</a:t>
            </a:r>
          </a:p>
          <a:p>
            <a:r>
              <a:rPr lang="en-US" altLang="ja-JP" sz="900" dirty="0"/>
              <a:t>  0.3,   0.042638,   0.025397,    0.88,   0.132</a:t>
            </a:r>
          </a:p>
          <a:p>
            <a:r>
              <a:rPr lang="en-US" altLang="ja-JP" sz="900" dirty="0"/>
              <a:t>  0.4,   0.042129,   0.025749,    1.57,   0.100</a:t>
            </a:r>
          </a:p>
          <a:p>
            <a:r>
              <a:rPr lang="en-US" altLang="ja-JP" sz="900" dirty="0"/>
              <a:t>  0.5,   0.041397,   0.026470,    2.46,   0.080</a:t>
            </a:r>
          </a:p>
          <a:p>
            <a:r>
              <a:rPr lang="en-US" altLang="ja-JP" sz="900" dirty="0"/>
              <a:t>  0.6,   0.040750,   0.027102,    3.53,   0.067</a:t>
            </a:r>
          </a:p>
          <a:p>
            <a:r>
              <a:rPr lang="en-US" altLang="ja-JP" sz="900" dirty="0"/>
              <a:t>  0.7,   0.039599,   0.026268,    4.79,   0.060</a:t>
            </a:r>
          </a:p>
          <a:p>
            <a:r>
              <a:rPr lang="en-US" altLang="ja-JP" sz="900" dirty="0"/>
              <a:t>  0.8,   0.038600,   0.024560,    6.22,   0.056</a:t>
            </a:r>
          </a:p>
          <a:p>
            <a:r>
              <a:rPr lang="en-US" altLang="ja-JP" sz="900" dirty="0"/>
              <a:t>  0.9,   0.037475,   0.022859,    7.78,   0.053</a:t>
            </a:r>
          </a:p>
          <a:p>
            <a:r>
              <a:rPr lang="en-US" altLang="ja-JP" sz="900" dirty="0"/>
              <a:t>  1.0,   0.036190,   0.019888,    9.45,   0.052</a:t>
            </a:r>
          </a:p>
          <a:p>
            <a:r>
              <a:rPr lang="en-US" altLang="ja-JP" sz="900" dirty="0"/>
              <a:t>  1.1,   0.034771,   0.016677,   11.17,   0.051</a:t>
            </a:r>
          </a:p>
          <a:p>
            <a:r>
              <a:rPr lang="en-US" altLang="ja-JP" sz="900" dirty="0"/>
              <a:t>  1.2,   0.033213,   0.013077,   12.93,   0.051</a:t>
            </a:r>
          </a:p>
          <a:p>
            <a:r>
              <a:rPr lang="en-US" altLang="ja-JP" sz="900" dirty="0"/>
              <a:t>  1.3,   0.030867,   0.008938,   14.68,   0.052</a:t>
            </a:r>
          </a:p>
          <a:p>
            <a:r>
              <a:rPr lang="en-US" altLang="ja-JP" sz="900" dirty="0"/>
              <a:t>  1.4,   0.028969,   0.004121,   16.39,   0.053</a:t>
            </a:r>
          </a:p>
          <a:p>
            <a:r>
              <a:rPr lang="en-US" altLang="ja-JP" sz="900" dirty="0"/>
              <a:t>  1.5,   0.026939,  -0.000789,   18.05,   0.054</a:t>
            </a:r>
          </a:p>
          <a:p>
            <a:r>
              <a:rPr lang="en-US" altLang="ja-JP" sz="900" dirty="0"/>
              <a:t>-- turn_d2s_135 --</a:t>
            </a:r>
          </a:p>
          <a:p>
            <a:r>
              <a:rPr lang="en-US" altLang="ja-JP" sz="900" dirty="0"/>
              <a:t>  0.1,   0.028534,   0.035772,    0.11,   1.084</a:t>
            </a:r>
          </a:p>
          <a:p>
            <a:r>
              <a:rPr lang="en-US" altLang="ja-JP" sz="900" dirty="0"/>
              <a:t>  0.2,   0.027991,   0.035812,    0.43,   0.543</a:t>
            </a:r>
          </a:p>
          <a:p>
            <a:r>
              <a:rPr lang="en-US" altLang="ja-JP" sz="900" dirty="0"/>
              <a:t>  0.3,   0.027457,   0.036078,    0.96,   0.362</a:t>
            </a:r>
          </a:p>
          <a:p>
            <a:r>
              <a:rPr lang="en-US" altLang="ja-JP" sz="900" dirty="0"/>
              <a:t>  0.4,   0.026775,   0.036562,    1.72,   0.272</a:t>
            </a:r>
          </a:p>
          <a:p>
            <a:r>
              <a:rPr lang="en-US" altLang="ja-JP" sz="900" dirty="0"/>
              <a:t>  0.5,   0.026036,   0.037004,    2.68,   0.218</a:t>
            </a:r>
          </a:p>
          <a:p>
            <a:r>
              <a:rPr lang="en-US" altLang="ja-JP" sz="900" dirty="0"/>
              <a:t>  0.6,   0.025233,   0.037845,    3.86,   0.181</a:t>
            </a:r>
          </a:p>
          <a:p>
            <a:r>
              <a:rPr lang="en-US" altLang="ja-JP" sz="900" dirty="0"/>
              <a:t>  0.7,   0.024157,   0.038371,    5.25,   0.156</a:t>
            </a:r>
          </a:p>
          <a:p>
            <a:r>
              <a:rPr lang="en-US" altLang="ja-JP" sz="900" dirty="0"/>
              <a:t>  0.8,   0.022802,   0.038870,    6.86,   0.137</a:t>
            </a:r>
          </a:p>
          <a:p>
            <a:r>
              <a:rPr lang="en-US" altLang="ja-JP" sz="900" dirty="0"/>
              <a:t>  0.9,   0.021081,   0.036873,    8.68,   0.125</a:t>
            </a:r>
          </a:p>
          <a:p>
            <a:r>
              <a:rPr lang="en-US" altLang="ja-JP" sz="900" dirty="0"/>
              <a:t>  1.0,   0.019501,   0.033774,   10.70,   0.117</a:t>
            </a:r>
          </a:p>
          <a:p>
            <a:r>
              <a:rPr lang="en-US" altLang="ja-JP" sz="900" dirty="0"/>
              <a:t>  1.1,   0.017658,   0.030158,   12.93,   0.110</a:t>
            </a:r>
          </a:p>
          <a:p>
            <a:r>
              <a:rPr lang="en-US" altLang="ja-JP" sz="900" dirty="0"/>
              <a:t>  1.2,   0.014932,   0.026001,   15.35,   0.105</a:t>
            </a:r>
          </a:p>
          <a:p>
            <a:r>
              <a:rPr lang="en-US" altLang="ja-JP" sz="900" dirty="0"/>
              <a:t>  1.3,   0.012424,   0.020156,   17.94,   0.102</a:t>
            </a:r>
          </a:p>
          <a:p>
            <a:r>
              <a:rPr lang="en-US" altLang="ja-JP" sz="900" dirty="0"/>
              <a:t>  1.4,   0.009608,   0.014131,   20.69,   0.100</a:t>
            </a:r>
          </a:p>
          <a:p>
            <a:r>
              <a:rPr lang="en-US" altLang="ja-JP" sz="900" dirty="0"/>
              <a:t>  1.5,   0.006444,   0.006989,   23.57,   0.098</a:t>
            </a:r>
            <a:endParaRPr lang="ja-JP" altLang="en-US" sz="900" dirty="0"/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22D7B41A-D0DE-405F-97CA-83CA3CD93AB0}"/>
              </a:ext>
            </a:extLst>
          </p:cNvPr>
          <p:cNvCxnSpPr>
            <a:cxnSpLocks/>
          </p:cNvCxnSpPr>
          <p:nvPr/>
        </p:nvCxnSpPr>
        <p:spPr>
          <a:xfrm>
            <a:off x="2828104" y="3586380"/>
            <a:ext cx="241744" cy="2391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38C7E41-D190-4F40-9E32-DC922CD18523}"/>
              </a:ext>
            </a:extLst>
          </p:cNvPr>
          <p:cNvSpPr txBox="1"/>
          <p:nvPr/>
        </p:nvSpPr>
        <p:spPr>
          <a:xfrm>
            <a:off x="0" y="7759"/>
            <a:ext cx="3817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ターン前壁切れ</a:t>
            </a:r>
            <a:r>
              <a:rPr kumimoji="1" lang="en-US" altLang="ja-JP" sz="2400" b="1" dirty="0"/>
              <a:t>(</a:t>
            </a:r>
            <a:r>
              <a:rPr kumimoji="1" lang="ja-JP" altLang="en-US" sz="2400" b="1" dirty="0"/>
              <a:t>斜め連続</a:t>
            </a:r>
            <a:r>
              <a:rPr lang="en-US" altLang="ja-JP" sz="2400" b="1" dirty="0"/>
              <a:t>)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5585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3BB1A4F-34F5-4A23-89F0-AB673DE0C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46" y="1354814"/>
            <a:ext cx="2576730" cy="229595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085F1E9-2D73-41D7-9022-614681288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714123" y="1242321"/>
            <a:ext cx="2349636" cy="209360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1DEBAA0-9613-4356-9E24-6DCE3A2C8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39910" y="1341911"/>
            <a:ext cx="2349636" cy="209360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CBFE28A-CD70-43C5-9411-B846EE358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497991" y="1341911"/>
            <a:ext cx="2349636" cy="209360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026512A-8D0D-4581-AFE8-8C04FC802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V="1">
            <a:off x="3557653" y="4320300"/>
            <a:ext cx="2454384" cy="218694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F9B862C-2C2A-405C-97D2-75ADFF488FFF}"/>
              </a:ext>
            </a:extLst>
          </p:cNvPr>
          <p:cNvSpPr txBox="1"/>
          <p:nvPr/>
        </p:nvSpPr>
        <p:spPr>
          <a:xfrm>
            <a:off x="534807" y="780702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90deg CW</a:t>
            </a:r>
            <a:endParaRPr kumimoji="1" lang="ja-JP" altLang="en-US" b="1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529AB3D1-3C8D-47BD-9663-6F74B6E6CA9B}"/>
              </a:ext>
            </a:extLst>
          </p:cNvPr>
          <p:cNvSpPr/>
          <p:nvPr/>
        </p:nvSpPr>
        <p:spPr>
          <a:xfrm rot="16200000">
            <a:off x="925121" y="2700123"/>
            <a:ext cx="515516" cy="141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46779BA-333E-4ABD-831F-1D4C05246440}"/>
              </a:ext>
            </a:extLst>
          </p:cNvPr>
          <p:cNvSpPr txBox="1"/>
          <p:nvPr/>
        </p:nvSpPr>
        <p:spPr>
          <a:xfrm>
            <a:off x="3800412" y="78070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0deg CW</a:t>
            </a:r>
            <a:endParaRPr kumimoji="1" lang="ja-JP" altLang="en-US" b="1" dirty="0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181A0B09-2967-41D1-BE63-3B9D9FD9B250}"/>
              </a:ext>
            </a:extLst>
          </p:cNvPr>
          <p:cNvSpPr/>
          <p:nvPr/>
        </p:nvSpPr>
        <p:spPr>
          <a:xfrm>
            <a:off x="4469914" y="1548266"/>
            <a:ext cx="515516" cy="141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04A8CC6-C7FD-4877-85F3-0F6FE1626750}"/>
              </a:ext>
            </a:extLst>
          </p:cNvPr>
          <p:cNvSpPr txBox="1"/>
          <p:nvPr/>
        </p:nvSpPr>
        <p:spPr>
          <a:xfrm>
            <a:off x="6626006" y="780702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180</a:t>
            </a:r>
            <a:r>
              <a:rPr kumimoji="1" lang="en-US" altLang="ja-JP" b="1" dirty="0"/>
              <a:t>deg CW</a:t>
            </a:r>
            <a:endParaRPr kumimoji="1" lang="ja-JP" altLang="en-US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DFC95AD-99D2-4B74-8245-F1515D7CACCF}"/>
              </a:ext>
            </a:extLst>
          </p:cNvPr>
          <p:cNvSpPr txBox="1"/>
          <p:nvPr/>
        </p:nvSpPr>
        <p:spPr>
          <a:xfrm>
            <a:off x="9239910" y="780702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270deg CW</a:t>
            </a:r>
            <a:endParaRPr kumimoji="1" lang="ja-JP" altLang="en-US" b="1" dirty="0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E486F7A2-49F9-4970-9E51-EC95FF7E6363}"/>
              </a:ext>
            </a:extLst>
          </p:cNvPr>
          <p:cNvSpPr/>
          <p:nvPr/>
        </p:nvSpPr>
        <p:spPr>
          <a:xfrm rot="10800000">
            <a:off x="7600944" y="2957881"/>
            <a:ext cx="515516" cy="141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1898175B-2A9B-4D31-A1A7-BE07A8CFFE70}"/>
              </a:ext>
            </a:extLst>
          </p:cNvPr>
          <p:cNvSpPr/>
          <p:nvPr/>
        </p:nvSpPr>
        <p:spPr>
          <a:xfrm rot="5400000">
            <a:off x="10799241" y="2174182"/>
            <a:ext cx="515516" cy="141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4488898A-2B4D-4F04-A75E-710AD3D5D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5146" y="4408069"/>
            <a:ext cx="2454252" cy="229595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7E21F42B-0D19-4FA1-B1D8-87BE22E84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V="1">
            <a:off x="6426126" y="4267152"/>
            <a:ext cx="2349636" cy="218694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2494741C-C1D1-4F22-BBD1-0B70A5159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9277770" y="4313819"/>
            <a:ext cx="2273916" cy="2093606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ED2B618-599A-4CA6-B9B3-5F4FBDFE141C}"/>
              </a:ext>
            </a:extLst>
          </p:cNvPr>
          <p:cNvSpPr txBox="1"/>
          <p:nvPr/>
        </p:nvSpPr>
        <p:spPr>
          <a:xfrm>
            <a:off x="534807" y="3944487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90deg CCW</a:t>
            </a:r>
            <a:endParaRPr kumimoji="1" lang="ja-JP" altLang="en-US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F479033-DDEF-4F4B-AEF2-843C4C9EF5E7}"/>
              </a:ext>
            </a:extLst>
          </p:cNvPr>
          <p:cNvSpPr txBox="1"/>
          <p:nvPr/>
        </p:nvSpPr>
        <p:spPr>
          <a:xfrm>
            <a:off x="3805610" y="3888837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0deg CCW</a:t>
            </a:r>
            <a:endParaRPr kumimoji="1" lang="ja-JP" altLang="en-US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620E08F-B8F6-4A9D-9203-43980A550D44}"/>
              </a:ext>
            </a:extLst>
          </p:cNvPr>
          <p:cNvSpPr txBox="1"/>
          <p:nvPr/>
        </p:nvSpPr>
        <p:spPr>
          <a:xfrm>
            <a:off x="6523846" y="3888837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180</a:t>
            </a:r>
            <a:r>
              <a:rPr kumimoji="1" lang="en-US" altLang="ja-JP" b="1" dirty="0"/>
              <a:t>deg CCW</a:t>
            </a:r>
            <a:endParaRPr kumimoji="1" lang="ja-JP" altLang="en-US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94216E3-2F70-46BF-9AE9-B0430ADA1306}"/>
              </a:ext>
            </a:extLst>
          </p:cNvPr>
          <p:cNvSpPr txBox="1"/>
          <p:nvPr/>
        </p:nvSpPr>
        <p:spPr>
          <a:xfrm>
            <a:off x="9239910" y="3890894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270deg CCW</a:t>
            </a:r>
            <a:endParaRPr kumimoji="1" lang="ja-JP" altLang="en-US" b="1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E90F499F-EEFE-475B-98CC-C724DA43DA1E}"/>
              </a:ext>
            </a:extLst>
          </p:cNvPr>
          <p:cNvSpPr/>
          <p:nvPr/>
        </p:nvSpPr>
        <p:spPr>
          <a:xfrm rot="5400000">
            <a:off x="9520132" y="5227437"/>
            <a:ext cx="515516" cy="141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285AFDDA-BA60-419A-8A37-046E202CE83F}"/>
              </a:ext>
            </a:extLst>
          </p:cNvPr>
          <p:cNvSpPr/>
          <p:nvPr/>
        </p:nvSpPr>
        <p:spPr>
          <a:xfrm rot="10800000">
            <a:off x="7501096" y="4646914"/>
            <a:ext cx="515516" cy="141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73D5DDB5-B4B5-4AC9-A441-C22F805F9142}"/>
              </a:ext>
            </a:extLst>
          </p:cNvPr>
          <p:cNvSpPr/>
          <p:nvPr/>
        </p:nvSpPr>
        <p:spPr>
          <a:xfrm>
            <a:off x="4373425" y="6007805"/>
            <a:ext cx="515516" cy="141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2F46B1EB-3E45-415D-A4C4-567AA1B87D5E}"/>
              </a:ext>
            </a:extLst>
          </p:cNvPr>
          <p:cNvSpPr/>
          <p:nvPr/>
        </p:nvSpPr>
        <p:spPr>
          <a:xfrm rot="16200000">
            <a:off x="2206331" y="5679197"/>
            <a:ext cx="515516" cy="141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0C62573-9EFC-4295-B08E-8145D7E75AC7}"/>
              </a:ext>
            </a:extLst>
          </p:cNvPr>
          <p:cNvSpPr txBox="1"/>
          <p:nvPr/>
        </p:nvSpPr>
        <p:spPr>
          <a:xfrm>
            <a:off x="0" y="7759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ターン前壁切れパターン</a:t>
            </a:r>
            <a:r>
              <a:rPr kumimoji="1" lang="en-US" altLang="ja-JP" sz="2400" b="1" dirty="0"/>
              <a:t>(</a:t>
            </a:r>
            <a:r>
              <a:rPr kumimoji="1" lang="ja-JP" altLang="en-US" sz="2400" b="1" dirty="0"/>
              <a:t>直進</a:t>
            </a:r>
            <a:r>
              <a:rPr kumimoji="1" lang="en-US" altLang="ja-JP" sz="2400" b="1" dirty="0"/>
              <a:t>)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2087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図 62">
            <a:extLst>
              <a:ext uri="{FF2B5EF4-FFF2-40B4-BE49-F238E27FC236}">
                <a16:creationId xmlns:a16="http://schemas.microsoft.com/office/drawing/2014/main" id="{B580AB8B-00FC-4CD3-A210-EFC8ED86B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700" y="1055681"/>
            <a:ext cx="2720648" cy="2376557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D51D94DB-D6C2-495C-B424-91976D923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4181535"/>
            <a:ext cx="2645965" cy="2311319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724F288E-9453-4DE3-BB43-0BD76F8C6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221" y="981264"/>
            <a:ext cx="2818225" cy="2461793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F27DBD2F-F918-46CB-9450-94EEB41207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22"/>
          <a:stretch/>
        </p:blipFill>
        <p:spPr>
          <a:xfrm rot="5400000" flipV="1">
            <a:off x="2921925" y="3991409"/>
            <a:ext cx="2311318" cy="2376559"/>
          </a:xfrm>
          <a:prstGeom prst="rect">
            <a:avLst/>
          </a:prstGeom>
        </p:spPr>
      </p:pic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3E4D11E-A169-4C32-9DE0-1AC0B92FD8AE}"/>
              </a:ext>
            </a:extLst>
          </p:cNvPr>
          <p:cNvSpPr txBox="1"/>
          <p:nvPr/>
        </p:nvSpPr>
        <p:spPr>
          <a:xfrm>
            <a:off x="115343" y="727796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45deg CW</a:t>
            </a:r>
            <a:endParaRPr kumimoji="1" lang="ja-JP" altLang="en-US" b="1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FC77DCB-8A94-469D-A0A0-FDE4B0AF7D47}"/>
              </a:ext>
            </a:extLst>
          </p:cNvPr>
          <p:cNvSpPr txBox="1"/>
          <p:nvPr/>
        </p:nvSpPr>
        <p:spPr>
          <a:xfrm>
            <a:off x="2679324" y="704265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135deg CW</a:t>
            </a:r>
            <a:endParaRPr kumimoji="1" lang="ja-JP" altLang="en-US" b="1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2DCB0B2F-E978-4E38-914B-0E79AA402BBC}"/>
              </a:ext>
            </a:extLst>
          </p:cNvPr>
          <p:cNvSpPr txBox="1"/>
          <p:nvPr/>
        </p:nvSpPr>
        <p:spPr>
          <a:xfrm>
            <a:off x="2683649" y="3833829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135deg CCW</a:t>
            </a:r>
            <a:endParaRPr kumimoji="1" lang="ja-JP" altLang="en-US" b="1" dirty="0"/>
          </a:p>
        </p:txBody>
      </p:sp>
      <p:sp>
        <p:nvSpPr>
          <p:cNvPr id="73" name="矢印: 右 72">
            <a:extLst>
              <a:ext uri="{FF2B5EF4-FFF2-40B4-BE49-F238E27FC236}">
                <a16:creationId xmlns:a16="http://schemas.microsoft.com/office/drawing/2014/main" id="{5397BBEE-AF8A-4346-8CFA-5AC282207271}"/>
              </a:ext>
            </a:extLst>
          </p:cNvPr>
          <p:cNvSpPr/>
          <p:nvPr/>
        </p:nvSpPr>
        <p:spPr>
          <a:xfrm rot="18803665">
            <a:off x="383356" y="2778133"/>
            <a:ext cx="515516" cy="141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矢印: 右 73">
            <a:extLst>
              <a:ext uri="{FF2B5EF4-FFF2-40B4-BE49-F238E27FC236}">
                <a16:creationId xmlns:a16="http://schemas.microsoft.com/office/drawing/2014/main" id="{F40CC5B6-3AFB-417D-B70B-48160EEE0252}"/>
              </a:ext>
            </a:extLst>
          </p:cNvPr>
          <p:cNvSpPr/>
          <p:nvPr/>
        </p:nvSpPr>
        <p:spPr>
          <a:xfrm rot="13393317">
            <a:off x="3931023" y="2826176"/>
            <a:ext cx="515516" cy="141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矢印: 右 74">
            <a:extLst>
              <a:ext uri="{FF2B5EF4-FFF2-40B4-BE49-F238E27FC236}">
                <a16:creationId xmlns:a16="http://schemas.microsoft.com/office/drawing/2014/main" id="{8AC09FB0-874D-4251-B582-46E110E61552}"/>
              </a:ext>
            </a:extLst>
          </p:cNvPr>
          <p:cNvSpPr/>
          <p:nvPr/>
        </p:nvSpPr>
        <p:spPr>
          <a:xfrm rot="13393317">
            <a:off x="4536868" y="5695969"/>
            <a:ext cx="515516" cy="141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446C62ED-063C-47B1-B535-C5BDC3C2C310}"/>
              </a:ext>
            </a:extLst>
          </p:cNvPr>
          <p:cNvSpPr/>
          <p:nvPr/>
        </p:nvSpPr>
        <p:spPr>
          <a:xfrm>
            <a:off x="1552942" y="1692651"/>
            <a:ext cx="283169" cy="2949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D23C15B2-E438-4857-A354-D3B3BA9647B5}"/>
              </a:ext>
            </a:extLst>
          </p:cNvPr>
          <p:cNvSpPr/>
          <p:nvPr/>
        </p:nvSpPr>
        <p:spPr>
          <a:xfrm>
            <a:off x="3665491" y="4770542"/>
            <a:ext cx="283169" cy="2949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FA73BFC7-82AD-4F1A-9294-CF0DDD2BF61D}"/>
              </a:ext>
            </a:extLst>
          </p:cNvPr>
          <p:cNvSpPr/>
          <p:nvPr/>
        </p:nvSpPr>
        <p:spPr>
          <a:xfrm>
            <a:off x="1549577" y="4884722"/>
            <a:ext cx="283169" cy="2949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609CC1F5-A16B-4C00-8631-414CE56C00AA}"/>
              </a:ext>
            </a:extLst>
          </p:cNvPr>
          <p:cNvSpPr/>
          <p:nvPr/>
        </p:nvSpPr>
        <p:spPr>
          <a:xfrm>
            <a:off x="3551035" y="1744693"/>
            <a:ext cx="283169" cy="2949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A239B00-94B3-40BF-83C5-D1304C0CF576}"/>
              </a:ext>
            </a:extLst>
          </p:cNvPr>
          <p:cNvSpPr txBox="1"/>
          <p:nvPr/>
        </p:nvSpPr>
        <p:spPr>
          <a:xfrm>
            <a:off x="134545" y="3833829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45deg CCW</a:t>
            </a:r>
            <a:endParaRPr kumimoji="1" lang="ja-JP" altLang="en-US" b="1" dirty="0"/>
          </a:p>
        </p:txBody>
      </p:sp>
      <p:sp>
        <p:nvSpPr>
          <p:cNvPr id="82" name="矢印: 右 81">
            <a:extLst>
              <a:ext uri="{FF2B5EF4-FFF2-40B4-BE49-F238E27FC236}">
                <a16:creationId xmlns:a16="http://schemas.microsoft.com/office/drawing/2014/main" id="{B7BD029B-DC55-4C8C-B25E-DDAE642154F4}"/>
              </a:ext>
            </a:extLst>
          </p:cNvPr>
          <p:cNvSpPr/>
          <p:nvPr/>
        </p:nvSpPr>
        <p:spPr>
          <a:xfrm rot="18993198">
            <a:off x="995222" y="5905602"/>
            <a:ext cx="515516" cy="141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3" name="図 82">
            <a:extLst>
              <a:ext uri="{FF2B5EF4-FFF2-40B4-BE49-F238E27FC236}">
                <a16:creationId xmlns:a16="http://schemas.microsoft.com/office/drawing/2014/main" id="{F39A1991-C373-4DA3-A8F6-D0B00ECB8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664582" y="4310601"/>
            <a:ext cx="2916225" cy="2547399"/>
          </a:xfrm>
          <a:prstGeom prst="rect">
            <a:avLst/>
          </a:prstGeom>
        </p:spPr>
      </p:pic>
      <p:pic>
        <p:nvPicPr>
          <p:cNvPr id="84" name="図 83">
            <a:extLst>
              <a:ext uri="{FF2B5EF4-FFF2-40B4-BE49-F238E27FC236}">
                <a16:creationId xmlns:a16="http://schemas.microsoft.com/office/drawing/2014/main" id="{BD3B1B2C-58AA-4574-9342-9A3C161FA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5596081" y="1298128"/>
            <a:ext cx="2584257" cy="2419692"/>
          </a:xfrm>
          <a:prstGeom prst="rect">
            <a:avLst/>
          </a:prstGeom>
        </p:spPr>
      </p:pic>
      <p:sp>
        <p:nvSpPr>
          <p:cNvPr id="85" name="矢印: 右 84">
            <a:extLst>
              <a:ext uri="{FF2B5EF4-FFF2-40B4-BE49-F238E27FC236}">
                <a16:creationId xmlns:a16="http://schemas.microsoft.com/office/drawing/2014/main" id="{F578D09F-F917-406A-B9B9-A67F18C96914}"/>
              </a:ext>
            </a:extLst>
          </p:cNvPr>
          <p:cNvSpPr/>
          <p:nvPr/>
        </p:nvSpPr>
        <p:spPr>
          <a:xfrm rot="8245364">
            <a:off x="9922466" y="4793448"/>
            <a:ext cx="515516" cy="141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6" name="図 85">
            <a:extLst>
              <a:ext uri="{FF2B5EF4-FFF2-40B4-BE49-F238E27FC236}">
                <a16:creationId xmlns:a16="http://schemas.microsoft.com/office/drawing/2014/main" id="{9E8B1F5C-B50D-47B1-B6CF-6BA6A10C4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8614666" y="1196995"/>
            <a:ext cx="2584257" cy="2419692"/>
          </a:xfrm>
          <a:prstGeom prst="rect">
            <a:avLst/>
          </a:prstGeom>
        </p:spPr>
      </p:pic>
      <p:pic>
        <p:nvPicPr>
          <p:cNvPr id="87" name="図 86">
            <a:extLst>
              <a:ext uri="{FF2B5EF4-FFF2-40B4-BE49-F238E27FC236}">
                <a16:creationId xmlns:a16="http://schemas.microsoft.com/office/drawing/2014/main" id="{70A8F786-D483-4871-A610-F42EE3F76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>
            <a:off x="5721885" y="4241611"/>
            <a:ext cx="2640589" cy="2472437"/>
          </a:xfrm>
          <a:prstGeom prst="rect">
            <a:avLst/>
          </a:prstGeom>
        </p:spPr>
      </p:pic>
      <p:sp>
        <p:nvSpPr>
          <p:cNvPr id="88" name="矢印: 右 87">
            <a:extLst>
              <a:ext uri="{FF2B5EF4-FFF2-40B4-BE49-F238E27FC236}">
                <a16:creationId xmlns:a16="http://schemas.microsoft.com/office/drawing/2014/main" id="{EC19A738-039C-49B2-9117-0AAE50B42EE4}"/>
              </a:ext>
            </a:extLst>
          </p:cNvPr>
          <p:cNvSpPr/>
          <p:nvPr/>
        </p:nvSpPr>
        <p:spPr>
          <a:xfrm rot="8245364">
            <a:off x="10290872" y="2332802"/>
            <a:ext cx="515516" cy="141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矢印: 右 88">
            <a:extLst>
              <a:ext uri="{FF2B5EF4-FFF2-40B4-BE49-F238E27FC236}">
                <a16:creationId xmlns:a16="http://schemas.microsoft.com/office/drawing/2014/main" id="{16F5E7C0-63E8-4F82-A65F-D51630F43E2E}"/>
              </a:ext>
            </a:extLst>
          </p:cNvPr>
          <p:cNvSpPr/>
          <p:nvPr/>
        </p:nvSpPr>
        <p:spPr>
          <a:xfrm rot="2679601">
            <a:off x="6170436" y="5370619"/>
            <a:ext cx="515516" cy="141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矢印: 右 89">
            <a:extLst>
              <a:ext uri="{FF2B5EF4-FFF2-40B4-BE49-F238E27FC236}">
                <a16:creationId xmlns:a16="http://schemas.microsoft.com/office/drawing/2014/main" id="{DEC08AE1-ABDF-412E-A40D-16293C3D226A}"/>
              </a:ext>
            </a:extLst>
          </p:cNvPr>
          <p:cNvSpPr/>
          <p:nvPr/>
        </p:nvSpPr>
        <p:spPr>
          <a:xfrm rot="2720458">
            <a:off x="6552959" y="1796205"/>
            <a:ext cx="515516" cy="141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84DF784-E95D-478B-B8DB-E15CF21A710A}"/>
              </a:ext>
            </a:extLst>
          </p:cNvPr>
          <p:cNvSpPr txBox="1"/>
          <p:nvPr/>
        </p:nvSpPr>
        <p:spPr>
          <a:xfrm>
            <a:off x="5656981" y="3832122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315</a:t>
            </a:r>
            <a:r>
              <a:rPr kumimoji="1" lang="en-US" altLang="ja-JP" b="1" dirty="0"/>
              <a:t>deg CCW</a:t>
            </a:r>
            <a:endParaRPr kumimoji="1" lang="ja-JP" altLang="en-US" b="1" dirty="0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2E7FB0F3-BED6-4712-8727-B2CAABADCA93}"/>
              </a:ext>
            </a:extLst>
          </p:cNvPr>
          <p:cNvSpPr/>
          <p:nvPr/>
        </p:nvSpPr>
        <p:spPr>
          <a:xfrm>
            <a:off x="7237580" y="5717750"/>
            <a:ext cx="283169" cy="2949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65073932-ECD5-429E-9DF1-D26D31FFFE36}"/>
              </a:ext>
            </a:extLst>
          </p:cNvPr>
          <p:cNvSpPr/>
          <p:nvPr/>
        </p:nvSpPr>
        <p:spPr>
          <a:xfrm>
            <a:off x="9439559" y="2630222"/>
            <a:ext cx="283169" cy="2949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43960411-55D4-4AD4-A9AC-710C45C5021F}"/>
              </a:ext>
            </a:extLst>
          </p:cNvPr>
          <p:cNvSpPr/>
          <p:nvPr/>
        </p:nvSpPr>
        <p:spPr>
          <a:xfrm>
            <a:off x="7126350" y="2695801"/>
            <a:ext cx="283169" cy="2949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641AD468-73FC-4918-A65C-69CCB420A785}"/>
              </a:ext>
            </a:extLst>
          </p:cNvPr>
          <p:cNvSpPr/>
          <p:nvPr/>
        </p:nvSpPr>
        <p:spPr>
          <a:xfrm>
            <a:off x="9558553" y="5772127"/>
            <a:ext cx="283169" cy="2949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8BF1A429-6D95-4719-950D-4B5FF3CBE96F}"/>
              </a:ext>
            </a:extLst>
          </p:cNvPr>
          <p:cNvSpPr txBox="1"/>
          <p:nvPr/>
        </p:nvSpPr>
        <p:spPr>
          <a:xfrm>
            <a:off x="5605702" y="726170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315</a:t>
            </a:r>
            <a:r>
              <a:rPr kumimoji="1" lang="en-US" altLang="ja-JP" b="1" dirty="0"/>
              <a:t>deg CW</a:t>
            </a:r>
            <a:endParaRPr kumimoji="1" lang="ja-JP" altLang="en-US" b="1" dirty="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72E3C287-3457-4136-9269-D156ECEB57AF}"/>
              </a:ext>
            </a:extLst>
          </p:cNvPr>
          <p:cNvSpPr txBox="1"/>
          <p:nvPr/>
        </p:nvSpPr>
        <p:spPr>
          <a:xfrm>
            <a:off x="8696948" y="3839363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225</a:t>
            </a:r>
            <a:r>
              <a:rPr kumimoji="1" lang="en-US" altLang="ja-JP" b="1" dirty="0"/>
              <a:t>deg CCW</a:t>
            </a:r>
            <a:endParaRPr kumimoji="1" lang="ja-JP" altLang="en-US" b="1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0A99A83D-1A90-439E-B1F9-09702E2B8248}"/>
              </a:ext>
            </a:extLst>
          </p:cNvPr>
          <p:cNvSpPr txBox="1"/>
          <p:nvPr/>
        </p:nvSpPr>
        <p:spPr>
          <a:xfrm>
            <a:off x="8696948" y="727796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225</a:t>
            </a:r>
            <a:r>
              <a:rPr kumimoji="1" lang="en-US" altLang="ja-JP" b="1" dirty="0"/>
              <a:t>deg CW</a:t>
            </a:r>
            <a:endParaRPr kumimoji="1" lang="ja-JP" altLang="en-US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E0D0E84-670B-471B-90AB-37FE2C6EF810}"/>
              </a:ext>
            </a:extLst>
          </p:cNvPr>
          <p:cNvSpPr txBox="1"/>
          <p:nvPr/>
        </p:nvSpPr>
        <p:spPr>
          <a:xfrm>
            <a:off x="11178904" y="69655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d2s135</a:t>
            </a:r>
          </a:p>
          <a:p>
            <a:r>
              <a:rPr lang="en-US" altLang="ja-JP" dirty="0"/>
              <a:t>d90</a:t>
            </a:r>
          </a:p>
          <a:p>
            <a:r>
              <a:rPr kumimoji="1" lang="en-US" altLang="ja-JP" dirty="0"/>
              <a:t>d2s45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C1B32EB1-1E10-43DC-B790-DE5E5F4CBDAA}"/>
              </a:ext>
            </a:extLst>
          </p:cNvPr>
          <p:cNvSpPr txBox="1"/>
          <p:nvPr/>
        </p:nvSpPr>
        <p:spPr>
          <a:xfrm>
            <a:off x="7314231" y="69655"/>
            <a:ext cx="3475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 err="1"/>
              <a:t>x_pillar</a:t>
            </a:r>
            <a:r>
              <a:rPr lang="en-US" altLang="ja-JP" sz="900" dirty="0"/>
              <a:t> = 0.09f*(float)((uint8_t)( (</a:t>
            </a:r>
            <a:r>
              <a:rPr lang="en-US" altLang="ja-JP" sz="900" dirty="0" err="1"/>
              <a:t>x_end</a:t>
            </a:r>
            <a:r>
              <a:rPr lang="en-US" altLang="ja-JP" sz="900" dirty="0"/>
              <a:t> + 0.045f )/ 0.09f))</a:t>
            </a:r>
            <a:endParaRPr kumimoji="1" lang="en-US" altLang="ja-JP" sz="900" dirty="0"/>
          </a:p>
          <a:p>
            <a:r>
              <a:rPr lang="en-US" altLang="ja-JP" sz="900" dirty="0" err="1"/>
              <a:t>y_pillar</a:t>
            </a:r>
            <a:r>
              <a:rPr lang="en-US" altLang="ja-JP" sz="900" dirty="0"/>
              <a:t> = 0.09f*(float)((uint8_t)( (</a:t>
            </a:r>
            <a:r>
              <a:rPr lang="en-US" altLang="ja-JP" sz="900" dirty="0" err="1"/>
              <a:t>y_end</a:t>
            </a:r>
            <a:r>
              <a:rPr lang="en-US" altLang="ja-JP" sz="900" dirty="0"/>
              <a:t> + 0.045f)/ 0.09f))</a:t>
            </a:r>
          </a:p>
          <a:p>
            <a:r>
              <a:rPr kumimoji="1" lang="en-US" altLang="ja-JP" sz="900" dirty="0"/>
              <a:t>x = </a:t>
            </a:r>
            <a:r>
              <a:rPr kumimoji="1" lang="en-US" altLang="ja-JP" sz="900" dirty="0" err="1"/>
              <a:t>x_pillar</a:t>
            </a:r>
            <a:r>
              <a:rPr kumimoji="1" lang="en-US" altLang="ja-JP" sz="900" dirty="0"/>
              <a:t> +  cos(yaw -</a:t>
            </a:r>
            <a:r>
              <a:rPr lang="en-US" altLang="ja-JP" sz="900" dirty="0" err="1"/>
              <a:t>dir</a:t>
            </a:r>
            <a:r>
              <a:rPr lang="en-US" altLang="ja-JP" sz="900" dirty="0"/>
              <a:t> *3/4Pi</a:t>
            </a:r>
            <a:r>
              <a:rPr kumimoji="1" lang="en-US" altLang="ja-JP" sz="900" dirty="0"/>
              <a:t>) *0.045f + r *  cos(</a:t>
            </a:r>
            <a:r>
              <a:rPr kumimoji="1" lang="en-US" altLang="ja-JP" sz="900" dirty="0" err="1"/>
              <a:t>yaw+Pi</a:t>
            </a:r>
            <a:r>
              <a:rPr kumimoji="1" lang="en-US" altLang="ja-JP" sz="900" dirty="0"/>
              <a:t>)</a:t>
            </a:r>
          </a:p>
          <a:p>
            <a:r>
              <a:rPr lang="en-US" altLang="ja-JP" sz="900" dirty="0"/>
              <a:t>y = </a:t>
            </a:r>
            <a:r>
              <a:rPr lang="en-US" altLang="ja-JP" sz="900" dirty="0" err="1"/>
              <a:t>y_pillar</a:t>
            </a:r>
            <a:r>
              <a:rPr lang="en-US" altLang="ja-JP" sz="900" dirty="0"/>
              <a:t> +  sin(yaw -</a:t>
            </a:r>
            <a:r>
              <a:rPr lang="en-US" altLang="ja-JP" sz="900" dirty="0" err="1"/>
              <a:t>dir</a:t>
            </a:r>
            <a:r>
              <a:rPr lang="en-US" altLang="ja-JP" sz="900" dirty="0"/>
              <a:t> *3/4Pi) * 0.045f + r * sin(</a:t>
            </a:r>
            <a:r>
              <a:rPr lang="en-US" altLang="ja-JP" sz="900" dirty="0" err="1"/>
              <a:t>yaw+Pi</a:t>
            </a:r>
            <a:r>
              <a:rPr lang="en-US" altLang="ja-JP" sz="900" dirty="0"/>
              <a:t>)</a:t>
            </a:r>
            <a:endParaRPr kumimoji="1" lang="en-US" altLang="ja-JP" sz="9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3E9E76D-8C72-48DD-AED3-264DB37E3F03}"/>
              </a:ext>
            </a:extLst>
          </p:cNvPr>
          <p:cNvSpPr txBox="1"/>
          <p:nvPr/>
        </p:nvSpPr>
        <p:spPr>
          <a:xfrm>
            <a:off x="0" y="7759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ターン前壁切れパターン</a:t>
            </a:r>
            <a:r>
              <a:rPr kumimoji="1" lang="en-US" altLang="ja-JP" sz="2400" b="1" dirty="0"/>
              <a:t>(</a:t>
            </a:r>
            <a:r>
              <a:rPr kumimoji="1" lang="ja-JP" altLang="en-US" sz="2400" b="1" dirty="0"/>
              <a:t>斜め</a:t>
            </a:r>
            <a:r>
              <a:rPr kumimoji="1" lang="en-US" altLang="ja-JP" sz="2400" b="1" dirty="0"/>
              <a:t>)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90184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4749</TotalTime>
  <Words>1758</Words>
  <Application>Microsoft Office PowerPoint</Application>
  <PresentationFormat>ワイド画面</PresentationFormat>
  <Paragraphs>204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Takahashi Ryota</dc:creator>
  <cp:lastModifiedBy>Takahashi Ryota</cp:lastModifiedBy>
  <cp:revision>3</cp:revision>
  <dcterms:created xsi:type="dcterms:W3CDTF">2022-02-06T11:48:21Z</dcterms:created>
  <dcterms:modified xsi:type="dcterms:W3CDTF">2022-02-10T01:59:03Z</dcterms:modified>
</cp:coreProperties>
</file>