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Helvetica Neue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HelveticaNeue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Oswald-regular.fntdata"/><Relationship Id="rId27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Zisen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 Jiaxin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hash value of part i is in Inventory, we don’t store it repeately.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GanquanWen/Deduplicato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Relationship Id="rId6" Type="http://schemas.openxmlformats.org/officeDocument/2006/relationships/image" Target="../media/image9.png"/><Relationship Id="rId7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rive.google.com/file/d/1VO2yoABjzzNNg80Vu7CnFzfMloDsrzqc/view" TargetMode="External"/><Relationship Id="rId4" Type="http://schemas.openxmlformats.org/officeDocument/2006/relationships/hyperlink" Target="https://drive.google.com/file/d/1B7iEVavg6e4bjH5HrY6SwDr0pTaNDmYj/view" TargetMode="External"/><Relationship Id="rId5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researchgate.net/publication/287251603_Study_of_Chunking_Algorithm_in_Data_Deduplication" TargetMode="External"/><Relationship Id="rId4" Type="http://schemas.openxmlformats.org/officeDocument/2006/relationships/hyperlink" Target="http://python-textbok.readthedocs.io/en/1.0/Introduction_to_GUI_Programming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Deduplicator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93400" y="3174875"/>
            <a:ext cx="8974500" cy="13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Jiaxin Tang, Ganquan Wen, Xiang Zheng, Zulin Liu, Zisen Zhou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https://github.com/GanquanWen/Deduplicator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338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Check the Inventory to see if the parts contained by the file can be deleted.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part is contained by </a:t>
            </a:r>
            <a:r>
              <a:rPr lang="en"/>
              <a:t>multiple files, it can not be deleted.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part is contained only by the file, then this part can be deleted.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100" y="1206661"/>
            <a:ext cx="4789200" cy="330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4286425" y="4140175"/>
            <a:ext cx="4655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 is also in other files, so it would not be deleted.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User Interface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45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Implement the graphical user interface by tkinter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dialog to choose file and locker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Buttons for different functions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Progressbar from ttk for progressbar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Canvas to display the progress in percentage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Seperate thread for interface to speed up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000" y="1152478"/>
            <a:ext cx="4098601" cy="2423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&amp; Result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75" y="1103675"/>
            <a:ext cx="4522226" cy="27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1907925" y="4027225"/>
            <a:ext cx="13179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file1.txt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1672" y="516150"/>
            <a:ext cx="1835125" cy="206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5">
            <a:alphaModFix/>
          </a:blip>
          <a:srcRect b="0" l="77546" r="0" t="0"/>
          <a:stretch/>
        </p:blipFill>
        <p:spPr>
          <a:xfrm>
            <a:off x="7451475" y="3725000"/>
            <a:ext cx="799749" cy="11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7925" y="2863550"/>
            <a:ext cx="2873300" cy="8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Shape 139"/>
          <p:cNvCxnSpPr/>
          <p:nvPr/>
        </p:nvCxnSpPr>
        <p:spPr>
          <a:xfrm>
            <a:off x="7169425" y="1258825"/>
            <a:ext cx="0" cy="12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Shape 140"/>
          <p:cNvCxnSpPr/>
          <p:nvPr/>
        </p:nvCxnSpPr>
        <p:spPr>
          <a:xfrm rot="10800000">
            <a:off x="6294025" y="1258825"/>
            <a:ext cx="875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Shape 141"/>
          <p:cNvSpPr txBox="1"/>
          <p:nvPr/>
        </p:nvSpPr>
        <p:spPr>
          <a:xfrm>
            <a:off x="7326775" y="1553875"/>
            <a:ext cx="1258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After store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8349575" y="3127400"/>
            <a:ext cx="5901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…...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6788" y="3814425"/>
            <a:ext cx="712900" cy="944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&amp; Result</a:t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30650"/>
            <a:ext cx="4694099" cy="21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6327" y="4236475"/>
            <a:ext cx="2297801" cy="81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Shape 151"/>
          <p:cNvCxnSpPr/>
          <p:nvPr/>
        </p:nvCxnSpPr>
        <p:spPr>
          <a:xfrm>
            <a:off x="2891375" y="1563700"/>
            <a:ext cx="1058100" cy="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Shape 152"/>
          <p:cNvCxnSpPr/>
          <p:nvPr/>
        </p:nvCxnSpPr>
        <p:spPr>
          <a:xfrm>
            <a:off x="2891375" y="1563700"/>
            <a:ext cx="0" cy="106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Shape 153"/>
          <p:cNvSpPr txBox="1"/>
          <p:nvPr/>
        </p:nvSpPr>
        <p:spPr>
          <a:xfrm>
            <a:off x="2891375" y="1094200"/>
            <a:ext cx="1258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After store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5199" y="179525"/>
            <a:ext cx="3833401" cy="218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5650" y="1757925"/>
            <a:ext cx="2158275" cy="7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6982575" y="1868575"/>
            <a:ext cx="81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…...</a:t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0650" y="2210375"/>
            <a:ext cx="2297800" cy="92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5082000" y="3552625"/>
            <a:ext cx="4042200" cy="14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We </a:t>
            </a:r>
            <a:r>
              <a:rPr lang="en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store ten 2MB ASCII files using 3MB of storage.</a:t>
            </a:r>
            <a:endParaRPr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                      </a:t>
            </a:r>
            <a:endParaRPr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 		 20 MB   </a:t>
            </a:r>
            <a:r>
              <a:rPr lang="en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➡️ </a:t>
            </a:r>
            <a:r>
              <a:rPr lang="en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 3MB</a:t>
            </a:r>
            <a:endParaRPr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&amp; Result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25" y="1121125"/>
            <a:ext cx="3885550" cy="324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6975" y="179525"/>
            <a:ext cx="3220674" cy="249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7800" y="2198075"/>
            <a:ext cx="3220675" cy="264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&amp; Result (Binary file)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93925"/>
            <a:ext cx="4932100" cy="163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4300" y="2084825"/>
            <a:ext cx="2586500" cy="1357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Shape 174"/>
          <p:cNvCxnSpPr/>
          <p:nvPr/>
        </p:nvCxnSpPr>
        <p:spPr>
          <a:xfrm>
            <a:off x="2940550" y="4769950"/>
            <a:ext cx="2144100" cy="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Shape 175"/>
          <p:cNvCxnSpPr/>
          <p:nvPr/>
        </p:nvCxnSpPr>
        <p:spPr>
          <a:xfrm>
            <a:off x="2940550" y="3707650"/>
            <a:ext cx="0" cy="106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Shape 176"/>
          <p:cNvSpPr txBox="1"/>
          <p:nvPr/>
        </p:nvSpPr>
        <p:spPr>
          <a:xfrm>
            <a:off x="2984850" y="4147900"/>
            <a:ext cx="1258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After store 10 of them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0750" y="2906175"/>
            <a:ext cx="3341250" cy="193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1300" y="4175043"/>
            <a:ext cx="580700" cy="663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6350" y="1973762"/>
            <a:ext cx="2755950" cy="11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 title="2min_clui_demo.mp4">
            <a:hlinkClick r:id="rId3"/>
          </p:cNvPr>
          <p:cNvSpPr/>
          <p:nvPr/>
        </p:nvSpPr>
        <p:spPr>
          <a:xfrm>
            <a:off x="441475" y="1675363"/>
            <a:ext cx="3628291" cy="2721225"/>
          </a:xfrm>
          <a:prstGeom prst="rect">
            <a:avLst/>
          </a:prstGeom>
          <a:noFill/>
          <a:ln>
            <a:noFill/>
          </a:ln>
        </p:spPr>
      </p:sp>
      <p:pic>
        <p:nvPicPr>
          <p:cNvPr id="186" name="Shape 186" title="504gui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2325" y="1725225"/>
            <a:ext cx="4139975" cy="26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&amp; References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Deduplication for Data Optimization for Storage and Network Systems. Daehee Kim, Sejun Song, Baek-Young Choi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of Chunking Algorithm in Data Deduplication. A. Venish and K. Siva Sankar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Study of Practical Deduplication. Dutch T. Meyer and William J. Bolosky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https://www.researchgate.net/publication/287251603_Study_of_Chunking_Algorithm_in_Data_Deduplication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http://python-textbok.readthedocs.io/en/1.0/Introduction_to_GUI_Programming.html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474100"/>
            <a:ext cx="8520600" cy="40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6000"/>
              <a:t>Thank you!!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A </a:t>
            </a:r>
            <a:r>
              <a:rPr lang="en"/>
              <a:t>data storage l</a:t>
            </a:r>
            <a:r>
              <a:rPr lang="en"/>
              <a:t>o</a:t>
            </a:r>
            <a:r>
              <a:rPr lang="en"/>
              <a:t>cker that utilizes deduplication. The locker is able to receive files and store them (for later retrieval) with a minimum storage by storing some common data blocks only once. 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For example, a first file containing "This is an example" might store all characters, but a second file containing "This is an example too" might store a pointer to the first file followed by " too".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project, we will test our program with ASCII and binary files, any two of which differ in at most 5 character edits (character edits are insertions of a character, deletion of a character, or modification of a character)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diagram</a:t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550" y="1017725"/>
            <a:ext cx="59436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main different chunking methods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reflection blurRad="0" dir="5400000" dist="733425" endA="0" fadeDir="5400012" kx="0" rotWithShape="0" algn="bl" stA="9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Fixed-size block chunking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implement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performance for character replace</a:t>
            </a:r>
            <a:r>
              <a:rPr lang="en"/>
              <a:t>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an issue when it comes to add and delete characters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Variable-size block chunking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length of each block is different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Solves the issue deriving from fixed-size chunking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project: Variable-size block chunking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ASCII file: paragraphs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Binary file: predefined sign bits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625" y="1282375"/>
            <a:ext cx="2537325" cy="1447800"/>
          </a:xfrm>
          <a:prstGeom prst="rect">
            <a:avLst/>
          </a:prstGeom>
          <a:noFill/>
          <a:ln>
            <a:noFill/>
          </a:ln>
          <a:effectLst>
            <a:outerShdw blurRad="700088" rotWithShape="0" algn="bl" dir="5400000" dist="9525">
              <a:srgbClr val="000000">
                <a:alpha val="50000"/>
              </a:srgbClr>
            </a:outerShdw>
            <a:reflection blurRad="0" dir="5400000" dist="66675" endA="0" endPos="22000" fadeDir="5400012" kx="0" rotWithShape="0" algn="bl" stA="47000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technique for binary file chunking</a:t>
            </a:r>
            <a:endParaRPr sz="2400"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387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 algorithm (sha.256)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Sliding window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parameter of sliding window empirically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 length: 2000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Predefined sign bits: 010101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975" y="1152475"/>
            <a:ext cx="4589149" cy="329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</a:t>
            </a:r>
            <a:r>
              <a:rPr lang="en"/>
              <a:t> diagram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817" y="1152475"/>
            <a:ext cx="5576369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and Lists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375" y="1295550"/>
            <a:ext cx="6839250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1313400" y="4381200"/>
            <a:ext cx="6517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Left: Name of each part     Right: The files that contain this part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and Lists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726" y="1133450"/>
            <a:ext cx="5240574" cy="3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402075" y="1536400"/>
            <a:ext cx="28314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list of a file lists all parts that the file contains in order.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278175" y="1899825"/>
            <a:ext cx="3298800" cy="15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Picks all parts on list from the locker. And then connect all parts in order to retrieve the file.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098" y="544175"/>
            <a:ext cx="4059724" cy="42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