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7DA"/>
    <a:srgbClr val="7599E1"/>
    <a:srgbClr val="40B1B9"/>
    <a:srgbClr val="497CAF"/>
    <a:srgbClr val="A47BAC"/>
    <a:srgbClr val="F6BA58"/>
    <a:srgbClr val="F8CA81"/>
    <a:srgbClr val="E5838A"/>
    <a:srgbClr val="E9B4B6"/>
    <a:srgbClr val="EEB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7" autoAdjust="0"/>
    <p:restoredTop sz="85602" autoAdjust="0"/>
  </p:normalViewPr>
  <p:slideViewPr>
    <p:cSldViewPr>
      <p:cViewPr varScale="1">
        <p:scale>
          <a:sx n="98" d="100"/>
          <a:sy n="98" d="100"/>
        </p:scale>
        <p:origin x="100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CE1B-7726-44AB-B68E-C11CE166C321}" type="datetimeFigureOut">
              <a:rPr lang="ko-KR" altLang="en-US" smtClean="0"/>
              <a:pPr/>
              <a:t>2023-02-16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ECAE5-0202-457F-B7B5-C12BC9B75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545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0B50-12A7-4706-9B6D-E5E8A50018B8}" type="datetimeFigureOut">
              <a:rPr lang="ko-KR" altLang="en-US" smtClean="0"/>
              <a:pPr/>
              <a:t>2023-02-16</a:t>
            </a:fld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6DB7-65CD-4CC6-B354-EFC016D177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2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489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Console </a:t>
            </a:r>
            <a:r>
              <a:rPr lang="ko-KR" altLang="en-US" dirty="0"/>
              <a:t>화면에 결과 출력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브라우저에 텍스트 데이터 출력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989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266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Console </a:t>
            </a:r>
            <a:r>
              <a:rPr lang="ko-KR" altLang="en-US" dirty="0"/>
              <a:t>화면에 결과 출력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브라우저에 </a:t>
            </a:r>
            <a:r>
              <a:rPr lang="en-US" altLang="ko-KR" dirty="0"/>
              <a:t>HTML </a:t>
            </a:r>
            <a:r>
              <a:rPr lang="ko-KR" altLang="en-US" dirty="0"/>
              <a:t>문서 출력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061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566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837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45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825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85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51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Superclass</a:t>
            </a:r>
            <a:r>
              <a:rPr lang="ko-KR" altLang="en-US" dirty="0"/>
              <a:t>에서 </a:t>
            </a:r>
            <a:r>
              <a:rPr lang="en-US" altLang="ko-KR" dirty="0" err="1"/>
              <a:t>HttpServlet</a:t>
            </a:r>
            <a:r>
              <a:rPr lang="ko-KR" altLang="en-US" dirty="0"/>
              <a:t>이 없을 때</a:t>
            </a:r>
            <a:endParaRPr lang="en-US" altLang="ko-KR" dirty="0"/>
          </a:p>
          <a:p>
            <a:r>
              <a:rPr lang="en-US" altLang="ko-KR" dirty="0"/>
              <a:t>. [Project]</a:t>
            </a:r>
            <a:r>
              <a:rPr lang="ko-KR" altLang="en-US" dirty="0"/>
              <a:t>에서 마우스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– [Build Path] – [Configure Build Path…]</a:t>
            </a:r>
          </a:p>
          <a:p>
            <a:r>
              <a:rPr lang="en-US" altLang="ko-KR" dirty="0"/>
              <a:t>. </a:t>
            </a:r>
            <a:r>
              <a:rPr lang="ko-KR" altLang="en-US" dirty="0"/>
              <a:t>왼쪽 리스트에서 </a:t>
            </a:r>
            <a:r>
              <a:rPr lang="en-US" altLang="ko-KR" dirty="0"/>
              <a:t>[Project Facets] </a:t>
            </a:r>
            <a:r>
              <a:rPr lang="ko-KR" altLang="en-US" dirty="0"/>
              <a:t>선택 </a:t>
            </a:r>
            <a:r>
              <a:rPr lang="en-US" altLang="ko-KR" dirty="0"/>
              <a:t>(</a:t>
            </a:r>
            <a:r>
              <a:rPr lang="ko-KR" altLang="en-US" dirty="0"/>
              <a:t>창이 뜨면 </a:t>
            </a:r>
            <a:r>
              <a:rPr lang="en-US" altLang="ko-KR" dirty="0"/>
              <a:t>[Apply] 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. </a:t>
            </a:r>
            <a:r>
              <a:rPr lang="ko-KR" altLang="en-US" dirty="0"/>
              <a:t>오른쪽 탭에서 </a:t>
            </a:r>
            <a:r>
              <a:rPr lang="en-US" altLang="ko-KR" dirty="0"/>
              <a:t>[Runtimes]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. Apache Tomcat v9.0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/>
              <a:t>. [Apply and Close]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24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Console</a:t>
            </a:r>
            <a:r>
              <a:rPr lang="ko-KR" altLang="en-US" dirty="0"/>
              <a:t>화면에 결과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73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418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6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6DB7-65CD-4CC6-B354-EFC016D177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75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" t="10096" r="60239" b="3795"/>
          <a:stretch/>
        </p:blipFill>
        <p:spPr>
          <a:xfrm>
            <a:off x="143339" y="692697"/>
            <a:ext cx="4704523" cy="59046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9" t="7995" r="57088" b="51050"/>
          <a:stretch/>
        </p:blipFill>
        <p:spPr>
          <a:xfrm>
            <a:off x="3215680" y="564465"/>
            <a:ext cx="2688299" cy="28083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66" t="74153"/>
          <a:stretch/>
        </p:blipFill>
        <p:spPr>
          <a:xfrm>
            <a:off x="10224459" y="5085185"/>
            <a:ext cx="1966779" cy="17723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423926" y="1112773"/>
            <a:ext cx="6049761" cy="2160241"/>
          </a:xfrm>
          <a:ln w="9525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lang="ko-KR" altLang="en-US" sz="5400" b="1" kern="1200" cap="none" spc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23926" y="3328523"/>
            <a:ext cx="5927941" cy="504056"/>
          </a:xfrm>
        </p:spPr>
        <p:txBody>
          <a:bodyPr>
            <a:normAutofit/>
          </a:bodyPr>
          <a:lstStyle>
            <a:lvl1pPr marL="0" indent="0" algn="r">
              <a:buNone/>
              <a:defRPr sz="1000" b="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-2548"/>
            <a:ext cx="12190476" cy="952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1" t="57351" r="6683" b="31098"/>
          <a:stretch/>
        </p:blipFill>
        <p:spPr>
          <a:xfrm>
            <a:off x="6864086" y="3933057"/>
            <a:ext cx="4512501" cy="792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327915" y="404664"/>
            <a:ext cx="5376597" cy="1512168"/>
          </a:xfrm>
          <a:ln w="9525">
            <a:noFill/>
          </a:ln>
          <a:effectLst>
            <a:glow rad="114300">
              <a:schemeClr val="tx1">
                <a:alpha val="5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cap="none" spc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-2548"/>
            <a:ext cx="12190476" cy="952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6" r="68902"/>
          <a:stretch/>
        </p:blipFill>
        <p:spPr>
          <a:xfrm>
            <a:off x="762" y="476673"/>
            <a:ext cx="3790983" cy="63808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6" cy="68571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26" t="10096" r="2745"/>
          <a:stretch/>
        </p:blipFill>
        <p:spPr>
          <a:xfrm>
            <a:off x="6672064" y="692697"/>
            <a:ext cx="5184576" cy="61648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5" r="87804" b="77303"/>
          <a:stretch/>
        </p:blipFill>
        <p:spPr>
          <a:xfrm>
            <a:off x="762" y="188639"/>
            <a:ext cx="1486727" cy="13681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720" y="1677560"/>
            <a:ext cx="7694645" cy="1143000"/>
          </a:xfr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cap="none" spc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527382" y="2681108"/>
            <a:ext cx="5376597" cy="504056"/>
          </a:xfrm>
        </p:spPr>
        <p:txBody>
          <a:bodyPr>
            <a:normAutofit/>
          </a:bodyPr>
          <a:lstStyle>
            <a:lvl1pPr marL="0" indent="0" algn="l">
              <a:buNone/>
              <a:defRPr sz="1000" b="0" cap="none" spc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" t="47900" r="57876" b="40549"/>
          <a:stretch/>
        </p:blipFill>
        <p:spPr>
          <a:xfrm>
            <a:off x="527381" y="3284985"/>
            <a:ext cx="4608512" cy="7920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-2548"/>
            <a:ext cx="12190476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02"/>
          <a:stretch/>
        </p:blipFill>
        <p:spPr>
          <a:xfrm>
            <a:off x="762" y="429"/>
            <a:ext cx="12190476" cy="19884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1424" y="146644"/>
            <a:ext cx="7872875" cy="762077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1" kern="1200" cap="none" spc="-15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3446" y="1268761"/>
            <a:ext cx="9985109" cy="45259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-2548"/>
            <a:ext cx="12190476" cy="9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02"/>
          <a:stretch/>
        </p:blipFill>
        <p:spPr>
          <a:xfrm>
            <a:off x="762" y="429"/>
            <a:ext cx="12190476" cy="19884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-2548"/>
            <a:ext cx="12190476" cy="95238"/>
          </a:xfrm>
          <a:prstGeom prst="rect">
            <a:avLst/>
          </a:prstGeom>
        </p:spPr>
      </p:pic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912000" y="147601"/>
            <a:ext cx="7872875" cy="762077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3600" b="1" cap="none" spc="-15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cs typeface="Arial" pitchFamily="34" charset="0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01D7-0EF8-42A4-B6F4-C2BD2ECC42D7}" type="datetimeFigureOut">
              <a:rPr lang="ko-KR" altLang="en-US" smtClean="0"/>
              <a:pPr/>
              <a:t>2023-02-16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3759-B688-484D-9832-F00424944A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86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01D7-0EF8-42A4-B6F4-C2BD2ECC42D7}" type="datetimeFigureOut">
              <a:rPr lang="ko-KR" altLang="en-US" smtClean="0"/>
              <a:pPr/>
              <a:t>2023-02-16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3759-B688-484D-9832-F00424944A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0" r:id="rId4"/>
    <p:sldLayoutId id="2147483656" r:id="rId5"/>
    <p:sldLayoutId id="2147483667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5663952" y="1628801"/>
            <a:ext cx="4490952" cy="168529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dirty="0"/>
              <a:t>Servlet</a:t>
            </a:r>
            <a:br>
              <a:rPr lang="en-US" altLang="ko-KR" sz="4800" dirty="0"/>
            </a:br>
            <a:r>
              <a:rPr lang="ko-KR" altLang="en-US" sz="4800" dirty="0"/>
              <a:t>실습 순서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MyServlet02.java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@WebServlet(“/myservlet02”)</a:t>
            </a: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MyServlet02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	: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	@Override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service(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				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(“MyServlet02”);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resp.setContentType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("text/plain; charset=utf-8");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out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resp.getWriter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이것은 </a:t>
            </a:r>
            <a:r>
              <a:rPr lang="ko-KR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서블릿에서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출력하는 문서입니다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잘 보이면 성공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out.close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360363">
              <a:lnSpc>
                <a:spcPct val="150000"/>
              </a:lnSpc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134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15160-056F-4A44-A1A7-8B5C89D3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41" y="1432850"/>
            <a:ext cx="6080214" cy="43819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A934D7-6D0C-4620-93F1-136C39D38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41" y="3150500"/>
            <a:ext cx="5582429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1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MyServlet03.java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@WebServlet(“/myservlet03”)</a:t>
            </a: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MyServlet03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	: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	@Override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service(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				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(“MyServlet03”);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resp.setContentType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("text/html; charset=utf-8");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out =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resp.getWriter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(“&lt;h2&gt;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이것은 </a:t>
            </a:r>
            <a:r>
              <a:rPr lang="ko-KR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서블릿에서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출력하는 문서입니다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.&lt;/h2&gt;");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(“&lt;h3&gt;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잘 보이면 성공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&lt;/h3&gt;");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out.close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360363">
              <a:lnSpc>
                <a:spcPct val="150000"/>
              </a:lnSpc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149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76B96D-84FB-4BDD-B9FF-6D112E96C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41" y="1432850"/>
            <a:ext cx="6080214" cy="4381947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E3285A-7530-4DB2-9214-5F57702D1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40" y="3093342"/>
            <a:ext cx="5658640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실습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610AA48-B877-45C0-A15A-F4CCB83B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584" y="1268761"/>
            <a:ext cx="748883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MyServlet04.java</a:t>
            </a:r>
            <a:r>
              <a:rPr lang="ko-KR" altLang="en-US" sz="2000" dirty="0"/>
              <a:t>를 만들어서 아래와 같이 출력하는 </a:t>
            </a:r>
            <a:r>
              <a:rPr lang="ko-KR" altLang="en-US" sz="2000" dirty="0" err="1"/>
              <a:t>서블릿을</a:t>
            </a:r>
            <a:r>
              <a:rPr lang="en-US" altLang="ko-KR" sz="2000" dirty="0"/>
              <a:t> </a:t>
            </a:r>
            <a:r>
              <a:rPr lang="ko-KR" altLang="en-US" sz="2000" dirty="0"/>
              <a:t>작성하세요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9FA106-A3B8-4E6A-AECB-FACC3CDCD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2780928"/>
            <a:ext cx="3451146" cy="19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실습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610AA48-B877-45C0-A15A-F4CCB83B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584" y="1268761"/>
            <a:ext cx="748883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MyServlet04.java</a:t>
            </a:r>
            <a:r>
              <a:rPr lang="ko-KR" altLang="en-US" sz="2000" dirty="0"/>
              <a:t>를 수정해서 </a:t>
            </a:r>
            <a:r>
              <a:rPr lang="en-US" altLang="ko-KR" sz="2000" dirty="0"/>
              <a:t>MyServlet05.java</a:t>
            </a:r>
            <a:r>
              <a:rPr lang="ko-KR" altLang="en-US" sz="2000" dirty="0"/>
              <a:t>를 만들어 보세요</a:t>
            </a:r>
            <a:r>
              <a:rPr lang="en-US" altLang="ko-KR" sz="2000"/>
              <a:t>.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3B3BE5-66B8-4A34-9861-D8C7CEA4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78" y="2807497"/>
            <a:ext cx="4673445" cy="19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2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[File]-[New]-[Dynamic Web Project]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29A838-F34D-49DB-B92C-2540656C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70" y="1988840"/>
            <a:ext cx="5630061" cy="4334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[Dynamic Web Project]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없을 때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[Help]-[Install New Software] </a:t>
            </a:r>
            <a:r>
              <a:rPr lang="ko-KR" altLang="en-US" sz="1600" dirty="0"/>
              <a:t>에서 그림과 같이 선택 후 설치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FE4783-BD15-4A69-84CC-6E0FE6EF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472" y="2204865"/>
            <a:ext cx="5915056" cy="45259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359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[Project name]</a:t>
            </a:r>
            <a:r>
              <a:rPr lang="ko-KR" altLang="en-US" sz="2000" dirty="0"/>
              <a:t>에</a:t>
            </a:r>
            <a:r>
              <a:rPr lang="en-US" altLang="ko-KR" sz="2000" dirty="0"/>
              <a:t> “</a:t>
            </a:r>
            <a:r>
              <a:rPr lang="en-US" altLang="ko-KR" sz="2000" b="1" dirty="0" err="1"/>
              <a:t>ServletStudy</a:t>
            </a:r>
            <a:r>
              <a:rPr lang="en-US" altLang="ko-KR" sz="2000" dirty="0"/>
              <a:t>”</a:t>
            </a:r>
            <a:r>
              <a:rPr lang="ko-KR" altLang="en-US" sz="2000" dirty="0"/>
              <a:t>를 입력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[Next] - [Next]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[Generate</a:t>
            </a:r>
            <a:r>
              <a:rPr lang="ko-KR" altLang="en-US" sz="2000" dirty="0"/>
              <a:t> </a:t>
            </a:r>
            <a:r>
              <a:rPr lang="en-US" altLang="ko-KR" sz="2000" dirty="0"/>
              <a:t>web.xml</a:t>
            </a:r>
            <a:r>
              <a:rPr lang="ko-KR" altLang="en-US" sz="2000" dirty="0"/>
              <a:t> </a:t>
            </a:r>
            <a:r>
              <a:rPr lang="en-US" altLang="ko-KR" sz="2000" dirty="0"/>
              <a:t>deployment</a:t>
            </a:r>
            <a:r>
              <a:rPr lang="ko-KR" altLang="en-US" sz="2000" dirty="0"/>
              <a:t> </a:t>
            </a:r>
            <a:r>
              <a:rPr lang="en-US" altLang="ko-KR" sz="2000" dirty="0"/>
              <a:t>descriptor]</a:t>
            </a:r>
            <a:r>
              <a:rPr lang="ko-KR" altLang="en-US" sz="2000" dirty="0"/>
              <a:t> 체크 후 </a:t>
            </a:r>
            <a:r>
              <a:rPr lang="en-US" altLang="ko-KR" sz="2000" dirty="0"/>
              <a:t>[Finish]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7BA980-6E72-4989-80FB-6FE3F546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682" y="3249233"/>
            <a:ext cx="2762636" cy="2905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3821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서블릿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[Java Resources] </a:t>
            </a:r>
            <a:r>
              <a:rPr lang="ko-KR" altLang="en-US" sz="2000" dirty="0"/>
              <a:t>또는 </a:t>
            </a:r>
            <a:r>
              <a:rPr lang="en-US" altLang="ko-KR" sz="2000" dirty="0"/>
              <a:t>[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/main/java]</a:t>
            </a:r>
            <a:r>
              <a:rPr lang="ko-KR" altLang="en-US" sz="2000" dirty="0"/>
              <a:t>에서 마우스 </a:t>
            </a:r>
            <a:r>
              <a:rPr lang="ko-KR" altLang="en-US" sz="2000" dirty="0" err="1"/>
              <a:t>우클릭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새로운 패키지 생성 </a:t>
            </a:r>
            <a:r>
              <a:rPr lang="en-US" altLang="ko-KR" sz="2000" dirty="0"/>
              <a:t>: </a:t>
            </a:r>
            <a:r>
              <a:rPr lang="en-US" altLang="ko-KR" sz="1600" b="1" dirty="0" err="1"/>
              <a:t>edu.pnu.servlet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생성된 패키지에서 마우스 </a:t>
            </a:r>
            <a:r>
              <a:rPr lang="ko-KR" altLang="en-US" sz="2000" dirty="0" err="1"/>
              <a:t>우클릭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새로운 클래스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F7C474-8DDD-4AC3-90AC-FF3DBCFC4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436" y="2420889"/>
            <a:ext cx="3737360" cy="4260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A77C64-D7A3-4B04-BB5B-E0E66959EA80}"/>
              </a:ext>
            </a:extLst>
          </p:cNvPr>
          <p:cNvSpPr/>
          <p:nvPr/>
        </p:nvSpPr>
        <p:spPr>
          <a:xfrm>
            <a:off x="7464152" y="4437112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90C743-6F0B-487E-BFDE-3B954797E6D9}"/>
              </a:ext>
            </a:extLst>
          </p:cNvPr>
          <p:cNvSpPr/>
          <p:nvPr/>
        </p:nvSpPr>
        <p:spPr>
          <a:xfrm>
            <a:off x="7464152" y="3818224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3CD768-F8CC-4E5A-8C3F-D5ABEA1C7BED}"/>
              </a:ext>
            </a:extLst>
          </p:cNvPr>
          <p:cNvSpPr/>
          <p:nvPr/>
        </p:nvSpPr>
        <p:spPr>
          <a:xfrm>
            <a:off x="7464152" y="3314168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4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MyServlet01.java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edu.pnu.servlet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javax.servlet.http.HttpServlet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360363">
              <a:buNone/>
            </a:pPr>
            <a:endParaRPr lang="en-US" altLang="ko-KR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MyServlet01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// 1. Default Serial Version ID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추가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serialVersionUID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1L;</a:t>
            </a:r>
          </a:p>
          <a:p>
            <a:pPr marL="0" indent="0" defTabSz="360363">
              <a:buNone/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// 2. Control + space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추가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	@Override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60363">
              <a:buNone/>
            </a:pP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service(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req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HttpServletResponse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				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(“MyServlet01”);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 defTabSz="360363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defTabSz="360363">
              <a:lnSpc>
                <a:spcPct val="150000"/>
              </a:lnSpc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654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web-app …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	: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MyServlet01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edu.pnu.servlet.MyServlet01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servlet-class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MyServlet01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servlet-name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/myservlet01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-pattern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Consolas" panose="020B0609020204030204" pitchFamily="49" charset="0"/>
              </a:rPr>
              <a:t>servlet-mapping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web-app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538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[Project name]</a:t>
            </a:r>
            <a:r>
              <a:rPr lang="ko-KR" altLang="en-US" sz="2000" dirty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우클릭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[Run As] – [Run on Server]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A5E2CED-D954-4527-983E-64CE6F23D591}"/>
              </a:ext>
            </a:extLst>
          </p:cNvPr>
          <p:cNvGrpSpPr/>
          <p:nvPr/>
        </p:nvGrpSpPr>
        <p:grpSpPr>
          <a:xfrm>
            <a:off x="6744072" y="692697"/>
            <a:ext cx="3504814" cy="5794723"/>
            <a:chOff x="4811602" y="497183"/>
            <a:chExt cx="3504814" cy="579472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5B53C77-A96E-4374-BAE6-EA865BA4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1602" y="497183"/>
              <a:ext cx="3504814" cy="57947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FABC6A-1EB4-47C9-9E47-E2D4A92C5F7E}"/>
                </a:ext>
              </a:extLst>
            </p:cNvPr>
            <p:cNvSpPr/>
            <p:nvPr/>
          </p:nvSpPr>
          <p:spPr>
            <a:xfrm>
              <a:off x="5076056" y="3645024"/>
              <a:ext cx="100811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25DC85-AA73-4A0E-A14B-FC0F0B4140AD}"/>
                </a:ext>
              </a:extLst>
            </p:cNvPr>
            <p:cNvSpPr/>
            <p:nvPr/>
          </p:nvSpPr>
          <p:spPr>
            <a:xfrm>
              <a:off x="4811602" y="5301208"/>
              <a:ext cx="2136662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F41EE45-684D-48DA-AAE8-8945FBA8DF90}"/>
                </a:ext>
              </a:extLst>
            </p:cNvPr>
            <p:cNvSpPr/>
            <p:nvPr/>
          </p:nvSpPr>
          <p:spPr>
            <a:xfrm>
              <a:off x="6876256" y="5939780"/>
              <a:ext cx="792088" cy="3521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775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146D6-A9BC-4C8B-B336-55848C2B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2883B-A10B-44F6-B5C7-9D732D87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7" y="1093643"/>
            <a:ext cx="5079479" cy="3660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2562EC-8956-4D5B-8653-0CAC871FF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512" y="2780928"/>
            <a:ext cx="5079479" cy="3660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BB67FDA-5BD3-48BA-9B06-FA76280E2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777" y="3429001"/>
            <a:ext cx="5591955" cy="2448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0486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619</Words>
  <Application>Microsoft Office PowerPoint</Application>
  <PresentationFormat>와이드스크린</PresentationFormat>
  <Paragraphs>106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Consolas</vt:lpstr>
      <vt:lpstr>맑은 고딕</vt:lpstr>
      <vt:lpstr>Office 테마</vt:lpstr>
      <vt:lpstr>Servlet 실습 순서</vt:lpstr>
      <vt:lpstr>프로젝트 생성</vt:lpstr>
      <vt:lpstr>프로젝트 생성</vt:lpstr>
      <vt:lpstr>프로젝트 생성</vt:lpstr>
      <vt:lpstr>서블릿 생성</vt:lpstr>
      <vt:lpstr>MyServlet01.java</vt:lpstr>
      <vt:lpstr>web.xml</vt:lpstr>
      <vt:lpstr>프로젝트 실행</vt:lpstr>
      <vt:lpstr>프로젝트 실행</vt:lpstr>
      <vt:lpstr>MyServlet02.java</vt:lpstr>
      <vt:lpstr>프로젝트 실행</vt:lpstr>
      <vt:lpstr>MyServlet03.java</vt:lpstr>
      <vt:lpstr>프로젝트 실행</vt:lpstr>
      <vt:lpstr>프로젝트 실습</vt:lpstr>
      <vt:lpstr>프로젝트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[고급형]삼각형 패턴 디자인(자동완성형포함)</dc:title>
  <dc:creator>피피티월드(http://www.pptworld.co.kr)</dc:creator>
  <dc:description>본 저작물의 저작권은 피피티월드에 있습니다.
- (주)지커뮤니케이션</dc:description>
  <cp:lastModifiedBy>이 상현</cp:lastModifiedBy>
  <cp:revision>572</cp:revision>
  <dcterms:created xsi:type="dcterms:W3CDTF">2013-02-15T08:00:52Z</dcterms:created>
  <dcterms:modified xsi:type="dcterms:W3CDTF">2023-02-15T23:13:07Z</dcterms:modified>
</cp:coreProperties>
</file>