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5CE67-2C52-4E37-8F82-333B317A8B9C}" v="3" dt="2025-01-22T22:41:55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anschow" userId="3c0bb4e7a172a306" providerId="LiveId" clId="{DD65CE67-2C52-4E37-8F82-333B317A8B9C}"/>
    <pc:docChg chg="custSel addSld modSld">
      <pc:chgData name="Joshua Ganschow" userId="3c0bb4e7a172a306" providerId="LiveId" clId="{DD65CE67-2C52-4E37-8F82-333B317A8B9C}" dt="2025-01-22T22:45:01.396" v="408" actId="22"/>
      <pc:docMkLst>
        <pc:docMk/>
      </pc:docMkLst>
      <pc:sldChg chg="modSp new mod">
        <pc:chgData name="Joshua Ganschow" userId="3c0bb4e7a172a306" providerId="LiveId" clId="{DD65CE67-2C52-4E37-8F82-333B317A8B9C}" dt="2025-01-22T22:37:28.820" v="24" actId="20577"/>
        <pc:sldMkLst>
          <pc:docMk/>
          <pc:sldMk cId="2615008246" sldId="256"/>
        </pc:sldMkLst>
        <pc:spChg chg="mod">
          <ac:chgData name="Joshua Ganschow" userId="3c0bb4e7a172a306" providerId="LiveId" clId="{DD65CE67-2C52-4E37-8F82-333B317A8B9C}" dt="2025-01-22T22:37:26.120" v="17" actId="20577"/>
          <ac:spMkLst>
            <pc:docMk/>
            <pc:sldMk cId="2615008246" sldId="256"/>
            <ac:spMk id="2" creationId="{0331650B-E1FA-E96B-3CD9-667E269B618E}"/>
          </ac:spMkLst>
        </pc:spChg>
        <pc:spChg chg="mod">
          <ac:chgData name="Joshua Ganschow" userId="3c0bb4e7a172a306" providerId="LiveId" clId="{DD65CE67-2C52-4E37-8F82-333B317A8B9C}" dt="2025-01-22T22:37:28.820" v="24" actId="20577"/>
          <ac:spMkLst>
            <pc:docMk/>
            <pc:sldMk cId="2615008246" sldId="256"/>
            <ac:spMk id="3" creationId="{1C1BA2F7-2A7E-0B2B-8336-0B7FC609B716}"/>
          </ac:spMkLst>
        </pc:spChg>
      </pc:sldChg>
      <pc:sldChg chg="addSp delSp modSp new mod setBg">
        <pc:chgData name="Joshua Ganschow" userId="3c0bb4e7a172a306" providerId="LiveId" clId="{DD65CE67-2C52-4E37-8F82-333B317A8B9C}" dt="2025-01-22T22:37:57.082" v="37" actId="26606"/>
        <pc:sldMkLst>
          <pc:docMk/>
          <pc:sldMk cId="4236626004" sldId="257"/>
        </pc:sldMkLst>
        <pc:spChg chg="mod">
          <ac:chgData name="Joshua Ganschow" userId="3c0bb4e7a172a306" providerId="LiveId" clId="{DD65CE67-2C52-4E37-8F82-333B317A8B9C}" dt="2025-01-22T22:37:57.082" v="37" actId="26606"/>
          <ac:spMkLst>
            <pc:docMk/>
            <pc:sldMk cId="4236626004" sldId="257"/>
            <ac:spMk id="2" creationId="{F2A3E1EE-4150-8766-6FC2-D0B1863BCBE9}"/>
          </ac:spMkLst>
        </pc:spChg>
        <pc:spChg chg="del">
          <ac:chgData name="Joshua Ganschow" userId="3c0bb4e7a172a306" providerId="LiveId" clId="{DD65CE67-2C52-4E37-8F82-333B317A8B9C}" dt="2025-01-22T22:37:57.082" v="37" actId="26606"/>
          <ac:spMkLst>
            <pc:docMk/>
            <pc:sldMk cId="4236626004" sldId="257"/>
            <ac:spMk id="3" creationId="{BCDA3BD6-22EF-8E2D-E7EB-53A890D0CEED}"/>
          </ac:spMkLst>
        </pc:spChg>
        <pc:spChg chg="add">
          <ac:chgData name="Joshua Ganschow" userId="3c0bb4e7a172a306" providerId="LiveId" clId="{DD65CE67-2C52-4E37-8F82-333B317A8B9C}" dt="2025-01-22T22:37:57.082" v="37" actId="26606"/>
          <ac:spMkLst>
            <pc:docMk/>
            <pc:sldMk cId="4236626004" sldId="257"/>
            <ac:spMk id="10" creationId="{D4771268-CB57-404A-9271-370EB28F6090}"/>
          </ac:spMkLst>
        </pc:spChg>
        <pc:picChg chg="add mod">
          <ac:chgData name="Joshua Ganschow" userId="3c0bb4e7a172a306" providerId="LiveId" clId="{DD65CE67-2C52-4E37-8F82-333B317A8B9C}" dt="2025-01-22T22:37:57.082" v="37" actId="26606"/>
          <ac:picMkLst>
            <pc:docMk/>
            <pc:sldMk cId="4236626004" sldId="257"/>
            <ac:picMk id="5" creationId="{B1A6DF01-437B-7204-0FE5-B894EE975F2E}"/>
          </ac:picMkLst>
        </pc:picChg>
      </pc:sldChg>
      <pc:sldChg chg="addSp delSp modSp new mod setBg">
        <pc:chgData name="Joshua Ganschow" userId="3c0bb4e7a172a306" providerId="LiveId" clId="{DD65CE67-2C52-4E37-8F82-333B317A8B9C}" dt="2025-01-22T22:40:53.559" v="160" actId="20577"/>
        <pc:sldMkLst>
          <pc:docMk/>
          <pc:sldMk cId="3993512019" sldId="258"/>
        </pc:sldMkLst>
        <pc:spChg chg="mod">
          <ac:chgData name="Joshua Ganschow" userId="3c0bb4e7a172a306" providerId="LiveId" clId="{DD65CE67-2C52-4E37-8F82-333B317A8B9C}" dt="2025-01-22T22:39:12.567" v="62" actId="26606"/>
          <ac:spMkLst>
            <pc:docMk/>
            <pc:sldMk cId="3993512019" sldId="258"/>
            <ac:spMk id="2" creationId="{234AAB35-2340-3E3C-382C-1668BB6C6314}"/>
          </ac:spMkLst>
        </pc:spChg>
        <pc:spChg chg="del">
          <ac:chgData name="Joshua Ganschow" userId="3c0bb4e7a172a306" providerId="LiveId" clId="{DD65CE67-2C52-4E37-8F82-333B317A8B9C}" dt="2025-01-22T22:39:09.091" v="59" actId="931"/>
          <ac:spMkLst>
            <pc:docMk/>
            <pc:sldMk cId="3993512019" sldId="258"/>
            <ac:spMk id="3" creationId="{6CE38253-5259-45F1-EAF4-84F460C05E92}"/>
          </ac:spMkLst>
        </pc:spChg>
        <pc:spChg chg="add mod">
          <ac:chgData name="Joshua Ganschow" userId="3c0bb4e7a172a306" providerId="LiveId" clId="{DD65CE67-2C52-4E37-8F82-333B317A8B9C}" dt="2025-01-22T22:40:53.559" v="160" actId="20577"/>
          <ac:spMkLst>
            <pc:docMk/>
            <pc:sldMk cId="3993512019" sldId="258"/>
            <ac:spMk id="6" creationId="{259B64E6-6FBE-7C4D-3D0E-412A3344FDCF}"/>
          </ac:spMkLst>
        </pc:spChg>
        <pc:spChg chg="add">
          <ac:chgData name="Joshua Ganschow" userId="3c0bb4e7a172a306" providerId="LiveId" clId="{DD65CE67-2C52-4E37-8F82-333B317A8B9C}" dt="2025-01-22T22:39:12.567" v="62" actId="26606"/>
          <ac:spMkLst>
            <pc:docMk/>
            <pc:sldMk cId="3993512019" sldId="258"/>
            <ac:spMk id="10" creationId="{D4771268-CB57-404A-9271-370EB28F6090}"/>
          </ac:spMkLst>
        </pc:spChg>
        <pc:picChg chg="add mod">
          <ac:chgData name="Joshua Ganschow" userId="3c0bb4e7a172a306" providerId="LiveId" clId="{DD65CE67-2C52-4E37-8F82-333B317A8B9C}" dt="2025-01-22T22:39:19.514" v="64" actId="14100"/>
          <ac:picMkLst>
            <pc:docMk/>
            <pc:sldMk cId="3993512019" sldId="258"/>
            <ac:picMk id="5" creationId="{0F7B9954-EDD0-A0FE-2BF3-C127F22C8782}"/>
          </ac:picMkLst>
        </pc:picChg>
      </pc:sldChg>
      <pc:sldChg chg="addSp delSp modSp new mod">
        <pc:chgData name="Joshua Ganschow" userId="3c0bb4e7a172a306" providerId="LiveId" clId="{DD65CE67-2C52-4E37-8F82-333B317A8B9C}" dt="2025-01-22T22:45:01.396" v="408" actId="22"/>
        <pc:sldMkLst>
          <pc:docMk/>
          <pc:sldMk cId="877468860" sldId="259"/>
        </pc:sldMkLst>
        <pc:spChg chg="mod">
          <ac:chgData name="Joshua Ganschow" userId="3c0bb4e7a172a306" providerId="LiveId" clId="{DD65CE67-2C52-4E37-8F82-333B317A8B9C}" dt="2025-01-22T22:41:08.660" v="174" actId="20577"/>
          <ac:spMkLst>
            <pc:docMk/>
            <pc:sldMk cId="877468860" sldId="259"/>
            <ac:spMk id="2" creationId="{21DED556-A58D-66DE-2C70-B8D973614366}"/>
          </ac:spMkLst>
        </pc:spChg>
        <pc:spChg chg="mod">
          <ac:chgData name="Joshua Ganschow" userId="3c0bb4e7a172a306" providerId="LiveId" clId="{DD65CE67-2C52-4E37-8F82-333B317A8B9C}" dt="2025-01-22T22:44:04.187" v="406" actId="20577"/>
          <ac:spMkLst>
            <pc:docMk/>
            <pc:sldMk cId="877468860" sldId="259"/>
            <ac:spMk id="3" creationId="{7016A0EF-E927-9374-5DEA-E71D805CBF34}"/>
          </ac:spMkLst>
        </pc:spChg>
        <pc:picChg chg="add del">
          <ac:chgData name="Joshua Ganschow" userId="3c0bb4e7a172a306" providerId="LiveId" clId="{DD65CE67-2C52-4E37-8F82-333B317A8B9C}" dt="2025-01-22T22:45:00.762" v="407" actId="478"/>
          <ac:picMkLst>
            <pc:docMk/>
            <pc:sldMk cId="877468860" sldId="259"/>
            <ac:picMk id="5" creationId="{D3EAED8F-7AB9-29A5-74F3-F9DD0405419A}"/>
          </ac:picMkLst>
        </pc:picChg>
        <pc:picChg chg="add">
          <ac:chgData name="Joshua Ganschow" userId="3c0bb4e7a172a306" providerId="LiveId" clId="{DD65CE67-2C52-4E37-8F82-333B317A8B9C}" dt="2025-01-22T22:45:01.396" v="408" actId="22"/>
          <ac:picMkLst>
            <pc:docMk/>
            <pc:sldMk cId="877468860" sldId="259"/>
            <ac:picMk id="7" creationId="{86A829BE-0BC1-DF70-6EA9-C995CD9FD7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9AE3-4455-1322-CC4B-A39DE67C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9A260-C389-3C23-A17C-C97A0742B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A7BE-D029-569B-3306-C7A3384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A8CF-0051-8703-D4A6-CDED8C0C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FF55-12FF-B4FC-AD94-178AFC06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8253-3829-0BC3-7BBD-AB17899D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2DF4A-223F-601C-EFD5-39AE6AC56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BD4A-D405-C36D-188B-85C196FE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1BCD-C4C0-B2F4-D98A-73D9F84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6D2F-F390-6863-8FE9-0B5C6E15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1DD73-091D-BE37-1BE4-B13DA329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89E26-3966-172A-DC45-8CAC4F5A8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D70E-D1B4-3535-285C-11823A5F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9B0-72AB-76E2-431E-D031E20C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BFF-F275-2F73-ADF2-586FD887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67A7-C7D6-0CE6-19AB-AC0C4680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704E-E973-A348-CDD0-A4A03BE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39D7-A5A5-DD82-0AD1-806BAA30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29F3-DA26-1B28-0F17-E8A0992B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7FC2-1827-AB13-DD7F-64D635EF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B8D3-5798-35E6-098B-EF303302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8A1A-6A98-4E85-F38F-FE538B40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E43F-3362-1AF1-E644-8F942235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557B-0C15-97A8-7059-77BC19CF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49FD1-3823-20D6-B031-5FEFEFBA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F90E-9B03-011A-5B45-F7A821DF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1C3EA-31F8-070C-6562-EA836026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8ADE7-91B8-AD04-87CC-C5FEA8D8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2DACF-C42C-F6D3-9612-C65C5F1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EAC7-3275-006E-17EC-A901EF54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063B9-56C6-AEB5-49DB-D05E8DCF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1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6BAD-2886-5583-E0BD-F6AB8D13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86AF-8188-EFFD-E665-F40421E4B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E138E-2029-B246-FFA9-5B34EBDA9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85EC1-6CAA-8652-6CB6-DC5C2794E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7B29-D1B7-E019-CEC8-A6E3605C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A445D-2805-5A3E-A6D1-1E3B1F20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040EB-5242-5628-F6EA-C56A35DF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C528D-BFA9-3D8C-32E5-7D45CC6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C00B-7DE1-B8A5-3953-13D6A549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4B04D-C503-14D9-793D-03C7B56F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4C5D1-7AFB-E9EA-7FA6-4576EF7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03091-F93C-6D5B-8A70-F00AAE8A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CE67A-5FDD-AEF7-3339-4AFD5CBE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2DA4C-D8E5-84A3-B41E-7C7AC40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3F7D0-B719-A6C4-4DAD-64AB6E55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3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CD9D-3C20-0591-3BA3-984A9688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670C-4241-378E-1F70-CB4E043E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0E6C3-BB06-6DA3-5BBE-023AD4A6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93DC3-8E12-1123-F39C-2063BAD6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8B4BD-78DD-C819-292D-3A56C901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61ED-E781-2795-8253-E4E48E53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3C74-A340-0064-B619-BDD307F3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6EAE9-8FEE-74EC-390E-C68A3C9C9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866E-20DE-AD7F-5EB9-4A1B7A6E7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FDA57-24DF-BC08-33A8-0DA2B94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69BE-82C3-A092-37ED-DAD895BB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CA43-F9D4-DC52-3A1D-7867C2C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BE1FF-8B9E-4BE3-A661-68A4F17F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491C-3769-9F5E-DBA6-59AE3950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C73B-C6C2-83E4-BD01-1A06A5FD6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CEA7E-097D-457F-B2FE-D5DE73F71F9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0CA2-5252-2305-96DF-5EF422DE8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0F20-105B-B62B-3AC4-A78D43A23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5956E-0515-4D4D-A371-0552CBE1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contests/urid5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650B-E1FA-E96B-3CD9-667E269B6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DSU Computer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BA2F7-2A7E-0B2B-8336-0B7FC609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1/22/25</a:t>
            </a:r>
          </a:p>
        </p:txBody>
      </p:sp>
    </p:spTree>
    <p:extLst>
      <p:ext uri="{BB962C8B-B14F-4D97-AF65-F5344CB8AC3E}">
        <p14:creationId xmlns:p14="http://schemas.microsoft.com/office/powerpoint/2010/main" val="261500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3E1EE-4150-8766-6FC2-D0B1863B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6DF01-437B-7204-0FE5-B894EE975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258" y="643466"/>
            <a:ext cx="555481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2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AAB35-2340-3E3C-382C-1668BB6C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Announcement</a:t>
            </a:r>
          </a:p>
        </p:txBody>
      </p:sp>
      <p:pic>
        <p:nvPicPr>
          <p:cNvPr id="5" name="Content Placeholder 4" descr="A poster for a event&#10;&#10;Description automatically generated">
            <a:extLst>
              <a:ext uri="{FF2B5EF4-FFF2-40B4-BE49-F238E27FC236}">
                <a16:creationId xmlns:a16="http://schemas.microsoft.com/office/drawing/2014/main" id="{0F7B9954-EDD0-A0FE-2BF3-C127F22C8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0" y="9549"/>
            <a:ext cx="5273039" cy="6825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9B64E6-6FBE-7C4D-3D0E-412A3344FDCF}"/>
              </a:ext>
            </a:extLst>
          </p:cNvPr>
          <p:cNvSpPr txBox="1"/>
          <p:nvPr/>
        </p:nvSpPr>
        <p:spPr>
          <a:xfrm>
            <a:off x="193040" y="53848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by 2/7 to be eligible for a professional name badge.</a:t>
            </a:r>
          </a:p>
        </p:txBody>
      </p:sp>
    </p:spTree>
    <p:extLst>
      <p:ext uri="{BB962C8B-B14F-4D97-AF65-F5344CB8AC3E}">
        <p14:creationId xmlns:p14="http://schemas.microsoft.com/office/powerpoint/2010/main" val="399351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D556-A58D-66DE-2C70-B8D97361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A0EF-E927-9374-5DEA-E71D805C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open.kattis.com/contests and </a:t>
            </a:r>
            <a:r>
              <a:rPr lang="en-US" dirty="0" err="1"/>
              <a:t>Ctrl+f</a:t>
            </a:r>
            <a:r>
              <a:rPr lang="en-US" dirty="0"/>
              <a:t> “DSU”</a:t>
            </a:r>
          </a:p>
          <a:p>
            <a:r>
              <a:rPr lang="en-US" dirty="0"/>
              <a:t>Or go to this link: </a:t>
            </a:r>
            <a:r>
              <a:rPr lang="en-US" dirty="0">
                <a:hlinkClick r:id="rId2"/>
              </a:rPr>
              <a:t>https://open.kattis.com/contests/urid5e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of problems, mostly pretty easy. Feel free to team up with others in the room and/or ask me questions if you are stuck!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829BE-0BC1-DF70-6EA9-C995CD9F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0728"/>
            <a:ext cx="12192000" cy="7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6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DSU Computer Club</vt:lpstr>
      <vt:lpstr>Attendance</vt:lpstr>
      <vt:lpstr>Quick Announcement</vt:lpstr>
      <vt:lpstr>The Contest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Ganschow</dc:creator>
  <cp:lastModifiedBy>Joshua Ganschow</cp:lastModifiedBy>
  <cp:revision>1</cp:revision>
  <dcterms:created xsi:type="dcterms:W3CDTF">2025-01-22T22:37:18Z</dcterms:created>
  <dcterms:modified xsi:type="dcterms:W3CDTF">2025-01-22T22:45:09Z</dcterms:modified>
</cp:coreProperties>
</file>