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67" r:id="rId4"/>
    <p:sldId id="269" r:id="rId5"/>
    <p:sldId id="257" r:id="rId6"/>
    <p:sldId id="259" r:id="rId7"/>
    <p:sldId id="258" r:id="rId8"/>
    <p:sldId id="260" r:id="rId9"/>
    <p:sldId id="261"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82B08B-0CDE-4EB7-AD64-DB2ACC6C7D6E}" v="4" dt="2024-10-16T21:10:59.0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63" d="100"/>
          <a:sy n="63" d="100"/>
        </p:scale>
        <p:origin x="764"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Ganschow" userId="3c0bb4e7a172a306" providerId="LiveId" clId="{6482B08B-0CDE-4EB7-AD64-DB2ACC6C7D6E}"/>
    <pc:docChg chg="undo custSel addSld delSld modSld sldOrd">
      <pc:chgData name="Joshua Ganschow" userId="3c0bb4e7a172a306" providerId="LiveId" clId="{6482B08B-0CDE-4EB7-AD64-DB2ACC6C7D6E}" dt="2024-10-16T21:53:01.145" v="859" actId="27614"/>
      <pc:docMkLst>
        <pc:docMk/>
      </pc:docMkLst>
      <pc:sldChg chg="addSp delSp modSp mod">
        <pc:chgData name="Joshua Ganschow" userId="3c0bb4e7a172a306" providerId="LiveId" clId="{6482B08B-0CDE-4EB7-AD64-DB2ACC6C7D6E}" dt="2024-10-16T21:53:01.145" v="859" actId="27614"/>
        <pc:sldMkLst>
          <pc:docMk/>
          <pc:sldMk cId="1519469314" sldId="264"/>
        </pc:sldMkLst>
        <pc:spChg chg="add del mod">
          <ac:chgData name="Joshua Ganschow" userId="3c0bb4e7a172a306" providerId="LiveId" clId="{6482B08B-0CDE-4EB7-AD64-DB2ACC6C7D6E}" dt="2024-10-16T21:52:05.082" v="858" actId="26606"/>
          <ac:spMkLst>
            <pc:docMk/>
            <pc:sldMk cId="1519469314" sldId="264"/>
            <ac:spMk id="4" creationId="{1545CFD3-1BB4-AC93-D265-EEED3B3CFBF5}"/>
          </ac:spMkLst>
        </pc:spChg>
        <pc:spChg chg="del">
          <ac:chgData name="Joshua Ganschow" userId="3c0bb4e7a172a306" providerId="LiveId" clId="{6482B08B-0CDE-4EB7-AD64-DB2ACC6C7D6E}" dt="2024-10-16T21:52:05.082" v="858" actId="26606"/>
          <ac:spMkLst>
            <pc:docMk/>
            <pc:sldMk cId="1519469314" sldId="264"/>
            <ac:spMk id="37" creationId="{47942995-B07F-4636-9A06-C6A104B260A8}"/>
          </ac:spMkLst>
        </pc:spChg>
        <pc:spChg chg="del">
          <ac:chgData name="Joshua Ganschow" userId="3c0bb4e7a172a306" providerId="LiveId" clId="{6482B08B-0CDE-4EB7-AD64-DB2ACC6C7D6E}" dt="2024-10-16T21:52:05.082" v="858" actId="26606"/>
          <ac:spMkLst>
            <pc:docMk/>
            <pc:sldMk cId="1519469314" sldId="264"/>
            <ac:spMk id="44" creationId="{B81933D1-5615-42C7-9C0B-4EB7105CCE2D}"/>
          </ac:spMkLst>
        </pc:spChg>
        <pc:spChg chg="del">
          <ac:chgData name="Joshua Ganschow" userId="3c0bb4e7a172a306" providerId="LiveId" clId="{6482B08B-0CDE-4EB7-AD64-DB2ACC6C7D6E}" dt="2024-10-16T21:52:05.082" v="858" actId="26606"/>
          <ac:spMkLst>
            <pc:docMk/>
            <pc:sldMk cId="1519469314" sldId="264"/>
            <ac:spMk id="46" creationId="{19C9EAEA-39D0-4B0E-A0EB-51E7B26740B1}"/>
          </ac:spMkLst>
        </pc:spChg>
        <pc:spChg chg="add">
          <ac:chgData name="Joshua Ganschow" userId="3c0bb4e7a172a306" providerId="LiveId" clId="{6482B08B-0CDE-4EB7-AD64-DB2ACC6C7D6E}" dt="2024-10-16T21:52:05.082" v="858" actId="26606"/>
          <ac:spMkLst>
            <pc:docMk/>
            <pc:sldMk cId="1519469314" sldId="264"/>
            <ac:spMk id="51" creationId="{47942995-B07F-4636-9A06-C6A104B260A8}"/>
          </ac:spMkLst>
        </pc:spChg>
        <pc:spChg chg="add">
          <ac:chgData name="Joshua Ganschow" userId="3c0bb4e7a172a306" providerId="LiveId" clId="{6482B08B-0CDE-4EB7-AD64-DB2ACC6C7D6E}" dt="2024-10-16T21:52:05.082" v="858" actId="26606"/>
          <ac:spMkLst>
            <pc:docMk/>
            <pc:sldMk cId="1519469314" sldId="264"/>
            <ac:spMk id="58" creationId="{B81933D1-5615-42C7-9C0B-4EB7105CCE2D}"/>
          </ac:spMkLst>
        </pc:spChg>
        <pc:spChg chg="add">
          <ac:chgData name="Joshua Ganschow" userId="3c0bb4e7a172a306" providerId="LiveId" clId="{6482B08B-0CDE-4EB7-AD64-DB2ACC6C7D6E}" dt="2024-10-16T21:52:05.082" v="858" actId="26606"/>
          <ac:spMkLst>
            <pc:docMk/>
            <pc:sldMk cId="1519469314" sldId="264"/>
            <ac:spMk id="60" creationId="{19C9EAEA-39D0-4B0E-A0EB-51E7B26740B1}"/>
          </ac:spMkLst>
        </pc:spChg>
        <pc:grpChg chg="del">
          <ac:chgData name="Joshua Ganschow" userId="3c0bb4e7a172a306" providerId="LiveId" clId="{6482B08B-0CDE-4EB7-AD64-DB2ACC6C7D6E}" dt="2024-10-16T21:52:05.082" v="858" actId="26606"/>
          <ac:grpSpMkLst>
            <pc:docMk/>
            <pc:sldMk cId="1519469314" sldId="264"/>
            <ac:grpSpMk id="39" creationId="{032D8612-31EB-44CF-A1D0-14FD4C705424}"/>
          </ac:grpSpMkLst>
        </pc:grpChg>
        <pc:grpChg chg="add">
          <ac:chgData name="Joshua Ganschow" userId="3c0bb4e7a172a306" providerId="LiveId" clId="{6482B08B-0CDE-4EB7-AD64-DB2ACC6C7D6E}" dt="2024-10-16T21:52:05.082" v="858" actId="26606"/>
          <ac:grpSpMkLst>
            <pc:docMk/>
            <pc:sldMk cId="1519469314" sldId="264"/>
            <ac:grpSpMk id="53" creationId="{032D8612-31EB-44CF-A1D0-14FD4C705424}"/>
          </ac:grpSpMkLst>
        </pc:grpChg>
        <pc:picChg chg="del">
          <ac:chgData name="Joshua Ganschow" userId="3c0bb4e7a172a306" providerId="LiveId" clId="{6482B08B-0CDE-4EB7-AD64-DB2ACC6C7D6E}" dt="2024-10-16T21:52:00.210" v="856" actId="478"/>
          <ac:picMkLst>
            <pc:docMk/>
            <pc:sldMk cId="1519469314" sldId="264"/>
            <ac:picMk id="5" creationId="{A3C2F137-F616-8F85-2EAA-7A08437BC483}"/>
          </ac:picMkLst>
        </pc:picChg>
        <pc:picChg chg="add mod">
          <ac:chgData name="Joshua Ganschow" userId="3c0bb4e7a172a306" providerId="LiveId" clId="{6482B08B-0CDE-4EB7-AD64-DB2ACC6C7D6E}" dt="2024-10-16T21:53:01.145" v="859" actId="27614"/>
          <ac:picMkLst>
            <pc:docMk/>
            <pc:sldMk cId="1519469314" sldId="264"/>
            <ac:picMk id="7" creationId="{5EFD85AB-3E14-6796-6964-9F59613C7090}"/>
          </ac:picMkLst>
        </pc:picChg>
      </pc:sldChg>
      <pc:sldChg chg="addSp modSp new mod ord setBg">
        <pc:chgData name="Joshua Ganschow" userId="3c0bb4e7a172a306" providerId="LiveId" clId="{6482B08B-0CDE-4EB7-AD64-DB2ACC6C7D6E}" dt="2024-10-16T05:08:39.387" v="63" actId="962"/>
        <pc:sldMkLst>
          <pc:docMk/>
          <pc:sldMk cId="3942177950" sldId="266"/>
        </pc:sldMkLst>
        <pc:spChg chg="mod">
          <ac:chgData name="Joshua Ganschow" userId="3c0bb4e7a172a306" providerId="LiveId" clId="{6482B08B-0CDE-4EB7-AD64-DB2ACC6C7D6E}" dt="2024-10-16T05:08:33.688" v="59" actId="26606"/>
          <ac:spMkLst>
            <pc:docMk/>
            <pc:sldMk cId="3942177950" sldId="266"/>
            <ac:spMk id="2" creationId="{BC028D8B-78D2-0275-23C1-1E7D982E942F}"/>
          </ac:spMkLst>
        </pc:spChg>
        <pc:spChg chg="add">
          <ac:chgData name="Joshua Ganschow" userId="3c0bb4e7a172a306" providerId="LiveId" clId="{6482B08B-0CDE-4EB7-AD64-DB2ACC6C7D6E}" dt="2024-10-16T05:08:33.688" v="59" actId="26606"/>
          <ac:spMkLst>
            <pc:docMk/>
            <pc:sldMk cId="3942177950" sldId="266"/>
            <ac:spMk id="9" creationId="{47942995-B07F-4636-9A06-C6A104B260A8}"/>
          </ac:spMkLst>
        </pc:spChg>
        <pc:spChg chg="add">
          <ac:chgData name="Joshua Ganschow" userId="3c0bb4e7a172a306" providerId="LiveId" clId="{6482B08B-0CDE-4EB7-AD64-DB2ACC6C7D6E}" dt="2024-10-16T05:08:33.688" v="59" actId="26606"/>
          <ac:spMkLst>
            <pc:docMk/>
            <pc:sldMk cId="3942177950" sldId="266"/>
            <ac:spMk id="16" creationId="{B81933D1-5615-42C7-9C0B-4EB7105CCE2D}"/>
          </ac:spMkLst>
        </pc:spChg>
        <pc:spChg chg="add">
          <ac:chgData name="Joshua Ganschow" userId="3c0bb4e7a172a306" providerId="LiveId" clId="{6482B08B-0CDE-4EB7-AD64-DB2ACC6C7D6E}" dt="2024-10-16T05:08:33.688" v="59" actId="26606"/>
          <ac:spMkLst>
            <pc:docMk/>
            <pc:sldMk cId="3942177950" sldId="266"/>
            <ac:spMk id="18" creationId="{19C9EAEA-39D0-4B0E-A0EB-51E7B26740B1}"/>
          </ac:spMkLst>
        </pc:spChg>
        <pc:grpChg chg="add">
          <ac:chgData name="Joshua Ganschow" userId="3c0bb4e7a172a306" providerId="LiveId" clId="{6482B08B-0CDE-4EB7-AD64-DB2ACC6C7D6E}" dt="2024-10-16T05:08:33.688" v="59" actId="26606"/>
          <ac:grpSpMkLst>
            <pc:docMk/>
            <pc:sldMk cId="3942177950" sldId="266"/>
            <ac:grpSpMk id="11" creationId="{032D8612-31EB-44CF-A1D0-14FD4C705424}"/>
          </ac:grpSpMkLst>
        </pc:grpChg>
        <pc:picChg chg="add mod">
          <ac:chgData name="Joshua Ganschow" userId="3c0bb4e7a172a306" providerId="LiveId" clId="{6482B08B-0CDE-4EB7-AD64-DB2ACC6C7D6E}" dt="2024-10-16T05:08:39.387" v="63" actId="962"/>
          <ac:picMkLst>
            <pc:docMk/>
            <pc:sldMk cId="3942177950" sldId="266"/>
            <ac:picMk id="4" creationId="{004DFC96-484C-D789-6291-2CC5D1300F12}"/>
          </ac:picMkLst>
        </pc:picChg>
      </pc:sldChg>
      <pc:sldChg chg="addSp modSp new del mod ord">
        <pc:chgData name="Joshua Ganschow" userId="3c0bb4e7a172a306" providerId="LiveId" clId="{6482B08B-0CDE-4EB7-AD64-DB2ACC6C7D6E}" dt="2024-10-16T05:08:20.365" v="38" actId="2696"/>
        <pc:sldMkLst>
          <pc:docMk/>
          <pc:sldMk cId="3965710541" sldId="266"/>
        </pc:sldMkLst>
        <pc:spChg chg="add mod">
          <ac:chgData name="Joshua Ganschow" userId="3c0bb4e7a172a306" providerId="LiveId" clId="{6482B08B-0CDE-4EB7-AD64-DB2ACC6C7D6E}" dt="2024-10-16T05:08:03.559" v="37" actId="20577"/>
          <ac:spMkLst>
            <pc:docMk/>
            <pc:sldMk cId="3965710541" sldId="266"/>
            <ac:spMk id="4" creationId="{C7B31417-0C4A-302D-32E5-011994B5F3FB}"/>
          </ac:spMkLst>
        </pc:spChg>
        <pc:picChg chg="add mod">
          <ac:chgData name="Joshua Ganschow" userId="3c0bb4e7a172a306" providerId="LiveId" clId="{6482B08B-0CDE-4EB7-AD64-DB2ACC6C7D6E}" dt="2024-10-16T05:07:15.307" v="4" actId="14100"/>
          <ac:picMkLst>
            <pc:docMk/>
            <pc:sldMk cId="3965710541" sldId="266"/>
            <ac:picMk id="3" creationId="{1C3CF985-ECED-798C-9AE9-17F921D70C6E}"/>
          </ac:picMkLst>
        </pc:picChg>
      </pc:sldChg>
      <pc:sldChg chg="addSp delSp modSp new mod setBg">
        <pc:chgData name="Joshua Ganschow" userId="3c0bb4e7a172a306" providerId="LiveId" clId="{6482B08B-0CDE-4EB7-AD64-DB2ACC6C7D6E}" dt="2024-10-16T21:08:01" v="615" actId="20577"/>
        <pc:sldMkLst>
          <pc:docMk/>
          <pc:sldMk cId="2879897024" sldId="267"/>
        </pc:sldMkLst>
        <pc:spChg chg="mod">
          <ac:chgData name="Joshua Ganschow" userId="3c0bb4e7a172a306" providerId="LiveId" clId="{6482B08B-0CDE-4EB7-AD64-DB2ACC6C7D6E}" dt="2024-10-16T21:06:47.919" v="433" actId="26606"/>
          <ac:spMkLst>
            <pc:docMk/>
            <pc:sldMk cId="2879897024" sldId="267"/>
            <ac:spMk id="2" creationId="{CE00521F-145F-8F2B-7E76-33561CF98118}"/>
          </ac:spMkLst>
        </pc:spChg>
        <pc:spChg chg="mod">
          <ac:chgData name="Joshua Ganschow" userId="3c0bb4e7a172a306" providerId="LiveId" clId="{6482B08B-0CDE-4EB7-AD64-DB2ACC6C7D6E}" dt="2024-10-16T21:08:01" v="615" actId="20577"/>
          <ac:spMkLst>
            <pc:docMk/>
            <pc:sldMk cId="2879897024" sldId="267"/>
            <ac:spMk id="3" creationId="{27339577-9A69-8F5F-43BE-AAD1DC40B3BE}"/>
          </ac:spMkLst>
        </pc:spChg>
        <pc:spChg chg="add del">
          <ac:chgData name="Joshua Ganschow" userId="3c0bb4e7a172a306" providerId="LiveId" clId="{6482B08B-0CDE-4EB7-AD64-DB2ACC6C7D6E}" dt="2024-10-16T21:06:47.913" v="432" actId="26606"/>
          <ac:spMkLst>
            <pc:docMk/>
            <pc:sldMk cId="2879897024" sldId="267"/>
            <ac:spMk id="10" creationId="{201CC55D-ED54-4C5C-95E6-10947BD1103B}"/>
          </ac:spMkLst>
        </pc:spChg>
        <pc:spChg chg="add del">
          <ac:chgData name="Joshua Ganschow" userId="3c0bb4e7a172a306" providerId="LiveId" clId="{6482B08B-0CDE-4EB7-AD64-DB2ACC6C7D6E}" dt="2024-10-16T21:06:47.913" v="432" actId="26606"/>
          <ac:spMkLst>
            <pc:docMk/>
            <pc:sldMk cId="2879897024" sldId="267"/>
            <ac:spMk id="16" creationId="{3873B707-463F-40B0-8227-E8CC6C67EB25}"/>
          </ac:spMkLst>
        </pc:spChg>
        <pc:spChg chg="add del">
          <ac:chgData name="Joshua Ganschow" userId="3c0bb4e7a172a306" providerId="LiveId" clId="{6482B08B-0CDE-4EB7-AD64-DB2ACC6C7D6E}" dt="2024-10-16T21:06:47.913" v="432" actId="26606"/>
          <ac:spMkLst>
            <pc:docMk/>
            <pc:sldMk cId="2879897024" sldId="267"/>
            <ac:spMk id="18" creationId="{C13237C8-E62C-4F0D-A318-BD6FB6C2D138}"/>
          </ac:spMkLst>
        </pc:spChg>
        <pc:spChg chg="add del">
          <ac:chgData name="Joshua Ganschow" userId="3c0bb4e7a172a306" providerId="LiveId" clId="{6482B08B-0CDE-4EB7-AD64-DB2ACC6C7D6E}" dt="2024-10-16T21:06:47.913" v="432" actId="26606"/>
          <ac:spMkLst>
            <pc:docMk/>
            <pc:sldMk cId="2879897024" sldId="267"/>
            <ac:spMk id="20" creationId="{19C9EAEA-39D0-4B0E-A0EB-51E7B26740B1}"/>
          </ac:spMkLst>
        </pc:spChg>
        <pc:spChg chg="add">
          <ac:chgData name="Joshua Ganschow" userId="3c0bb4e7a172a306" providerId="LiveId" clId="{6482B08B-0CDE-4EB7-AD64-DB2ACC6C7D6E}" dt="2024-10-16T21:06:47.919" v="433" actId="26606"/>
          <ac:spMkLst>
            <pc:docMk/>
            <pc:sldMk cId="2879897024" sldId="267"/>
            <ac:spMk id="22" creationId="{058A14AF-9FB5-4CC7-BA35-E8E85D3EDF0E}"/>
          </ac:spMkLst>
        </pc:spChg>
        <pc:spChg chg="add">
          <ac:chgData name="Joshua Ganschow" userId="3c0bb4e7a172a306" providerId="LiveId" clId="{6482B08B-0CDE-4EB7-AD64-DB2ACC6C7D6E}" dt="2024-10-16T21:06:47.919" v="433" actId="26606"/>
          <ac:spMkLst>
            <pc:docMk/>
            <pc:sldMk cId="2879897024" sldId="267"/>
            <ac:spMk id="23" creationId="{3A9A4357-BD1D-4622-A4FE-766E6AB8DE84}"/>
          </ac:spMkLst>
        </pc:spChg>
        <pc:spChg chg="add">
          <ac:chgData name="Joshua Ganschow" userId="3c0bb4e7a172a306" providerId="LiveId" clId="{6482B08B-0CDE-4EB7-AD64-DB2ACC6C7D6E}" dt="2024-10-16T21:06:47.919" v="433" actId="26606"/>
          <ac:spMkLst>
            <pc:docMk/>
            <pc:sldMk cId="2879897024" sldId="267"/>
            <ac:spMk id="24" creationId="{E659831F-0D9A-4C63-9EBB-8435B85A440F}"/>
          </ac:spMkLst>
        </pc:spChg>
        <pc:spChg chg="add">
          <ac:chgData name="Joshua Ganschow" userId="3c0bb4e7a172a306" providerId="LiveId" clId="{6482B08B-0CDE-4EB7-AD64-DB2ACC6C7D6E}" dt="2024-10-16T21:06:47.919" v="433" actId="26606"/>
          <ac:spMkLst>
            <pc:docMk/>
            <pc:sldMk cId="2879897024" sldId="267"/>
            <ac:spMk id="25" creationId="{E6995CE5-F890-4ABA-82A2-26507CE8D2A3}"/>
          </ac:spMkLst>
        </pc:spChg>
        <pc:grpChg chg="add del">
          <ac:chgData name="Joshua Ganschow" userId="3c0bb4e7a172a306" providerId="LiveId" clId="{6482B08B-0CDE-4EB7-AD64-DB2ACC6C7D6E}" dt="2024-10-16T21:06:47.913" v="432" actId="26606"/>
          <ac:grpSpMkLst>
            <pc:docMk/>
            <pc:sldMk cId="2879897024" sldId="267"/>
            <ac:grpSpMk id="12" creationId="{1DE889C7-FAD6-4397-98E2-05D503484459}"/>
          </ac:grpSpMkLst>
        </pc:grpChg>
        <pc:picChg chg="add mod">
          <ac:chgData name="Joshua Ganschow" userId="3c0bb4e7a172a306" providerId="LiveId" clId="{6482B08B-0CDE-4EB7-AD64-DB2ACC6C7D6E}" dt="2024-10-16T21:06:47.919" v="433" actId="26606"/>
          <ac:picMkLst>
            <pc:docMk/>
            <pc:sldMk cId="2879897024" sldId="267"/>
            <ac:picMk id="5" creationId="{47ED537B-E064-490A-1654-394B5CB1CD63}"/>
          </ac:picMkLst>
        </pc:picChg>
      </pc:sldChg>
      <pc:sldChg chg="addSp delSp modSp new del mod">
        <pc:chgData name="Joshua Ganschow" userId="3c0bb4e7a172a306" providerId="LiveId" clId="{6482B08B-0CDE-4EB7-AD64-DB2ACC6C7D6E}" dt="2024-10-16T21:11:12.297" v="855" actId="47"/>
        <pc:sldMkLst>
          <pc:docMk/>
          <pc:sldMk cId="167331810" sldId="268"/>
        </pc:sldMkLst>
        <pc:spChg chg="mod">
          <ac:chgData name="Joshua Ganschow" userId="3c0bb4e7a172a306" providerId="LiveId" clId="{6482B08B-0CDE-4EB7-AD64-DB2ACC6C7D6E}" dt="2024-10-16T21:08:19.032" v="630" actId="20577"/>
          <ac:spMkLst>
            <pc:docMk/>
            <pc:sldMk cId="167331810" sldId="268"/>
            <ac:spMk id="2" creationId="{4C30E523-E187-2503-91D7-B3AAD261EACA}"/>
          </ac:spMkLst>
        </pc:spChg>
        <pc:spChg chg="mod">
          <ac:chgData name="Joshua Ganschow" userId="3c0bb4e7a172a306" providerId="LiveId" clId="{6482B08B-0CDE-4EB7-AD64-DB2ACC6C7D6E}" dt="2024-10-16T21:09:06.558" v="829" actId="20577"/>
          <ac:spMkLst>
            <pc:docMk/>
            <pc:sldMk cId="167331810" sldId="268"/>
            <ac:spMk id="3" creationId="{A940FE5F-3D51-0DEC-444C-3B7872DC474A}"/>
          </ac:spMkLst>
        </pc:spChg>
        <pc:picChg chg="add del mod">
          <ac:chgData name="Joshua Ganschow" userId="3c0bb4e7a172a306" providerId="LiveId" clId="{6482B08B-0CDE-4EB7-AD64-DB2ACC6C7D6E}" dt="2024-10-16T21:10:57.047" v="850" actId="21"/>
          <ac:picMkLst>
            <pc:docMk/>
            <pc:sldMk cId="167331810" sldId="268"/>
            <ac:picMk id="5" creationId="{828F5B9A-7912-E19E-7215-5DE6B6CBCAE2}"/>
          </ac:picMkLst>
        </pc:picChg>
      </pc:sldChg>
      <pc:sldChg chg="addSp delSp modSp add mod">
        <pc:chgData name="Joshua Ganschow" userId="3c0bb4e7a172a306" providerId="LiveId" clId="{6482B08B-0CDE-4EB7-AD64-DB2ACC6C7D6E}" dt="2024-10-16T21:11:06.894" v="854" actId="1076"/>
        <pc:sldMkLst>
          <pc:docMk/>
          <pc:sldMk cId="809714776" sldId="269"/>
        </pc:sldMkLst>
        <pc:spChg chg="mod">
          <ac:chgData name="Joshua Ganschow" userId="3c0bb4e7a172a306" providerId="LiveId" clId="{6482B08B-0CDE-4EB7-AD64-DB2ACC6C7D6E}" dt="2024-10-16T21:10:21.777" v="843" actId="20577"/>
          <ac:spMkLst>
            <pc:docMk/>
            <pc:sldMk cId="809714776" sldId="269"/>
            <ac:spMk id="2" creationId="{CE00521F-145F-8F2B-7E76-33561CF98118}"/>
          </ac:spMkLst>
        </pc:spChg>
        <pc:spChg chg="mod">
          <ac:chgData name="Joshua Ganschow" userId="3c0bb4e7a172a306" providerId="LiveId" clId="{6482B08B-0CDE-4EB7-AD64-DB2ACC6C7D6E}" dt="2024-10-16T21:10:52.652" v="849" actId="5793"/>
          <ac:spMkLst>
            <pc:docMk/>
            <pc:sldMk cId="809714776" sldId="269"/>
            <ac:spMk id="3" creationId="{27339577-9A69-8F5F-43BE-AAD1DC40B3BE}"/>
          </ac:spMkLst>
        </pc:spChg>
        <pc:picChg chg="add mod">
          <ac:chgData name="Joshua Ganschow" userId="3c0bb4e7a172a306" providerId="LiveId" clId="{6482B08B-0CDE-4EB7-AD64-DB2ACC6C7D6E}" dt="2024-10-16T21:11:06.894" v="854" actId="1076"/>
          <ac:picMkLst>
            <pc:docMk/>
            <pc:sldMk cId="809714776" sldId="269"/>
            <ac:picMk id="4" creationId="{828F5B9A-7912-E19E-7215-5DE6B6CBCAE2}"/>
          </ac:picMkLst>
        </pc:picChg>
        <pc:picChg chg="del">
          <ac:chgData name="Joshua Ganschow" userId="3c0bb4e7a172a306" providerId="LiveId" clId="{6482B08B-0CDE-4EB7-AD64-DB2ACC6C7D6E}" dt="2024-10-16T21:10:26.603" v="846" actId="478"/>
          <ac:picMkLst>
            <pc:docMk/>
            <pc:sldMk cId="809714776" sldId="269"/>
            <ac:picMk id="5" creationId="{47ED537B-E064-490A-1654-394B5CB1CD6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A704F-EA3D-59E1-49E4-31BD97DD0E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AB9A84-DF7D-7DFA-D3CA-0E415154B6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47DD4D-F087-9B55-FD9A-41B29E945155}"/>
              </a:ext>
            </a:extLst>
          </p:cNvPr>
          <p:cNvSpPr>
            <a:spLocks noGrp="1"/>
          </p:cNvSpPr>
          <p:nvPr>
            <p:ph type="dt" sz="half" idx="10"/>
          </p:nvPr>
        </p:nvSpPr>
        <p:spPr/>
        <p:txBody>
          <a:bodyPr/>
          <a:lstStyle/>
          <a:p>
            <a:fld id="{A15ABBF3-65E8-4B49-894B-543366C2E0B4}" type="datetimeFigureOut">
              <a:rPr lang="en-US" smtClean="0"/>
              <a:t>10/16/2024</a:t>
            </a:fld>
            <a:endParaRPr lang="en-US"/>
          </a:p>
        </p:txBody>
      </p:sp>
      <p:sp>
        <p:nvSpPr>
          <p:cNvPr id="5" name="Footer Placeholder 4">
            <a:extLst>
              <a:ext uri="{FF2B5EF4-FFF2-40B4-BE49-F238E27FC236}">
                <a16:creationId xmlns:a16="http://schemas.microsoft.com/office/drawing/2014/main" id="{655FADC4-87CD-3065-8394-17E795B2D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89B361-4430-DE79-CC82-9276D0C7C6DA}"/>
              </a:ext>
            </a:extLst>
          </p:cNvPr>
          <p:cNvSpPr>
            <a:spLocks noGrp="1"/>
          </p:cNvSpPr>
          <p:nvPr>
            <p:ph type="sldNum" sz="quarter" idx="12"/>
          </p:nvPr>
        </p:nvSpPr>
        <p:spPr/>
        <p:txBody>
          <a:bodyPr/>
          <a:lstStyle/>
          <a:p>
            <a:fld id="{474DE69B-57E5-471F-9F34-C6FA4B336BDE}" type="slidenum">
              <a:rPr lang="en-US" smtClean="0"/>
              <a:t>‹#›</a:t>
            </a:fld>
            <a:endParaRPr lang="en-US"/>
          </a:p>
        </p:txBody>
      </p:sp>
    </p:spTree>
    <p:extLst>
      <p:ext uri="{BB962C8B-B14F-4D97-AF65-F5344CB8AC3E}">
        <p14:creationId xmlns:p14="http://schemas.microsoft.com/office/powerpoint/2010/main" val="716524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D4B8D-9AFA-B966-6F9B-C711E874F4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328A48-3DBD-DE40-A35A-1C4DF1E1A5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626C26-2C7C-8699-E298-1EF8AED61801}"/>
              </a:ext>
            </a:extLst>
          </p:cNvPr>
          <p:cNvSpPr>
            <a:spLocks noGrp="1"/>
          </p:cNvSpPr>
          <p:nvPr>
            <p:ph type="dt" sz="half" idx="10"/>
          </p:nvPr>
        </p:nvSpPr>
        <p:spPr/>
        <p:txBody>
          <a:bodyPr/>
          <a:lstStyle/>
          <a:p>
            <a:fld id="{A15ABBF3-65E8-4B49-894B-543366C2E0B4}" type="datetimeFigureOut">
              <a:rPr lang="en-US" smtClean="0"/>
              <a:t>10/16/2024</a:t>
            </a:fld>
            <a:endParaRPr lang="en-US"/>
          </a:p>
        </p:txBody>
      </p:sp>
      <p:sp>
        <p:nvSpPr>
          <p:cNvPr id="5" name="Footer Placeholder 4">
            <a:extLst>
              <a:ext uri="{FF2B5EF4-FFF2-40B4-BE49-F238E27FC236}">
                <a16:creationId xmlns:a16="http://schemas.microsoft.com/office/drawing/2014/main" id="{BBF3048B-E74D-7A2D-5A01-8565632499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3C758-A182-A266-6350-62FE42F6105F}"/>
              </a:ext>
            </a:extLst>
          </p:cNvPr>
          <p:cNvSpPr>
            <a:spLocks noGrp="1"/>
          </p:cNvSpPr>
          <p:nvPr>
            <p:ph type="sldNum" sz="quarter" idx="12"/>
          </p:nvPr>
        </p:nvSpPr>
        <p:spPr/>
        <p:txBody>
          <a:bodyPr/>
          <a:lstStyle/>
          <a:p>
            <a:fld id="{474DE69B-57E5-471F-9F34-C6FA4B336BDE}" type="slidenum">
              <a:rPr lang="en-US" smtClean="0"/>
              <a:t>‹#›</a:t>
            </a:fld>
            <a:endParaRPr lang="en-US"/>
          </a:p>
        </p:txBody>
      </p:sp>
    </p:spTree>
    <p:extLst>
      <p:ext uri="{BB962C8B-B14F-4D97-AF65-F5344CB8AC3E}">
        <p14:creationId xmlns:p14="http://schemas.microsoft.com/office/powerpoint/2010/main" val="3795772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BA3776-0709-5691-53E7-3DFF774369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C6200F-EC9B-4BC3-E6CD-E63F0137EE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2F4E55-6606-78B6-CB85-569F60C6369C}"/>
              </a:ext>
            </a:extLst>
          </p:cNvPr>
          <p:cNvSpPr>
            <a:spLocks noGrp="1"/>
          </p:cNvSpPr>
          <p:nvPr>
            <p:ph type="dt" sz="half" idx="10"/>
          </p:nvPr>
        </p:nvSpPr>
        <p:spPr/>
        <p:txBody>
          <a:bodyPr/>
          <a:lstStyle/>
          <a:p>
            <a:fld id="{A15ABBF3-65E8-4B49-894B-543366C2E0B4}" type="datetimeFigureOut">
              <a:rPr lang="en-US" smtClean="0"/>
              <a:t>10/16/2024</a:t>
            </a:fld>
            <a:endParaRPr lang="en-US"/>
          </a:p>
        </p:txBody>
      </p:sp>
      <p:sp>
        <p:nvSpPr>
          <p:cNvPr id="5" name="Footer Placeholder 4">
            <a:extLst>
              <a:ext uri="{FF2B5EF4-FFF2-40B4-BE49-F238E27FC236}">
                <a16:creationId xmlns:a16="http://schemas.microsoft.com/office/drawing/2014/main" id="{657FBFB8-1C19-EFA3-4974-44D9EEB519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6D0447-40FA-6E7F-C812-0ADBF13D4E41}"/>
              </a:ext>
            </a:extLst>
          </p:cNvPr>
          <p:cNvSpPr>
            <a:spLocks noGrp="1"/>
          </p:cNvSpPr>
          <p:nvPr>
            <p:ph type="sldNum" sz="quarter" idx="12"/>
          </p:nvPr>
        </p:nvSpPr>
        <p:spPr/>
        <p:txBody>
          <a:bodyPr/>
          <a:lstStyle/>
          <a:p>
            <a:fld id="{474DE69B-57E5-471F-9F34-C6FA4B336BDE}" type="slidenum">
              <a:rPr lang="en-US" smtClean="0"/>
              <a:t>‹#›</a:t>
            </a:fld>
            <a:endParaRPr lang="en-US"/>
          </a:p>
        </p:txBody>
      </p:sp>
    </p:spTree>
    <p:extLst>
      <p:ext uri="{BB962C8B-B14F-4D97-AF65-F5344CB8AC3E}">
        <p14:creationId xmlns:p14="http://schemas.microsoft.com/office/powerpoint/2010/main" val="2580154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67F8-91DB-610F-0ADC-4F8A99B2F0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8FCE3E-BFBB-6336-3001-406339A558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8F9386-725D-C520-AFE5-DDD7D8D33D29}"/>
              </a:ext>
            </a:extLst>
          </p:cNvPr>
          <p:cNvSpPr>
            <a:spLocks noGrp="1"/>
          </p:cNvSpPr>
          <p:nvPr>
            <p:ph type="dt" sz="half" idx="10"/>
          </p:nvPr>
        </p:nvSpPr>
        <p:spPr/>
        <p:txBody>
          <a:bodyPr/>
          <a:lstStyle/>
          <a:p>
            <a:fld id="{A15ABBF3-65E8-4B49-894B-543366C2E0B4}" type="datetimeFigureOut">
              <a:rPr lang="en-US" smtClean="0"/>
              <a:t>10/16/2024</a:t>
            </a:fld>
            <a:endParaRPr lang="en-US"/>
          </a:p>
        </p:txBody>
      </p:sp>
      <p:sp>
        <p:nvSpPr>
          <p:cNvPr id="5" name="Footer Placeholder 4">
            <a:extLst>
              <a:ext uri="{FF2B5EF4-FFF2-40B4-BE49-F238E27FC236}">
                <a16:creationId xmlns:a16="http://schemas.microsoft.com/office/drawing/2014/main" id="{89D11492-E179-EF27-B5BB-28CB2DCC1A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41C020-BF51-5C6B-AA28-8D25C57BFF43}"/>
              </a:ext>
            </a:extLst>
          </p:cNvPr>
          <p:cNvSpPr>
            <a:spLocks noGrp="1"/>
          </p:cNvSpPr>
          <p:nvPr>
            <p:ph type="sldNum" sz="quarter" idx="12"/>
          </p:nvPr>
        </p:nvSpPr>
        <p:spPr/>
        <p:txBody>
          <a:bodyPr/>
          <a:lstStyle/>
          <a:p>
            <a:fld id="{474DE69B-57E5-471F-9F34-C6FA4B336BDE}" type="slidenum">
              <a:rPr lang="en-US" smtClean="0"/>
              <a:t>‹#›</a:t>
            </a:fld>
            <a:endParaRPr lang="en-US"/>
          </a:p>
        </p:txBody>
      </p:sp>
    </p:spTree>
    <p:extLst>
      <p:ext uri="{BB962C8B-B14F-4D97-AF65-F5344CB8AC3E}">
        <p14:creationId xmlns:p14="http://schemas.microsoft.com/office/powerpoint/2010/main" val="393915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959F9-A938-8FA1-D72A-2B14E7E62E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37D637-A083-2BA3-F436-33FDE43A4C5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149DBF-36A1-CAC1-7840-AEFCF7454B95}"/>
              </a:ext>
            </a:extLst>
          </p:cNvPr>
          <p:cNvSpPr>
            <a:spLocks noGrp="1"/>
          </p:cNvSpPr>
          <p:nvPr>
            <p:ph type="dt" sz="half" idx="10"/>
          </p:nvPr>
        </p:nvSpPr>
        <p:spPr/>
        <p:txBody>
          <a:bodyPr/>
          <a:lstStyle/>
          <a:p>
            <a:fld id="{A15ABBF3-65E8-4B49-894B-543366C2E0B4}" type="datetimeFigureOut">
              <a:rPr lang="en-US" smtClean="0"/>
              <a:t>10/16/2024</a:t>
            </a:fld>
            <a:endParaRPr lang="en-US"/>
          </a:p>
        </p:txBody>
      </p:sp>
      <p:sp>
        <p:nvSpPr>
          <p:cNvPr id="5" name="Footer Placeholder 4">
            <a:extLst>
              <a:ext uri="{FF2B5EF4-FFF2-40B4-BE49-F238E27FC236}">
                <a16:creationId xmlns:a16="http://schemas.microsoft.com/office/drawing/2014/main" id="{8C94ED9B-CAC3-4BEE-6417-EB2CAAACCB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834C92-F787-D71D-5A08-6AF141B9ED82}"/>
              </a:ext>
            </a:extLst>
          </p:cNvPr>
          <p:cNvSpPr>
            <a:spLocks noGrp="1"/>
          </p:cNvSpPr>
          <p:nvPr>
            <p:ph type="sldNum" sz="quarter" idx="12"/>
          </p:nvPr>
        </p:nvSpPr>
        <p:spPr/>
        <p:txBody>
          <a:bodyPr/>
          <a:lstStyle/>
          <a:p>
            <a:fld id="{474DE69B-57E5-471F-9F34-C6FA4B336BDE}" type="slidenum">
              <a:rPr lang="en-US" smtClean="0"/>
              <a:t>‹#›</a:t>
            </a:fld>
            <a:endParaRPr lang="en-US"/>
          </a:p>
        </p:txBody>
      </p:sp>
    </p:spTree>
    <p:extLst>
      <p:ext uri="{BB962C8B-B14F-4D97-AF65-F5344CB8AC3E}">
        <p14:creationId xmlns:p14="http://schemas.microsoft.com/office/powerpoint/2010/main" val="4200207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651B-6CD2-B139-FBCB-38B54D6814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23D1E-9893-92B4-DBB3-BDCAE78BD2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D539F0-90CE-5017-296F-6C1A497D50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436D9C-30C5-F36A-E753-DD32336FA006}"/>
              </a:ext>
            </a:extLst>
          </p:cNvPr>
          <p:cNvSpPr>
            <a:spLocks noGrp="1"/>
          </p:cNvSpPr>
          <p:nvPr>
            <p:ph type="dt" sz="half" idx="10"/>
          </p:nvPr>
        </p:nvSpPr>
        <p:spPr/>
        <p:txBody>
          <a:bodyPr/>
          <a:lstStyle/>
          <a:p>
            <a:fld id="{A15ABBF3-65E8-4B49-894B-543366C2E0B4}" type="datetimeFigureOut">
              <a:rPr lang="en-US" smtClean="0"/>
              <a:t>10/16/2024</a:t>
            </a:fld>
            <a:endParaRPr lang="en-US"/>
          </a:p>
        </p:txBody>
      </p:sp>
      <p:sp>
        <p:nvSpPr>
          <p:cNvPr id="6" name="Footer Placeholder 5">
            <a:extLst>
              <a:ext uri="{FF2B5EF4-FFF2-40B4-BE49-F238E27FC236}">
                <a16:creationId xmlns:a16="http://schemas.microsoft.com/office/drawing/2014/main" id="{C4A00CC7-EACD-F6F9-F155-36A9B5C0A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1B7260-0386-D72F-4C28-08BC812736DA}"/>
              </a:ext>
            </a:extLst>
          </p:cNvPr>
          <p:cNvSpPr>
            <a:spLocks noGrp="1"/>
          </p:cNvSpPr>
          <p:nvPr>
            <p:ph type="sldNum" sz="quarter" idx="12"/>
          </p:nvPr>
        </p:nvSpPr>
        <p:spPr/>
        <p:txBody>
          <a:bodyPr/>
          <a:lstStyle/>
          <a:p>
            <a:fld id="{474DE69B-57E5-471F-9F34-C6FA4B336BDE}" type="slidenum">
              <a:rPr lang="en-US" smtClean="0"/>
              <a:t>‹#›</a:t>
            </a:fld>
            <a:endParaRPr lang="en-US"/>
          </a:p>
        </p:txBody>
      </p:sp>
    </p:spTree>
    <p:extLst>
      <p:ext uri="{BB962C8B-B14F-4D97-AF65-F5344CB8AC3E}">
        <p14:creationId xmlns:p14="http://schemas.microsoft.com/office/powerpoint/2010/main" val="1032560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0C6EE-D74D-9E36-E660-A17F57D8FF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4F3B1A-4E81-93B3-7685-3392C29C9F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5F0461-A49B-F802-4415-9DDAEEE882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8024A6-37FD-96BF-A88C-1A1514DD01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17E2B0-31F4-03CD-17D1-C3EE2DB20F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A14497-5380-AC3D-DA30-2DA8F8E435E1}"/>
              </a:ext>
            </a:extLst>
          </p:cNvPr>
          <p:cNvSpPr>
            <a:spLocks noGrp="1"/>
          </p:cNvSpPr>
          <p:nvPr>
            <p:ph type="dt" sz="half" idx="10"/>
          </p:nvPr>
        </p:nvSpPr>
        <p:spPr/>
        <p:txBody>
          <a:bodyPr/>
          <a:lstStyle/>
          <a:p>
            <a:fld id="{A15ABBF3-65E8-4B49-894B-543366C2E0B4}" type="datetimeFigureOut">
              <a:rPr lang="en-US" smtClean="0"/>
              <a:t>10/16/2024</a:t>
            </a:fld>
            <a:endParaRPr lang="en-US"/>
          </a:p>
        </p:txBody>
      </p:sp>
      <p:sp>
        <p:nvSpPr>
          <p:cNvPr id="8" name="Footer Placeholder 7">
            <a:extLst>
              <a:ext uri="{FF2B5EF4-FFF2-40B4-BE49-F238E27FC236}">
                <a16:creationId xmlns:a16="http://schemas.microsoft.com/office/drawing/2014/main" id="{32ADE294-32E5-E9C1-FB45-5348EED598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5C3C5B-4706-6CB4-4CA0-DB6D5C4C0194}"/>
              </a:ext>
            </a:extLst>
          </p:cNvPr>
          <p:cNvSpPr>
            <a:spLocks noGrp="1"/>
          </p:cNvSpPr>
          <p:nvPr>
            <p:ph type="sldNum" sz="quarter" idx="12"/>
          </p:nvPr>
        </p:nvSpPr>
        <p:spPr/>
        <p:txBody>
          <a:bodyPr/>
          <a:lstStyle/>
          <a:p>
            <a:fld id="{474DE69B-57E5-471F-9F34-C6FA4B336BDE}" type="slidenum">
              <a:rPr lang="en-US" smtClean="0"/>
              <a:t>‹#›</a:t>
            </a:fld>
            <a:endParaRPr lang="en-US"/>
          </a:p>
        </p:txBody>
      </p:sp>
    </p:spTree>
    <p:extLst>
      <p:ext uri="{BB962C8B-B14F-4D97-AF65-F5344CB8AC3E}">
        <p14:creationId xmlns:p14="http://schemas.microsoft.com/office/powerpoint/2010/main" val="4063526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6268A-CDFA-9BF7-BC1F-E489913956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4D3551-B6AA-03C6-0221-6C9BFC7C18C4}"/>
              </a:ext>
            </a:extLst>
          </p:cNvPr>
          <p:cNvSpPr>
            <a:spLocks noGrp="1"/>
          </p:cNvSpPr>
          <p:nvPr>
            <p:ph type="dt" sz="half" idx="10"/>
          </p:nvPr>
        </p:nvSpPr>
        <p:spPr/>
        <p:txBody>
          <a:bodyPr/>
          <a:lstStyle/>
          <a:p>
            <a:fld id="{A15ABBF3-65E8-4B49-894B-543366C2E0B4}" type="datetimeFigureOut">
              <a:rPr lang="en-US" smtClean="0"/>
              <a:t>10/16/2024</a:t>
            </a:fld>
            <a:endParaRPr lang="en-US"/>
          </a:p>
        </p:txBody>
      </p:sp>
      <p:sp>
        <p:nvSpPr>
          <p:cNvPr id="4" name="Footer Placeholder 3">
            <a:extLst>
              <a:ext uri="{FF2B5EF4-FFF2-40B4-BE49-F238E27FC236}">
                <a16:creationId xmlns:a16="http://schemas.microsoft.com/office/drawing/2014/main" id="{E011E612-99FA-0744-5826-B2D3B92529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320E72-8BAB-7208-015F-C7BC2C99B102}"/>
              </a:ext>
            </a:extLst>
          </p:cNvPr>
          <p:cNvSpPr>
            <a:spLocks noGrp="1"/>
          </p:cNvSpPr>
          <p:nvPr>
            <p:ph type="sldNum" sz="quarter" idx="12"/>
          </p:nvPr>
        </p:nvSpPr>
        <p:spPr/>
        <p:txBody>
          <a:bodyPr/>
          <a:lstStyle/>
          <a:p>
            <a:fld id="{474DE69B-57E5-471F-9F34-C6FA4B336BDE}" type="slidenum">
              <a:rPr lang="en-US" smtClean="0"/>
              <a:t>‹#›</a:t>
            </a:fld>
            <a:endParaRPr lang="en-US"/>
          </a:p>
        </p:txBody>
      </p:sp>
    </p:spTree>
    <p:extLst>
      <p:ext uri="{BB962C8B-B14F-4D97-AF65-F5344CB8AC3E}">
        <p14:creationId xmlns:p14="http://schemas.microsoft.com/office/powerpoint/2010/main" val="3377684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37BFA1-6287-96A7-29EC-B850BB658448}"/>
              </a:ext>
            </a:extLst>
          </p:cNvPr>
          <p:cNvSpPr>
            <a:spLocks noGrp="1"/>
          </p:cNvSpPr>
          <p:nvPr>
            <p:ph type="dt" sz="half" idx="10"/>
          </p:nvPr>
        </p:nvSpPr>
        <p:spPr/>
        <p:txBody>
          <a:bodyPr/>
          <a:lstStyle/>
          <a:p>
            <a:fld id="{A15ABBF3-65E8-4B49-894B-543366C2E0B4}" type="datetimeFigureOut">
              <a:rPr lang="en-US" smtClean="0"/>
              <a:t>10/16/2024</a:t>
            </a:fld>
            <a:endParaRPr lang="en-US"/>
          </a:p>
        </p:txBody>
      </p:sp>
      <p:sp>
        <p:nvSpPr>
          <p:cNvPr id="3" name="Footer Placeholder 2">
            <a:extLst>
              <a:ext uri="{FF2B5EF4-FFF2-40B4-BE49-F238E27FC236}">
                <a16:creationId xmlns:a16="http://schemas.microsoft.com/office/drawing/2014/main" id="{56297A14-4BFB-FC1D-0C0D-2C8DC1324D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F07BE9-4BE1-D4FF-AF0C-44346BBD097F}"/>
              </a:ext>
            </a:extLst>
          </p:cNvPr>
          <p:cNvSpPr>
            <a:spLocks noGrp="1"/>
          </p:cNvSpPr>
          <p:nvPr>
            <p:ph type="sldNum" sz="quarter" idx="12"/>
          </p:nvPr>
        </p:nvSpPr>
        <p:spPr/>
        <p:txBody>
          <a:bodyPr/>
          <a:lstStyle/>
          <a:p>
            <a:fld id="{474DE69B-57E5-471F-9F34-C6FA4B336BDE}" type="slidenum">
              <a:rPr lang="en-US" smtClean="0"/>
              <a:t>‹#›</a:t>
            </a:fld>
            <a:endParaRPr lang="en-US"/>
          </a:p>
        </p:txBody>
      </p:sp>
    </p:spTree>
    <p:extLst>
      <p:ext uri="{BB962C8B-B14F-4D97-AF65-F5344CB8AC3E}">
        <p14:creationId xmlns:p14="http://schemas.microsoft.com/office/powerpoint/2010/main" val="3323964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430E-90C3-B648-CB6E-431BCDB28E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525660-BB18-64BA-2E70-86B1894AAE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3A9B89-A68B-7EE7-6ADF-83F440CBF8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BD7D8D-20E1-7713-B66A-A8AA98278E8B}"/>
              </a:ext>
            </a:extLst>
          </p:cNvPr>
          <p:cNvSpPr>
            <a:spLocks noGrp="1"/>
          </p:cNvSpPr>
          <p:nvPr>
            <p:ph type="dt" sz="half" idx="10"/>
          </p:nvPr>
        </p:nvSpPr>
        <p:spPr/>
        <p:txBody>
          <a:bodyPr/>
          <a:lstStyle/>
          <a:p>
            <a:fld id="{A15ABBF3-65E8-4B49-894B-543366C2E0B4}" type="datetimeFigureOut">
              <a:rPr lang="en-US" smtClean="0"/>
              <a:t>10/16/2024</a:t>
            </a:fld>
            <a:endParaRPr lang="en-US"/>
          </a:p>
        </p:txBody>
      </p:sp>
      <p:sp>
        <p:nvSpPr>
          <p:cNvPr id="6" name="Footer Placeholder 5">
            <a:extLst>
              <a:ext uri="{FF2B5EF4-FFF2-40B4-BE49-F238E27FC236}">
                <a16:creationId xmlns:a16="http://schemas.microsoft.com/office/drawing/2014/main" id="{698E9214-581C-0058-8655-BCC7ADE12C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8536B2-3475-5ABD-BE26-676FCBE24620}"/>
              </a:ext>
            </a:extLst>
          </p:cNvPr>
          <p:cNvSpPr>
            <a:spLocks noGrp="1"/>
          </p:cNvSpPr>
          <p:nvPr>
            <p:ph type="sldNum" sz="quarter" idx="12"/>
          </p:nvPr>
        </p:nvSpPr>
        <p:spPr/>
        <p:txBody>
          <a:bodyPr/>
          <a:lstStyle/>
          <a:p>
            <a:fld id="{474DE69B-57E5-471F-9F34-C6FA4B336BDE}" type="slidenum">
              <a:rPr lang="en-US" smtClean="0"/>
              <a:t>‹#›</a:t>
            </a:fld>
            <a:endParaRPr lang="en-US"/>
          </a:p>
        </p:txBody>
      </p:sp>
    </p:spTree>
    <p:extLst>
      <p:ext uri="{BB962C8B-B14F-4D97-AF65-F5344CB8AC3E}">
        <p14:creationId xmlns:p14="http://schemas.microsoft.com/office/powerpoint/2010/main" val="1524216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44E6-9699-B61D-4F54-9C8F58EF59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B49CF1-5D6C-8ECC-1628-D11C812A41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472C27-C88E-8772-4520-064405C14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304290-DA41-D1B3-FF9C-5A00E9E3709B}"/>
              </a:ext>
            </a:extLst>
          </p:cNvPr>
          <p:cNvSpPr>
            <a:spLocks noGrp="1"/>
          </p:cNvSpPr>
          <p:nvPr>
            <p:ph type="dt" sz="half" idx="10"/>
          </p:nvPr>
        </p:nvSpPr>
        <p:spPr/>
        <p:txBody>
          <a:bodyPr/>
          <a:lstStyle/>
          <a:p>
            <a:fld id="{A15ABBF3-65E8-4B49-894B-543366C2E0B4}" type="datetimeFigureOut">
              <a:rPr lang="en-US" smtClean="0"/>
              <a:t>10/16/2024</a:t>
            </a:fld>
            <a:endParaRPr lang="en-US"/>
          </a:p>
        </p:txBody>
      </p:sp>
      <p:sp>
        <p:nvSpPr>
          <p:cNvPr id="6" name="Footer Placeholder 5">
            <a:extLst>
              <a:ext uri="{FF2B5EF4-FFF2-40B4-BE49-F238E27FC236}">
                <a16:creationId xmlns:a16="http://schemas.microsoft.com/office/drawing/2014/main" id="{2DFAC8B1-56DB-3392-610D-E80E471E3C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A66B56-06D3-569F-AB9B-169247797336}"/>
              </a:ext>
            </a:extLst>
          </p:cNvPr>
          <p:cNvSpPr>
            <a:spLocks noGrp="1"/>
          </p:cNvSpPr>
          <p:nvPr>
            <p:ph type="sldNum" sz="quarter" idx="12"/>
          </p:nvPr>
        </p:nvSpPr>
        <p:spPr/>
        <p:txBody>
          <a:bodyPr/>
          <a:lstStyle/>
          <a:p>
            <a:fld id="{474DE69B-57E5-471F-9F34-C6FA4B336BDE}" type="slidenum">
              <a:rPr lang="en-US" smtClean="0"/>
              <a:t>‹#›</a:t>
            </a:fld>
            <a:endParaRPr lang="en-US"/>
          </a:p>
        </p:txBody>
      </p:sp>
    </p:spTree>
    <p:extLst>
      <p:ext uri="{BB962C8B-B14F-4D97-AF65-F5344CB8AC3E}">
        <p14:creationId xmlns:p14="http://schemas.microsoft.com/office/powerpoint/2010/main" val="1862442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809FDF-02AD-257B-C73C-D6E03242D8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B7F867-3FE9-F708-A2D7-FCC61D54EE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0A0028-29D0-E05B-F585-F3AF3B3077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15ABBF3-65E8-4B49-894B-543366C2E0B4}" type="datetimeFigureOut">
              <a:rPr lang="en-US" smtClean="0"/>
              <a:t>10/16/2024</a:t>
            </a:fld>
            <a:endParaRPr lang="en-US"/>
          </a:p>
        </p:txBody>
      </p:sp>
      <p:sp>
        <p:nvSpPr>
          <p:cNvPr id="5" name="Footer Placeholder 4">
            <a:extLst>
              <a:ext uri="{FF2B5EF4-FFF2-40B4-BE49-F238E27FC236}">
                <a16:creationId xmlns:a16="http://schemas.microsoft.com/office/drawing/2014/main" id="{0E9BD4B2-FEF7-AB58-658B-FC70B5D80D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298CA67-095A-1B80-7CA0-1EA711983C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74DE69B-57E5-471F-9F34-C6FA4B336BDE}" type="slidenum">
              <a:rPr lang="en-US" smtClean="0"/>
              <a:t>‹#›</a:t>
            </a:fld>
            <a:endParaRPr lang="en-US"/>
          </a:p>
        </p:txBody>
      </p:sp>
    </p:spTree>
    <p:extLst>
      <p:ext uri="{BB962C8B-B14F-4D97-AF65-F5344CB8AC3E}">
        <p14:creationId xmlns:p14="http://schemas.microsoft.com/office/powerpoint/2010/main" val="3170170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www.python.org/downloa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028D8B-78D2-0275-23C1-1E7D982E942F}"/>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Attendance</a:t>
            </a: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qr code on a white background&#10;&#10;Description automatically generated">
            <a:extLst>
              <a:ext uri="{FF2B5EF4-FFF2-40B4-BE49-F238E27FC236}">
                <a16:creationId xmlns:a16="http://schemas.microsoft.com/office/drawing/2014/main" id="{004DFC96-484C-D789-6291-2CC5D1300F12}"/>
              </a:ext>
            </a:extLst>
          </p:cNvPr>
          <p:cNvPicPr>
            <a:picLocks noChangeAspect="1"/>
          </p:cNvPicPr>
          <p:nvPr/>
        </p:nvPicPr>
        <p:blipFill>
          <a:blip r:embed="rId2"/>
          <a:stretch>
            <a:fillRect/>
          </a:stretch>
        </p:blipFill>
        <p:spPr>
          <a:xfrm>
            <a:off x="5971262" y="666728"/>
            <a:ext cx="5438461" cy="5465791"/>
          </a:xfrm>
          <a:prstGeom prst="rect">
            <a:avLst/>
          </a:prstGeom>
        </p:spPr>
      </p:pic>
    </p:spTree>
    <p:extLst>
      <p:ext uri="{BB962C8B-B14F-4D97-AF65-F5344CB8AC3E}">
        <p14:creationId xmlns:p14="http://schemas.microsoft.com/office/powerpoint/2010/main" val="3942177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C343B7-5B36-6518-6A3B-3E3DFECD6F01}"/>
              </a:ext>
            </a:extLst>
          </p:cNvPr>
          <p:cNvSpPr>
            <a:spLocks noGrp="1"/>
          </p:cNvSpPr>
          <p:nvPr>
            <p:ph type="title"/>
          </p:nvPr>
        </p:nvSpPr>
        <p:spPr>
          <a:xfrm>
            <a:off x="793662" y="386930"/>
            <a:ext cx="10066122" cy="1298448"/>
          </a:xfrm>
        </p:spPr>
        <p:txBody>
          <a:bodyPr anchor="b">
            <a:normAutofit/>
          </a:bodyPr>
          <a:lstStyle/>
          <a:p>
            <a:r>
              <a:rPr lang="en-US" sz="4800" dirty="0"/>
              <a:t>Working with Libraries</a:t>
            </a:r>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DCDE5B-9520-8B3E-EA12-DC6B1826087D}"/>
              </a:ext>
            </a:extLst>
          </p:cNvPr>
          <p:cNvSpPr>
            <a:spLocks noGrp="1"/>
          </p:cNvSpPr>
          <p:nvPr>
            <p:ph idx="1"/>
          </p:nvPr>
        </p:nvSpPr>
        <p:spPr>
          <a:xfrm>
            <a:off x="793661" y="2599509"/>
            <a:ext cx="4530898" cy="3639450"/>
          </a:xfrm>
        </p:spPr>
        <p:txBody>
          <a:bodyPr anchor="ctr">
            <a:normAutofit fontScale="92500" lnSpcReduction="10000"/>
          </a:bodyPr>
          <a:lstStyle/>
          <a:p>
            <a:r>
              <a:rPr lang="en-US" dirty="0"/>
              <a:t>Libraries contain pre-written code that you can import and use</a:t>
            </a:r>
          </a:p>
          <a:p>
            <a:r>
              <a:rPr lang="en-US" dirty="0"/>
              <a:t>Popular libraries:</a:t>
            </a:r>
          </a:p>
          <a:p>
            <a:pPr lvl="1"/>
            <a:r>
              <a:rPr lang="en-US" dirty="0"/>
              <a:t>math</a:t>
            </a:r>
          </a:p>
          <a:p>
            <a:pPr lvl="1"/>
            <a:r>
              <a:rPr lang="en-US" dirty="0"/>
              <a:t>random</a:t>
            </a:r>
          </a:p>
          <a:p>
            <a:pPr lvl="1"/>
            <a:r>
              <a:rPr lang="en-US" dirty="0"/>
              <a:t>pandas</a:t>
            </a:r>
          </a:p>
          <a:p>
            <a:r>
              <a:rPr lang="en-US" dirty="0"/>
              <a:t>Python’s flexibility shins when you start importing and using external libraries</a:t>
            </a:r>
          </a:p>
        </p:txBody>
      </p:sp>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DD05B7E-7D41-50A8-FBF1-99A2A4533BC3}"/>
              </a:ext>
            </a:extLst>
          </p:cNvPr>
          <p:cNvPicPr>
            <a:picLocks noChangeAspect="1"/>
          </p:cNvPicPr>
          <p:nvPr/>
        </p:nvPicPr>
        <p:blipFill>
          <a:blip r:embed="rId2"/>
          <a:stretch>
            <a:fillRect/>
          </a:stretch>
        </p:blipFill>
        <p:spPr>
          <a:xfrm>
            <a:off x="5170287" y="3684223"/>
            <a:ext cx="4981941" cy="1108937"/>
          </a:xfrm>
          <a:prstGeom prst="rect">
            <a:avLst/>
          </a:prstGeom>
        </p:spPr>
      </p:pic>
    </p:spTree>
    <p:extLst>
      <p:ext uri="{BB962C8B-B14F-4D97-AF65-F5344CB8AC3E}">
        <p14:creationId xmlns:p14="http://schemas.microsoft.com/office/powerpoint/2010/main" val="1643146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C3C21C-0523-8275-24B3-2190428B11A1}"/>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Example Program</a:t>
            </a:r>
          </a:p>
        </p:txBody>
      </p:sp>
      <p:grpSp>
        <p:nvGrpSpPr>
          <p:cNvPr id="53" name="Group 5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54" name="Rectangle 5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computer screen shot of a program code&#10;&#10;Description automatically generated">
            <a:extLst>
              <a:ext uri="{FF2B5EF4-FFF2-40B4-BE49-F238E27FC236}">
                <a16:creationId xmlns:a16="http://schemas.microsoft.com/office/drawing/2014/main" id="{5EFD85AB-3E14-6796-6964-9F59613C7090}"/>
              </a:ext>
            </a:extLst>
          </p:cNvPr>
          <p:cNvPicPr>
            <a:picLocks noGrp="1" noChangeAspect="1"/>
          </p:cNvPicPr>
          <p:nvPr>
            <p:ph idx="1"/>
          </p:nvPr>
        </p:nvPicPr>
        <p:blipFill>
          <a:blip r:embed="rId2"/>
          <a:stretch>
            <a:fillRect/>
          </a:stretch>
        </p:blipFill>
        <p:spPr>
          <a:xfrm>
            <a:off x="5922492" y="1406663"/>
            <a:ext cx="5536001" cy="3985920"/>
          </a:xfrm>
          <a:prstGeom prst="rect">
            <a:avLst/>
          </a:prstGeom>
        </p:spPr>
      </p:pic>
    </p:spTree>
    <p:extLst>
      <p:ext uri="{BB962C8B-B14F-4D97-AF65-F5344CB8AC3E}">
        <p14:creationId xmlns:p14="http://schemas.microsoft.com/office/powerpoint/2010/main" val="1519469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72C891-A418-1BC9-AA71-4A5E958C5D2D}"/>
              </a:ext>
            </a:extLst>
          </p:cNvPr>
          <p:cNvSpPr>
            <a:spLocks noGrp="1"/>
          </p:cNvSpPr>
          <p:nvPr>
            <p:ph type="title"/>
          </p:nvPr>
        </p:nvSpPr>
        <p:spPr>
          <a:xfrm>
            <a:off x="808638" y="386930"/>
            <a:ext cx="9236700" cy="1188950"/>
          </a:xfrm>
        </p:spPr>
        <p:txBody>
          <a:bodyPr anchor="b">
            <a:normAutofit/>
          </a:bodyPr>
          <a:lstStyle/>
          <a:p>
            <a:r>
              <a:rPr lang="en-US" sz="5400"/>
              <a:t>Questions?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BD13B2-4809-538A-306E-047CF2FE01D8}"/>
              </a:ext>
            </a:extLst>
          </p:cNvPr>
          <p:cNvSpPr>
            <a:spLocks noGrp="1"/>
          </p:cNvSpPr>
          <p:nvPr>
            <p:ph idx="1"/>
          </p:nvPr>
        </p:nvSpPr>
        <p:spPr>
          <a:xfrm>
            <a:off x="793660" y="2599509"/>
            <a:ext cx="10143668" cy="3435531"/>
          </a:xfrm>
        </p:spPr>
        <p:txBody>
          <a:bodyPr anchor="ctr">
            <a:normAutofit/>
          </a:bodyPr>
          <a:lstStyle/>
          <a:p>
            <a:endParaRPr lang="en-US" sz="2400"/>
          </a:p>
        </p:txBody>
      </p:sp>
    </p:spTree>
    <p:extLst>
      <p:ext uri="{BB962C8B-B14F-4D97-AF65-F5344CB8AC3E}">
        <p14:creationId xmlns:p14="http://schemas.microsoft.com/office/powerpoint/2010/main" val="590554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D07B7D-059A-C0C1-2C55-5B9DD5E06B12}"/>
              </a:ext>
            </a:extLst>
          </p:cNvPr>
          <p:cNvSpPr>
            <a:spLocks noGrp="1"/>
          </p:cNvSpPr>
          <p:nvPr>
            <p:ph type="ctrTitle"/>
          </p:nvPr>
        </p:nvSpPr>
        <p:spPr>
          <a:xfrm>
            <a:off x="1524000" y="1293338"/>
            <a:ext cx="9144000" cy="3274592"/>
          </a:xfrm>
        </p:spPr>
        <p:txBody>
          <a:bodyPr anchor="ctr">
            <a:normAutofit/>
          </a:bodyPr>
          <a:lstStyle/>
          <a:p>
            <a:r>
              <a:rPr lang="en-US" sz="7200"/>
              <a:t>Introduction to Python Programming</a:t>
            </a:r>
          </a:p>
        </p:txBody>
      </p:sp>
      <p:sp>
        <p:nvSpPr>
          <p:cNvPr id="3" name="Subtitle 2">
            <a:extLst>
              <a:ext uri="{FF2B5EF4-FFF2-40B4-BE49-F238E27FC236}">
                <a16:creationId xmlns:a16="http://schemas.microsoft.com/office/drawing/2014/main" id="{58F21879-8C6F-5488-0689-68C5A5271894}"/>
              </a:ext>
            </a:extLst>
          </p:cNvPr>
          <p:cNvSpPr>
            <a:spLocks noGrp="1"/>
          </p:cNvSpPr>
          <p:nvPr>
            <p:ph type="subTitle" idx="1"/>
          </p:nvPr>
        </p:nvSpPr>
        <p:spPr>
          <a:xfrm>
            <a:off x="1524000" y="5514052"/>
            <a:ext cx="9144000" cy="651910"/>
          </a:xfrm>
        </p:spPr>
        <p:txBody>
          <a:bodyPr anchor="ctr">
            <a:normAutofit/>
          </a:bodyPr>
          <a:lstStyle/>
          <a:p>
            <a:r>
              <a:rPr lang="en-US" sz="1500"/>
              <a:t>Joshua Ganschow</a:t>
            </a:r>
          </a:p>
          <a:p>
            <a:r>
              <a:rPr lang="en-US" sz="1500"/>
              <a:t>DSU Computer Club</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54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00521F-145F-8F2B-7E76-33561CF98118}"/>
              </a:ext>
            </a:extLst>
          </p:cNvPr>
          <p:cNvSpPr>
            <a:spLocks noGrp="1"/>
          </p:cNvSpPr>
          <p:nvPr>
            <p:ph type="title"/>
          </p:nvPr>
        </p:nvSpPr>
        <p:spPr>
          <a:xfrm>
            <a:off x="793662" y="386930"/>
            <a:ext cx="10066122" cy="1298448"/>
          </a:xfrm>
        </p:spPr>
        <p:txBody>
          <a:bodyPr anchor="b">
            <a:normAutofit/>
          </a:bodyPr>
          <a:lstStyle/>
          <a:p>
            <a:r>
              <a:rPr lang="en-US" sz="4800"/>
              <a:t>First, We Need to Install</a:t>
            </a:r>
          </a:p>
        </p:txBody>
      </p:sp>
      <p:sp>
        <p:nvSpPr>
          <p:cNvPr id="23" name="Rectangle 2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7339577-9A69-8F5F-43BE-AAD1DC40B3BE}"/>
              </a:ext>
            </a:extLst>
          </p:cNvPr>
          <p:cNvSpPr>
            <a:spLocks noGrp="1"/>
          </p:cNvSpPr>
          <p:nvPr>
            <p:ph idx="1"/>
          </p:nvPr>
        </p:nvSpPr>
        <p:spPr>
          <a:xfrm>
            <a:off x="793661" y="2599509"/>
            <a:ext cx="4530898" cy="3639450"/>
          </a:xfrm>
        </p:spPr>
        <p:txBody>
          <a:bodyPr anchor="ctr">
            <a:normAutofit lnSpcReduction="10000"/>
          </a:bodyPr>
          <a:lstStyle/>
          <a:p>
            <a:pPr marL="514350" indent="-514350">
              <a:buAutoNum type="arabicPeriod"/>
            </a:pPr>
            <a:r>
              <a:rPr lang="en-US" sz="2000" dirty="0"/>
              <a:t>Go to </a:t>
            </a:r>
            <a:r>
              <a:rPr lang="en-US" sz="2000" dirty="0">
                <a:hlinkClick r:id="rId2"/>
              </a:rPr>
              <a:t>www.python.org/downloads</a:t>
            </a:r>
            <a:r>
              <a:rPr lang="en-US" sz="2000" dirty="0"/>
              <a:t> </a:t>
            </a:r>
          </a:p>
          <a:p>
            <a:pPr marL="514350" indent="-514350">
              <a:buAutoNum type="arabicPeriod"/>
            </a:pPr>
            <a:r>
              <a:rPr lang="en-US" sz="2000" dirty="0"/>
              <a:t>Run the downloaded exe</a:t>
            </a:r>
          </a:p>
          <a:p>
            <a:pPr marL="514350" indent="-514350">
              <a:buAutoNum type="arabicPeriod"/>
            </a:pPr>
            <a:r>
              <a:rPr lang="en-US" sz="2000" dirty="0"/>
              <a:t>You can choose to install for all users or not, but the important thing is to make sure that the option ‘Add python.exe to PATH’ is selected. This will allow you to run python through your command line</a:t>
            </a:r>
          </a:p>
          <a:p>
            <a:pPr marL="514350" indent="-514350">
              <a:buAutoNum type="arabicPeriod"/>
            </a:pPr>
            <a:r>
              <a:rPr lang="en-US" sz="2000" dirty="0"/>
              <a:t>If you’re okay with installing to the default location, click ‘Install Now’ after selecting the previously-mentioned checkbox</a:t>
            </a:r>
          </a:p>
        </p:txBody>
      </p:sp>
      <p:pic>
        <p:nvPicPr>
          <p:cNvPr id="5" name="Picture 4">
            <a:extLst>
              <a:ext uri="{FF2B5EF4-FFF2-40B4-BE49-F238E27FC236}">
                <a16:creationId xmlns:a16="http://schemas.microsoft.com/office/drawing/2014/main" id="{47ED537B-E064-490A-1654-394B5CB1C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1532" y="2764105"/>
            <a:ext cx="5150277" cy="3154544"/>
          </a:xfrm>
          <a:prstGeom prst="rect">
            <a:avLst/>
          </a:prstGeom>
        </p:spPr>
      </p:pic>
      <p:sp>
        <p:nvSpPr>
          <p:cNvPr id="25" name="Rectangle 2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9897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00521F-145F-8F2B-7E76-33561CF98118}"/>
              </a:ext>
            </a:extLst>
          </p:cNvPr>
          <p:cNvSpPr>
            <a:spLocks noGrp="1"/>
          </p:cNvSpPr>
          <p:nvPr>
            <p:ph type="title"/>
          </p:nvPr>
        </p:nvSpPr>
        <p:spPr>
          <a:xfrm>
            <a:off x="793662" y="386930"/>
            <a:ext cx="10066122" cy="1298448"/>
          </a:xfrm>
        </p:spPr>
        <p:txBody>
          <a:bodyPr anchor="b">
            <a:normAutofit/>
          </a:bodyPr>
          <a:lstStyle/>
          <a:p>
            <a:r>
              <a:rPr lang="en-US" sz="4800" dirty="0"/>
              <a:t>Installing</a:t>
            </a:r>
          </a:p>
        </p:txBody>
      </p:sp>
      <p:sp>
        <p:nvSpPr>
          <p:cNvPr id="23" name="Rectangle 2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7339577-9A69-8F5F-43BE-AAD1DC40B3BE}"/>
              </a:ext>
            </a:extLst>
          </p:cNvPr>
          <p:cNvSpPr>
            <a:spLocks noGrp="1"/>
          </p:cNvSpPr>
          <p:nvPr>
            <p:ph idx="1"/>
          </p:nvPr>
        </p:nvSpPr>
        <p:spPr>
          <a:xfrm>
            <a:off x="793661" y="2599509"/>
            <a:ext cx="4530898" cy="3639450"/>
          </a:xfrm>
        </p:spPr>
        <p:txBody>
          <a:bodyPr anchor="ctr">
            <a:normAutofit/>
          </a:bodyPr>
          <a:lstStyle/>
          <a:p>
            <a:pPr marL="0" indent="0">
              <a:buNone/>
            </a:pPr>
            <a:r>
              <a:rPr lang="en-US" sz="2000" dirty="0"/>
              <a:t>Once that is done installing, verify that Python has been installed by opening a new command prompt window and typing the following command:</a:t>
            </a:r>
          </a:p>
          <a:p>
            <a:pPr marL="0" indent="0">
              <a:buNone/>
            </a:pPr>
            <a:endParaRPr lang="en-US" sz="2000" dirty="0"/>
          </a:p>
        </p:txBody>
      </p:sp>
      <p:sp>
        <p:nvSpPr>
          <p:cNvPr id="25" name="Rectangle 2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28F5B9A-7912-E19E-7215-5DE6B6CBCAE2}"/>
              </a:ext>
            </a:extLst>
          </p:cNvPr>
          <p:cNvPicPr>
            <a:picLocks noChangeAspect="1"/>
          </p:cNvPicPr>
          <p:nvPr/>
        </p:nvPicPr>
        <p:blipFill>
          <a:blip r:embed="rId2"/>
          <a:stretch>
            <a:fillRect/>
          </a:stretch>
        </p:blipFill>
        <p:spPr>
          <a:xfrm>
            <a:off x="6095999" y="3668774"/>
            <a:ext cx="5194266" cy="1110615"/>
          </a:xfrm>
          <a:prstGeom prst="rect">
            <a:avLst/>
          </a:prstGeom>
        </p:spPr>
      </p:pic>
    </p:spTree>
    <p:extLst>
      <p:ext uri="{BB962C8B-B14F-4D97-AF65-F5344CB8AC3E}">
        <p14:creationId xmlns:p14="http://schemas.microsoft.com/office/powerpoint/2010/main" val="809714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2A828A-121E-C9C3-DCCF-E373033696FF}"/>
              </a:ext>
            </a:extLst>
          </p:cNvPr>
          <p:cNvSpPr>
            <a:spLocks noGrp="1"/>
          </p:cNvSpPr>
          <p:nvPr>
            <p:ph type="title"/>
          </p:nvPr>
        </p:nvSpPr>
        <p:spPr>
          <a:xfrm>
            <a:off x="808638" y="386930"/>
            <a:ext cx="9236700" cy="1188950"/>
          </a:xfrm>
        </p:spPr>
        <p:txBody>
          <a:bodyPr anchor="b">
            <a:normAutofit/>
          </a:bodyPr>
          <a:lstStyle/>
          <a:p>
            <a:r>
              <a:rPr lang="en-US" sz="5400"/>
              <a:t>What is Python?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B0E251-D73C-4480-0110-81E4842D1F2E}"/>
              </a:ext>
            </a:extLst>
          </p:cNvPr>
          <p:cNvSpPr>
            <a:spLocks noGrp="1"/>
          </p:cNvSpPr>
          <p:nvPr>
            <p:ph idx="1"/>
          </p:nvPr>
        </p:nvSpPr>
        <p:spPr>
          <a:xfrm>
            <a:off x="793660" y="2599509"/>
            <a:ext cx="10143668" cy="3435531"/>
          </a:xfrm>
        </p:spPr>
        <p:txBody>
          <a:bodyPr anchor="ctr">
            <a:normAutofit/>
          </a:bodyPr>
          <a:lstStyle/>
          <a:p>
            <a:r>
              <a:rPr lang="en-US" sz="1900"/>
              <a:t>Python is a high-level, interpreted language made for readability and simplicity of syntax.</a:t>
            </a:r>
          </a:p>
          <a:p>
            <a:r>
              <a:rPr lang="en-US" sz="1900"/>
              <a:t>Key features:</a:t>
            </a:r>
          </a:p>
          <a:p>
            <a:pPr lvl="1"/>
            <a:r>
              <a:rPr lang="en-US" sz="1900"/>
              <a:t>Readable</a:t>
            </a:r>
          </a:p>
          <a:p>
            <a:pPr lvl="1"/>
            <a:r>
              <a:rPr lang="en-US" sz="1900"/>
              <a:t>Easy to learn</a:t>
            </a:r>
          </a:p>
          <a:p>
            <a:pPr lvl="1"/>
            <a:r>
              <a:rPr lang="en-US" sz="1900"/>
              <a:t>Interpreted and dynamically typed</a:t>
            </a:r>
          </a:p>
          <a:p>
            <a:pPr lvl="1"/>
            <a:r>
              <a:rPr lang="en-US" sz="1900"/>
              <a:t>Supports multiple programming paradigms</a:t>
            </a:r>
          </a:p>
          <a:p>
            <a:pPr lvl="2"/>
            <a:r>
              <a:rPr lang="en-US" sz="1900"/>
              <a:t>Procedural</a:t>
            </a:r>
          </a:p>
          <a:p>
            <a:pPr lvl="2"/>
            <a:r>
              <a:rPr lang="en-US" sz="1900"/>
              <a:t>Object-Oriented</a:t>
            </a:r>
          </a:p>
          <a:p>
            <a:pPr lvl="2"/>
            <a:r>
              <a:rPr lang="en-US" sz="1900"/>
              <a:t>Functional</a:t>
            </a:r>
          </a:p>
          <a:p>
            <a:pPr lvl="1"/>
            <a:r>
              <a:rPr lang="en-US" sz="1900"/>
              <a:t>Vast standard library for various applications</a:t>
            </a:r>
          </a:p>
        </p:txBody>
      </p:sp>
    </p:spTree>
    <p:extLst>
      <p:ext uri="{BB962C8B-B14F-4D97-AF65-F5344CB8AC3E}">
        <p14:creationId xmlns:p14="http://schemas.microsoft.com/office/powerpoint/2010/main" val="360007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E7F5CA-CB9D-583D-FC6D-D685C54385E6}"/>
              </a:ext>
            </a:extLst>
          </p:cNvPr>
          <p:cNvSpPr>
            <a:spLocks noGrp="1"/>
          </p:cNvSpPr>
          <p:nvPr>
            <p:ph type="title"/>
          </p:nvPr>
        </p:nvSpPr>
        <p:spPr>
          <a:xfrm>
            <a:off x="793662" y="386930"/>
            <a:ext cx="10066122" cy="1298448"/>
          </a:xfrm>
        </p:spPr>
        <p:txBody>
          <a:bodyPr anchor="b">
            <a:normAutofit/>
          </a:bodyPr>
          <a:lstStyle/>
          <a:p>
            <a:r>
              <a:rPr lang="en-US" sz="4800"/>
              <a:t>Python Basics</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17FD85-ED2D-FB71-10DC-96406BC9C60F}"/>
              </a:ext>
            </a:extLst>
          </p:cNvPr>
          <p:cNvSpPr>
            <a:spLocks noGrp="1"/>
          </p:cNvSpPr>
          <p:nvPr>
            <p:ph idx="1"/>
          </p:nvPr>
        </p:nvSpPr>
        <p:spPr>
          <a:xfrm>
            <a:off x="793661" y="2599509"/>
            <a:ext cx="4530898" cy="3639450"/>
          </a:xfrm>
        </p:spPr>
        <p:txBody>
          <a:bodyPr anchor="ctr">
            <a:normAutofit/>
          </a:bodyPr>
          <a:lstStyle/>
          <a:p>
            <a:r>
              <a:rPr lang="en-US" sz="2000" dirty="0"/>
              <a:t>Python uses indentation for code blocks rather than braces</a:t>
            </a:r>
          </a:p>
          <a:p>
            <a:r>
              <a:rPr lang="en-US" sz="2000" dirty="0"/>
              <a:t>Basic structure</a:t>
            </a:r>
          </a:p>
          <a:p>
            <a:pPr marL="0" indent="0">
              <a:buNone/>
            </a:pPr>
            <a:endParaRPr lang="en-US" sz="2000" dirty="0"/>
          </a:p>
        </p:txBody>
      </p:sp>
      <p:pic>
        <p:nvPicPr>
          <p:cNvPr id="5" name="Picture 4">
            <a:extLst>
              <a:ext uri="{FF2B5EF4-FFF2-40B4-BE49-F238E27FC236}">
                <a16:creationId xmlns:a16="http://schemas.microsoft.com/office/drawing/2014/main" id="{C8FC5E1F-6AF5-71F9-E888-86A05D1DEFC4}"/>
              </a:ext>
            </a:extLst>
          </p:cNvPr>
          <p:cNvPicPr>
            <a:picLocks noChangeAspect="1"/>
          </p:cNvPicPr>
          <p:nvPr/>
        </p:nvPicPr>
        <p:blipFill>
          <a:blip r:embed="rId2"/>
          <a:stretch>
            <a:fillRect/>
          </a:stretch>
        </p:blipFill>
        <p:spPr>
          <a:xfrm>
            <a:off x="5911532" y="3059106"/>
            <a:ext cx="5150277" cy="2564541"/>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1032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2AA31E-4B08-90B8-68B6-D873B4672491}"/>
              </a:ext>
            </a:extLst>
          </p:cNvPr>
          <p:cNvSpPr>
            <a:spLocks noGrp="1"/>
          </p:cNvSpPr>
          <p:nvPr>
            <p:ph type="title"/>
          </p:nvPr>
        </p:nvSpPr>
        <p:spPr>
          <a:xfrm>
            <a:off x="793662" y="386930"/>
            <a:ext cx="10066122" cy="1298448"/>
          </a:xfrm>
        </p:spPr>
        <p:txBody>
          <a:bodyPr anchor="b">
            <a:normAutofit/>
          </a:bodyPr>
          <a:lstStyle/>
          <a:p>
            <a:r>
              <a:rPr lang="en-US" sz="4800"/>
              <a:t>Data Types and Variables</a:t>
            </a:r>
          </a:p>
        </p:txBody>
      </p:sp>
      <p:sp>
        <p:nvSpPr>
          <p:cNvPr id="23" name="Rectangle 2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B64A4C-17AD-1A32-31ED-613F7A01560D}"/>
              </a:ext>
            </a:extLst>
          </p:cNvPr>
          <p:cNvSpPr>
            <a:spLocks noGrp="1"/>
          </p:cNvSpPr>
          <p:nvPr>
            <p:ph idx="1"/>
          </p:nvPr>
        </p:nvSpPr>
        <p:spPr>
          <a:xfrm>
            <a:off x="793661" y="2599509"/>
            <a:ext cx="4530898" cy="3639450"/>
          </a:xfrm>
        </p:spPr>
        <p:txBody>
          <a:bodyPr anchor="ctr">
            <a:normAutofit/>
          </a:bodyPr>
          <a:lstStyle/>
          <a:p>
            <a:r>
              <a:rPr lang="en-US" sz="2000"/>
              <a:t>Common data types:</a:t>
            </a:r>
          </a:p>
          <a:p>
            <a:pPr lvl="1"/>
            <a:r>
              <a:rPr lang="en-US" sz="2000"/>
              <a:t>Numbers: int, float</a:t>
            </a:r>
          </a:p>
          <a:p>
            <a:pPr lvl="1"/>
            <a:r>
              <a:rPr lang="en-US" sz="2000"/>
              <a:t>Strings: str</a:t>
            </a:r>
          </a:p>
          <a:p>
            <a:pPr lvl="1"/>
            <a:r>
              <a:rPr lang="en-US" sz="2000"/>
              <a:t>Booleans: bool</a:t>
            </a:r>
          </a:p>
          <a:p>
            <a:pPr lvl="1"/>
            <a:r>
              <a:rPr lang="en-US" sz="2000"/>
              <a:t>Lists: list</a:t>
            </a:r>
          </a:p>
          <a:p>
            <a:pPr lvl="1"/>
            <a:r>
              <a:rPr lang="en-US" sz="2000"/>
              <a:t>Dictionaries: dict</a:t>
            </a:r>
          </a:p>
          <a:p>
            <a:endParaRPr lang="en-US" sz="2000"/>
          </a:p>
        </p:txBody>
      </p:sp>
      <p:pic>
        <p:nvPicPr>
          <p:cNvPr id="7" name="Picture 6" descr="A screenshot of a computer code&#10;&#10;Description automatically generated">
            <a:extLst>
              <a:ext uri="{FF2B5EF4-FFF2-40B4-BE49-F238E27FC236}">
                <a16:creationId xmlns:a16="http://schemas.microsoft.com/office/drawing/2014/main" id="{E68BE2EC-300F-F02C-9EC3-F1421154DC78}"/>
              </a:ext>
            </a:extLst>
          </p:cNvPr>
          <p:cNvPicPr>
            <a:picLocks noChangeAspect="1"/>
          </p:cNvPicPr>
          <p:nvPr/>
        </p:nvPicPr>
        <p:blipFill>
          <a:blip r:embed="rId2"/>
          <a:stretch>
            <a:fillRect/>
          </a:stretch>
        </p:blipFill>
        <p:spPr>
          <a:xfrm>
            <a:off x="5911532" y="3232283"/>
            <a:ext cx="5150277" cy="2218188"/>
          </a:xfrm>
          <a:prstGeom prst="rect">
            <a:avLst/>
          </a:prstGeom>
        </p:spPr>
      </p:pic>
      <p:sp>
        <p:nvSpPr>
          <p:cNvPr id="27" name="Rectangle 2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4377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E232DD-FF67-7B65-C10D-E20899A01EDF}"/>
              </a:ext>
            </a:extLst>
          </p:cNvPr>
          <p:cNvSpPr>
            <a:spLocks noGrp="1"/>
          </p:cNvSpPr>
          <p:nvPr>
            <p:ph type="title"/>
          </p:nvPr>
        </p:nvSpPr>
        <p:spPr>
          <a:xfrm>
            <a:off x="793662" y="386930"/>
            <a:ext cx="10066122" cy="1298448"/>
          </a:xfrm>
        </p:spPr>
        <p:txBody>
          <a:bodyPr anchor="b">
            <a:normAutofit/>
          </a:bodyPr>
          <a:lstStyle/>
          <a:p>
            <a:r>
              <a:rPr lang="en-US" sz="4800"/>
              <a:t>Control Structures</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226D8D-A28E-1A4D-C097-1CD7F5437519}"/>
              </a:ext>
            </a:extLst>
          </p:cNvPr>
          <p:cNvSpPr>
            <a:spLocks noGrp="1"/>
          </p:cNvSpPr>
          <p:nvPr>
            <p:ph idx="1"/>
          </p:nvPr>
        </p:nvSpPr>
        <p:spPr>
          <a:xfrm>
            <a:off x="793661" y="2599509"/>
            <a:ext cx="4530898" cy="3639450"/>
          </a:xfrm>
        </p:spPr>
        <p:txBody>
          <a:bodyPr anchor="ctr">
            <a:normAutofit/>
          </a:bodyPr>
          <a:lstStyle/>
          <a:p>
            <a:r>
              <a:rPr lang="en-US" sz="2000"/>
              <a:t>Conditionals (if, elif, else)</a:t>
            </a:r>
          </a:p>
          <a:p>
            <a:r>
              <a:rPr lang="en-US" sz="2000"/>
              <a:t>Loops (for, while)</a:t>
            </a:r>
          </a:p>
        </p:txBody>
      </p:sp>
      <p:pic>
        <p:nvPicPr>
          <p:cNvPr id="5" name="Picture 4">
            <a:extLst>
              <a:ext uri="{FF2B5EF4-FFF2-40B4-BE49-F238E27FC236}">
                <a16:creationId xmlns:a16="http://schemas.microsoft.com/office/drawing/2014/main" id="{7655F099-A0DF-91E2-D064-97A1E812BC02}"/>
              </a:ext>
            </a:extLst>
          </p:cNvPr>
          <p:cNvPicPr>
            <a:picLocks noChangeAspect="1"/>
          </p:cNvPicPr>
          <p:nvPr/>
        </p:nvPicPr>
        <p:blipFill>
          <a:blip r:embed="rId2"/>
          <a:stretch>
            <a:fillRect/>
          </a:stretch>
        </p:blipFill>
        <p:spPr>
          <a:xfrm>
            <a:off x="6535705" y="2484255"/>
            <a:ext cx="3901931" cy="371424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3078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C343B7-5B36-6518-6A3B-3E3DFECD6F01}"/>
              </a:ext>
            </a:extLst>
          </p:cNvPr>
          <p:cNvSpPr>
            <a:spLocks noGrp="1"/>
          </p:cNvSpPr>
          <p:nvPr>
            <p:ph type="title"/>
          </p:nvPr>
        </p:nvSpPr>
        <p:spPr>
          <a:xfrm>
            <a:off x="793662" y="386930"/>
            <a:ext cx="10066122" cy="1298448"/>
          </a:xfrm>
        </p:spPr>
        <p:txBody>
          <a:bodyPr anchor="b">
            <a:normAutofit/>
          </a:bodyPr>
          <a:lstStyle/>
          <a:p>
            <a:r>
              <a:rPr lang="en-US" sz="4800"/>
              <a:t>Functions</a:t>
            </a:r>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DCDE5B-9520-8B3E-EA12-DC6B1826087D}"/>
              </a:ext>
            </a:extLst>
          </p:cNvPr>
          <p:cNvSpPr>
            <a:spLocks noGrp="1"/>
          </p:cNvSpPr>
          <p:nvPr>
            <p:ph idx="1"/>
          </p:nvPr>
        </p:nvSpPr>
        <p:spPr>
          <a:xfrm>
            <a:off x="793661" y="2599509"/>
            <a:ext cx="4530898" cy="3639450"/>
          </a:xfrm>
        </p:spPr>
        <p:txBody>
          <a:bodyPr anchor="ctr">
            <a:normAutofit/>
          </a:bodyPr>
          <a:lstStyle/>
          <a:p>
            <a:r>
              <a:rPr lang="en-US" sz="2000" dirty="0"/>
              <a:t>Defining functions: def keyword</a:t>
            </a:r>
          </a:p>
          <a:p>
            <a:r>
              <a:rPr lang="en-US" sz="2000" dirty="0" err="1"/>
              <a:t>Builtin</a:t>
            </a:r>
            <a:r>
              <a:rPr lang="en-US" sz="2000" dirty="0"/>
              <a:t> Functions:</a:t>
            </a:r>
          </a:p>
          <a:p>
            <a:pPr lvl="1"/>
            <a:r>
              <a:rPr lang="en-US" sz="1600" dirty="0" err="1"/>
              <a:t>len</a:t>
            </a:r>
            <a:r>
              <a:rPr lang="en-US" sz="1600" dirty="0"/>
              <a:t>(</a:t>
            </a:r>
            <a:r>
              <a:rPr lang="en-US" sz="1600" dirty="0" err="1"/>
              <a:t>iter</a:t>
            </a:r>
            <a:r>
              <a:rPr lang="en-US" sz="1600" dirty="0"/>
              <a:t>) returns the length of an </a:t>
            </a:r>
            <a:r>
              <a:rPr lang="en-US" sz="1600" dirty="0" err="1"/>
              <a:t>iterable</a:t>
            </a:r>
            <a:endParaRPr lang="en-US" sz="1600" dirty="0"/>
          </a:p>
          <a:p>
            <a:pPr lvl="1"/>
            <a:r>
              <a:rPr lang="en-US" sz="1600" dirty="0"/>
              <a:t>sum(</a:t>
            </a:r>
            <a:r>
              <a:rPr lang="en-US" sz="1600" dirty="0" err="1"/>
              <a:t>iter</a:t>
            </a:r>
            <a:r>
              <a:rPr lang="en-US" sz="1600" dirty="0"/>
              <a:t>) returns the sum of an </a:t>
            </a:r>
            <a:r>
              <a:rPr lang="en-US" sz="1600" dirty="0" err="1"/>
              <a:t>iterable</a:t>
            </a:r>
            <a:endParaRPr lang="en-US" sz="1600" dirty="0"/>
          </a:p>
          <a:p>
            <a:pPr lvl="1"/>
            <a:r>
              <a:rPr lang="en-US" sz="1600" dirty="0"/>
              <a:t>input() returns string input from the user from stdin</a:t>
            </a:r>
          </a:p>
        </p:txBody>
      </p:sp>
      <p:pic>
        <p:nvPicPr>
          <p:cNvPr id="7" name="Picture 6" descr="A computer screen shot of text&#10;&#10;Description automatically generated">
            <a:extLst>
              <a:ext uri="{FF2B5EF4-FFF2-40B4-BE49-F238E27FC236}">
                <a16:creationId xmlns:a16="http://schemas.microsoft.com/office/drawing/2014/main" id="{2DB86949-7DC9-3E7E-348A-3357B13883B5}"/>
              </a:ext>
            </a:extLst>
          </p:cNvPr>
          <p:cNvPicPr>
            <a:picLocks noChangeAspect="1"/>
          </p:cNvPicPr>
          <p:nvPr/>
        </p:nvPicPr>
        <p:blipFill>
          <a:blip r:embed="rId2"/>
          <a:stretch>
            <a:fillRect/>
          </a:stretch>
        </p:blipFill>
        <p:spPr>
          <a:xfrm>
            <a:off x="5911532" y="3012627"/>
            <a:ext cx="5150277" cy="2657499"/>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4691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103</TotalTime>
  <Words>289</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Attendance</vt:lpstr>
      <vt:lpstr>Introduction to Python Programming</vt:lpstr>
      <vt:lpstr>First, We Need to Install</vt:lpstr>
      <vt:lpstr>Installing</vt:lpstr>
      <vt:lpstr>What is Python?</vt:lpstr>
      <vt:lpstr>Python Basics</vt:lpstr>
      <vt:lpstr>Data Types and Variables</vt:lpstr>
      <vt:lpstr>Control Structures</vt:lpstr>
      <vt:lpstr>Functions</vt:lpstr>
      <vt:lpstr>Working with Libraries</vt:lpstr>
      <vt:lpstr>Example Program</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Joshua Ganschow</dc:creator>
  <cp:lastModifiedBy>Joshua Ganschow</cp:lastModifiedBy>
  <cp:revision>1</cp:revision>
  <dcterms:created xsi:type="dcterms:W3CDTF">2024-10-16T04:14:33Z</dcterms:created>
  <dcterms:modified xsi:type="dcterms:W3CDTF">2024-10-16T21:53:09Z</dcterms:modified>
</cp:coreProperties>
</file>