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349C4-27DB-48C4-A4C1-040BD67EB1F2}" v="2" dt="2024-10-02T22:19:37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09" autoAdjust="0"/>
  </p:normalViewPr>
  <p:slideViewPr>
    <p:cSldViewPr snapToGrid="0">
      <p:cViewPr>
        <p:scale>
          <a:sx n="69" d="100"/>
          <a:sy n="69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Ganschow" userId="3c0bb4e7a172a306" providerId="LiveId" clId="{A58349C4-27DB-48C4-A4C1-040BD67EB1F2}"/>
    <pc:docChg chg="undo redo custSel addSld modSld">
      <pc:chgData name="Joshua Ganschow" userId="3c0bb4e7a172a306" providerId="LiveId" clId="{A58349C4-27DB-48C4-A4C1-040BD67EB1F2}" dt="2024-10-02T22:24:17.448" v="1042" actId="20577"/>
      <pc:docMkLst>
        <pc:docMk/>
      </pc:docMkLst>
      <pc:sldChg chg="addSp delSp modSp new mod setBg">
        <pc:chgData name="Joshua Ganschow" userId="3c0bb4e7a172a306" providerId="LiveId" clId="{A58349C4-27DB-48C4-A4C1-040BD67EB1F2}" dt="2024-10-02T22:23:57.409" v="1022" actId="20577"/>
        <pc:sldMkLst>
          <pc:docMk/>
          <pc:sldMk cId="2894749133" sldId="256"/>
        </pc:sldMkLst>
        <pc:spChg chg="mod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2" creationId="{1893BDFB-8D92-2344-2F40-D184B815493A}"/>
          </ac:spMkLst>
        </pc:spChg>
        <pc:spChg chg="mod">
          <ac:chgData name="Joshua Ganschow" userId="3c0bb4e7a172a306" providerId="LiveId" clId="{A58349C4-27DB-48C4-A4C1-040BD67EB1F2}" dt="2024-10-02T22:23:57.409" v="1022" actId="20577"/>
          <ac:spMkLst>
            <pc:docMk/>
            <pc:sldMk cId="2894749133" sldId="256"/>
            <ac:spMk id="3" creationId="{5749304C-7AD4-E232-DA6B-0FB4DD5857AC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8" creationId="{6F5A5072-7B47-4D32-B52A-4EBBF590B8A5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10" creationId="{9715DAF0-AE1B-46C9-8A6B-DB2AA05AB91D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12" creationId="{6016219D-510E-4184-9090-6D5578A87BD1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14" creationId="{AFF4A713-7B75-4B21-90D7-5AB19547C728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16" creationId="{DC631C0B-6DA6-4E57-8231-CE32B3434A7E}"/>
          </ac:spMkLst>
        </pc:spChg>
        <pc:spChg chg="add del">
          <ac:chgData name="Joshua Ganschow" userId="3c0bb4e7a172a306" providerId="LiveId" clId="{A58349C4-27DB-48C4-A4C1-040BD67EB1F2}" dt="2024-10-02T22:13:44.695" v="91" actId="26606"/>
          <ac:spMkLst>
            <pc:docMk/>
            <pc:sldMk cId="2894749133" sldId="256"/>
            <ac:spMk id="18" creationId="{C29501E6-A978-4A61-9689-9085AF97A53A}"/>
          </ac:spMkLst>
        </pc:spChg>
      </pc:sldChg>
      <pc:sldChg chg="addSp delSp modSp new mod setBg">
        <pc:chgData name="Joshua Ganschow" userId="3c0bb4e7a172a306" providerId="LiveId" clId="{A58349C4-27DB-48C4-A4C1-040BD67EB1F2}" dt="2024-10-02T22:13:28.331" v="88" actId="26606"/>
        <pc:sldMkLst>
          <pc:docMk/>
          <pc:sldMk cId="3133865453" sldId="257"/>
        </pc:sldMkLst>
        <pc:spChg chg="mod">
          <ac:chgData name="Joshua Ganschow" userId="3c0bb4e7a172a306" providerId="LiveId" clId="{A58349C4-27DB-48C4-A4C1-040BD67EB1F2}" dt="2024-10-02T22:13:28.331" v="88" actId="26606"/>
          <ac:spMkLst>
            <pc:docMk/>
            <pc:sldMk cId="3133865453" sldId="257"/>
            <ac:spMk id="2" creationId="{8CFB5EFE-3F58-8AE4-7BA6-A571DB3FE12F}"/>
          </ac:spMkLst>
        </pc:spChg>
        <pc:spChg chg="del">
          <ac:chgData name="Joshua Ganschow" userId="3c0bb4e7a172a306" providerId="LiveId" clId="{A58349C4-27DB-48C4-A4C1-040BD67EB1F2}" dt="2024-10-02T22:13:23.841" v="86" actId="931"/>
          <ac:spMkLst>
            <pc:docMk/>
            <pc:sldMk cId="3133865453" sldId="257"/>
            <ac:spMk id="3" creationId="{6FE62391-2D6D-BBF8-1797-EB2B768C16F5}"/>
          </ac:spMkLst>
        </pc:spChg>
        <pc:spChg chg="add">
          <ac:chgData name="Joshua Ganschow" userId="3c0bb4e7a172a306" providerId="LiveId" clId="{A58349C4-27DB-48C4-A4C1-040BD67EB1F2}" dt="2024-10-02T22:13:28.331" v="88" actId="26606"/>
          <ac:spMkLst>
            <pc:docMk/>
            <pc:sldMk cId="3133865453" sldId="257"/>
            <ac:spMk id="10" creationId="{D4771268-CB57-404A-9271-370EB28F6090}"/>
          </ac:spMkLst>
        </pc:spChg>
        <pc:picChg chg="add mod">
          <ac:chgData name="Joshua Ganschow" userId="3c0bb4e7a172a306" providerId="LiveId" clId="{A58349C4-27DB-48C4-A4C1-040BD67EB1F2}" dt="2024-10-02T22:13:28.331" v="88" actId="26606"/>
          <ac:picMkLst>
            <pc:docMk/>
            <pc:sldMk cId="3133865453" sldId="257"/>
            <ac:picMk id="5" creationId="{451C7B5E-EEAE-8890-C767-F25EDDD5E11D}"/>
          </ac:picMkLst>
        </pc:picChg>
      </pc:sldChg>
      <pc:sldChg chg="addSp delSp modSp new mod setBg">
        <pc:chgData name="Joshua Ganschow" userId="3c0bb4e7a172a306" providerId="LiveId" clId="{A58349C4-27DB-48C4-A4C1-040BD67EB1F2}" dt="2024-10-02T22:22:46.129" v="998" actId="14100"/>
        <pc:sldMkLst>
          <pc:docMk/>
          <pc:sldMk cId="1775821544" sldId="258"/>
        </pc:sldMkLst>
        <pc:spChg chg="mod">
          <ac:chgData name="Joshua Ganschow" userId="3c0bb4e7a172a306" providerId="LiveId" clId="{A58349C4-27DB-48C4-A4C1-040BD67EB1F2}" dt="2024-10-02T22:16:20.262" v="357" actId="26606"/>
          <ac:spMkLst>
            <pc:docMk/>
            <pc:sldMk cId="1775821544" sldId="258"/>
            <ac:spMk id="2" creationId="{F8FFF72D-B9D2-0808-EA75-F3FF25DEF95C}"/>
          </ac:spMkLst>
        </pc:spChg>
        <pc:spChg chg="add del mod">
          <ac:chgData name="Joshua Ganschow" userId="3c0bb4e7a172a306" providerId="LiveId" clId="{A58349C4-27DB-48C4-A4C1-040BD67EB1F2}" dt="2024-10-02T22:16:20.262" v="357" actId="26606"/>
          <ac:spMkLst>
            <pc:docMk/>
            <pc:sldMk cId="1775821544" sldId="258"/>
            <ac:spMk id="3" creationId="{E36FEFE8-82FC-9DDD-8806-5661CC325458}"/>
          </ac:spMkLst>
        </pc:spChg>
        <pc:spChg chg="add del">
          <ac:chgData name="Joshua Ganschow" userId="3c0bb4e7a172a306" providerId="LiveId" clId="{A58349C4-27DB-48C4-A4C1-040BD67EB1F2}" dt="2024-10-02T22:16:20.262" v="357" actId="26606"/>
          <ac:spMkLst>
            <pc:docMk/>
            <pc:sldMk cId="1775821544" sldId="258"/>
            <ac:spMk id="12" creationId="{5A0118C5-4F8D-4CF4-BADD-53FEACC6C42A}"/>
          </ac:spMkLst>
        </pc:spChg>
        <pc:spChg chg="add del">
          <ac:chgData name="Joshua Ganschow" userId="3c0bb4e7a172a306" providerId="LiveId" clId="{A58349C4-27DB-48C4-A4C1-040BD67EB1F2}" dt="2024-10-02T22:16:20.262" v="357" actId="26606"/>
          <ac:spMkLst>
            <pc:docMk/>
            <pc:sldMk cId="1775821544" sldId="258"/>
            <ac:spMk id="14" creationId="{EAED1919-54A1-41C9-B30B-A3FF3F58E38B}"/>
          </ac:spMkLst>
        </pc:spChg>
        <pc:spChg chg="add del">
          <ac:chgData name="Joshua Ganschow" userId="3c0bb4e7a172a306" providerId="LiveId" clId="{A58349C4-27DB-48C4-A4C1-040BD67EB1F2}" dt="2024-10-02T22:16:20.262" v="357" actId="26606"/>
          <ac:spMkLst>
            <pc:docMk/>
            <pc:sldMk cId="1775821544" sldId="258"/>
            <ac:spMk id="20" creationId="{FFFEB18F-F81F-4CED-BE64-EB888A77C3B8}"/>
          </ac:spMkLst>
        </pc:spChg>
        <pc:grpChg chg="add del">
          <ac:chgData name="Joshua Ganschow" userId="3c0bb4e7a172a306" providerId="LiveId" clId="{A58349C4-27DB-48C4-A4C1-040BD67EB1F2}" dt="2024-10-02T22:16:20.262" v="357" actId="26606"/>
          <ac:grpSpMkLst>
            <pc:docMk/>
            <pc:sldMk cId="1775821544" sldId="258"/>
            <ac:grpSpMk id="16" creationId="{C4751043-2EE3-4222-9979-8E61D93DA8DC}"/>
          </ac:grpSpMkLst>
        </pc:grpChg>
        <pc:grpChg chg="add del">
          <ac:chgData name="Joshua Ganschow" userId="3c0bb4e7a172a306" providerId="LiveId" clId="{A58349C4-27DB-48C4-A4C1-040BD67EB1F2}" dt="2024-10-02T22:16:20.262" v="357" actId="26606"/>
          <ac:grpSpMkLst>
            <pc:docMk/>
            <pc:sldMk cId="1775821544" sldId="258"/>
            <ac:grpSpMk id="22" creationId="{00E015F5-1A99-4E40-BC3D-7707802996B5}"/>
          </ac:grpSpMkLst>
        </pc:grpChg>
        <pc:grpChg chg="add del">
          <ac:chgData name="Joshua Ganschow" userId="3c0bb4e7a172a306" providerId="LiveId" clId="{A58349C4-27DB-48C4-A4C1-040BD67EB1F2}" dt="2024-10-02T22:16:20.262" v="357" actId="26606"/>
          <ac:grpSpMkLst>
            <pc:docMk/>
            <pc:sldMk cId="1775821544" sldId="258"/>
            <ac:grpSpMk id="26" creationId="{5468B3A9-705E-43C3-A742-0619B0D8F2EE}"/>
          </ac:grpSpMkLst>
        </pc:grpChg>
        <pc:picChg chg="add del mod ord">
          <ac:chgData name="Joshua Ganschow" userId="3c0bb4e7a172a306" providerId="LiveId" clId="{A58349C4-27DB-48C4-A4C1-040BD67EB1F2}" dt="2024-10-02T22:15:13.587" v="115" actId="22"/>
          <ac:picMkLst>
            <pc:docMk/>
            <pc:sldMk cId="1775821544" sldId="258"/>
            <ac:picMk id="5" creationId="{8372620A-C316-D653-933D-431878EA47AB}"/>
          </ac:picMkLst>
        </pc:picChg>
        <pc:picChg chg="add del mod ord">
          <ac:chgData name="Joshua Ganschow" userId="3c0bb4e7a172a306" providerId="LiveId" clId="{A58349C4-27DB-48C4-A4C1-040BD67EB1F2}" dt="2024-10-02T22:22:33.113" v="993" actId="478"/>
          <ac:picMkLst>
            <pc:docMk/>
            <pc:sldMk cId="1775821544" sldId="258"/>
            <ac:picMk id="7" creationId="{08B84C8F-F7F8-1956-423A-2464FF588475}"/>
          </ac:picMkLst>
        </pc:picChg>
        <pc:picChg chg="add mod">
          <ac:chgData name="Joshua Ganschow" userId="3c0bb4e7a172a306" providerId="LiveId" clId="{A58349C4-27DB-48C4-A4C1-040BD67EB1F2}" dt="2024-10-02T22:22:46.129" v="998" actId="14100"/>
          <ac:picMkLst>
            <pc:docMk/>
            <pc:sldMk cId="1775821544" sldId="258"/>
            <ac:picMk id="9" creationId="{BD5FD47D-7BC9-7DC2-541B-3F37DF1E3026}"/>
          </ac:picMkLst>
        </pc:picChg>
      </pc:sldChg>
      <pc:sldChg chg="addSp delSp modSp new mod setBg">
        <pc:chgData name="Joshua Ganschow" userId="3c0bb4e7a172a306" providerId="LiveId" clId="{A58349C4-27DB-48C4-A4C1-040BD67EB1F2}" dt="2024-10-02T22:24:17.448" v="1042" actId="20577"/>
        <pc:sldMkLst>
          <pc:docMk/>
          <pc:sldMk cId="4004039842" sldId="259"/>
        </pc:sldMkLst>
        <pc:spChg chg="mod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2" creationId="{BA06C726-5BE5-5027-3105-B0087223D95F}"/>
          </ac:spMkLst>
        </pc:spChg>
        <pc:spChg chg="add del mod">
          <ac:chgData name="Joshua Ganschow" userId="3c0bb4e7a172a306" providerId="LiveId" clId="{A58349C4-27DB-48C4-A4C1-040BD67EB1F2}" dt="2024-10-02T22:19:10.270" v="817" actId="26606"/>
          <ac:spMkLst>
            <pc:docMk/>
            <pc:sldMk cId="4004039842" sldId="259"/>
            <ac:spMk id="3" creationId="{0339FEFC-A965-6A4F-6A37-13B4B80F0659}"/>
          </ac:spMkLst>
        </pc:spChg>
        <pc:spChg chg="add mod">
          <ac:chgData name="Joshua Ganschow" userId="3c0bb4e7a172a306" providerId="LiveId" clId="{A58349C4-27DB-48C4-A4C1-040BD67EB1F2}" dt="2024-10-02T22:24:17.448" v="1042" actId="20577"/>
          <ac:spMkLst>
            <pc:docMk/>
            <pc:sldMk cId="4004039842" sldId="259"/>
            <ac:spMk id="4" creationId="{B2D47917-629B-27D8-EF13-BEE375FBB747}"/>
          </ac:spMkLst>
        </pc:spChg>
        <pc:spChg chg="add del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9" creationId="{BACC6370-2D7E-4714-9D71-7542949D7D5D}"/>
          </ac:spMkLst>
        </pc:spChg>
        <pc:spChg chg="add del">
          <ac:chgData name="Joshua Ganschow" userId="3c0bb4e7a172a306" providerId="LiveId" clId="{A58349C4-27DB-48C4-A4C1-040BD67EB1F2}" dt="2024-10-02T22:19:10.223" v="816" actId="26606"/>
          <ac:spMkLst>
            <pc:docMk/>
            <pc:sldMk cId="4004039842" sldId="259"/>
            <ac:spMk id="10" creationId="{B50AB553-2A96-4A92-96F2-93548E096954}"/>
          </ac:spMkLst>
        </pc:spChg>
        <pc:spChg chg="add del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11" creationId="{F68B3F68-107C-434F-AA38-110D5EA91B85}"/>
          </ac:spMkLst>
        </pc:spChg>
        <pc:spChg chg="add del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13" creationId="{AAD0DBB9-1A4B-4391-81D4-CB19F9AB918A}"/>
          </ac:spMkLst>
        </pc:spChg>
        <pc:spChg chg="add del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15" creationId="{063BBA22-50EA-4C4D-BE05-F1CE4E63AA56}"/>
          </ac:spMkLst>
        </pc:spChg>
        <pc:spChg chg="add del">
          <ac:chgData name="Joshua Ganschow" userId="3c0bb4e7a172a306" providerId="LiveId" clId="{A58349C4-27DB-48C4-A4C1-040BD67EB1F2}" dt="2024-10-02T22:20:30.932" v="989" actId="26606"/>
          <ac:spMkLst>
            <pc:docMk/>
            <pc:sldMk cId="4004039842" sldId="259"/>
            <ac:spMk id="21" creationId="{B50AB553-2A96-4A92-96F2-93548E096954}"/>
          </ac:spMkLst>
        </pc:spChg>
        <pc:graphicFrameChg chg="add del">
          <ac:chgData name="Joshua Ganschow" userId="3c0bb4e7a172a306" providerId="LiveId" clId="{A58349C4-27DB-48C4-A4C1-040BD67EB1F2}" dt="2024-10-02T22:19:10.223" v="816" actId="26606"/>
          <ac:graphicFrameMkLst>
            <pc:docMk/>
            <pc:sldMk cId="4004039842" sldId="259"/>
            <ac:graphicFrameMk id="5" creationId="{C2FC40DD-6722-6B68-05B2-71376AE21F5F}"/>
          </ac:graphicFrameMkLst>
        </pc:graphicFrameChg>
        <pc:graphicFrameChg chg="add mod ord modGraphic">
          <ac:chgData name="Joshua Ganschow" userId="3c0bb4e7a172a306" providerId="LiveId" clId="{A58349C4-27DB-48C4-A4C1-040BD67EB1F2}" dt="2024-10-02T22:20:36.472" v="990" actId="1076"/>
          <ac:graphicFrameMkLst>
            <pc:docMk/>
            <pc:sldMk cId="4004039842" sldId="259"/>
            <ac:graphicFrameMk id="12" creationId="{33D06F89-069C-A2DC-436E-B401A63D0A45}"/>
          </ac:graphicFrameMkLst>
        </pc:graphicFrameChg>
        <pc:picChg chg="add del">
          <ac:chgData name="Joshua Ganschow" userId="3c0bb4e7a172a306" providerId="LiveId" clId="{A58349C4-27DB-48C4-A4C1-040BD67EB1F2}" dt="2024-10-02T22:19:10.223" v="816" actId="26606"/>
          <ac:picMkLst>
            <pc:docMk/>
            <pc:sldMk cId="4004039842" sldId="259"/>
            <ac:picMk id="6" creationId="{3EE88AE6-D563-B117-5C96-2FAB8088C6AE}"/>
          </ac:picMkLst>
        </pc:picChg>
        <pc:picChg chg="add del">
          <ac:chgData name="Joshua Ganschow" userId="3c0bb4e7a172a306" providerId="LiveId" clId="{A58349C4-27DB-48C4-A4C1-040BD67EB1F2}" dt="2024-10-02T22:20:30.932" v="989" actId="26606"/>
          <ac:picMkLst>
            <pc:docMk/>
            <pc:sldMk cId="4004039842" sldId="259"/>
            <ac:picMk id="17" creationId="{E9344B80-2EA4-5F7B-9D79-053241AA942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08A96-3113-41D4-A7C9-94A36ABE0640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81C0FF-B5D0-488C-9C37-F1DF4FF588AD}">
      <dgm:prSet/>
      <dgm:spPr/>
      <dgm:t>
        <a:bodyPr/>
        <a:lstStyle/>
        <a:p>
          <a:r>
            <a:rPr lang="en-US"/>
            <a:t>Easy</a:t>
          </a:r>
        </a:p>
      </dgm:t>
    </dgm:pt>
    <dgm:pt modelId="{75772756-C50E-4F59-9B33-5D27E72CC489}" type="parTrans" cxnId="{1AE67CF1-E6A8-42B7-8128-88FCE749BCB3}">
      <dgm:prSet/>
      <dgm:spPr/>
      <dgm:t>
        <a:bodyPr/>
        <a:lstStyle/>
        <a:p>
          <a:endParaRPr lang="en-US"/>
        </a:p>
      </dgm:t>
    </dgm:pt>
    <dgm:pt modelId="{EEDC9D41-1A6E-458F-83BD-9016FAD2452C}" type="sibTrans" cxnId="{1AE67CF1-E6A8-42B7-8128-88FCE749BCB3}">
      <dgm:prSet/>
      <dgm:spPr/>
      <dgm:t>
        <a:bodyPr/>
        <a:lstStyle/>
        <a:p>
          <a:endParaRPr lang="en-US"/>
        </a:p>
      </dgm:t>
    </dgm:pt>
    <dgm:pt modelId="{012167A3-ED56-40C9-A8C6-69101980632E}">
      <dgm:prSet/>
      <dgm:spPr/>
      <dgm:t>
        <a:bodyPr/>
        <a:lstStyle/>
        <a:p>
          <a:r>
            <a:rPr lang="en-US"/>
            <a:t>Hello</a:t>
          </a:r>
        </a:p>
      </dgm:t>
    </dgm:pt>
    <dgm:pt modelId="{27CECEB3-412D-4925-94F6-4BF8B568DD45}" type="parTrans" cxnId="{CF38DC7C-0E15-4ADD-A7EC-790A1C581F68}">
      <dgm:prSet/>
      <dgm:spPr/>
      <dgm:t>
        <a:bodyPr/>
        <a:lstStyle/>
        <a:p>
          <a:endParaRPr lang="en-US"/>
        </a:p>
      </dgm:t>
    </dgm:pt>
    <dgm:pt modelId="{2B7E406D-251D-47A8-8DB5-E3851C67E8E6}" type="sibTrans" cxnId="{CF38DC7C-0E15-4ADD-A7EC-790A1C581F68}">
      <dgm:prSet/>
      <dgm:spPr/>
      <dgm:t>
        <a:bodyPr/>
        <a:lstStyle/>
        <a:p>
          <a:endParaRPr lang="en-US"/>
        </a:p>
      </dgm:t>
    </dgm:pt>
    <dgm:pt modelId="{80DD99A2-109D-4AA2-95C6-8C4A81136EA0}">
      <dgm:prSet/>
      <dgm:spPr/>
      <dgm:t>
        <a:bodyPr/>
        <a:lstStyle/>
        <a:p>
          <a:r>
            <a:rPr lang="en-US"/>
            <a:t>R2</a:t>
          </a:r>
        </a:p>
      </dgm:t>
    </dgm:pt>
    <dgm:pt modelId="{57CC31B5-038A-4F79-A431-7404DD3E05AC}" type="parTrans" cxnId="{8D5923BE-ECE2-45F1-AF8A-0DE32272F6AB}">
      <dgm:prSet/>
      <dgm:spPr/>
      <dgm:t>
        <a:bodyPr/>
        <a:lstStyle/>
        <a:p>
          <a:endParaRPr lang="en-US"/>
        </a:p>
      </dgm:t>
    </dgm:pt>
    <dgm:pt modelId="{72EE70D8-F0BA-4EDB-87AC-08D3DE13095C}" type="sibTrans" cxnId="{8D5923BE-ECE2-45F1-AF8A-0DE32272F6AB}">
      <dgm:prSet/>
      <dgm:spPr/>
      <dgm:t>
        <a:bodyPr/>
        <a:lstStyle/>
        <a:p>
          <a:endParaRPr lang="en-US"/>
        </a:p>
      </dgm:t>
    </dgm:pt>
    <dgm:pt modelId="{54F7C8E4-BBD9-47F8-945D-328662D0C6C7}">
      <dgm:prSet/>
      <dgm:spPr/>
      <dgm:t>
        <a:bodyPr/>
        <a:lstStyle/>
        <a:p>
          <a:r>
            <a:rPr lang="en-US"/>
            <a:t>Digits</a:t>
          </a:r>
        </a:p>
      </dgm:t>
    </dgm:pt>
    <dgm:pt modelId="{890F6501-363A-47C5-A156-97DD0776637C}" type="parTrans" cxnId="{EE0944D0-2D57-447C-9BD3-2B2674388F5F}">
      <dgm:prSet/>
      <dgm:spPr/>
      <dgm:t>
        <a:bodyPr/>
        <a:lstStyle/>
        <a:p>
          <a:endParaRPr lang="en-US"/>
        </a:p>
      </dgm:t>
    </dgm:pt>
    <dgm:pt modelId="{C4C128B4-8F4C-4A94-985A-CDC52B19674B}" type="sibTrans" cxnId="{EE0944D0-2D57-447C-9BD3-2B2674388F5F}">
      <dgm:prSet/>
      <dgm:spPr/>
      <dgm:t>
        <a:bodyPr/>
        <a:lstStyle/>
        <a:p>
          <a:endParaRPr lang="en-US"/>
        </a:p>
      </dgm:t>
    </dgm:pt>
    <dgm:pt modelId="{5F981181-882A-4B6E-8001-882917965C16}">
      <dgm:prSet/>
      <dgm:spPr/>
      <dgm:t>
        <a:bodyPr/>
        <a:lstStyle/>
        <a:p>
          <a:r>
            <a:rPr lang="en-US"/>
            <a:t>Cold-Puter Science</a:t>
          </a:r>
        </a:p>
      </dgm:t>
    </dgm:pt>
    <dgm:pt modelId="{07F428AB-9272-4FF0-93A4-BA3EE64FA5D2}" type="parTrans" cxnId="{92EC6B62-3BED-4543-8BAA-DC5D54102675}">
      <dgm:prSet/>
      <dgm:spPr/>
      <dgm:t>
        <a:bodyPr/>
        <a:lstStyle/>
        <a:p>
          <a:endParaRPr lang="en-US"/>
        </a:p>
      </dgm:t>
    </dgm:pt>
    <dgm:pt modelId="{72B091E2-EF8F-42C5-B2DC-EF792AB86CF6}" type="sibTrans" cxnId="{92EC6B62-3BED-4543-8BAA-DC5D54102675}">
      <dgm:prSet/>
      <dgm:spPr/>
      <dgm:t>
        <a:bodyPr/>
        <a:lstStyle/>
        <a:p>
          <a:endParaRPr lang="en-US"/>
        </a:p>
      </dgm:t>
    </dgm:pt>
    <dgm:pt modelId="{DC964746-F022-467C-ADB1-81E2CCA7E343}">
      <dgm:prSet/>
      <dgm:spPr/>
      <dgm:t>
        <a:bodyPr/>
        <a:lstStyle/>
        <a:p>
          <a:r>
            <a:rPr lang="en-US"/>
            <a:t>Oddities</a:t>
          </a:r>
        </a:p>
      </dgm:t>
    </dgm:pt>
    <dgm:pt modelId="{B322CFA2-26DA-4066-87D9-E9A28B8C9CC8}" type="parTrans" cxnId="{CDC6683F-8681-4E6F-91C1-B2FE0488F974}">
      <dgm:prSet/>
      <dgm:spPr/>
      <dgm:t>
        <a:bodyPr/>
        <a:lstStyle/>
        <a:p>
          <a:endParaRPr lang="en-US"/>
        </a:p>
      </dgm:t>
    </dgm:pt>
    <dgm:pt modelId="{D61D79FD-F0A0-4F5C-B337-36405750A6E5}" type="sibTrans" cxnId="{CDC6683F-8681-4E6F-91C1-B2FE0488F974}">
      <dgm:prSet/>
      <dgm:spPr/>
      <dgm:t>
        <a:bodyPr/>
        <a:lstStyle/>
        <a:p>
          <a:endParaRPr lang="en-US"/>
        </a:p>
      </dgm:t>
    </dgm:pt>
    <dgm:pt modelId="{C801FEE1-AA24-4BA8-8A6E-E8C18D960BD7}">
      <dgm:prSet/>
      <dgm:spPr/>
      <dgm:t>
        <a:bodyPr/>
        <a:lstStyle/>
        <a:p>
          <a:r>
            <a:rPr lang="en-US"/>
            <a:t>Provinces and Gold</a:t>
          </a:r>
        </a:p>
      </dgm:t>
    </dgm:pt>
    <dgm:pt modelId="{C899327B-5649-4C53-97ED-BF7C43924BD7}" type="parTrans" cxnId="{2E7DEE7E-3152-4D32-84E3-C51DA963D7FA}">
      <dgm:prSet/>
      <dgm:spPr/>
      <dgm:t>
        <a:bodyPr/>
        <a:lstStyle/>
        <a:p>
          <a:endParaRPr lang="en-US"/>
        </a:p>
      </dgm:t>
    </dgm:pt>
    <dgm:pt modelId="{A3387835-C658-4B9A-871C-19711E3B024B}" type="sibTrans" cxnId="{2E7DEE7E-3152-4D32-84E3-C51DA963D7FA}">
      <dgm:prSet/>
      <dgm:spPr/>
      <dgm:t>
        <a:bodyPr/>
        <a:lstStyle/>
        <a:p>
          <a:endParaRPr lang="en-US"/>
        </a:p>
      </dgm:t>
    </dgm:pt>
    <dgm:pt modelId="{F7EBF502-EF62-45BA-A386-B29CF9117F10}">
      <dgm:prSet/>
      <dgm:spPr/>
      <dgm:t>
        <a:bodyPr/>
        <a:lstStyle/>
        <a:p>
          <a:r>
            <a:rPr lang="en-US"/>
            <a:t>Intermediate</a:t>
          </a:r>
        </a:p>
      </dgm:t>
    </dgm:pt>
    <dgm:pt modelId="{3F88AE9A-7FBF-4DB2-8F59-ABB7A09BCF38}" type="parTrans" cxnId="{628C87DC-8E52-42AA-A9A9-CF4300F1B2B7}">
      <dgm:prSet/>
      <dgm:spPr/>
      <dgm:t>
        <a:bodyPr/>
        <a:lstStyle/>
        <a:p>
          <a:endParaRPr lang="en-US"/>
        </a:p>
      </dgm:t>
    </dgm:pt>
    <dgm:pt modelId="{564F1E59-8DAF-4224-84C0-6C8EE84F143E}" type="sibTrans" cxnId="{628C87DC-8E52-42AA-A9A9-CF4300F1B2B7}">
      <dgm:prSet/>
      <dgm:spPr/>
      <dgm:t>
        <a:bodyPr/>
        <a:lstStyle/>
        <a:p>
          <a:endParaRPr lang="en-US"/>
        </a:p>
      </dgm:t>
    </dgm:pt>
    <dgm:pt modelId="{899254E6-6B5C-40F7-B847-DB102EADC266}">
      <dgm:prSet/>
      <dgm:spPr/>
      <dgm:t>
        <a:bodyPr/>
        <a:lstStyle/>
        <a:p>
          <a:r>
            <a:rPr lang="en-US"/>
            <a:t>Speed Limit</a:t>
          </a:r>
        </a:p>
      </dgm:t>
    </dgm:pt>
    <dgm:pt modelId="{507B6922-F644-4488-87E5-25CFF06A4FE6}" type="parTrans" cxnId="{C81A39C2-4D33-4BEE-AFB8-5958FC53CBB8}">
      <dgm:prSet/>
      <dgm:spPr/>
      <dgm:t>
        <a:bodyPr/>
        <a:lstStyle/>
        <a:p>
          <a:endParaRPr lang="en-US"/>
        </a:p>
      </dgm:t>
    </dgm:pt>
    <dgm:pt modelId="{A59D5236-9516-4E40-AA3A-9A6D5D687484}" type="sibTrans" cxnId="{C81A39C2-4D33-4BEE-AFB8-5958FC53CBB8}">
      <dgm:prSet/>
      <dgm:spPr/>
      <dgm:t>
        <a:bodyPr/>
        <a:lstStyle/>
        <a:p>
          <a:endParaRPr lang="en-US"/>
        </a:p>
      </dgm:t>
    </dgm:pt>
    <dgm:pt modelId="{AD86467B-924A-470D-989E-11AE55058D81}">
      <dgm:prSet/>
      <dgm:spPr/>
      <dgm:t>
        <a:bodyPr/>
        <a:lstStyle/>
        <a:p>
          <a:r>
            <a:rPr lang="en-US"/>
            <a:t>Statistics</a:t>
          </a:r>
        </a:p>
      </dgm:t>
    </dgm:pt>
    <dgm:pt modelId="{B313697A-2FA0-4B99-8F0B-D1FE0645CBC5}" type="parTrans" cxnId="{73E1293E-785F-4EA4-AA95-4DDE063AA1C8}">
      <dgm:prSet/>
      <dgm:spPr/>
      <dgm:t>
        <a:bodyPr/>
        <a:lstStyle/>
        <a:p>
          <a:endParaRPr lang="en-US"/>
        </a:p>
      </dgm:t>
    </dgm:pt>
    <dgm:pt modelId="{665BFF36-A881-4976-982A-BDEEB66FB8EC}" type="sibTrans" cxnId="{73E1293E-785F-4EA4-AA95-4DDE063AA1C8}">
      <dgm:prSet/>
      <dgm:spPr/>
      <dgm:t>
        <a:bodyPr/>
        <a:lstStyle/>
        <a:p>
          <a:endParaRPr lang="en-US"/>
        </a:p>
      </dgm:t>
    </dgm:pt>
    <dgm:pt modelId="{3A904777-9A49-420A-A435-3820229142EA}">
      <dgm:prSet/>
      <dgm:spPr/>
      <dgm:t>
        <a:bodyPr/>
        <a:lstStyle/>
        <a:p>
          <a:r>
            <a:rPr lang="en-US"/>
            <a:t>Apaxiaaans</a:t>
          </a:r>
        </a:p>
      </dgm:t>
    </dgm:pt>
    <dgm:pt modelId="{F67C851C-BCC2-4AC3-8BC0-DEACB79A2CD6}" type="parTrans" cxnId="{3CBB7873-A8A0-4A40-9A04-2D3407A5992E}">
      <dgm:prSet/>
      <dgm:spPr/>
      <dgm:t>
        <a:bodyPr/>
        <a:lstStyle/>
        <a:p>
          <a:endParaRPr lang="en-US"/>
        </a:p>
      </dgm:t>
    </dgm:pt>
    <dgm:pt modelId="{944A2DC9-353F-4590-A58C-382DBB25D873}" type="sibTrans" cxnId="{3CBB7873-A8A0-4A40-9A04-2D3407A5992E}">
      <dgm:prSet/>
      <dgm:spPr/>
      <dgm:t>
        <a:bodyPr/>
        <a:lstStyle/>
        <a:p>
          <a:endParaRPr lang="en-US"/>
        </a:p>
      </dgm:t>
    </dgm:pt>
    <dgm:pt modelId="{A3057D4F-C33B-4D29-8977-B72CB668E87D}">
      <dgm:prSet/>
      <dgm:spPr/>
      <dgm:t>
        <a:bodyPr/>
        <a:lstStyle/>
        <a:p>
          <a:r>
            <a:rPr lang="en-US"/>
            <a:t>Jumble Compass</a:t>
          </a:r>
        </a:p>
      </dgm:t>
    </dgm:pt>
    <dgm:pt modelId="{BDD23D7E-03A1-418C-AD35-94DF59E7E261}" type="parTrans" cxnId="{8CD091F4-55E3-4310-BBC3-FA5FAA39E829}">
      <dgm:prSet/>
      <dgm:spPr/>
      <dgm:t>
        <a:bodyPr/>
        <a:lstStyle/>
        <a:p>
          <a:endParaRPr lang="en-US"/>
        </a:p>
      </dgm:t>
    </dgm:pt>
    <dgm:pt modelId="{3F093DCB-0D90-449F-B53D-20446F1E768B}" type="sibTrans" cxnId="{8CD091F4-55E3-4310-BBC3-FA5FAA39E829}">
      <dgm:prSet/>
      <dgm:spPr/>
      <dgm:t>
        <a:bodyPr/>
        <a:lstStyle/>
        <a:p>
          <a:endParaRPr lang="en-US"/>
        </a:p>
      </dgm:t>
    </dgm:pt>
    <dgm:pt modelId="{5B6FE921-C271-4CA9-8DA7-A2F9FED22368}">
      <dgm:prSet/>
      <dgm:spPr/>
      <dgm:t>
        <a:bodyPr/>
        <a:lstStyle/>
        <a:p>
          <a:r>
            <a:rPr lang="en-US"/>
            <a:t>Autori</a:t>
          </a:r>
        </a:p>
      </dgm:t>
    </dgm:pt>
    <dgm:pt modelId="{E8CF1A66-7F81-4FED-A508-8E0FF8E81834}" type="parTrans" cxnId="{C7C6FEAA-1630-4567-AAE5-22D50E17DFB0}">
      <dgm:prSet/>
      <dgm:spPr/>
      <dgm:t>
        <a:bodyPr/>
        <a:lstStyle/>
        <a:p>
          <a:endParaRPr lang="en-US"/>
        </a:p>
      </dgm:t>
    </dgm:pt>
    <dgm:pt modelId="{D87C2B56-681F-448E-B3EE-194B29B62024}" type="sibTrans" cxnId="{C7C6FEAA-1630-4567-AAE5-22D50E17DFB0}">
      <dgm:prSet/>
      <dgm:spPr/>
      <dgm:t>
        <a:bodyPr/>
        <a:lstStyle/>
        <a:p>
          <a:endParaRPr lang="en-US"/>
        </a:p>
      </dgm:t>
    </dgm:pt>
    <dgm:pt modelId="{93746FDB-89C2-4806-A6E2-6429C453306E}">
      <dgm:prSet/>
      <dgm:spPr/>
      <dgm:t>
        <a:bodyPr/>
        <a:lstStyle/>
        <a:p>
          <a:r>
            <a:rPr lang="en-US"/>
            <a:t>Birds on a Wire</a:t>
          </a:r>
        </a:p>
      </dgm:t>
    </dgm:pt>
    <dgm:pt modelId="{CF92640B-532F-41E3-9E27-2DEA2E9B5C7E}" type="parTrans" cxnId="{854F5B56-51D2-4E76-9CDE-00071EA85781}">
      <dgm:prSet/>
      <dgm:spPr/>
      <dgm:t>
        <a:bodyPr/>
        <a:lstStyle/>
        <a:p>
          <a:endParaRPr lang="en-US"/>
        </a:p>
      </dgm:t>
    </dgm:pt>
    <dgm:pt modelId="{532780B7-5493-4BD3-96A7-198E3702E45A}" type="sibTrans" cxnId="{854F5B56-51D2-4E76-9CDE-00071EA85781}">
      <dgm:prSet/>
      <dgm:spPr/>
      <dgm:t>
        <a:bodyPr/>
        <a:lstStyle/>
        <a:p>
          <a:endParaRPr lang="en-US"/>
        </a:p>
      </dgm:t>
    </dgm:pt>
    <dgm:pt modelId="{0640C46A-0193-450F-A9C2-9851005C97BF}">
      <dgm:prSet/>
      <dgm:spPr/>
      <dgm:t>
        <a:bodyPr/>
        <a:lstStyle/>
        <a:p>
          <a:r>
            <a:rPr lang="en-US"/>
            <a:t>Advanced Intermediate</a:t>
          </a:r>
        </a:p>
      </dgm:t>
    </dgm:pt>
    <dgm:pt modelId="{10E4C3EE-DF6C-440B-B46F-52B838C4B333}" type="parTrans" cxnId="{5766488F-E5C0-4B8B-A95F-27A12C6D5E94}">
      <dgm:prSet/>
      <dgm:spPr/>
      <dgm:t>
        <a:bodyPr/>
        <a:lstStyle/>
        <a:p>
          <a:endParaRPr lang="en-US"/>
        </a:p>
      </dgm:t>
    </dgm:pt>
    <dgm:pt modelId="{B75E41B9-701B-4C39-8364-3FBB798BF591}" type="sibTrans" cxnId="{5766488F-E5C0-4B8B-A95F-27A12C6D5E94}">
      <dgm:prSet/>
      <dgm:spPr/>
      <dgm:t>
        <a:bodyPr/>
        <a:lstStyle/>
        <a:p>
          <a:endParaRPr lang="en-US"/>
        </a:p>
      </dgm:t>
    </dgm:pt>
    <dgm:pt modelId="{A2480ACF-141F-4FC6-B009-B2FEA3409BE4}">
      <dgm:prSet/>
      <dgm:spPr/>
      <dgm:t>
        <a:bodyPr/>
        <a:lstStyle/>
        <a:p>
          <a:r>
            <a:rPr lang="en-US"/>
            <a:t>Two Charts Become One</a:t>
          </a:r>
        </a:p>
      </dgm:t>
    </dgm:pt>
    <dgm:pt modelId="{44E3B423-221F-48A9-B25C-16C952648AF5}" type="parTrans" cxnId="{57C29403-E95C-406E-AB0E-078606FB07FB}">
      <dgm:prSet/>
      <dgm:spPr/>
      <dgm:t>
        <a:bodyPr/>
        <a:lstStyle/>
        <a:p>
          <a:endParaRPr lang="en-US"/>
        </a:p>
      </dgm:t>
    </dgm:pt>
    <dgm:pt modelId="{38E27ED3-5E5C-4A5F-BE0E-9E13E3AFF85F}" type="sibTrans" cxnId="{57C29403-E95C-406E-AB0E-078606FB07FB}">
      <dgm:prSet/>
      <dgm:spPr/>
      <dgm:t>
        <a:bodyPr/>
        <a:lstStyle/>
        <a:p>
          <a:endParaRPr lang="en-US"/>
        </a:p>
      </dgm:t>
    </dgm:pt>
    <dgm:pt modelId="{1DAE1561-4CA2-4191-8B59-A0B9E07B5951}">
      <dgm:prSet/>
      <dgm:spPr/>
      <dgm:t>
        <a:bodyPr/>
        <a:lstStyle/>
        <a:p>
          <a:r>
            <a:rPr lang="en-US"/>
            <a:t>Travel the Skies</a:t>
          </a:r>
        </a:p>
      </dgm:t>
    </dgm:pt>
    <dgm:pt modelId="{3D137ADA-2623-4B58-822F-49DFC02C2D0E}" type="parTrans" cxnId="{13D50153-21D3-4BF7-AEB6-36C7826BAF43}">
      <dgm:prSet/>
      <dgm:spPr/>
      <dgm:t>
        <a:bodyPr/>
        <a:lstStyle/>
        <a:p>
          <a:endParaRPr lang="en-US"/>
        </a:p>
      </dgm:t>
    </dgm:pt>
    <dgm:pt modelId="{C05AD2B7-4568-4025-B3CD-06C4D8A70CF1}" type="sibTrans" cxnId="{13D50153-21D3-4BF7-AEB6-36C7826BAF43}">
      <dgm:prSet/>
      <dgm:spPr/>
      <dgm:t>
        <a:bodyPr/>
        <a:lstStyle/>
        <a:p>
          <a:endParaRPr lang="en-US"/>
        </a:p>
      </dgm:t>
    </dgm:pt>
    <dgm:pt modelId="{81F09F75-BD23-48A5-9B77-BCD3AFEE0056}">
      <dgm:prSet/>
      <dgm:spPr/>
      <dgm:t>
        <a:bodyPr/>
        <a:lstStyle/>
        <a:p>
          <a:r>
            <a:rPr lang="en-US"/>
            <a:t>Advanced</a:t>
          </a:r>
        </a:p>
      </dgm:t>
    </dgm:pt>
    <dgm:pt modelId="{2362CB0C-316F-463A-AF57-810FE27091CE}" type="parTrans" cxnId="{A44FB092-A3A2-4DB0-869A-9C74FA635A51}">
      <dgm:prSet/>
      <dgm:spPr/>
      <dgm:t>
        <a:bodyPr/>
        <a:lstStyle/>
        <a:p>
          <a:endParaRPr lang="en-US"/>
        </a:p>
      </dgm:t>
    </dgm:pt>
    <dgm:pt modelId="{6ACA64C5-4A1D-4032-9983-204DF42C4CC3}" type="sibTrans" cxnId="{A44FB092-A3A2-4DB0-869A-9C74FA635A51}">
      <dgm:prSet/>
      <dgm:spPr/>
      <dgm:t>
        <a:bodyPr/>
        <a:lstStyle/>
        <a:p>
          <a:endParaRPr lang="en-US"/>
        </a:p>
      </dgm:t>
    </dgm:pt>
    <dgm:pt modelId="{DE94778D-D8E6-458D-B2BC-3D05137DD394}">
      <dgm:prSet/>
      <dgm:spPr/>
      <dgm:t>
        <a:bodyPr/>
        <a:lstStyle/>
        <a:p>
          <a:r>
            <a:rPr lang="en-US"/>
            <a:t>Abridged Reading</a:t>
          </a:r>
        </a:p>
      </dgm:t>
    </dgm:pt>
    <dgm:pt modelId="{9BA73648-1E33-4950-A54C-3F55CC07934A}" type="parTrans" cxnId="{45AE50F3-94B1-4DBD-B872-B6E72E8E3A59}">
      <dgm:prSet/>
      <dgm:spPr/>
      <dgm:t>
        <a:bodyPr/>
        <a:lstStyle/>
        <a:p>
          <a:endParaRPr lang="en-US"/>
        </a:p>
      </dgm:t>
    </dgm:pt>
    <dgm:pt modelId="{87DC3175-49D4-4B05-9DBB-07A9562FF684}" type="sibTrans" cxnId="{45AE50F3-94B1-4DBD-B872-B6E72E8E3A59}">
      <dgm:prSet/>
      <dgm:spPr/>
      <dgm:t>
        <a:bodyPr/>
        <a:lstStyle/>
        <a:p>
          <a:endParaRPr lang="en-US"/>
        </a:p>
      </dgm:t>
    </dgm:pt>
    <dgm:pt modelId="{BC4073AC-C5E7-4AF5-B03B-254097789DCB}">
      <dgm:prSet/>
      <dgm:spPr/>
      <dgm:t>
        <a:bodyPr/>
        <a:lstStyle/>
        <a:p>
          <a:r>
            <a:rPr lang="en-US"/>
            <a:t>Knapsack</a:t>
          </a:r>
        </a:p>
      </dgm:t>
    </dgm:pt>
    <dgm:pt modelId="{6E70AD7E-9A0D-44F7-847D-04B4F376C676}" type="parTrans" cxnId="{3926B057-4694-46C9-BAE6-8E66729A407E}">
      <dgm:prSet/>
      <dgm:spPr/>
      <dgm:t>
        <a:bodyPr/>
        <a:lstStyle/>
        <a:p>
          <a:endParaRPr lang="en-US"/>
        </a:p>
      </dgm:t>
    </dgm:pt>
    <dgm:pt modelId="{EFABE213-283D-4511-8DDA-AD155C4D120F}" type="sibTrans" cxnId="{3926B057-4694-46C9-BAE6-8E66729A407E}">
      <dgm:prSet/>
      <dgm:spPr/>
      <dgm:t>
        <a:bodyPr/>
        <a:lstStyle/>
        <a:p>
          <a:endParaRPr lang="en-US"/>
        </a:p>
      </dgm:t>
    </dgm:pt>
    <dgm:pt modelId="{8C028554-6F31-440A-BEA9-F27B82FAF3EE}">
      <dgm:prSet/>
      <dgm:spPr/>
      <dgm:t>
        <a:bodyPr/>
        <a:lstStyle/>
        <a:p>
          <a:r>
            <a:rPr lang="en-US"/>
            <a:t>Single Source Shortest Path, Non-Negative Weights</a:t>
          </a:r>
        </a:p>
      </dgm:t>
    </dgm:pt>
    <dgm:pt modelId="{1F71F531-65F1-4440-AC03-A3455EEF3270}" type="parTrans" cxnId="{FD6938C0-2783-4892-AA0D-06D38BFA70ED}">
      <dgm:prSet/>
      <dgm:spPr/>
      <dgm:t>
        <a:bodyPr/>
        <a:lstStyle/>
        <a:p>
          <a:endParaRPr lang="en-US"/>
        </a:p>
      </dgm:t>
    </dgm:pt>
    <dgm:pt modelId="{D722DE20-A3B2-4F9B-BE38-7BE2E17F952F}" type="sibTrans" cxnId="{FD6938C0-2783-4892-AA0D-06D38BFA70ED}">
      <dgm:prSet/>
      <dgm:spPr/>
      <dgm:t>
        <a:bodyPr/>
        <a:lstStyle/>
        <a:p>
          <a:endParaRPr lang="en-US"/>
        </a:p>
      </dgm:t>
    </dgm:pt>
    <dgm:pt modelId="{34E9C74D-9B44-4EA3-886C-70AA46AFAB15}">
      <dgm:prSet/>
      <dgm:spPr/>
      <dgm:t>
        <a:bodyPr/>
        <a:lstStyle/>
        <a:p>
          <a:r>
            <a:rPr lang="en-US"/>
            <a:t>Unique Snowflakes</a:t>
          </a:r>
        </a:p>
      </dgm:t>
    </dgm:pt>
    <dgm:pt modelId="{9D125F1A-A3D2-43A2-A938-DE052C880683}" type="parTrans" cxnId="{463ECA71-A04B-474E-BA3F-9FFF9F1F965A}">
      <dgm:prSet/>
      <dgm:spPr/>
      <dgm:t>
        <a:bodyPr/>
        <a:lstStyle/>
        <a:p>
          <a:endParaRPr lang="en-US"/>
        </a:p>
      </dgm:t>
    </dgm:pt>
    <dgm:pt modelId="{EF5C9EC8-3FCD-4418-B639-97CECD972357}" type="sibTrans" cxnId="{463ECA71-A04B-474E-BA3F-9FFF9F1F965A}">
      <dgm:prSet/>
      <dgm:spPr/>
      <dgm:t>
        <a:bodyPr/>
        <a:lstStyle/>
        <a:p>
          <a:endParaRPr lang="en-US"/>
        </a:p>
      </dgm:t>
    </dgm:pt>
    <dgm:pt modelId="{E5EA6431-FE99-4D7E-BE8D-748160AA5D1F}">
      <dgm:prSet/>
      <dgm:spPr/>
      <dgm:t>
        <a:bodyPr/>
        <a:lstStyle/>
        <a:p>
          <a:r>
            <a:rPr lang="en-US"/>
            <a:t>A Classy Problem</a:t>
          </a:r>
        </a:p>
      </dgm:t>
    </dgm:pt>
    <dgm:pt modelId="{B904B84D-914D-4097-A685-E68964BE1DCD}" type="parTrans" cxnId="{A51E30C0-812C-4212-9DFE-6E172044A0F7}">
      <dgm:prSet/>
      <dgm:spPr/>
      <dgm:t>
        <a:bodyPr/>
        <a:lstStyle/>
        <a:p>
          <a:endParaRPr lang="en-US"/>
        </a:p>
      </dgm:t>
    </dgm:pt>
    <dgm:pt modelId="{C9B50584-DF19-42CE-945F-7DD38ECA97E3}" type="sibTrans" cxnId="{A51E30C0-812C-4212-9DFE-6E172044A0F7}">
      <dgm:prSet/>
      <dgm:spPr/>
      <dgm:t>
        <a:bodyPr/>
        <a:lstStyle/>
        <a:p>
          <a:endParaRPr lang="en-US"/>
        </a:p>
      </dgm:t>
    </dgm:pt>
    <dgm:pt modelId="{F9FC9B4E-56D0-4D2F-A67B-DD5FA6B3E992}">
      <dgm:prSet/>
      <dgm:spPr/>
      <dgm:t>
        <a:bodyPr/>
        <a:lstStyle/>
        <a:p>
          <a:r>
            <a:rPr lang="en-US"/>
            <a:t>Expert</a:t>
          </a:r>
        </a:p>
      </dgm:t>
    </dgm:pt>
    <dgm:pt modelId="{B9BACA5C-06C0-4FB2-B987-999C8EEB747B}" type="parTrans" cxnId="{2EF6563C-76DE-4F2E-9193-EC5C99F25F43}">
      <dgm:prSet/>
      <dgm:spPr/>
      <dgm:t>
        <a:bodyPr/>
        <a:lstStyle/>
        <a:p>
          <a:endParaRPr lang="en-US"/>
        </a:p>
      </dgm:t>
    </dgm:pt>
    <dgm:pt modelId="{97549DD7-4E96-4378-9989-8BEB55E607F7}" type="sibTrans" cxnId="{2EF6563C-76DE-4F2E-9193-EC5C99F25F43}">
      <dgm:prSet/>
      <dgm:spPr/>
      <dgm:t>
        <a:bodyPr/>
        <a:lstStyle/>
        <a:p>
          <a:endParaRPr lang="en-US"/>
        </a:p>
      </dgm:t>
    </dgm:pt>
    <dgm:pt modelId="{61444BB1-660F-44D5-B1B8-E8B4C4C5E66A}">
      <dgm:prSet/>
      <dgm:spPr/>
      <dgm:t>
        <a:bodyPr/>
        <a:lstStyle/>
        <a:p>
          <a:r>
            <a:rPr lang="en-US"/>
            <a:t>Frogger</a:t>
          </a:r>
        </a:p>
      </dgm:t>
    </dgm:pt>
    <dgm:pt modelId="{5783F57D-7C6D-4AC0-B4B2-4EF4C630E545}" type="parTrans" cxnId="{81E55E9F-62DA-4E6A-B38E-CF6B08808495}">
      <dgm:prSet/>
      <dgm:spPr/>
      <dgm:t>
        <a:bodyPr/>
        <a:lstStyle/>
        <a:p>
          <a:endParaRPr lang="en-US"/>
        </a:p>
      </dgm:t>
    </dgm:pt>
    <dgm:pt modelId="{9E61D54A-F5A0-4AF6-985C-43585D7EB9A7}" type="sibTrans" cxnId="{81E55E9F-62DA-4E6A-B38E-CF6B08808495}">
      <dgm:prSet/>
      <dgm:spPr/>
      <dgm:t>
        <a:bodyPr/>
        <a:lstStyle/>
        <a:p>
          <a:endParaRPr lang="en-US"/>
        </a:p>
      </dgm:t>
    </dgm:pt>
    <dgm:pt modelId="{2F1E90A8-1FD6-4566-A437-6BA049C44E31}" type="pres">
      <dgm:prSet presAssocID="{18C08A96-3113-41D4-A7C9-94A36ABE0640}" presName="Name0" presStyleCnt="0">
        <dgm:presLayoutVars>
          <dgm:dir/>
          <dgm:animLvl val="lvl"/>
          <dgm:resizeHandles val="exact"/>
        </dgm:presLayoutVars>
      </dgm:prSet>
      <dgm:spPr/>
    </dgm:pt>
    <dgm:pt modelId="{30FC9ADE-AB88-49FD-8B53-C59D1EE62B81}" type="pres">
      <dgm:prSet presAssocID="{4981C0FF-B5D0-488C-9C37-F1DF4FF588AD}" presName="composite" presStyleCnt="0"/>
      <dgm:spPr/>
    </dgm:pt>
    <dgm:pt modelId="{5E6F463B-6ACD-484F-BE9D-8813AAA5A62B}" type="pres">
      <dgm:prSet presAssocID="{4981C0FF-B5D0-488C-9C37-F1DF4FF588A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64A992B6-0EEE-4003-A4A5-BE3C7DA46413}" type="pres">
      <dgm:prSet presAssocID="{4981C0FF-B5D0-488C-9C37-F1DF4FF588AD}" presName="desTx" presStyleLbl="alignAccFollowNode1" presStyleIdx="0" presStyleCnt="5">
        <dgm:presLayoutVars>
          <dgm:bulletEnabled val="1"/>
        </dgm:presLayoutVars>
      </dgm:prSet>
      <dgm:spPr/>
    </dgm:pt>
    <dgm:pt modelId="{766CFBF0-308D-43D4-9C49-5C3A4B3DAAD1}" type="pres">
      <dgm:prSet presAssocID="{EEDC9D41-1A6E-458F-83BD-9016FAD2452C}" presName="space" presStyleCnt="0"/>
      <dgm:spPr/>
    </dgm:pt>
    <dgm:pt modelId="{D0BD1CD9-C7B3-4F3C-B8A3-039E29551235}" type="pres">
      <dgm:prSet presAssocID="{F7EBF502-EF62-45BA-A386-B29CF9117F10}" presName="composite" presStyleCnt="0"/>
      <dgm:spPr/>
    </dgm:pt>
    <dgm:pt modelId="{906A0D27-15D6-4641-98C2-0F50DEC2AD36}" type="pres">
      <dgm:prSet presAssocID="{F7EBF502-EF62-45BA-A386-B29CF9117F10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E69FC831-7BEA-424C-9F25-F60790F28BA9}" type="pres">
      <dgm:prSet presAssocID="{F7EBF502-EF62-45BA-A386-B29CF9117F10}" presName="desTx" presStyleLbl="alignAccFollowNode1" presStyleIdx="1" presStyleCnt="5">
        <dgm:presLayoutVars>
          <dgm:bulletEnabled val="1"/>
        </dgm:presLayoutVars>
      </dgm:prSet>
      <dgm:spPr/>
    </dgm:pt>
    <dgm:pt modelId="{C9FD3873-47FC-4729-9F50-0960658DD200}" type="pres">
      <dgm:prSet presAssocID="{564F1E59-8DAF-4224-84C0-6C8EE84F143E}" presName="space" presStyleCnt="0"/>
      <dgm:spPr/>
    </dgm:pt>
    <dgm:pt modelId="{D2DAE06C-E7A6-4EAF-8FDD-BB8DA0F86959}" type="pres">
      <dgm:prSet presAssocID="{0640C46A-0193-450F-A9C2-9851005C97BF}" presName="composite" presStyleCnt="0"/>
      <dgm:spPr/>
    </dgm:pt>
    <dgm:pt modelId="{CB22181A-FF69-4A50-9249-569F93D86EF1}" type="pres">
      <dgm:prSet presAssocID="{0640C46A-0193-450F-A9C2-9851005C97BF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96A31ED3-4F52-4CDC-B49A-867A01E64CB6}" type="pres">
      <dgm:prSet presAssocID="{0640C46A-0193-450F-A9C2-9851005C97BF}" presName="desTx" presStyleLbl="alignAccFollowNode1" presStyleIdx="2" presStyleCnt="5">
        <dgm:presLayoutVars>
          <dgm:bulletEnabled val="1"/>
        </dgm:presLayoutVars>
      </dgm:prSet>
      <dgm:spPr/>
    </dgm:pt>
    <dgm:pt modelId="{FF1257FC-9F65-4C59-A3E2-87D2B46D00E5}" type="pres">
      <dgm:prSet presAssocID="{B75E41B9-701B-4C39-8364-3FBB798BF591}" presName="space" presStyleCnt="0"/>
      <dgm:spPr/>
    </dgm:pt>
    <dgm:pt modelId="{9C6CC7A7-04F8-4CDA-9BC4-8A7847A7F3C8}" type="pres">
      <dgm:prSet presAssocID="{81F09F75-BD23-48A5-9B77-BCD3AFEE0056}" presName="composite" presStyleCnt="0"/>
      <dgm:spPr/>
    </dgm:pt>
    <dgm:pt modelId="{6C3E9B64-9B4C-41A3-A735-2FCE776E1ECF}" type="pres">
      <dgm:prSet presAssocID="{81F09F75-BD23-48A5-9B77-BCD3AFEE0056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91632218-B91E-4E06-8F08-55D9A2F5BC54}" type="pres">
      <dgm:prSet presAssocID="{81F09F75-BD23-48A5-9B77-BCD3AFEE0056}" presName="desTx" presStyleLbl="alignAccFollowNode1" presStyleIdx="3" presStyleCnt="5">
        <dgm:presLayoutVars>
          <dgm:bulletEnabled val="1"/>
        </dgm:presLayoutVars>
      </dgm:prSet>
      <dgm:spPr/>
    </dgm:pt>
    <dgm:pt modelId="{5E90007A-0067-478B-BD51-4643067C84A6}" type="pres">
      <dgm:prSet presAssocID="{6ACA64C5-4A1D-4032-9983-204DF42C4CC3}" presName="space" presStyleCnt="0"/>
      <dgm:spPr/>
    </dgm:pt>
    <dgm:pt modelId="{9B202592-9666-4C68-AA8B-38D2C8C2F43B}" type="pres">
      <dgm:prSet presAssocID="{F9FC9B4E-56D0-4D2F-A67B-DD5FA6B3E992}" presName="composite" presStyleCnt="0"/>
      <dgm:spPr/>
    </dgm:pt>
    <dgm:pt modelId="{F8F74D6F-94FB-41EC-8F6D-7F3D51940090}" type="pres">
      <dgm:prSet presAssocID="{F9FC9B4E-56D0-4D2F-A67B-DD5FA6B3E992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78CB35B-F854-4617-AECD-5F95D1E1188C}" type="pres">
      <dgm:prSet presAssocID="{F9FC9B4E-56D0-4D2F-A67B-DD5FA6B3E992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57C29403-E95C-406E-AB0E-078606FB07FB}" srcId="{0640C46A-0193-450F-A9C2-9851005C97BF}" destId="{A2480ACF-141F-4FC6-B009-B2FEA3409BE4}" srcOrd="0" destOrd="0" parTransId="{44E3B423-221F-48A9-B25C-16C952648AF5}" sibTransId="{38E27ED3-5E5C-4A5F-BE0E-9E13E3AFF85F}"/>
    <dgm:cxn modelId="{EEEECE1E-C9D6-480B-8893-28529EF98543}" type="presOf" srcId="{A3057D4F-C33B-4D29-8977-B72CB668E87D}" destId="{E69FC831-7BEA-424C-9F25-F60790F28BA9}" srcOrd="0" destOrd="3" presId="urn:microsoft.com/office/officeart/2005/8/layout/hList1"/>
    <dgm:cxn modelId="{39E79B1F-D8A3-47BB-9E8F-D38DAAEA3C9B}" type="presOf" srcId="{E5EA6431-FE99-4D7E-BE8D-748160AA5D1F}" destId="{91632218-B91E-4E06-8F08-55D9A2F5BC54}" srcOrd="0" destOrd="4" presId="urn:microsoft.com/office/officeart/2005/8/layout/hList1"/>
    <dgm:cxn modelId="{E17BE833-E308-47B8-BEF6-70DBEE32C924}" type="presOf" srcId="{54F7C8E4-BBD9-47F8-945D-328662D0C6C7}" destId="{64A992B6-0EEE-4003-A4A5-BE3C7DA46413}" srcOrd="0" destOrd="2" presId="urn:microsoft.com/office/officeart/2005/8/layout/hList1"/>
    <dgm:cxn modelId="{E8BC0B35-0284-42DE-AAD2-EBB1D157FE1E}" type="presOf" srcId="{0640C46A-0193-450F-A9C2-9851005C97BF}" destId="{CB22181A-FF69-4A50-9249-569F93D86EF1}" srcOrd="0" destOrd="0" presId="urn:microsoft.com/office/officeart/2005/8/layout/hList1"/>
    <dgm:cxn modelId="{2EF6563C-76DE-4F2E-9193-EC5C99F25F43}" srcId="{18C08A96-3113-41D4-A7C9-94A36ABE0640}" destId="{F9FC9B4E-56D0-4D2F-A67B-DD5FA6B3E992}" srcOrd="4" destOrd="0" parTransId="{B9BACA5C-06C0-4FB2-B987-999C8EEB747B}" sibTransId="{97549DD7-4E96-4378-9989-8BEB55E607F7}"/>
    <dgm:cxn modelId="{73E1293E-785F-4EA4-AA95-4DDE063AA1C8}" srcId="{F7EBF502-EF62-45BA-A386-B29CF9117F10}" destId="{AD86467B-924A-470D-989E-11AE55058D81}" srcOrd="1" destOrd="0" parTransId="{B313697A-2FA0-4B99-8F0B-D1FE0645CBC5}" sibTransId="{665BFF36-A881-4976-982A-BDEEB66FB8EC}"/>
    <dgm:cxn modelId="{CDC6683F-8681-4E6F-91C1-B2FE0488F974}" srcId="{4981C0FF-B5D0-488C-9C37-F1DF4FF588AD}" destId="{DC964746-F022-467C-ADB1-81E2CCA7E343}" srcOrd="4" destOrd="0" parTransId="{B322CFA2-26DA-4066-87D9-E9A28B8C9CC8}" sibTransId="{D61D79FD-F0A0-4F5C-B337-36405750A6E5}"/>
    <dgm:cxn modelId="{7B018B5C-BD9D-44C0-BBDD-2A557D16C064}" type="presOf" srcId="{1DAE1561-4CA2-4191-8B59-A0B9E07B5951}" destId="{96A31ED3-4F52-4CDC-B49A-867A01E64CB6}" srcOrd="0" destOrd="1" presId="urn:microsoft.com/office/officeart/2005/8/layout/hList1"/>
    <dgm:cxn modelId="{2AC0DE5F-5E2F-48A3-BF66-93B99636241B}" type="presOf" srcId="{899254E6-6B5C-40F7-B847-DB102EADC266}" destId="{E69FC831-7BEA-424C-9F25-F60790F28BA9}" srcOrd="0" destOrd="0" presId="urn:microsoft.com/office/officeart/2005/8/layout/hList1"/>
    <dgm:cxn modelId="{92EC6B62-3BED-4543-8BAA-DC5D54102675}" srcId="{4981C0FF-B5D0-488C-9C37-F1DF4FF588AD}" destId="{5F981181-882A-4B6E-8001-882917965C16}" srcOrd="3" destOrd="0" parTransId="{07F428AB-9272-4FF0-93A4-BA3EE64FA5D2}" sibTransId="{72B091E2-EF8F-42C5-B2DC-EF792AB86CF6}"/>
    <dgm:cxn modelId="{7E324063-7FF8-4509-BD6C-297E6540D8C1}" type="presOf" srcId="{DE94778D-D8E6-458D-B2BC-3D05137DD394}" destId="{91632218-B91E-4E06-8F08-55D9A2F5BC54}" srcOrd="0" destOrd="0" presId="urn:microsoft.com/office/officeart/2005/8/layout/hList1"/>
    <dgm:cxn modelId="{E75A7E65-8D13-4157-9E1A-5210FE4FFF3B}" type="presOf" srcId="{5F981181-882A-4B6E-8001-882917965C16}" destId="{64A992B6-0EEE-4003-A4A5-BE3C7DA46413}" srcOrd="0" destOrd="3" presId="urn:microsoft.com/office/officeart/2005/8/layout/hList1"/>
    <dgm:cxn modelId="{BEB4BC71-1434-4D13-819F-9659ACC10C37}" type="presOf" srcId="{93746FDB-89C2-4806-A6E2-6429C453306E}" destId="{E69FC831-7BEA-424C-9F25-F60790F28BA9}" srcOrd="0" destOrd="5" presId="urn:microsoft.com/office/officeart/2005/8/layout/hList1"/>
    <dgm:cxn modelId="{463ECA71-A04B-474E-BA3F-9FFF9F1F965A}" srcId="{81F09F75-BD23-48A5-9B77-BCD3AFEE0056}" destId="{34E9C74D-9B44-4EA3-886C-70AA46AFAB15}" srcOrd="3" destOrd="0" parTransId="{9D125F1A-A3D2-43A2-A938-DE052C880683}" sibTransId="{EF5C9EC8-3FCD-4418-B639-97CECD972357}"/>
    <dgm:cxn modelId="{28C21D72-53BF-46FC-A409-FFDD44E268A8}" type="presOf" srcId="{DC964746-F022-467C-ADB1-81E2CCA7E343}" destId="{64A992B6-0EEE-4003-A4A5-BE3C7DA46413}" srcOrd="0" destOrd="4" presId="urn:microsoft.com/office/officeart/2005/8/layout/hList1"/>
    <dgm:cxn modelId="{13D50153-21D3-4BF7-AEB6-36C7826BAF43}" srcId="{0640C46A-0193-450F-A9C2-9851005C97BF}" destId="{1DAE1561-4CA2-4191-8B59-A0B9E07B5951}" srcOrd="1" destOrd="0" parTransId="{3D137ADA-2623-4B58-822F-49DFC02C2D0E}" sibTransId="{C05AD2B7-4568-4025-B3CD-06C4D8A70CF1}"/>
    <dgm:cxn modelId="{3CBB7873-A8A0-4A40-9A04-2D3407A5992E}" srcId="{F7EBF502-EF62-45BA-A386-B29CF9117F10}" destId="{3A904777-9A49-420A-A435-3820229142EA}" srcOrd="2" destOrd="0" parTransId="{F67C851C-BCC2-4AC3-8BC0-DEACB79A2CD6}" sibTransId="{944A2DC9-353F-4590-A58C-382DBB25D873}"/>
    <dgm:cxn modelId="{F9A5D053-814F-49CB-A147-C6AB320592E4}" type="presOf" srcId="{F7EBF502-EF62-45BA-A386-B29CF9117F10}" destId="{906A0D27-15D6-4641-98C2-0F50DEC2AD36}" srcOrd="0" destOrd="0" presId="urn:microsoft.com/office/officeart/2005/8/layout/hList1"/>
    <dgm:cxn modelId="{854F5B56-51D2-4E76-9CDE-00071EA85781}" srcId="{F7EBF502-EF62-45BA-A386-B29CF9117F10}" destId="{93746FDB-89C2-4806-A6E2-6429C453306E}" srcOrd="5" destOrd="0" parTransId="{CF92640B-532F-41E3-9E27-2DEA2E9B5C7E}" sibTransId="{532780B7-5493-4BD3-96A7-198E3702E45A}"/>
    <dgm:cxn modelId="{C6619456-248D-49B6-AFB5-C7FC1235E4AB}" type="presOf" srcId="{18C08A96-3113-41D4-A7C9-94A36ABE0640}" destId="{2F1E90A8-1FD6-4566-A437-6BA049C44E31}" srcOrd="0" destOrd="0" presId="urn:microsoft.com/office/officeart/2005/8/layout/hList1"/>
    <dgm:cxn modelId="{3926B057-4694-46C9-BAE6-8E66729A407E}" srcId="{81F09F75-BD23-48A5-9B77-BCD3AFEE0056}" destId="{BC4073AC-C5E7-4AF5-B03B-254097789DCB}" srcOrd="1" destOrd="0" parTransId="{6E70AD7E-9A0D-44F7-847D-04B4F376C676}" sibTransId="{EFABE213-283D-4511-8DDA-AD155C4D120F}"/>
    <dgm:cxn modelId="{9526857C-7BBF-408C-A04B-07F885FF7D79}" type="presOf" srcId="{61444BB1-660F-44D5-B1B8-E8B4C4C5E66A}" destId="{378CB35B-F854-4617-AECD-5F95D1E1188C}" srcOrd="0" destOrd="0" presId="urn:microsoft.com/office/officeart/2005/8/layout/hList1"/>
    <dgm:cxn modelId="{CF38DC7C-0E15-4ADD-A7EC-790A1C581F68}" srcId="{4981C0FF-B5D0-488C-9C37-F1DF4FF588AD}" destId="{012167A3-ED56-40C9-A8C6-69101980632E}" srcOrd="0" destOrd="0" parTransId="{27CECEB3-412D-4925-94F6-4BF8B568DD45}" sibTransId="{2B7E406D-251D-47A8-8DB5-E3851C67E8E6}"/>
    <dgm:cxn modelId="{2E7DEE7E-3152-4D32-84E3-C51DA963D7FA}" srcId="{4981C0FF-B5D0-488C-9C37-F1DF4FF588AD}" destId="{C801FEE1-AA24-4BA8-8A6E-E8C18D960BD7}" srcOrd="5" destOrd="0" parTransId="{C899327B-5649-4C53-97ED-BF7C43924BD7}" sibTransId="{A3387835-C658-4B9A-871C-19711E3B024B}"/>
    <dgm:cxn modelId="{77115384-BBA7-406F-BA56-B475EE67B3BF}" type="presOf" srcId="{012167A3-ED56-40C9-A8C6-69101980632E}" destId="{64A992B6-0EEE-4003-A4A5-BE3C7DA46413}" srcOrd="0" destOrd="0" presId="urn:microsoft.com/office/officeart/2005/8/layout/hList1"/>
    <dgm:cxn modelId="{EB9AD98D-E3E6-463A-A501-4DA5789510B6}" type="presOf" srcId="{8C028554-6F31-440A-BEA9-F27B82FAF3EE}" destId="{91632218-B91E-4E06-8F08-55D9A2F5BC54}" srcOrd="0" destOrd="2" presId="urn:microsoft.com/office/officeart/2005/8/layout/hList1"/>
    <dgm:cxn modelId="{5766488F-E5C0-4B8B-A95F-27A12C6D5E94}" srcId="{18C08A96-3113-41D4-A7C9-94A36ABE0640}" destId="{0640C46A-0193-450F-A9C2-9851005C97BF}" srcOrd="2" destOrd="0" parTransId="{10E4C3EE-DF6C-440B-B46F-52B838C4B333}" sibTransId="{B75E41B9-701B-4C39-8364-3FBB798BF591}"/>
    <dgm:cxn modelId="{A44FB092-A3A2-4DB0-869A-9C74FA635A51}" srcId="{18C08A96-3113-41D4-A7C9-94A36ABE0640}" destId="{81F09F75-BD23-48A5-9B77-BCD3AFEE0056}" srcOrd="3" destOrd="0" parTransId="{2362CB0C-316F-463A-AF57-810FE27091CE}" sibTransId="{6ACA64C5-4A1D-4032-9983-204DF42C4CC3}"/>
    <dgm:cxn modelId="{81E55E9F-62DA-4E6A-B38E-CF6B08808495}" srcId="{F9FC9B4E-56D0-4D2F-A67B-DD5FA6B3E992}" destId="{61444BB1-660F-44D5-B1B8-E8B4C4C5E66A}" srcOrd="0" destOrd="0" parTransId="{5783F57D-7C6D-4AC0-B4B2-4EF4C630E545}" sibTransId="{9E61D54A-F5A0-4AF6-985C-43585D7EB9A7}"/>
    <dgm:cxn modelId="{68162FA3-DC1F-4EC5-BB86-181271429A65}" type="presOf" srcId="{AD86467B-924A-470D-989E-11AE55058D81}" destId="{E69FC831-7BEA-424C-9F25-F60790F28BA9}" srcOrd="0" destOrd="1" presId="urn:microsoft.com/office/officeart/2005/8/layout/hList1"/>
    <dgm:cxn modelId="{C7C6FEAA-1630-4567-AAE5-22D50E17DFB0}" srcId="{F7EBF502-EF62-45BA-A386-B29CF9117F10}" destId="{5B6FE921-C271-4CA9-8DA7-A2F9FED22368}" srcOrd="4" destOrd="0" parTransId="{E8CF1A66-7F81-4FED-A508-8E0FF8E81834}" sibTransId="{D87C2B56-681F-448E-B3EE-194B29B62024}"/>
    <dgm:cxn modelId="{7699B1B3-8E0D-4C98-9777-7FAB3B6DC0A4}" type="presOf" srcId="{4981C0FF-B5D0-488C-9C37-F1DF4FF588AD}" destId="{5E6F463B-6ACD-484F-BE9D-8813AAA5A62B}" srcOrd="0" destOrd="0" presId="urn:microsoft.com/office/officeart/2005/8/layout/hList1"/>
    <dgm:cxn modelId="{6FB41FBE-0B8C-45BA-AA41-5E37ECCC3E3D}" type="presOf" srcId="{34E9C74D-9B44-4EA3-886C-70AA46AFAB15}" destId="{91632218-B91E-4E06-8F08-55D9A2F5BC54}" srcOrd="0" destOrd="3" presId="urn:microsoft.com/office/officeart/2005/8/layout/hList1"/>
    <dgm:cxn modelId="{8D5923BE-ECE2-45F1-AF8A-0DE32272F6AB}" srcId="{4981C0FF-B5D0-488C-9C37-F1DF4FF588AD}" destId="{80DD99A2-109D-4AA2-95C6-8C4A81136EA0}" srcOrd="1" destOrd="0" parTransId="{57CC31B5-038A-4F79-A431-7404DD3E05AC}" sibTransId="{72EE70D8-F0BA-4EDB-87AC-08D3DE13095C}"/>
    <dgm:cxn modelId="{FDC068BE-5A73-4091-A9C7-CD3070428058}" type="presOf" srcId="{F9FC9B4E-56D0-4D2F-A67B-DD5FA6B3E992}" destId="{F8F74D6F-94FB-41EC-8F6D-7F3D51940090}" srcOrd="0" destOrd="0" presId="urn:microsoft.com/office/officeart/2005/8/layout/hList1"/>
    <dgm:cxn modelId="{CEDB0EC0-3C46-4C42-A0DA-737D378C0589}" type="presOf" srcId="{3A904777-9A49-420A-A435-3820229142EA}" destId="{E69FC831-7BEA-424C-9F25-F60790F28BA9}" srcOrd="0" destOrd="2" presId="urn:microsoft.com/office/officeart/2005/8/layout/hList1"/>
    <dgm:cxn modelId="{A51E30C0-812C-4212-9DFE-6E172044A0F7}" srcId="{81F09F75-BD23-48A5-9B77-BCD3AFEE0056}" destId="{E5EA6431-FE99-4D7E-BE8D-748160AA5D1F}" srcOrd="4" destOrd="0" parTransId="{B904B84D-914D-4097-A685-E68964BE1DCD}" sibTransId="{C9B50584-DF19-42CE-945F-7DD38ECA97E3}"/>
    <dgm:cxn modelId="{FD6938C0-2783-4892-AA0D-06D38BFA70ED}" srcId="{81F09F75-BD23-48A5-9B77-BCD3AFEE0056}" destId="{8C028554-6F31-440A-BEA9-F27B82FAF3EE}" srcOrd="2" destOrd="0" parTransId="{1F71F531-65F1-4440-AC03-A3455EEF3270}" sibTransId="{D722DE20-A3B2-4F9B-BE38-7BE2E17F952F}"/>
    <dgm:cxn modelId="{C1718AC1-5206-4319-A66D-1305C72248F1}" type="presOf" srcId="{C801FEE1-AA24-4BA8-8A6E-E8C18D960BD7}" destId="{64A992B6-0EEE-4003-A4A5-BE3C7DA46413}" srcOrd="0" destOrd="5" presId="urn:microsoft.com/office/officeart/2005/8/layout/hList1"/>
    <dgm:cxn modelId="{C81A39C2-4D33-4BEE-AFB8-5958FC53CBB8}" srcId="{F7EBF502-EF62-45BA-A386-B29CF9117F10}" destId="{899254E6-6B5C-40F7-B847-DB102EADC266}" srcOrd="0" destOrd="0" parTransId="{507B6922-F644-4488-87E5-25CFF06A4FE6}" sibTransId="{A59D5236-9516-4E40-AA3A-9A6D5D687484}"/>
    <dgm:cxn modelId="{17DE07C4-8631-4CD6-94D9-ADA74155D633}" type="presOf" srcId="{A2480ACF-141F-4FC6-B009-B2FEA3409BE4}" destId="{96A31ED3-4F52-4CDC-B49A-867A01E64CB6}" srcOrd="0" destOrd="0" presId="urn:microsoft.com/office/officeart/2005/8/layout/hList1"/>
    <dgm:cxn modelId="{690197C9-CCEC-4274-946C-9CF896BBE905}" type="presOf" srcId="{81F09F75-BD23-48A5-9B77-BCD3AFEE0056}" destId="{6C3E9B64-9B4C-41A3-A735-2FCE776E1ECF}" srcOrd="0" destOrd="0" presId="urn:microsoft.com/office/officeart/2005/8/layout/hList1"/>
    <dgm:cxn modelId="{EE0944D0-2D57-447C-9BD3-2B2674388F5F}" srcId="{4981C0FF-B5D0-488C-9C37-F1DF4FF588AD}" destId="{54F7C8E4-BBD9-47F8-945D-328662D0C6C7}" srcOrd="2" destOrd="0" parTransId="{890F6501-363A-47C5-A156-97DD0776637C}" sibTransId="{C4C128B4-8F4C-4A94-985A-CDC52B19674B}"/>
    <dgm:cxn modelId="{628C87DC-8E52-42AA-A9A9-CF4300F1B2B7}" srcId="{18C08A96-3113-41D4-A7C9-94A36ABE0640}" destId="{F7EBF502-EF62-45BA-A386-B29CF9117F10}" srcOrd="1" destOrd="0" parTransId="{3F88AE9A-7FBF-4DB2-8F59-ABB7A09BCF38}" sibTransId="{564F1E59-8DAF-4224-84C0-6C8EE84F143E}"/>
    <dgm:cxn modelId="{90E84FEC-C2B7-4CDE-9EC5-426FDAEECEF8}" type="presOf" srcId="{BC4073AC-C5E7-4AF5-B03B-254097789DCB}" destId="{91632218-B91E-4E06-8F08-55D9A2F5BC54}" srcOrd="0" destOrd="1" presId="urn:microsoft.com/office/officeart/2005/8/layout/hList1"/>
    <dgm:cxn modelId="{1AE67CF1-E6A8-42B7-8128-88FCE749BCB3}" srcId="{18C08A96-3113-41D4-A7C9-94A36ABE0640}" destId="{4981C0FF-B5D0-488C-9C37-F1DF4FF588AD}" srcOrd="0" destOrd="0" parTransId="{75772756-C50E-4F59-9B33-5D27E72CC489}" sibTransId="{EEDC9D41-1A6E-458F-83BD-9016FAD2452C}"/>
    <dgm:cxn modelId="{45AE50F3-94B1-4DBD-B872-B6E72E8E3A59}" srcId="{81F09F75-BD23-48A5-9B77-BCD3AFEE0056}" destId="{DE94778D-D8E6-458D-B2BC-3D05137DD394}" srcOrd="0" destOrd="0" parTransId="{9BA73648-1E33-4950-A54C-3F55CC07934A}" sibTransId="{87DC3175-49D4-4B05-9DBB-07A9562FF684}"/>
    <dgm:cxn modelId="{8CD091F4-55E3-4310-BBC3-FA5FAA39E829}" srcId="{F7EBF502-EF62-45BA-A386-B29CF9117F10}" destId="{A3057D4F-C33B-4D29-8977-B72CB668E87D}" srcOrd="3" destOrd="0" parTransId="{BDD23D7E-03A1-418C-AD35-94DF59E7E261}" sibTransId="{3F093DCB-0D90-449F-B53D-20446F1E768B}"/>
    <dgm:cxn modelId="{C37A1FFC-0995-435A-8AB7-FEAA47127AD1}" type="presOf" srcId="{80DD99A2-109D-4AA2-95C6-8C4A81136EA0}" destId="{64A992B6-0EEE-4003-A4A5-BE3C7DA46413}" srcOrd="0" destOrd="1" presId="urn:microsoft.com/office/officeart/2005/8/layout/hList1"/>
    <dgm:cxn modelId="{6B570DFD-1251-418F-A0E8-9B210740DF39}" type="presOf" srcId="{5B6FE921-C271-4CA9-8DA7-A2F9FED22368}" destId="{E69FC831-7BEA-424C-9F25-F60790F28BA9}" srcOrd="0" destOrd="4" presId="urn:microsoft.com/office/officeart/2005/8/layout/hList1"/>
    <dgm:cxn modelId="{0C8B4F12-F110-4CE0-AB9D-88A4EF7BC6DA}" type="presParOf" srcId="{2F1E90A8-1FD6-4566-A437-6BA049C44E31}" destId="{30FC9ADE-AB88-49FD-8B53-C59D1EE62B81}" srcOrd="0" destOrd="0" presId="urn:microsoft.com/office/officeart/2005/8/layout/hList1"/>
    <dgm:cxn modelId="{3B7010E9-544A-44F7-A86C-06C6E276E291}" type="presParOf" srcId="{30FC9ADE-AB88-49FD-8B53-C59D1EE62B81}" destId="{5E6F463B-6ACD-484F-BE9D-8813AAA5A62B}" srcOrd="0" destOrd="0" presId="urn:microsoft.com/office/officeart/2005/8/layout/hList1"/>
    <dgm:cxn modelId="{0064B070-5B43-455C-BEEC-AD7AFA5C3C11}" type="presParOf" srcId="{30FC9ADE-AB88-49FD-8B53-C59D1EE62B81}" destId="{64A992B6-0EEE-4003-A4A5-BE3C7DA46413}" srcOrd="1" destOrd="0" presId="urn:microsoft.com/office/officeart/2005/8/layout/hList1"/>
    <dgm:cxn modelId="{D664DEE9-765D-47FF-B150-1E4433C99012}" type="presParOf" srcId="{2F1E90A8-1FD6-4566-A437-6BA049C44E31}" destId="{766CFBF0-308D-43D4-9C49-5C3A4B3DAAD1}" srcOrd="1" destOrd="0" presId="urn:microsoft.com/office/officeart/2005/8/layout/hList1"/>
    <dgm:cxn modelId="{F3BCED99-C280-4764-AD60-75943C4BBF8C}" type="presParOf" srcId="{2F1E90A8-1FD6-4566-A437-6BA049C44E31}" destId="{D0BD1CD9-C7B3-4F3C-B8A3-039E29551235}" srcOrd="2" destOrd="0" presId="urn:microsoft.com/office/officeart/2005/8/layout/hList1"/>
    <dgm:cxn modelId="{5656F6DD-3FA8-4335-9D02-821329A89E92}" type="presParOf" srcId="{D0BD1CD9-C7B3-4F3C-B8A3-039E29551235}" destId="{906A0D27-15D6-4641-98C2-0F50DEC2AD36}" srcOrd="0" destOrd="0" presId="urn:microsoft.com/office/officeart/2005/8/layout/hList1"/>
    <dgm:cxn modelId="{B713CDB7-EC82-4AC0-8AD1-4223F57A4088}" type="presParOf" srcId="{D0BD1CD9-C7B3-4F3C-B8A3-039E29551235}" destId="{E69FC831-7BEA-424C-9F25-F60790F28BA9}" srcOrd="1" destOrd="0" presId="urn:microsoft.com/office/officeart/2005/8/layout/hList1"/>
    <dgm:cxn modelId="{02827540-023B-402F-AE19-5DE69C4D1381}" type="presParOf" srcId="{2F1E90A8-1FD6-4566-A437-6BA049C44E31}" destId="{C9FD3873-47FC-4729-9F50-0960658DD200}" srcOrd="3" destOrd="0" presId="urn:microsoft.com/office/officeart/2005/8/layout/hList1"/>
    <dgm:cxn modelId="{07125E69-4B05-4175-94B7-3E46EF8B0251}" type="presParOf" srcId="{2F1E90A8-1FD6-4566-A437-6BA049C44E31}" destId="{D2DAE06C-E7A6-4EAF-8FDD-BB8DA0F86959}" srcOrd="4" destOrd="0" presId="urn:microsoft.com/office/officeart/2005/8/layout/hList1"/>
    <dgm:cxn modelId="{B7FD04E0-727D-4CAA-BBEF-01BDF6E4C382}" type="presParOf" srcId="{D2DAE06C-E7A6-4EAF-8FDD-BB8DA0F86959}" destId="{CB22181A-FF69-4A50-9249-569F93D86EF1}" srcOrd="0" destOrd="0" presId="urn:microsoft.com/office/officeart/2005/8/layout/hList1"/>
    <dgm:cxn modelId="{5D5E9D4C-C0E7-424C-9B5F-DCDF4FEF276B}" type="presParOf" srcId="{D2DAE06C-E7A6-4EAF-8FDD-BB8DA0F86959}" destId="{96A31ED3-4F52-4CDC-B49A-867A01E64CB6}" srcOrd="1" destOrd="0" presId="urn:microsoft.com/office/officeart/2005/8/layout/hList1"/>
    <dgm:cxn modelId="{373E81E9-16C3-4732-B41C-6471797BDAF0}" type="presParOf" srcId="{2F1E90A8-1FD6-4566-A437-6BA049C44E31}" destId="{FF1257FC-9F65-4C59-A3E2-87D2B46D00E5}" srcOrd="5" destOrd="0" presId="urn:microsoft.com/office/officeart/2005/8/layout/hList1"/>
    <dgm:cxn modelId="{9E7DF02F-D2ED-45B1-8D02-551966EBF1B1}" type="presParOf" srcId="{2F1E90A8-1FD6-4566-A437-6BA049C44E31}" destId="{9C6CC7A7-04F8-4CDA-9BC4-8A7847A7F3C8}" srcOrd="6" destOrd="0" presId="urn:microsoft.com/office/officeart/2005/8/layout/hList1"/>
    <dgm:cxn modelId="{33263B7B-C14B-4D7A-A28A-D22FF4088E70}" type="presParOf" srcId="{9C6CC7A7-04F8-4CDA-9BC4-8A7847A7F3C8}" destId="{6C3E9B64-9B4C-41A3-A735-2FCE776E1ECF}" srcOrd="0" destOrd="0" presId="urn:microsoft.com/office/officeart/2005/8/layout/hList1"/>
    <dgm:cxn modelId="{20E18DCD-F9E6-4ACD-9553-183E3CDE3702}" type="presParOf" srcId="{9C6CC7A7-04F8-4CDA-9BC4-8A7847A7F3C8}" destId="{91632218-B91E-4E06-8F08-55D9A2F5BC54}" srcOrd="1" destOrd="0" presId="urn:microsoft.com/office/officeart/2005/8/layout/hList1"/>
    <dgm:cxn modelId="{94D8742B-4B46-40DE-BFC1-FBD75C6B85E9}" type="presParOf" srcId="{2F1E90A8-1FD6-4566-A437-6BA049C44E31}" destId="{5E90007A-0067-478B-BD51-4643067C84A6}" srcOrd="7" destOrd="0" presId="urn:microsoft.com/office/officeart/2005/8/layout/hList1"/>
    <dgm:cxn modelId="{D21DBB95-D3A0-45B3-AF3A-27FC1A9DB72C}" type="presParOf" srcId="{2F1E90A8-1FD6-4566-A437-6BA049C44E31}" destId="{9B202592-9666-4C68-AA8B-38D2C8C2F43B}" srcOrd="8" destOrd="0" presId="urn:microsoft.com/office/officeart/2005/8/layout/hList1"/>
    <dgm:cxn modelId="{46DEF0E2-9967-40F6-936E-8BC0919FFB70}" type="presParOf" srcId="{9B202592-9666-4C68-AA8B-38D2C8C2F43B}" destId="{F8F74D6F-94FB-41EC-8F6D-7F3D51940090}" srcOrd="0" destOrd="0" presId="urn:microsoft.com/office/officeart/2005/8/layout/hList1"/>
    <dgm:cxn modelId="{EA3A38D0-24F6-4B9B-8122-97BA24F22BE3}" type="presParOf" srcId="{9B202592-9666-4C68-AA8B-38D2C8C2F43B}" destId="{378CB35B-F854-4617-AECD-5F95D1E1188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6F463B-6ACD-484F-BE9D-8813AAA5A62B}">
      <dsp:nvSpPr>
        <dsp:cNvPr id="0" name=""/>
        <dsp:cNvSpPr/>
      </dsp:nvSpPr>
      <dsp:spPr>
        <a:xfrm>
          <a:off x="5122" y="40739"/>
          <a:ext cx="1963594" cy="68865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Easy</a:t>
          </a:r>
        </a:p>
      </dsp:txBody>
      <dsp:txXfrm>
        <a:off x="5122" y="40739"/>
        <a:ext cx="1963594" cy="688653"/>
      </dsp:txXfrm>
    </dsp:sp>
    <dsp:sp modelId="{64A992B6-0EEE-4003-A4A5-BE3C7DA46413}">
      <dsp:nvSpPr>
        <dsp:cNvPr id="0" name=""/>
        <dsp:cNvSpPr/>
      </dsp:nvSpPr>
      <dsp:spPr>
        <a:xfrm>
          <a:off x="5122" y="729393"/>
          <a:ext cx="1963594" cy="34226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Hello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R2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Digits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Cold-Puter Science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Oddities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Provinces and Gold</a:t>
          </a:r>
        </a:p>
      </dsp:txBody>
      <dsp:txXfrm>
        <a:off x="5122" y="729393"/>
        <a:ext cx="1963594" cy="3422671"/>
      </dsp:txXfrm>
    </dsp:sp>
    <dsp:sp modelId="{906A0D27-15D6-4641-98C2-0F50DEC2AD36}">
      <dsp:nvSpPr>
        <dsp:cNvPr id="0" name=""/>
        <dsp:cNvSpPr/>
      </dsp:nvSpPr>
      <dsp:spPr>
        <a:xfrm>
          <a:off x="2243619" y="40739"/>
          <a:ext cx="1963594" cy="68865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Intermediate</a:t>
          </a:r>
        </a:p>
      </dsp:txBody>
      <dsp:txXfrm>
        <a:off x="2243619" y="40739"/>
        <a:ext cx="1963594" cy="688653"/>
      </dsp:txXfrm>
    </dsp:sp>
    <dsp:sp modelId="{E69FC831-7BEA-424C-9F25-F60790F28BA9}">
      <dsp:nvSpPr>
        <dsp:cNvPr id="0" name=""/>
        <dsp:cNvSpPr/>
      </dsp:nvSpPr>
      <dsp:spPr>
        <a:xfrm>
          <a:off x="2243619" y="729393"/>
          <a:ext cx="1963594" cy="34226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Speed Limit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Statistics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Apaxiaaans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Jumble Compass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Autori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Birds on a Wire</a:t>
          </a:r>
        </a:p>
      </dsp:txBody>
      <dsp:txXfrm>
        <a:off x="2243619" y="729393"/>
        <a:ext cx="1963594" cy="3422671"/>
      </dsp:txXfrm>
    </dsp:sp>
    <dsp:sp modelId="{CB22181A-FF69-4A50-9249-569F93D86EF1}">
      <dsp:nvSpPr>
        <dsp:cNvPr id="0" name=""/>
        <dsp:cNvSpPr/>
      </dsp:nvSpPr>
      <dsp:spPr>
        <a:xfrm>
          <a:off x="4482117" y="40739"/>
          <a:ext cx="1963594" cy="68865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Advanced Intermediate</a:t>
          </a:r>
        </a:p>
      </dsp:txBody>
      <dsp:txXfrm>
        <a:off x="4482117" y="40739"/>
        <a:ext cx="1963594" cy="688653"/>
      </dsp:txXfrm>
    </dsp:sp>
    <dsp:sp modelId="{96A31ED3-4F52-4CDC-B49A-867A01E64CB6}">
      <dsp:nvSpPr>
        <dsp:cNvPr id="0" name=""/>
        <dsp:cNvSpPr/>
      </dsp:nvSpPr>
      <dsp:spPr>
        <a:xfrm>
          <a:off x="4482117" y="729393"/>
          <a:ext cx="1963594" cy="342267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Two Charts Become One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Travel the Skies</a:t>
          </a:r>
        </a:p>
      </dsp:txBody>
      <dsp:txXfrm>
        <a:off x="4482117" y="729393"/>
        <a:ext cx="1963594" cy="3422671"/>
      </dsp:txXfrm>
    </dsp:sp>
    <dsp:sp modelId="{6C3E9B64-9B4C-41A3-A735-2FCE776E1ECF}">
      <dsp:nvSpPr>
        <dsp:cNvPr id="0" name=""/>
        <dsp:cNvSpPr/>
      </dsp:nvSpPr>
      <dsp:spPr>
        <a:xfrm>
          <a:off x="6720614" y="40739"/>
          <a:ext cx="1963594" cy="68865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Advanced</a:t>
          </a:r>
        </a:p>
      </dsp:txBody>
      <dsp:txXfrm>
        <a:off x="6720614" y="40739"/>
        <a:ext cx="1963594" cy="688653"/>
      </dsp:txXfrm>
    </dsp:sp>
    <dsp:sp modelId="{91632218-B91E-4E06-8F08-55D9A2F5BC54}">
      <dsp:nvSpPr>
        <dsp:cNvPr id="0" name=""/>
        <dsp:cNvSpPr/>
      </dsp:nvSpPr>
      <dsp:spPr>
        <a:xfrm>
          <a:off x="6720614" y="729393"/>
          <a:ext cx="1963594" cy="34226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Abridged Reading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Knapsack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Single Source Shortest Path, Non-Negative Weights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Unique Snowflakes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 Classy Problem</a:t>
          </a:r>
        </a:p>
      </dsp:txBody>
      <dsp:txXfrm>
        <a:off x="6720614" y="729393"/>
        <a:ext cx="1963594" cy="3422671"/>
      </dsp:txXfrm>
    </dsp:sp>
    <dsp:sp modelId="{F8F74D6F-94FB-41EC-8F6D-7F3D51940090}">
      <dsp:nvSpPr>
        <dsp:cNvPr id="0" name=""/>
        <dsp:cNvSpPr/>
      </dsp:nvSpPr>
      <dsp:spPr>
        <a:xfrm>
          <a:off x="8959112" y="40739"/>
          <a:ext cx="1963594" cy="68865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Expert</a:t>
          </a:r>
        </a:p>
      </dsp:txBody>
      <dsp:txXfrm>
        <a:off x="8959112" y="40739"/>
        <a:ext cx="1963594" cy="688653"/>
      </dsp:txXfrm>
    </dsp:sp>
    <dsp:sp modelId="{378CB35B-F854-4617-AECD-5F95D1E1188C}">
      <dsp:nvSpPr>
        <dsp:cNvPr id="0" name=""/>
        <dsp:cNvSpPr/>
      </dsp:nvSpPr>
      <dsp:spPr>
        <a:xfrm>
          <a:off x="8959112" y="729393"/>
          <a:ext cx="1963594" cy="342267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Frogger</a:t>
          </a:r>
        </a:p>
      </dsp:txBody>
      <dsp:txXfrm>
        <a:off x="8959112" y="729393"/>
        <a:ext cx="1963594" cy="3422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E57A-D62E-0639-4AA1-226F34A5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B791B-5BFB-D3B2-8226-D4B4A71E3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BAE89-1EE8-783C-6C24-26491C28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73BF9-717D-3496-70D8-4CE766B2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8242D-8E3C-BEEF-91A8-BD40BC1BB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0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F408-D1A4-66A1-E6AB-00051F290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D41A3-D458-57AF-3D06-9DF95BD29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57A67-01CE-DD52-B9BB-912236D5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B56FC-7E7A-8E0B-AF17-641CCD60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6E100-0031-552C-F1A9-A1FD0628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A89EE8-21AF-8DB8-CFC7-98AE13E77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1CEF2-EF3D-16AE-C87C-022158B17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9CC97-2557-77B0-D6F2-C4C01EC1C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BC1F7-6597-C8A9-7FDD-E9846C01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F6074-DE3B-0E00-6BE7-A74174B9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94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003D-6A95-9DCC-F591-61B8F5CC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D423-46AE-801D-5531-0D4E057B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EF616-26DC-B1C4-25D7-1D92FEDC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88AD-7950-536F-8431-DE7FB38C4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706B3-E919-B0E9-5CCD-D9740FC10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2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08224-C166-5B81-61D1-348071A52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82789-D0F8-2C05-1947-8CBC24CF6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D8B42-6168-7CB0-5AB3-9ACAE986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0DD68-2DAD-11CE-C32F-16B67D11A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B85A7-5661-73A6-3A67-45DB63FC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4653-1F64-E238-CC0C-ED28C71E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1BFC-5225-1014-E22C-7CBE75B64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86719-A729-02E2-0D3A-935CD603D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BB2623-442E-0AA4-F685-7ABDEBCF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D51E9-0B4D-C758-5D8F-77DE2454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D7CC1-5968-C499-6C50-D37FA0BA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7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D315-878E-42F8-6EE4-0C750293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FC6FA-386F-D5E0-28E3-8AC8D49DB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497FA-D6D6-637A-0BC8-D9516759B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2EFB6-6991-6DFE-4AD4-88B2CD8461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9C6A2-BB83-C114-FB9D-4677F9D53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9C34D-840F-291E-B91D-3AEFDD6AB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15674-926B-BB26-9631-1D242FED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75FBA-50F0-A1D6-2B9C-6128AC0C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FE09-78B4-A326-9F2D-F8ADDEB8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43030-0FE3-23E1-2098-CD0C9445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B8173-56EC-3B53-B928-D5008E4F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B83E32-B3FB-1A7F-1579-62865B1A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5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F735B-F53D-3AFA-D88E-8C75CFC9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3EBA1-1798-1D7A-992E-6B982555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7E091-EE7E-3689-A528-045A41FE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26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AC05-86BD-BD55-74A1-48E15F44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EA03-CE70-F113-0461-4B3569B16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B276D-467A-6AC5-0721-352A8D2C4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EDED7-CDA3-22E3-4650-A77C73EA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E72F9-DB2E-8623-69DF-27FCA1E4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9570B4-DC06-9DCD-E140-885BC159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38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537B5-6397-C199-67F2-F88BCC27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F0EAF-6532-6A5A-BCC5-306D3C570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D8CA22-5DFB-3CB9-39CF-3DE5C230A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227AE-7ECC-A436-54D4-964ABB2E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3A520-C3DD-4CEB-134A-5B29A258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C60B6-8CD3-91E2-5591-8EA6A524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4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E5E9C3-BC42-6DCE-663F-5FE3764C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522F8-3707-2DBF-82D6-FA61FBBC9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5C75F-7FD2-682A-3885-78B4E4008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57222A-63D9-4D46-AE4D-20182DCBF900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947FE-C66C-A9B6-F620-53E86E46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44DA-9762-5C29-35FC-AFF30463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C8709-F43D-4011-B71D-812A8DEA5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3BDFB-8D92-2344-2F40-D184B8154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Computer Club 10/2/24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9304C-7AD4-E232-DA6B-0FB4DD585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Competitive Programming</a:t>
            </a:r>
          </a:p>
          <a:p>
            <a:pPr algn="l"/>
            <a:r>
              <a:rPr lang="en-US" dirty="0"/>
              <a:t>Josh Ganschow</a:t>
            </a:r>
          </a:p>
        </p:txBody>
      </p:sp>
    </p:spTree>
    <p:extLst>
      <p:ext uri="{BB962C8B-B14F-4D97-AF65-F5344CB8AC3E}">
        <p14:creationId xmlns:p14="http://schemas.microsoft.com/office/powerpoint/2010/main" val="289474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B5EFE-3F58-8AE4-7BA6-A571DB3F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451C7B5E-EEAE-8890-C767-F25EDDD5E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65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F72D-B9D2-0808-EA75-F3FF25DE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Contest on Kattis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EFE8-82FC-9DDD-8806-5661CC32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to open.kattis.com</a:t>
            </a:r>
          </a:p>
          <a:p>
            <a:r>
              <a:rPr lang="en-US"/>
              <a:t>Sign in or create account (if needed)</a:t>
            </a:r>
          </a:p>
          <a:p>
            <a:r>
              <a:rPr lang="en-US"/>
              <a:t>Go to “Contests” on the left </a:t>
            </a:r>
          </a:p>
          <a:p>
            <a:r>
              <a:rPr lang="en-US"/>
              <a:t>Ctrl+f for “DSU” and click “Join the Contest”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5FD47D-7BC9-7DC2-541B-3F37DF1E3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08" y="4092340"/>
            <a:ext cx="10471413" cy="69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2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6C726-5BE5-5027-3105-B0087223D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Difficulty Breakdown: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D06F89-069C-A2DC-436E-B401A63D0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474841"/>
              </p:ext>
            </p:extLst>
          </p:nvPr>
        </p:nvGraphicFramePr>
        <p:xfrm>
          <a:off x="644055" y="171541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D47917-629B-27D8-EF13-BEE375FBB747}"/>
              </a:ext>
            </a:extLst>
          </p:cNvPr>
          <p:cNvSpPr txBox="1"/>
          <p:nvPr/>
        </p:nvSpPr>
        <p:spPr>
          <a:xfrm>
            <a:off x="644055" y="6063184"/>
            <a:ext cx="10180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solved </a:t>
            </a:r>
            <a:r>
              <a:rPr lang="en-US"/>
              <a:t>all the </a:t>
            </a:r>
            <a:r>
              <a:rPr lang="en-US" dirty="0"/>
              <a:t>problems, and I have hints to give if you are stuck on any of them. Feel free to group up and work on these problems together! </a:t>
            </a:r>
          </a:p>
        </p:txBody>
      </p:sp>
    </p:spTree>
    <p:extLst>
      <p:ext uri="{BB962C8B-B14F-4D97-AF65-F5344CB8AC3E}">
        <p14:creationId xmlns:p14="http://schemas.microsoft.com/office/powerpoint/2010/main" val="4004039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135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Computer Club 10/2/24</vt:lpstr>
      <vt:lpstr>Attendance</vt:lpstr>
      <vt:lpstr>Contest on Kattis</vt:lpstr>
      <vt:lpstr>Difficulty Breakdown: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Ganschow</dc:creator>
  <cp:lastModifiedBy>Joshua Ganschow</cp:lastModifiedBy>
  <cp:revision>1</cp:revision>
  <dcterms:created xsi:type="dcterms:W3CDTF">2024-10-02T22:12:38Z</dcterms:created>
  <dcterms:modified xsi:type="dcterms:W3CDTF">2024-10-02T22:24:18Z</dcterms:modified>
</cp:coreProperties>
</file>