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6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3" r:id="rId30"/>
    <p:sldId id="292" r:id="rId31"/>
    <p:sldId id="294" r:id="rId32"/>
    <p:sldId id="295" r:id="rId33"/>
    <p:sldId id="296" r:id="rId34"/>
    <p:sldId id="287" r:id="rId35"/>
    <p:sldId id="288" r:id="rId36"/>
    <p:sldId id="301" r:id="rId37"/>
    <p:sldId id="302" r:id="rId38"/>
    <p:sldId id="300" r:id="rId39"/>
    <p:sldId id="289" r:id="rId40"/>
    <p:sldId id="290" r:id="rId41"/>
    <p:sldId id="291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anschow" userId="3c0bb4e7a172a306" providerId="LiveId" clId="{5AB9A5B6-5D6F-4892-A724-7467D75BC118}"/>
    <pc:docChg chg="modSld">
      <pc:chgData name="Joshua Ganschow" userId="3c0bb4e7a172a306" providerId="LiveId" clId="{5AB9A5B6-5D6F-4892-A724-7467D75BC118}" dt="2024-11-22T01:11:58.680" v="1" actId="1036"/>
      <pc:docMkLst>
        <pc:docMk/>
      </pc:docMkLst>
      <pc:sldChg chg="modSp mod">
        <pc:chgData name="Joshua Ganschow" userId="3c0bb4e7a172a306" providerId="LiveId" clId="{5AB9A5B6-5D6F-4892-A724-7467D75BC118}" dt="2024-11-22T01:11:58.680" v="1" actId="1036"/>
        <pc:sldMkLst>
          <pc:docMk/>
          <pc:sldMk cId="129077041" sldId="272"/>
        </pc:sldMkLst>
        <pc:picChg chg="mod">
          <ac:chgData name="Joshua Ganschow" userId="3c0bb4e7a172a306" providerId="LiveId" clId="{5AB9A5B6-5D6F-4892-A724-7467D75BC118}" dt="2024-11-22T01:11:58.680" v="1" actId="1036"/>
          <ac:picMkLst>
            <pc:docMk/>
            <pc:sldMk cId="129077041" sldId="272"/>
            <ac:picMk id="5" creationId="{EFCBF3E4-F175-CEC9-92BE-50459E33A8E4}"/>
          </ac:picMkLst>
        </pc:picChg>
      </pc:sldChg>
    </pc:docChg>
  </pc:docChgLst>
  <pc:docChgLst>
    <pc:chgData name="Joshua Ganschow" userId="3c0bb4e7a172a306" providerId="LiveId" clId="{EADAD223-C50A-4815-A2DA-69D0DC7EA272}"/>
    <pc:docChg chg="undo redo custSel addSld delSld modSld sldOrd">
      <pc:chgData name="Joshua Ganschow" userId="3c0bb4e7a172a306" providerId="LiveId" clId="{EADAD223-C50A-4815-A2DA-69D0DC7EA272}" dt="2024-10-29T22:54:47.853" v="9921" actId="20577"/>
      <pc:docMkLst>
        <pc:docMk/>
      </pc:docMkLst>
      <pc:sldChg chg="addSp delSp modSp mod">
        <pc:chgData name="Joshua Ganschow" userId="3c0bb4e7a172a306" providerId="LiveId" clId="{EADAD223-C50A-4815-A2DA-69D0DC7EA272}" dt="2024-10-29T17:00:12.965" v="477" actId="26606"/>
        <pc:sldMkLst>
          <pc:docMk/>
          <pc:sldMk cId="1246457770" sldId="266"/>
        </pc:sldMkLst>
        <pc:spChg chg="mod">
          <ac:chgData name="Joshua Ganschow" userId="3c0bb4e7a172a306" providerId="LiveId" clId="{EADAD223-C50A-4815-A2DA-69D0DC7EA272}" dt="2024-10-29T17:00:12.965" v="477" actId="26606"/>
          <ac:spMkLst>
            <pc:docMk/>
            <pc:sldMk cId="1246457770" sldId="266"/>
            <ac:spMk id="2" creationId="{30FED02A-BB89-9AE4-D8C8-65AD073DCC04}"/>
          </ac:spMkLst>
        </pc:spChg>
        <pc:spChg chg="mod">
          <ac:chgData name="Joshua Ganschow" userId="3c0bb4e7a172a306" providerId="LiveId" clId="{EADAD223-C50A-4815-A2DA-69D0DC7EA272}" dt="2024-10-29T17:00:12.965" v="477" actId="26606"/>
          <ac:spMkLst>
            <pc:docMk/>
            <pc:sldMk cId="1246457770" sldId="266"/>
            <ac:spMk id="3" creationId="{D3252C6A-0AAF-155A-FDC5-68B3EC3C6064}"/>
          </ac:spMkLst>
        </pc:spChg>
        <pc:spChg chg="del">
          <ac:chgData name="Joshua Ganschow" userId="3c0bb4e7a172a306" providerId="LiveId" clId="{EADAD223-C50A-4815-A2DA-69D0DC7EA272}" dt="2024-10-29T16:59:58.848" v="475" actId="26606"/>
          <ac:spMkLst>
            <pc:docMk/>
            <pc:sldMk cId="1246457770" sldId="266"/>
            <ac:spMk id="17" creationId="{26ED0644-825C-1672-27FA-34ABBC114A9D}"/>
          </ac:spMkLst>
        </pc:spChg>
        <pc:spChg chg="add del">
          <ac:chgData name="Joshua Ganschow" userId="3c0bb4e7a172a306" providerId="LiveId" clId="{EADAD223-C50A-4815-A2DA-69D0DC7EA272}" dt="2024-10-29T17:00:12.965" v="477" actId="26606"/>
          <ac:spMkLst>
            <pc:docMk/>
            <pc:sldMk cId="1246457770" sldId="266"/>
            <ac:spMk id="26" creationId="{A7AE9375-4664-4DB2-922D-2782A6E439AC}"/>
          </ac:spMkLst>
        </pc:spChg>
        <pc:spChg chg="add del">
          <ac:chgData name="Joshua Ganschow" userId="3c0bb4e7a172a306" providerId="LiveId" clId="{EADAD223-C50A-4815-A2DA-69D0DC7EA272}" dt="2024-10-29T17:00:12.965" v="477" actId="26606"/>
          <ac:spMkLst>
            <pc:docMk/>
            <pc:sldMk cId="1246457770" sldId="266"/>
            <ac:spMk id="30" creationId="{9DD005C1-8C51-42D6-9BEE-B9B83849743D}"/>
          </ac:spMkLst>
        </pc:spChg>
        <pc:spChg chg="add">
          <ac:chgData name="Joshua Ganschow" userId="3c0bb4e7a172a306" providerId="LiveId" clId="{EADAD223-C50A-4815-A2DA-69D0DC7EA272}" dt="2024-10-29T17:00:12.965" v="477" actId="26606"/>
          <ac:spMkLst>
            <pc:docMk/>
            <pc:sldMk cId="1246457770" sldId="266"/>
            <ac:spMk id="35" creationId="{E8A8EAB8-D2FF-444D-B34B-7D32F106AD0E}"/>
          </ac:spMkLst>
        </pc:spChg>
        <pc:cxnChg chg="del">
          <ac:chgData name="Joshua Ganschow" userId="3c0bb4e7a172a306" providerId="LiveId" clId="{EADAD223-C50A-4815-A2DA-69D0DC7EA272}" dt="2024-10-29T16:59:58.848" v="475" actId="26606"/>
          <ac:cxnSpMkLst>
            <pc:docMk/>
            <pc:sldMk cId="1246457770" sldId="266"/>
            <ac:cxnSpMk id="19" creationId="{6D4DD4BB-B412-831F-35A8-9D0EC43FAFEE}"/>
          </ac:cxnSpMkLst>
        </pc:cxnChg>
        <pc:cxnChg chg="del">
          <ac:chgData name="Joshua Ganschow" userId="3c0bb4e7a172a306" providerId="LiveId" clId="{EADAD223-C50A-4815-A2DA-69D0DC7EA272}" dt="2024-10-29T16:59:58.848" v="475" actId="26606"/>
          <ac:cxnSpMkLst>
            <pc:docMk/>
            <pc:sldMk cId="1246457770" sldId="266"/>
            <ac:cxnSpMk id="21" creationId="{4BE55D2D-922A-DB33-94CF-23343AB8A235}"/>
          </ac:cxnSpMkLst>
        </pc:cxnChg>
        <pc:cxnChg chg="add del">
          <ac:chgData name="Joshua Ganschow" userId="3c0bb4e7a172a306" providerId="LiveId" clId="{EADAD223-C50A-4815-A2DA-69D0DC7EA272}" dt="2024-10-29T17:00:12.965" v="477" actId="26606"/>
          <ac:cxnSpMkLst>
            <pc:docMk/>
            <pc:sldMk cId="1246457770" sldId="266"/>
            <ac:cxnSpMk id="28" creationId="{EE504C98-6397-41C1-A8D8-2D9C4ED307E0}"/>
          </ac:cxnSpMkLst>
        </pc:cxnChg>
        <pc:cxnChg chg="add">
          <ac:chgData name="Joshua Ganschow" userId="3c0bb4e7a172a306" providerId="LiveId" clId="{EADAD223-C50A-4815-A2DA-69D0DC7EA272}" dt="2024-10-29T17:00:12.965" v="477" actId="26606"/>
          <ac:cxnSpMkLst>
            <pc:docMk/>
            <pc:sldMk cId="1246457770" sldId="266"/>
            <ac:cxnSpMk id="37" creationId="{067633D1-6EE6-4118-B9F0-B363477BEE7A}"/>
          </ac:cxnSpMkLst>
        </pc:cxnChg>
        <pc:cxnChg chg="add">
          <ac:chgData name="Joshua Ganschow" userId="3c0bb4e7a172a306" providerId="LiveId" clId="{EADAD223-C50A-4815-A2DA-69D0DC7EA272}" dt="2024-10-29T17:00:12.965" v="477" actId="26606"/>
          <ac:cxnSpMkLst>
            <pc:docMk/>
            <pc:sldMk cId="1246457770" sldId="266"/>
            <ac:cxnSpMk id="39" creationId="{4AD7FFC6-42A9-49CB-B5E9-B3F6B038331B}"/>
          </ac:cxnSpMkLst>
        </pc:cxnChg>
      </pc:sldChg>
      <pc:sldChg chg="modSp mod setBg">
        <pc:chgData name="Joshua Ganschow" userId="3c0bb4e7a172a306" providerId="LiveId" clId="{EADAD223-C50A-4815-A2DA-69D0DC7EA272}" dt="2024-10-29T16:55:28.129" v="3" actId="208"/>
        <pc:sldMkLst>
          <pc:docMk/>
          <pc:sldMk cId="3765113330" sldId="267"/>
        </pc:sldMkLst>
        <pc:spChg chg="mod">
          <ac:chgData name="Joshua Ganschow" userId="3c0bb4e7a172a306" providerId="LiveId" clId="{EADAD223-C50A-4815-A2DA-69D0DC7EA272}" dt="2024-10-29T16:55:28.129" v="3" actId="208"/>
          <ac:spMkLst>
            <pc:docMk/>
            <pc:sldMk cId="3765113330" sldId="267"/>
            <ac:spMk id="2" creationId="{A2983D48-0839-5C8C-E68E-5C0B9D9234AD}"/>
          </ac:spMkLst>
        </pc:spChg>
        <pc:spChg chg="mod">
          <ac:chgData name="Joshua Ganschow" userId="3c0bb4e7a172a306" providerId="LiveId" clId="{EADAD223-C50A-4815-A2DA-69D0DC7EA272}" dt="2024-10-29T16:54:40.983" v="1" actId="207"/>
          <ac:spMkLst>
            <pc:docMk/>
            <pc:sldMk cId="3765113330" sldId="267"/>
            <ac:spMk id="3" creationId="{F97D3120-C184-6E4C-D16D-2D4CC4F0404D}"/>
          </ac:spMkLst>
        </pc:spChg>
        <pc:spChg chg="mod">
          <ac:chgData name="Joshua Ganschow" userId="3c0bb4e7a172a306" providerId="LiveId" clId="{EADAD223-C50A-4815-A2DA-69D0DC7EA272}" dt="2024-10-29T16:54:40.983" v="1" actId="207"/>
          <ac:spMkLst>
            <pc:docMk/>
            <pc:sldMk cId="3765113330" sldId="267"/>
            <ac:spMk id="4" creationId="{FFC543C0-B63C-EACA-D4BF-BACC49FB1C33}"/>
          </ac:spMkLst>
        </pc:spChg>
        <pc:spChg chg="mod">
          <ac:chgData name="Joshua Ganschow" userId="3c0bb4e7a172a306" providerId="LiveId" clId="{EADAD223-C50A-4815-A2DA-69D0DC7EA272}" dt="2024-10-29T16:54:40.983" v="1" actId="207"/>
          <ac:spMkLst>
            <pc:docMk/>
            <pc:sldMk cId="3765113330" sldId="267"/>
            <ac:spMk id="5" creationId="{754951C3-9903-4B5D-676E-3D1910C96873}"/>
          </ac:spMkLst>
        </pc:spChg>
        <pc:spChg chg="mod">
          <ac:chgData name="Joshua Ganschow" userId="3c0bb4e7a172a306" providerId="LiveId" clId="{EADAD223-C50A-4815-A2DA-69D0DC7EA272}" dt="2024-10-29T16:54:40.983" v="1" actId="207"/>
          <ac:spMkLst>
            <pc:docMk/>
            <pc:sldMk cId="3765113330" sldId="267"/>
            <ac:spMk id="6" creationId="{44450C0D-3834-2F57-9E8E-FA595C728594}"/>
          </ac:spMkLst>
        </pc:spChg>
      </pc:sldChg>
      <pc:sldChg chg="modSp new del mod">
        <pc:chgData name="Joshua Ganschow" userId="3c0bb4e7a172a306" providerId="LiveId" clId="{EADAD223-C50A-4815-A2DA-69D0DC7EA272}" dt="2024-10-29T16:57:02.004" v="75" actId="47"/>
        <pc:sldMkLst>
          <pc:docMk/>
          <pc:sldMk cId="3931335598" sldId="268"/>
        </pc:sldMkLst>
        <pc:spChg chg="mod">
          <ac:chgData name="Joshua Ganschow" userId="3c0bb4e7a172a306" providerId="LiveId" clId="{EADAD223-C50A-4815-A2DA-69D0DC7EA272}" dt="2024-10-29T16:56:25.993" v="56" actId="20577"/>
          <ac:spMkLst>
            <pc:docMk/>
            <pc:sldMk cId="3931335598" sldId="268"/>
            <ac:spMk id="2" creationId="{1868FAAD-52AC-864D-FD06-792B682C5339}"/>
          </ac:spMkLst>
        </pc:spChg>
      </pc:sldChg>
      <pc:sldChg chg="modSp add mod ord">
        <pc:chgData name="Joshua Ganschow" userId="3c0bb4e7a172a306" providerId="LiveId" clId="{EADAD223-C50A-4815-A2DA-69D0DC7EA272}" dt="2024-10-29T16:56:58.898" v="74" actId="20577"/>
        <pc:sldMkLst>
          <pc:docMk/>
          <pc:sldMk cId="3018208701" sldId="269"/>
        </pc:sldMkLst>
        <pc:spChg chg="mod">
          <ac:chgData name="Joshua Ganschow" userId="3c0bb4e7a172a306" providerId="LiveId" clId="{EADAD223-C50A-4815-A2DA-69D0DC7EA272}" dt="2024-10-29T16:56:57.286" v="73" actId="20577"/>
          <ac:spMkLst>
            <pc:docMk/>
            <pc:sldMk cId="3018208701" sldId="269"/>
            <ac:spMk id="2" creationId="{23ECB94F-FD80-FCEF-30F9-529A37810302}"/>
          </ac:spMkLst>
        </pc:spChg>
        <pc:spChg chg="mod">
          <ac:chgData name="Joshua Ganschow" userId="3c0bb4e7a172a306" providerId="LiveId" clId="{EADAD223-C50A-4815-A2DA-69D0DC7EA272}" dt="2024-10-29T16:56:58.898" v="74" actId="20577"/>
          <ac:spMkLst>
            <pc:docMk/>
            <pc:sldMk cId="3018208701" sldId="269"/>
            <ac:spMk id="3" creationId="{CDF41BA2-3066-6B61-624A-DE641CD5C9A1}"/>
          </ac:spMkLst>
        </pc:spChg>
      </pc:sldChg>
      <pc:sldChg chg="new del">
        <pc:chgData name="Joshua Ganschow" userId="3c0bb4e7a172a306" providerId="LiveId" clId="{EADAD223-C50A-4815-A2DA-69D0DC7EA272}" dt="2024-10-29T16:57:23.598" v="79" actId="47"/>
        <pc:sldMkLst>
          <pc:docMk/>
          <pc:sldMk cId="1369963969" sldId="270"/>
        </pc:sldMkLst>
      </pc:sldChg>
      <pc:sldChg chg="new del">
        <pc:chgData name="Joshua Ganschow" userId="3c0bb4e7a172a306" providerId="LiveId" clId="{EADAD223-C50A-4815-A2DA-69D0DC7EA272}" dt="2024-10-29T16:57:08.593" v="77" actId="680"/>
        <pc:sldMkLst>
          <pc:docMk/>
          <pc:sldMk cId="1580298150" sldId="270"/>
        </pc:sldMkLst>
      </pc:sldChg>
      <pc:sldChg chg="modSp add mod">
        <pc:chgData name="Joshua Ganschow" userId="3c0bb4e7a172a306" providerId="LiveId" clId="{EADAD223-C50A-4815-A2DA-69D0DC7EA272}" dt="2024-10-29T16:58:10.434" v="129" actId="20577"/>
        <pc:sldMkLst>
          <pc:docMk/>
          <pc:sldMk cId="3837800810" sldId="270"/>
        </pc:sldMkLst>
        <pc:spChg chg="mod">
          <ac:chgData name="Joshua Ganschow" userId="3c0bb4e7a172a306" providerId="LiveId" clId="{EADAD223-C50A-4815-A2DA-69D0DC7EA272}" dt="2024-10-29T16:57:47.270" v="106" actId="20577"/>
          <ac:spMkLst>
            <pc:docMk/>
            <pc:sldMk cId="3837800810" sldId="270"/>
            <ac:spMk id="2" creationId="{66FAE248-F98A-F88E-1CF7-99EC8EE88BA8}"/>
          </ac:spMkLst>
        </pc:spChg>
        <pc:spChg chg="mod">
          <ac:chgData name="Joshua Ganschow" userId="3c0bb4e7a172a306" providerId="LiveId" clId="{EADAD223-C50A-4815-A2DA-69D0DC7EA272}" dt="2024-10-29T16:58:10.434" v="129" actId="20577"/>
          <ac:spMkLst>
            <pc:docMk/>
            <pc:sldMk cId="3837800810" sldId="270"/>
            <ac:spMk id="3" creationId="{180644CC-67F3-0D67-61BC-373768907E65}"/>
          </ac:spMkLst>
        </pc:spChg>
      </pc:sldChg>
      <pc:sldChg chg="modSp new del mod">
        <pc:chgData name="Joshua Ganschow" userId="3c0bb4e7a172a306" providerId="LiveId" clId="{EADAD223-C50A-4815-A2DA-69D0DC7EA272}" dt="2024-10-29T17:00:49.546" v="484" actId="47"/>
        <pc:sldMkLst>
          <pc:docMk/>
          <pc:sldMk cId="1901323828" sldId="271"/>
        </pc:sldMkLst>
        <pc:spChg chg="mod">
          <ac:chgData name="Joshua Ganschow" userId="3c0bb4e7a172a306" providerId="LiveId" clId="{EADAD223-C50A-4815-A2DA-69D0DC7EA272}" dt="2024-10-29T16:58:29.613" v="146" actId="20577"/>
          <ac:spMkLst>
            <pc:docMk/>
            <pc:sldMk cId="1901323828" sldId="271"/>
            <ac:spMk id="2" creationId="{CA02DD13-6EAC-1C10-7AA6-F33AA1AD9A8E}"/>
          </ac:spMkLst>
        </pc:spChg>
        <pc:spChg chg="mod">
          <ac:chgData name="Joshua Ganschow" userId="3c0bb4e7a172a306" providerId="LiveId" clId="{EADAD223-C50A-4815-A2DA-69D0DC7EA272}" dt="2024-10-29T16:59:35.315" v="474" actId="20577"/>
          <ac:spMkLst>
            <pc:docMk/>
            <pc:sldMk cId="1901323828" sldId="271"/>
            <ac:spMk id="3" creationId="{5441296C-1543-40A3-C30E-BAFCBB75559B}"/>
          </ac:spMkLst>
        </pc:spChg>
      </pc:sldChg>
      <pc:sldChg chg="new del">
        <pc:chgData name="Joshua Ganschow" userId="3c0bb4e7a172a306" providerId="LiveId" clId="{EADAD223-C50A-4815-A2DA-69D0DC7EA272}" dt="2024-10-29T16:58:18.651" v="131" actId="47"/>
        <pc:sldMkLst>
          <pc:docMk/>
          <pc:sldMk cId="3548304453" sldId="271"/>
        </pc:sldMkLst>
      </pc:sldChg>
      <pc:sldChg chg="addSp delSp modSp add mod ord">
        <pc:chgData name="Joshua Ganschow" userId="3c0bb4e7a172a306" providerId="LiveId" clId="{EADAD223-C50A-4815-A2DA-69D0DC7EA272}" dt="2024-10-29T21:50:55.553" v="8606" actId="26606"/>
        <pc:sldMkLst>
          <pc:docMk/>
          <pc:sldMk cId="129077041" sldId="272"/>
        </pc:sldMkLst>
        <pc:spChg chg="mod">
          <ac:chgData name="Joshua Ganschow" userId="3c0bb4e7a172a306" providerId="LiveId" clId="{EADAD223-C50A-4815-A2DA-69D0DC7EA272}" dt="2024-10-29T21:50:55.553" v="8606" actId="26606"/>
          <ac:spMkLst>
            <pc:docMk/>
            <pc:sldMk cId="129077041" sldId="272"/>
            <ac:spMk id="2" creationId="{6FCBBE08-91FC-7DAD-CB12-7CCAB9CA3BF1}"/>
          </ac:spMkLst>
        </pc:spChg>
        <pc:spChg chg="mod">
          <ac:chgData name="Joshua Ganschow" userId="3c0bb4e7a172a306" providerId="LiveId" clId="{EADAD223-C50A-4815-A2DA-69D0DC7EA272}" dt="2024-10-29T21:50:55.553" v="8606" actId="26606"/>
          <ac:spMkLst>
            <pc:docMk/>
            <pc:sldMk cId="129077041" sldId="272"/>
            <ac:spMk id="3" creationId="{1171E848-2273-0906-9A85-B31728C5CA7B}"/>
          </ac:spMkLst>
        </pc:spChg>
        <pc:spChg chg="del">
          <ac:chgData name="Joshua Ganschow" userId="3c0bb4e7a172a306" providerId="LiveId" clId="{EADAD223-C50A-4815-A2DA-69D0DC7EA272}" dt="2024-10-29T21:50:55.553" v="8606" actId="26606"/>
          <ac:spMkLst>
            <pc:docMk/>
            <pc:sldMk cId="129077041" sldId="272"/>
            <ac:spMk id="26" creationId="{1254BCA6-1DD4-4C5B-B347-236E65AC9B80}"/>
          </ac:spMkLst>
        </pc:spChg>
        <pc:spChg chg="del">
          <ac:chgData name="Joshua Ganschow" userId="3c0bb4e7a172a306" providerId="LiveId" clId="{EADAD223-C50A-4815-A2DA-69D0DC7EA272}" dt="2024-10-29T21:50:55.553" v="8606" actId="26606"/>
          <ac:spMkLst>
            <pc:docMk/>
            <pc:sldMk cId="129077041" sldId="272"/>
            <ac:spMk id="30" creationId="{144CE063-6D76-802A-21D8-397F01DF59BE}"/>
          </ac:spMkLst>
        </pc:spChg>
        <pc:spChg chg="add">
          <ac:chgData name="Joshua Ganschow" userId="3c0bb4e7a172a306" providerId="LiveId" clId="{EADAD223-C50A-4815-A2DA-69D0DC7EA272}" dt="2024-10-29T21:50:55.553" v="8606" actId="26606"/>
          <ac:spMkLst>
            <pc:docMk/>
            <pc:sldMk cId="129077041" sldId="272"/>
            <ac:spMk id="35" creationId="{E8A8EAB8-D2FF-444D-B34B-7D32F106AD0E}"/>
          </ac:spMkLst>
        </pc:spChg>
        <pc:spChg chg="add">
          <ac:chgData name="Joshua Ganschow" userId="3c0bb4e7a172a306" providerId="LiveId" clId="{EADAD223-C50A-4815-A2DA-69D0DC7EA272}" dt="2024-10-29T21:50:55.553" v="8606" actId="26606"/>
          <ac:spMkLst>
            <pc:docMk/>
            <pc:sldMk cId="129077041" sldId="272"/>
            <ac:spMk id="37" creationId="{9DD005C1-8C51-42D6-9BEE-B9B83849743D}"/>
          </ac:spMkLst>
        </pc:spChg>
        <pc:spChg chg="add">
          <ac:chgData name="Joshua Ganschow" userId="3c0bb4e7a172a306" providerId="LiveId" clId="{EADAD223-C50A-4815-A2DA-69D0DC7EA272}" dt="2024-10-29T21:50:55.553" v="8606" actId="26606"/>
          <ac:spMkLst>
            <pc:docMk/>
            <pc:sldMk cId="129077041" sldId="272"/>
            <ac:spMk id="39" creationId="{C61F2F60-14E3-4196-B7CE-175E46F04481}"/>
          </ac:spMkLst>
        </pc:spChg>
        <pc:picChg chg="add mod">
          <ac:chgData name="Joshua Ganschow" userId="3c0bb4e7a172a306" providerId="LiveId" clId="{EADAD223-C50A-4815-A2DA-69D0DC7EA272}" dt="2024-10-29T21:50:55.553" v="8606" actId="26606"/>
          <ac:picMkLst>
            <pc:docMk/>
            <pc:sldMk cId="129077041" sldId="272"/>
            <ac:picMk id="5" creationId="{EFCBF3E4-F175-CEC9-92BE-50459E33A8E4}"/>
          </ac:picMkLst>
        </pc:picChg>
        <pc:cxnChg chg="del">
          <ac:chgData name="Joshua Ganschow" userId="3c0bb4e7a172a306" providerId="LiveId" clId="{EADAD223-C50A-4815-A2DA-69D0DC7EA272}" dt="2024-10-29T21:50:55.553" v="8606" actId="26606"/>
          <ac:cxnSpMkLst>
            <pc:docMk/>
            <pc:sldMk cId="129077041" sldId="272"/>
            <ac:cxnSpMk id="28" creationId="{6A8BB0D8-9300-015C-577C-EB36BBE4B3C9}"/>
          </ac:cxnSpMkLst>
        </pc:cxnChg>
      </pc:sldChg>
      <pc:sldChg chg="addSp delSp modSp add mod">
        <pc:chgData name="Joshua Ganschow" userId="3c0bb4e7a172a306" providerId="LiveId" clId="{EADAD223-C50A-4815-A2DA-69D0DC7EA272}" dt="2024-10-29T17:07:06.577" v="768" actId="27614"/>
        <pc:sldMkLst>
          <pc:docMk/>
          <pc:sldMk cId="3576531360" sldId="273"/>
        </pc:sldMkLst>
        <pc:spChg chg="mod">
          <ac:chgData name="Joshua Ganschow" userId="3c0bb4e7a172a306" providerId="LiveId" clId="{EADAD223-C50A-4815-A2DA-69D0DC7EA272}" dt="2024-10-29T17:06:27.401" v="766" actId="26606"/>
          <ac:spMkLst>
            <pc:docMk/>
            <pc:sldMk cId="3576531360" sldId="273"/>
            <ac:spMk id="2" creationId="{2B465E2C-E11F-7292-16FC-E8F80EED55B3}"/>
          </ac:spMkLst>
        </pc:spChg>
        <pc:spChg chg="mod">
          <ac:chgData name="Joshua Ganschow" userId="3c0bb4e7a172a306" providerId="LiveId" clId="{EADAD223-C50A-4815-A2DA-69D0DC7EA272}" dt="2024-10-29T17:06:27.401" v="766" actId="26606"/>
          <ac:spMkLst>
            <pc:docMk/>
            <pc:sldMk cId="3576531360" sldId="273"/>
            <ac:spMk id="3" creationId="{56D9C6CA-AA28-4C85-B8FE-435A2E1B7694}"/>
          </ac:spMkLst>
        </pc:spChg>
        <pc:spChg chg="del">
          <ac:chgData name="Joshua Ganschow" userId="3c0bb4e7a172a306" providerId="LiveId" clId="{EADAD223-C50A-4815-A2DA-69D0DC7EA272}" dt="2024-10-29T17:06:27.401" v="766" actId="26606"/>
          <ac:spMkLst>
            <pc:docMk/>
            <pc:sldMk cId="3576531360" sldId="273"/>
            <ac:spMk id="26" creationId="{F67E73C8-029F-9370-D116-F9805A1A0632}"/>
          </ac:spMkLst>
        </pc:spChg>
        <pc:spChg chg="del">
          <ac:chgData name="Joshua Ganschow" userId="3c0bb4e7a172a306" providerId="LiveId" clId="{EADAD223-C50A-4815-A2DA-69D0DC7EA272}" dt="2024-10-29T17:06:27.401" v="766" actId="26606"/>
          <ac:spMkLst>
            <pc:docMk/>
            <pc:sldMk cId="3576531360" sldId="273"/>
            <ac:spMk id="30" creationId="{3D546656-CC62-9DB0-CF2D-6C9541935BE8}"/>
          </ac:spMkLst>
        </pc:spChg>
        <pc:spChg chg="add">
          <ac:chgData name="Joshua Ganschow" userId="3c0bb4e7a172a306" providerId="LiveId" clId="{EADAD223-C50A-4815-A2DA-69D0DC7EA272}" dt="2024-10-29T17:06:27.401" v="766" actId="26606"/>
          <ac:spMkLst>
            <pc:docMk/>
            <pc:sldMk cId="3576531360" sldId="273"/>
            <ac:spMk id="35" creationId="{A7AE9375-4664-4DB2-922D-2782A6E439AC}"/>
          </ac:spMkLst>
        </pc:spChg>
        <pc:spChg chg="add">
          <ac:chgData name="Joshua Ganschow" userId="3c0bb4e7a172a306" providerId="LiveId" clId="{EADAD223-C50A-4815-A2DA-69D0DC7EA272}" dt="2024-10-29T17:06:27.401" v="766" actId="26606"/>
          <ac:spMkLst>
            <pc:docMk/>
            <pc:sldMk cId="3576531360" sldId="273"/>
            <ac:spMk id="39" creationId="{C87417AF-190E-4D6E-AFA6-7D3E84B0B430}"/>
          </ac:spMkLst>
        </pc:spChg>
        <pc:spChg chg="add">
          <ac:chgData name="Joshua Ganschow" userId="3c0bb4e7a172a306" providerId="LiveId" clId="{EADAD223-C50A-4815-A2DA-69D0DC7EA272}" dt="2024-10-29T17:06:27.401" v="766" actId="26606"/>
          <ac:spMkLst>
            <pc:docMk/>
            <pc:sldMk cId="3576531360" sldId="273"/>
            <ac:spMk id="41" creationId="{80B30ED8-273E-4C07-8568-2FE5CC5C483D}"/>
          </ac:spMkLst>
        </pc:spChg>
        <pc:picChg chg="add mod ord">
          <ac:chgData name="Joshua Ganschow" userId="3c0bb4e7a172a306" providerId="LiveId" clId="{EADAD223-C50A-4815-A2DA-69D0DC7EA272}" dt="2024-10-29T17:07:06.577" v="767" actId="27614"/>
          <ac:picMkLst>
            <pc:docMk/>
            <pc:sldMk cId="3576531360" sldId="273"/>
            <ac:picMk id="5" creationId="{CC0B4E6C-7A5C-1E64-5F80-25A9F4D611F9}"/>
          </ac:picMkLst>
        </pc:picChg>
        <pc:picChg chg="add mod">
          <ac:chgData name="Joshua Ganschow" userId="3c0bb4e7a172a306" providerId="LiveId" clId="{EADAD223-C50A-4815-A2DA-69D0DC7EA272}" dt="2024-10-29T17:07:06.577" v="768" actId="27614"/>
          <ac:picMkLst>
            <pc:docMk/>
            <pc:sldMk cId="3576531360" sldId="273"/>
            <ac:picMk id="7" creationId="{11B6C656-804D-2E4A-0FE2-CDF6007AC670}"/>
          </ac:picMkLst>
        </pc:picChg>
        <pc:cxnChg chg="del">
          <ac:chgData name="Joshua Ganschow" userId="3c0bb4e7a172a306" providerId="LiveId" clId="{EADAD223-C50A-4815-A2DA-69D0DC7EA272}" dt="2024-10-29T17:06:27.401" v="766" actId="26606"/>
          <ac:cxnSpMkLst>
            <pc:docMk/>
            <pc:sldMk cId="3576531360" sldId="273"/>
            <ac:cxnSpMk id="28" creationId="{379E2D46-8545-34B7-DE50-7A3B7D01F82D}"/>
          </ac:cxnSpMkLst>
        </pc:cxnChg>
        <pc:cxnChg chg="add">
          <ac:chgData name="Joshua Ganschow" userId="3c0bb4e7a172a306" providerId="LiveId" clId="{EADAD223-C50A-4815-A2DA-69D0DC7EA272}" dt="2024-10-29T17:06:27.401" v="766" actId="26606"/>
          <ac:cxnSpMkLst>
            <pc:docMk/>
            <pc:sldMk cId="3576531360" sldId="273"/>
            <ac:cxnSpMk id="37" creationId="{EE504C98-6397-41C1-A8D8-2D9C4ED307E0}"/>
          </ac:cxnSpMkLst>
        </pc:cxnChg>
      </pc:sldChg>
      <pc:sldChg chg="modSp add mod ord">
        <pc:chgData name="Joshua Ganschow" userId="3c0bb4e7a172a306" providerId="LiveId" clId="{EADAD223-C50A-4815-A2DA-69D0DC7EA272}" dt="2024-10-29T17:09:04.808" v="1107" actId="20577"/>
        <pc:sldMkLst>
          <pc:docMk/>
          <pc:sldMk cId="923418874" sldId="274"/>
        </pc:sldMkLst>
        <pc:spChg chg="mod">
          <ac:chgData name="Joshua Ganschow" userId="3c0bb4e7a172a306" providerId="LiveId" clId="{EADAD223-C50A-4815-A2DA-69D0DC7EA272}" dt="2024-10-29T17:07:58.979" v="821" actId="20577"/>
          <ac:spMkLst>
            <pc:docMk/>
            <pc:sldMk cId="923418874" sldId="274"/>
            <ac:spMk id="2" creationId="{5562601F-4128-BB21-7D37-5A2552C078D8}"/>
          </ac:spMkLst>
        </pc:spChg>
        <pc:spChg chg="mod">
          <ac:chgData name="Joshua Ganschow" userId="3c0bb4e7a172a306" providerId="LiveId" clId="{EADAD223-C50A-4815-A2DA-69D0DC7EA272}" dt="2024-10-29T17:09:04.808" v="1107" actId="20577"/>
          <ac:spMkLst>
            <pc:docMk/>
            <pc:sldMk cId="923418874" sldId="274"/>
            <ac:spMk id="3" creationId="{AC9D83A2-C876-A337-7203-CA38C4715910}"/>
          </ac:spMkLst>
        </pc:spChg>
      </pc:sldChg>
      <pc:sldChg chg="modSp new del mod">
        <pc:chgData name="Joshua Ganschow" userId="3c0bb4e7a172a306" providerId="LiveId" clId="{EADAD223-C50A-4815-A2DA-69D0DC7EA272}" dt="2024-10-29T17:07:33.078" v="778" actId="47"/>
        <pc:sldMkLst>
          <pc:docMk/>
          <pc:sldMk cId="1320960068" sldId="274"/>
        </pc:sldMkLst>
        <pc:spChg chg="mod">
          <ac:chgData name="Joshua Ganschow" userId="3c0bb4e7a172a306" providerId="LiveId" clId="{EADAD223-C50A-4815-A2DA-69D0DC7EA272}" dt="2024-10-29T17:07:30.326" v="777" actId="20577"/>
          <ac:spMkLst>
            <pc:docMk/>
            <pc:sldMk cId="1320960068" sldId="274"/>
            <ac:spMk id="2" creationId="{9A9D4B10-BFDA-820A-394F-2D7689FD6C74}"/>
          </ac:spMkLst>
        </pc:spChg>
      </pc:sldChg>
      <pc:sldChg chg="modSp add mod">
        <pc:chgData name="Joshua Ganschow" userId="3c0bb4e7a172a306" providerId="LiveId" clId="{EADAD223-C50A-4815-A2DA-69D0DC7EA272}" dt="2024-10-29T17:10:17.463" v="1343" actId="20577"/>
        <pc:sldMkLst>
          <pc:docMk/>
          <pc:sldMk cId="4223979158" sldId="275"/>
        </pc:sldMkLst>
        <pc:spChg chg="mod">
          <ac:chgData name="Joshua Ganschow" userId="3c0bb4e7a172a306" providerId="LiveId" clId="{EADAD223-C50A-4815-A2DA-69D0DC7EA272}" dt="2024-10-29T17:09:26.173" v="1152" actId="20577"/>
          <ac:spMkLst>
            <pc:docMk/>
            <pc:sldMk cId="4223979158" sldId="275"/>
            <ac:spMk id="2" creationId="{A9DAA917-E884-D353-B09E-36EE1492FFAF}"/>
          </ac:spMkLst>
        </pc:spChg>
        <pc:spChg chg="mod">
          <ac:chgData name="Joshua Ganschow" userId="3c0bb4e7a172a306" providerId="LiveId" clId="{EADAD223-C50A-4815-A2DA-69D0DC7EA272}" dt="2024-10-29T17:10:17.463" v="1343" actId="20577"/>
          <ac:spMkLst>
            <pc:docMk/>
            <pc:sldMk cId="4223979158" sldId="275"/>
            <ac:spMk id="3" creationId="{66B47A71-15D3-E2C8-3FF7-FD77FA7F71CB}"/>
          </ac:spMkLst>
        </pc:spChg>
      </pc:sldChg>
      <pc:sldChg chg="modSp add mod ord">
        <pc:chgData name="Joshua Ganschow" userId="3c0bb4e7a172a306" providerId="LiveId" clId="{EADAD223-C50A-4815-A2DA-69D0DC7EA272}" dt="2024-10-29T17:11:10.233" v="1381" actId="20577"/>
        <pc:sldMkLst>
          <pc:docMk/>
          <pc:sldMk cId="144940229" sldId="276"/>
        </pc:sldMkLst>
        <pc:spChg chg="mod">
          <ac:chgData name="Joshua Ganschow" userId="3c0bb4e7a172a306" providerId="LiveId" clId="{EADAD223-C50A-4815-A2DA-69D0DC7EA272}" dt="2024-10-29T17:11:06.906" v="1374" actId="20577"/>
          <ac:spMkLst>
            <pc:docMk/>
            <pc:sldMk cId="144940229" sldId="276"/>
            <ac:spMk id="2" creationId="{74DC3826-D71F-99EF-CE45-715D70760CFA}"/>
          </ac:spMkLst>
        </pc:spChg>
        <pc:spChg chg="mod">
          <ac:chgData name="Joshua Ganschow" userId="3c0bb4e7a172a306" providerId="LiveId" clId="{EADAD223-C50A-4815-A2DA-69D0DC7EA272}" dt="2024-10-29T17:11:10.233" v="1381" actId="20577"/>
          <ac:spMkLst>
            <pc:docMk/>
            <pc:sldMk cId="144940229" sldId="276"/>
            <ac:spMk id="3" creationId="{A628932C-9F28-BCF7-7F96-D760145DE3E1}"/>
          </ac:spMkLst>
        </pc:spChg>
      </pc:sldChg>
      <pc:sldChg chg="addSp delSp modSp add mod ord">
        <pc:chgData name="Joshua Ganschow" userId="3c0bb4e7a172a306" providerId="LiveId" clId="{EADAD223-C50A-4815-A2DA-69D0DC7EA272}" dt="2024-10-29T21:51:57.020" v="8610" actId="26606"/>
        <pc:sldMkLst>
          <pc:docMk/>
          <pc:sldMk cId="934633203" sldId="277"/>
        </pc:sldMkLst>
        <pc:spChg chg="mod">
          <ac:chgData name="Joshua Ganschow" userId="3c0bb4e7a172a306" providerId="LiveId" clId="{EADAD223-C50A-4815-A2DA-69D0DC7EA272}" dt="2024-10-29T21:51:57.020" v="8610" actId="26606"/>
          <ac:spMkLst>
            <pc:docMk/>
            <pc:sldMk cId="934633203" sldId="277"/>
            <ac:spMk id="2" creationId="{E9214062-9952-AC2E-3BCF-F33941599DA3}"/>
          </ac:spMkLst>
        </pc:spChg>
        <pc:spChg chg="mod">
          <ac:chgData name="Joshua Ganschow" userId="3c0bb4e7a172a306" providerId="LiveId" clId="{EADAD223-C50A-4815-A2DA-69D0DC7EA272}" dt="2024-10-29T21:51:57.020" v="8610" actId="26606"/>
          <ac:spMkLst>
            <pc:docMk/>
            <pc:sldMk cId="934633203" sldId="277"/>
            <ac:spMk id="3" creationId="{545D693C-4216-F5AA-2EAF-869EDDDC3145}"/>
          </ac:spMkLst>
        </pc:spChg>
        <pc:spChg chg="del">
          <ac:chgData name="Joshua Ganschow" userId="3c0bb4e7a172a306" providerId="LiveId" clId="{EADAD223-C50A-4815-A2DA-69D0DC7EA272}" dt="2024-10-29T21:51:57.020" v="8610" actId="26606"/>
          <ac:spMkLst>
            <pc:docMk/>
            <pc:sldMk cId="934633203" sldId="277"/>
            <ac:spMk id="26" creationId="{553E73E4-1DF0-C7E7-79A3-180FA4F0385D}"/>
          </ac:spMkLst>
        </pc:spChg>
        <pc:spChg chg="del">
          <ac:chgData name="Joshua Ganschow" userId="3c0bb4e7a172a306" providerId="LiveId" clId="{EADAD223-C50A-4815-A2DA-69D0DC7EA272}" dt="2024-10-29T21:51:57.020" v="8610" actId="26606"/>
          <ac:spMkLst>
            <pc:docMk/>
            <pc:sldMk cId="934633203" sldId="277"/>
            <ac:spMk id="30" creationId="{8618FE09-D6C7-A445-DED3-8281E55364CB}"/>
          </ac:spMkLst>
        </pc:spChg>
        <pc:spChg chg="add">
          <ac:chgData name="Joshua Ganschow" userId="3c0bb4e7a172a306" providerId="LiveId" clId="{EADAD223-C50A-4815-A2DA-69D0DC7EA272}" dt="2024-10-29T21:51:57.020" v="8610" actId="26606"/>
          <ac:spMkLst>
            <pc:docMk/>
            <pc:sldMk cId="934633203" sldId="277"/>
            <ac:spMk id="35" creationId="{E8A8EAB8-D2FF-444D-B34B-7D32F106AD0E}"/>
          </ac:spMkLst>
        </pc:spChg>
        <pc:spChg chg="add">
          <ac:chgData name="Joshua Ganschow" userId="3c0bb4e7a172a306" providerId="LiveId" clId="{EADAD223-C50A-4815-A2DA-69D0DC7EA272}" dt="2024-10-29T21:51:57.020" v="8610" actId="26606"/>
          <ac:spMkLst>
            <pc:docMk/>
            <pc:sldMk cId="934633203" sldId="277"/>
            <ac:spMk id="37" creationId="{9DD005C1-8C51-42D6-9BEE-B9B83849743D}"/>
          </ac:spMkLst>
        </pc:spChg>
        <pc:spChg chg="add">
          <ac:chgData name="Joshua Ganschow" userId="3c0bb4e7a172a306" providerId="LiveId" clId="{EADAD223-C50A-4815-A2DA-69D0DC7EA272}" dt="2024-10-29T21:51:57.020" v="8610" actId="26606"/>
          <ac:spMkLst>
            <pc:docMk/>
            <pc:sldMk cId="934633203" sldId="277"/>
            <ac:spMk id="39" creationId="{C61F2F60-14E3-4196-B7CE-175E46F04481}"/>
          </ac:spMkLst>
        </pc:spChg>
        <pc:picChg chg="add mod">
          <ac:chgData name="Joshua Ganschow" userId="3c0bb4e7a172a306" providerId="LiveId" clId="{EADAD223-C50A-4815-A2DA-69D0DC7EA272}" dt="2024-10-29T21:51:57.020" v="8610" actId="26606"/>
          <ac:picMkLst>
            <pc:docMk/>
            <pc:sldMk cId="934633203" sldId="277"/>
            <ac:picMk id="5" creationId="{0090F4FC-0D5D-5E5F-F35B-683EE8B78AC6}"/>
          </ac:picMkLst>
        </pc:picChg>
        <pc:cxnChg chg="del">
          <ac:chgData name="Joshua Ganschow" userId="3c0bb4e7a172a306" providerId="LiveId" clId="{EADAD223-C50A-4815-A2DA-69D0DC7EA272}" dt="2024-10-29T21:51:57.020" v="8610" actId="26606"/>
          <ac:cxnSpMkLst>
            <pc:docMk/>
            <pc:sldMk cId="934633203" sldId="277"/>
            <ac:cxnSpMk id="28" creationId="{FCC50B23-9764-2F31-6042-48E2E312EB8B}"/>
          </ac:cxnSpMkLst>
        </pc:cxnChg>
      </pc:sldChg>
      <pc:sldChg chg="addSp delSp modSp add mod ord">
        <pc:chgData name="Joshua Ganschow" userId="3c0bb4e7a172a306" providerId="LiveId" clId="{EADAD223-C50A-4815-A2DA-69D0DC7EA272}" dt="2024-10-29T17:19:49.093" v="2196" actId="962"/>
        <pc:sldMkLst>
          <pc:docMk/>
          <pc:sldMk cId="3309583761" sldId="278"/>
        </pc:sldMkLst>
        <pc:spChg chg="mod">
          <ac:chgData name="Joshua Ganschow" userId="3c0bb4e7a172a306" providerId="LiveId" clId="{EADAD223-C50A-4815-A2DA-69D0DC7EA272}" dt="2024-10-29T17:18:38.771" v="2189" actId="26606"/>
          <ac:spMkLst>
            <pc:docMk/>
            <pc:sldMk cId="3309583761" sldId="278"/>
            <ac:spMk id="2" creationId="{635FD24D-010B-526F-C342-3F0C405243B4}"/>
          </ac:spMkLst>
        </pc:spChg>
        <pc:spChg chg="mod">
          <ac:chgData name="Joshua Ganschow" userId="3c0bb4e7a172a306" providerId="LiveId" clId="{EADAD223-C50A-4815-A2DA-69D0DC7EA272}" dt="2024-10-29T17:18:38.771" v="2189" actId="26606"/>
          <ac:spMkLst>
            <pc:docMk/>
            <pc:sldMk cId="3309583761" sldId="278"/>
            <ac:spMk id="3" creationId="{24F841B8-4BBC-B478-DF75-22C7D9B9505B}"/>
          </ac:spMkLst>
        </pc:spChg>
        <pc:spChg chg="add del">
          <ac:chgData name="Joshua Ganschow" userId="3c0bb4e7a172a306" providerId="LiveId" clId="{EADAD223-C50A-4815-A2DA-69D0DC7EA272}" dt="2024-10-29T17:19:46.467" v="2192" actId="26606"/>
          <ac:spMkLst>
            <pc:docMk/>
            <pc:sldMk cId="3309583761" sldId="278"/>
            <ac:spMk id="35" creationId="{53905452-E4FB-5290-5FEC-75F8842914C7}"/>
          </ac:spMkLst>
        </pc:spChg>
        <pc:spChg chg="add del">
          <ac:chgData name="Joshua Ganschow" userId="3c0bb4e7a172a306" providerId="LiveId" clId="{EADAD223-C50A-4815-A2DA-69D0DC7EA272}" dt="2024-10-29T17:19:46.467" v="2192" actId="26606"/>
          <ac:spMkLst>
            <pc:docMk/>
            <pc:sldMk cId="3309583761" sldId="278"/>
            <ac:spMk id="39" creationId="{E658B95C-8A95-8E9B-CBCA-78BC9281A7E7}"/>
          </ac:spMkLst>
        </pc:spChg>
        <pc:spChg chg="add del">
          <ac:chgData name="Joshua Ganschow" userId="3c0bb4e7a172a306" providerId="LiveId" clId="{EADAD223-C50A-4815-A2DA-69D0DC7EA272}" dt="2024-10-29T17:19:46.467" v="2192" actId="26606"/>
          <ac:spMkLst>
            <pc:docMk/>
            <pc:sldMk cId="3309583761" sldId="278"/>
            <ac:spMk id="41" creationId="{0FCDCA2C-AD11-F06B-42CD-E4793459DB60}"/>
          </ac:spMkLst>
        </pc:spChg>
        <pc:spChg chg="add">
          <ac:chgData name="Joshua Ganschow" userId="3c0bb4e7a172a306" providerId="LiveId" clId="{EADAD223-C50A-4815-A2DA-69D0DC7EA272}" dt="2024-10-29T17:19:46.467" v="2192" actId="26606"/>
          <ac:spMkLst>
            <pc:docMk/>
            <pc:sldMk cId="3309583761" sldId="278"/>
            <ac:spMk id="43" creationId="{A7AE9375-4664-4DB2-922D-2782A6E439AC}"/>
          </ac:spMkLst>
        </pc:spChg>
        <pc:spChg chg="add del">
          <ac:chgData name="Joshua Ganschow" userId="3c0bb4e7a172a306" providerId="LiveId" clId="{EADAD223-C50A-4815-A2DA-69D0DC7EA272}" dt="2024-10-29T17:18:38.771" v="2189" actId="26606"/>
          <ac:spMkLst>
            <pc:docMk/>
            <pc:sldMk cId="3309583761" sldId="278"/>
            <ac:spMk id="46" creationId="{5A0118C5-4F8D-4CF4-BADD-53FEACC6C42A}"/>
          </ac:spMkLst>
        </pc:spChg>
        <pc:spChg chg="add">
          <ac:chgData name="Joshua Ganschow" userId="3c0bb4e7a172a306" providerId="LiveId" clId="{EADAD223-C50A-4815-A2DA-69D0DC7EA272}" dt="2024-10-29T17:19:46.467" v="2192" actId="26606"/>
          <ac:spMkLst>
            <pc:docMk/>
            <pc:sldMk cId="3309583761" sldId="278"/>
            <ac:spMk id="50" creationId="{C87417AF-190E-4D6E-AFA6-7D3E84B0B430}"/>
          </ac:spMkLst>
        </pc:spChg>
        <pc:spChg chg="add">
          <ac:chgData name="Joshua Ganschow" userId="3c0bb4e7a172a306" providerId="LiveId" clId="{EADAD223-C50A-4815-A2DA-69D0DC7EA272}" dt="2024-10-29T17:19:46.467" v="2192" actId="26606"/>
          <ac:spMkLst>
            <pc:docMk/>
            <pc:sldMk cId="3309583761" sldId="278"/>
            <ac:spMk id="52" creationId="{80B30ED8-273E-4C07-8568-2FE5CC5C483D}"/>
          </ac:spMkLst>
        </pc:spChg>
        <pc:spChg chg="add del">
          <ac:chgData name="Joshua Ganschow" userId="3c0bb4e7a172a306" providerId="LiveId" clId="{EADAD223-C50A-4815-A2DA-69D0DC7EA272}" dt="2024-10-29T17:18:38.771" v="2189" actId="26606"/>
          <ac:spMkLst>
            <pc:docMk/>
            <pc:sldMk cId="3309583761" sldId="278"/>
            <ac:spMk id="63" creationId="{C4C270DE-0BEB-4372-B440-7EADA6FAFA55}"/>
          </ac:spMkLst>
        </pc:spChg>
        <pc:spChg chg="add del">
          <ac:chgData name="Joshua Ganschow" userId="3c0bb4e7a172a306" providerId="LiveId" clId="{EADAD223-C50A-4815-A2DA-69D0DC7EA272}" dt="2024-10-29T17:18:38.771" v="2189" actId="26606"/>
          <ac:spMkLst>
            <pc:docMk/>
            <pc:sldMk cId="3309583761" sldId="278"/>
            <ac:spMk id="65" creationId="{757ACA0C-8702-4043-8D4D-582EAEDF1CF8}"/>
          </ac:spMkLst>
        </pc:spChg>
        <pc:grpChg chg="add del">
          <ac:chgData name="Joshua Ganschow" userId="3c0bb4e7a172a306" providerId="LiveId" clId="{EADAD223-C50A-4815-A2DA-69D0DC7EA272}" dt="2024-10-29T17:18:38.771" v="2189" actId="26606"/>
          <ac:grpSpMkLst>
            <pc:docMk/>
            <pc:sldMk cId="3309583761" sldId="278"/>
            <ac:grpSpMk id="48" creationId="{D92F9A1A-77F4-4E16-958B-64BB489FFEBC}"/>
          </ac:grpSpMkLst>
        </pc:grpChg>
        <pc:picChg chg="del">
          <ac:chgData name="Joshua Ganschow" userId="3c0bb4e7a172a306" providerId="LiveId" clId="{EADAD223-C50A-4815-A2DA-69D0DC7EA272}" dt="2024-10-29T17:17:53.722" v="2180" actId="478"/>
          <ac:picMkLst>
            <pc:docMk/>
            <pc:sldMk cId="3309583761" sldId="278"/>
            <ac:picMk id="5" creationId="{3D132983-1085-C174-E7FC-90B59AF1DCAE}"/>
          </ac:picMkLst>
        </pc:picChg>
        <pc:picChg chg="add mod">
          <ac:chgData name="Joshua Ganschow" userId="3c0bb4e7a172a306" providerId="LiveId" clId="{EADAD223-C50A-4815-A2DA-69D0DC7EA272}" dt="2024-10-29T17:19:49.093" v="2195" actId="27614"/>
          <ac:picMkLst>
            <pc:docMk/>
            <pc:sldMk cId="3309583761" sldId="278"/>
            <ac:picMk id="6" creationId="{8D410C74-4B51-6078-E6C7-E06096E4E3E5}"/>
          </ac:picMkLst>
        </pc:picChg>
        <pc:picChg chg="del">
          <ac:chgData name="Joshua Ganschow" userId="3c0bb4e7a172a306" providerId="LiveId" clId="{EADAD223-C50A-4815-A2DA-69D0DC7EA272}" dt="2024-10-29T17:17:40.575" v="2178" actId="478"/>
          <ac:picMkLst>
            <pc:docMk/>
            <pc:sldMk cId="3309583761" sldId="278"/>
            <ac:picMk id="7" creationId="{A73F5AE1-2CA5-AD2E-CF69-DAF56FE1CDB3}"/>
          </ac:picMkLst>
        </pc:picChg>
        <pc:picChg chg="add del mod">
          <ac:chgData name="Joshua Ganschow" userId="3c0bb4e7a172a306" providerId="LiveId" clId="{EADAD223-C50A-4815-A2DA-69D0DC7EA272}" dt="2024-10-29T17:18:40.491" v="2190" actId="478"/>
          <ac:picMkLst>
            <pc:docMk/>
            <pc:sldMk cId="3309583761" sldId="278"/>
            <ac:picMk id="9" creationId="{25C6B99D-E2BF-6EBD-6FA4-C347A2EC4B01}"/>
          </ac:picMkLst>
        </pc:picChg>
        <pc:picChg chg="add mod">
          <ac:chgData name="Joshua Ganschow" userId="3c0bb4e7a172a306" providerId="LiveId" clId="{EADAD223-C50A-4815-A2DA-69D0DC7EA272}" dt="2024-10-29T17:19:49.093" v="2196" actId="962"/>
          <ac:picMkLst>
            <pc:docMk/>
            <pc:sldMk cId="3309583761" sldId="278"/>
            <ac:picMk id="11" creationId="{41928FD4-2778-0DAE-6B6F-19CDE3BCEC40}"/>
          </ac:picMkLst>
        </pc:picChg>
        <pc:cxnChg chg="add del">
          <ac:chgData name="Joshua Ganschow" userId="3c0bb4e7a172a306" providerId="LiveId" clId="{EADAD223-C50A-4815-A2DA-69D0DC7EA272}" dt="2024-10-29T17:19:46.467" v="2192" actId="26606"/>
          <ac:cxnSpMkLst>
            <pc:docMk/>
            <pc:sldMk cId="3309583761" sldId="278"/>
            <ac:cxnSpMk id="37" creationId="{DA452B8D-2DE1-B06C-F391-8E3E4DDDE1BD}"/>
          </ac:cxnSpMkLst>
        </pc:cxnChg>
        <pc:cxnChg chg="add">
          <ac:chgData name="Joshua Ganschow" userId="3c0bb4e7a172a306" providerId="LiveId" clId="{EADAD223-C50A-4815-A2DA-69D0DC7EA272}" dt="2024-10-29T17:19:46.467" v="2192" actId="26606"/>
          <ac:cxnSpMkLst>
            <pc:docMk/>
            <pc:sldMk cId="3309583761" sldId="278"/>
            <ac:cxnSpMk id="44" creationId="{EE504C98-6397-41C1-A8D8-2D9C4ED307E0}"/>
          </ac:cxnSpMkLst>
        </pc:cxnChg>
      </pc:sldChg>
      <pc:sldChg chg="modSp add mod ord">
        <pc:chgData name="Joshua Ganschow" userId="3c0bb4e7a172a306" providerId="LiveId" clId="{EADAD223-C50A-4815-A2DA-69D0DC7EA272}" dt="2024-10-29T17:21:52.196" v="2484" actId="20577"/>
        <pc:sldMkLst>
          <pc:docMk/>
          <pc:sldMk cId="1718408712" sldId="279"/>
        </pc:sldMkLst>
        <pc:spChg chg="mod">
          <ac:chgData name="Joshua Ganschow" userId="3c0bb4e7a172a306" providerId="LiveId" clId="{EADAD223-C50A-4815-A2DA-69D0DC7EA272}" dt="2024-10-29T17:21:52.196" v="2484" actId="20577"/>
          <ac:spMkLst>
            <pc:docMk/>
            <pc:sldMk cId="1718408712" sldId="279"/>
            <ac:spMk id="3" creationId="{BE57BFD2-3FFF-E097-61B6-B6638A0D206F}"/>
          </ac:spMkLst>
        </pc:spChg>
      </pc:sldChg>
      <pc:sldChg chg="modSp add mod ord">
        <pc:chgData name="Joshua Ganschow" userId="3c0bb4e7a172a306" providerId="LiveId" clId="{EADAD223-C50A-4815-A2DA-69D0DC7EA272}" dt="2024-10-29T17:22:37.919" v="2607" actId="20577"/>
        <pc:sldMkLst>
          <pc:docMk/>
          <pc:sldMk cId="3709718813" sldId="280"/>
        </pc:sldMkLst>
        <pc:spChg chg="mod">
          <ac:chgData name="Joshua Ganschow" userId="3c0bb4e7a172a306" providerId="LiveId" clId="{EADAD223-C50A-4815-A2DA-69D0DC7EA272}" dt="2024-10-29T17:22:37.919" v="2607" actId="20577"/>
          <ac:spMkLst>
            <pc:docMk/>
            <pc:sldMk cId="3709718813" sldId="280"/>
            <ac:spMk id="3" creationId="{91E58D79-799E-A272-F98E-8F5B580EEC4E}"/>
          </ac:spMkLst>
        </pc:spChg>
      </pc:sldChg>
      <pc:sldChg chg="modSp add mod ord">
        <pc:chgData name="Joshua Ganschow" userId="3c0bb4e7a172a306" providerId="LiveId" clId="{EADAD223-C50A-4815-A2DA-69D0DC7EA272}" dt="2024-10-29T17:23:34.676" v="2748" actId="20577"/>
        <pc:sldMkLst>
          <pc:docMk/>
          <pc:sldMk cId="542605542" sldId="281"/>
        </pc:sldMkLst>
        <pc:spChg chg="mod">
          <ac:chgData name="Joshua Ganschow" userId="3c0bb4e7a172a306" providerId="LiveId" clId="{EADAD223-C50A-4815-A2DA-69D0DC7EA272}" dt="2024-10-29T17:23:07.054" v="2638" actId="20577"/>
          <ac:spMkLst>
            <pc:docMk/>
            <pc:sldMk cId="542605542" sldId="281"/>
            <ac:spMk id="2" creationId="{C0105E57-7564-86DF-63B8-1F0979E2E799}"/>
          </ac:spMkLst>
        </pc:spChg>
        <pc:spChg chg="mod">
          <ac:chgData name="Joshua Ganschow" userId="3c0bb4e7a172a306" providerId="LiveId" clId="{EADAD223-C50A-4815-A2DA-69D0DC7EA272}" dt="2024-10-29T17:23:34.676" v="2748" actId="20577"/>
          <ac:spMkLst>
            <pc:docMk/>
            <pc:sldMk cId="542605542" sldId="281"/>
            <ac:spMk id="3" creationId="{42DFFA9A-B8BE-B58B-139B-C2D1C9A69D27}"/>
          </ac:spMkLst>
        </pc:spChg>
      </pc:sldChg>
      <pc:sldChg chg="modSp add mod ord">
        <pc:chgData name="Joshua Ganschow" userId="3c0bb4e7a172a306" providerId="LiveId" clId="{EADAD223-C50A-4815-A2DA-69D0DC7EA272}" dt="2024-10-29T17:24:50.281" v="3054" actId="14"/>
        <pc:sldMkLst>
          <pc:docMk/>
          <pc:sldMk cId="1595801989" sldId="282"/>
        </pc:sldMkLst>
        <pc:spChg chg="mod">
          <ac:chgData name="Joshua Ganschow" userId="3c0bb4e7a172a306" providerId="LiveId" clId="{EADAD223-C50A-4815-A2DA-69D0DC7EA272}" dt="2024-10-29T17:23:51.337" v="2757" actId="20577"/>
          <ac:spMkLst>
            <pc:docMk/>
            <pc:sldMk cId="1595801989" sldId="282"/>
            <ac:spMk id="2" creationId="{2FCD80E0-BFEA-0E04-8C97-22E764C7E09C}"/>
          </ac:spMkLst>
        </pc:spChg>
        <pc:spChg chg="mod">
          <ac:chgData name="Joshua Ganschow" userId="3c0bb4e7a172a306" providerId="LiveId" clId="{EADAD223-C50A-4815-A2DA-69D0DC7EA272}" dt="2024-10-29T17:24:50.281" v="3054" actId="14"/>
          <ac:spMkLst>
            <pc:docMk/>
            <pc:sldMk cId="1595801989" sldId="282"/>
            <ac:spMk id="3" creationId="{2EF77637-AA05-00A6-C0FE-94D39333CF5A}"/>
          </ac:spMkLst>
        </pc:spChg>
      </pc:sldChg>
      <pc:sldChg chg="addSp delSp modSp add mod">
        <pc:chgData name="Joshua Ganschow" userId="3c0bb4e7a172a306" providerId="LiveId" clId="{EADAD223-C50A-4815-A2DA-69D0DC7EA272}" dt="2024-10-29T22:02:46.347" v="8618" actId="26606"/>
        <pc:sldMkLst>
          <pc:docMk/>
          <pc:sldMk cId="4109976055" sldId="283"/>
        </pc:sldMkLst>
        <pc:spChg chg="mod">
          <ac:chgData name="Joshua Ganschow" userId="3c0bb4e7a172a306" providerId="LiveId" clId="{EADAD223-C50A-4815-A2DA-69D0DC7EA272}" dt="2024-10-29T22:02:46.347" v="8618" actId="26606"/>
          <ac:spMkLst>
            <pc:docMk/>
            <pc:sldMk cId="4109976055" sldId="283"/>
            <ac:spMk id="2" creationId="{161308F5-51C4-091B-6AD9-2B078F254DD7}"/>
          </ac:spMkLst>
        </pc:spChg>
        <pc:spChg chg="mod">
          <ac:chgData name="Joshua Ganschow" userId="3c0bb4e7a172a306" providerId="LiveId" clId="{EADAD223-C50A-4815-A2DA-69D0DC7EA272}" dt="2024-10-29T22:02:46.347" v="8618" actId="26606"/>
          <ac:spMkLst>
            <pc:docMk/>
            <pc:sldMk cId="4109976055" sldId="283"/>
            <ac:spMk id="3" creationId="{9EDA2A52-91BD-1E2C-3231-00B8FEBA702F}"/>
          </ac:spMkLst>
        </pc:spChg>
        <pc:spChg chg="del">
          <ac:chgData name="Joshua Ganschow" userId="3c0bb4e7a172a306" providerId="LiveId" clId="{EADAD223-C50A-4815-A2DA-69D0DC7EA272}" dt="2024-10-29T22:02:46.347" v="8618" actId="26606"/>
          <ac:spMkLst>
            <pc:docMk/>
            <pc:sldMk cId="4109976055" sldId="283"/>
            <ac:spMk id="26" creationId="{DC62E1A8-224F-A223-33E6-E41B910E1B2E}"/>
          </ac:spMkLst>
        </pc:spChg>
        <pc:spChg chg="del">
          <ac:chgData name="Joshua Ganschow" userId="3c0bb4e7a172a306" providerId="LiveId" clId="{EADAD223-C50A-4815-A2DA-69D0DC7EA272}" dt="2024-10-29T22:02:46.347" v="8618" actId="26606"/>
          <ac:spMkLst>
            <pc:docMk/>
            <pc:sldMk cId="4109976055" sldId="283"/>
            <ac:spMk id="30" creationId="{FEADA296-D4E7-58EB-536E-CC695EF405F5}"/>
          </ac:spMkLst>
        </pc:spChg>
        <pc:spChg chg="add">
          <ac:chgData name="Joshua Ganschow" userId="3c0bb4e7a172a306" providerId="LiveId" clId="{EADAD223-C50A-4815-A2DA-69D0DC7EA272}" dt="2024-10-29T22:02:46.347" v="8618" actId="26606"/>
          <ac:spMkLst>
            <pc:docMk/>
            <pc:sldMk cId="4109976055" sldId="283"/>
            <ac:spMk id="35" creationId="{E8A8EAB8-D2FF-444D-B34B-7D32F106AD0E}"/>
          </ac:spMkLst>
        </pc:spChg>
        <pc:spChg chg="add">
          <ac:chgData name="Joshua Ganschow" userId="3c0bb4e7a172a306" providerId="LiveId" clId="{EADAD223-C50A-4815-A2DA-69D0DC7EA272}" dt="2024-10-29T22:02:46.347" v="8618" actId="26606"/>
          <ac:spMkLst>
            <pc:docMk/>
            <pc:sldMk cId="4109976055" sldId="283"/>
            <ac:spMk id="37" creationId="{9DD005C1-8C51-42D6-9BEE-B9B83849743D}"/>
          </ac:spMkLst>
        </pc:spChg>
        <pc:spChg chg="add">
          <ac:chgData name="Joshua Ganschow" userId="3c0bb4e7a172a306" providerId="LiveId" clId="{EADAD223-C50A-4815-A2DA-69D0DC7EA272}" dt="2024-10-29T22:02:46.347" v="8618" actId="26606"/>
          <ac:spMkLst>
            <pc:docMk/>
            <pc:sldMk cId="4109976055" sldId="283"/>
            <ac:spMk id="39" creationId="{C61F2F60-14E3-4196-B7CE-175E46F04481}"/>
          </ac:spMkLst>
        </pc:spChg>
        <pc:picChg chg="add mod">
          <ac:chgData name="Joshua Ganschow" userId="3c0bb4e7a172a306" providerId="LiveId" clId="{EADAD223-C50A-4815-A2DA-69D0DC7EA272}" dt="2024-10-29T22:02:46.347" v="8618" actId="26606"/>
          <ac:picMkLst>
            <pc:docMk/>
            <pc:sldMk cId="4109976055" sldId="283"/>
            <ac:picMk id="5" creationId="{617C9922-7754-C551-E863-5217F318AC78}"/>
          </ac:picMkLst>
        </pc:picChg>
        <pc:cxnChg chg="del">
          <ac:chgData name="Joshua Ganschow" userId="3c0bb4e7a172a306" providerId="LiveId" clId="{EADAD223-C50A-4815-A2DA-69D0DC7EA272}" dt="2024-10-29T22:02:46.347" v="8618" actId="26606"/>
          <ac:cxnSpMkLst>
            <pc:docMk/>
            <pc:sldMk cId="4109976055" sldId="283"/>
            <ac:cxnSpMk id="28" creationId="{E53B3160-9EB8-5136-0246-9954F354F51B}"/>
          </ac:cxnSpMkLst>
        </pc:cxnChg>
      </pc:sldChg>
      <pc:sldChg chg="new del">
        <pc:chgData name="Joshua Ganschow" userId="3c0bb4e7a172a306" providerId="LiveId" clId="{EADAD223-C50A-4815-A2DA-69D0DC7EA272}" dt="2024-10-29T17:28:33.864" v="3609" actId="680"/>
        <pc:sldMkLst>
          <pc:docMk/>
          <pc:sldMk cId="2354717112" sldId="284"/>
        </pc:sldMkLst>
      </pc:sldChg>
      <pc:sldChg chg="addSp delSp modSp new del mod setBg">
        <pc:chgData name="Joshua Ganschow" userId="3c0bb4e7a172a306" providerId="LiveId" clId="{EADAD223-C50A-4815-A2DA-69D0DC7EA272}" dt="2024-10-29T17:32:59.138" v="3709" actId="2696"/>
        <pc:sldMkLst>
          <pc:docMk/>
          <pc:sldMk cId="3522355581" sldId="284"/>
        </pc:sldMkLst>
        <pc:spChg chg="mod">
          <ac:chgData name="Joshua Ganschow" userId="3c0bb4e7a172a306" providerId="LiveId" clId="{EADAD223-C50A-4815-A2DA-69D0DC7EA272}" dt="2024-10-29T17:32:13.441" v="3688" actId="20577"/>
          <ac:spMkLst>
            <pc:docMk/>
            <pc:sldMk cId="3522355581" sldId="284"/>
            <ac:spMk id="2" creationId="{3356AD18-5533-6467-883E-7471DEE18976}"/>
          </ac:spMkLst>
        </pc:spChg>
        <pc:spChg chg="add del">
          <ac:chgData name="Joshua Ganschow" userId="3c0bb4e7a172a306" providerId="LiveId" clId="{EADAD223-C50A-4815-A2DA-69D0DC7EA272}" dt="2024-10-29T17:30:00.423" v="3623" actId="931"/>
          <ac:spMkLst>
            <pc:docMk/>
            <pc:sldMk cId="3522355581" sldId="284"/>
            <ac:spMk id="3" creationId="{06509D4F-8488-A1F6-33D8-6C81CCF69323}"/>
          </ac:spMkLst>
        </pc:spChg>
        <pc:spChg chg="mod">
          <ac:chgData name="Joshua Ganschow" userId="3c0bb4e7a172a306" providerId="LiveId" clId="{EADAD223-C50A-4815-A2DA-69D0DC7EA272}" dt="2024-10-29T17:32:54.686" v="3708" actId="20577"/>
          <ac:spMkLst>
            <pc:docMk/>
            <pc:sldMk cId="3522355581" sldId="284"/>
            <ac:spMk id="4" creationId="{84BF062E-76B0-EDDD-B113-01E4BEB9A875}"/>
          </ac:spMkLst>
        </pc:spChg>
        <pc:spChg chg="add">
          <ac:chgData name="Joshua Ganschow" userId="3c0bb4e7a172a306" providerId="LiveId" clId="{EADAD223-C50A-4815-A2DA-69D0DC7EA272}" dt="2024-10-29T17:30:52.976" v="3630" actId="26606"/>
          <ac:spMkLst>
            <pc:docMk/>
            <pc:sldMk cId="3522355581" sldId="284"/>
            <ac:spMk id="15" creationId="{E8A8EAB8-D2FF-444D-B34B-7D32F106AD0E}"/>
          </ac:spMkLst>
        </pc:spChg>
        <pc:picChg chg="add mod">
          <ac:chgData name="Joshua Ganschow" userId="3c0bb4e7a172a306" providerId="LiveId" clId="{EADAD223-C50A-4815-A2DA-69D0DC7EA272}" dt="2024-10-29T17:28:55.065" v="3617"/>
          <ac:picMkLst>
            <pc:docMk/>
            <pc:sldMk cId="3522355581" sldId="284"/>
            <ac:picMk id="6" creationId="{42A7BF42-6B2C-FA6F-BD60-895580FF04D5}"/>
          </ac:picMkLst>
        </pc:picChg>
        <pc:picChg chg="add mod">
          <ac:chgData name="Joshua Ganschow" userId="3c0bb4e7a172a306" providerId="LiveId" clId="{EADAD223-C50A-4815-A2DA-69D0DC7EA272}" dt="2024-10-29T17:29:08.588" v="3622"/>
          <ac:picMkLst>
            <pc:docMk/>
            <pc:sldMk cId="3522355581" sldId="284"/>
            <ac:picMk id="8" creationId="{FDF1EB27-5139-F937-4BF8-E071254EF45A}"/>
          </ac:picMkLst>
        </pc:picChg>
        <pc:picChg chg="add mod ord">
          <ac:chgData name="Joshua Ganschow" userId="3c0bb4e7a172a306" providerId="LiveId" clId="{EADAD223-C50A-4815-A2DA-69D0DC7EA272}" dt="2024-10-29T17:31:53.667" v="3650" actId="207"/>
          <ac:picMkLst>
            <pc:docMk/>
            <pc:sldMk cId="3522355581" sldId="284"/>
            <ac:picMk id="10" creationId="{31959932-795E-B9F6-DE51-CB980BBA8738}"/>
          </ac:picMkLst>
        </pc:picChg>
        <pc:cxnChg chg="add">
          <ac:chgData name="Joshua Ganschow" userId="3c0bb4e7a172a306" providerId="LiveId" clId="{EADAD223-C50A-4815-A2DA-69D0DC7EA272}" dt="2024-10-29T17:30:52.976" v="3630" actId="26606"/>
          <ac:cxnSpMkLst>
            <pc:docMk/>
            <pc:sldMk cId="3522355581" sldId="284"/>
            <ac:cxnSpMk id="17" creationId="{EEA38897-7BA3-4408-8083-3235339C4A60}"/>
          </ac:cxnSpMkLst>
        </pc:cxnChg>
        <pc:cxnChg chg="add">
          <ac:chgData name="Joshua Ganschow" userId="3c0bb4e7a172a306" providerId="LiveId" clId="{EADAD223-C50A-4815-A2DA-69D0DC7EA272}" dt="2024-10-29T17:30:52.976" v="3630" actId="26606"/>
          <ac:cxnSpMkLst>
            <pc:docMk/>
            <pc:sldMk cId="3522355581" sldId="284"/>
            <ac:cxnSpMk id="19" creationId="{F11AD06B-AB20-4097-8606-5DA00DBACE88}"/>
          </ac:cxnSpMkLst>
        </pc:cxnChg>
      </pc:sldChg>
      <pc:sldChg chg="addSp modSp new mod setBg">
        <pc:chgData name="Joshua Ganschow" userId="3c0bb4e7a172a306" providerId="LiveId" clId="{EADAD223-C50A-4815-A2DA-69D0DC7EA272}" dt="2024-10-29T17:33:31.857" v="3716"/>
        <pc:sldMkLst>
          <pc:docMk/>
          <pc:sldMk cId="3611117774" sldId="284"/>
        </pc:sldMkLst>
        <pc:picChg chg="add mod">
          <ac:chgData name="Joshua Ganschow" userId="3c0bb4e7a172a306" providerId="LiveId" clId="{EADAD223-C50A-4815-A2DA-69D0DC7EA272}" dt="2024-10-29T17:33:15.558" v="3715" actId="962"/>
          <ac:picMkLst>
            <pc:docMk/>
            <pc:sldMk cId="3611117774" sldId="284"/>
            <ac:picMk id="3" creationId="{BBB15E86-A21B-B027-965A-CC90DC7D738C}"/>
          </ac:picMkLst>
        </pc:picChg>
      </pc:sldChg>
      <pc:sldChg chg="modSp add mod ord">
        <pc:chgData name="Joshua Ganschow" userId="3c0bb4e7a172a306" providerId="LiveId" clId="{EADAD223-C50A-4815-A2DA-69D0DC7EA272}" dt="2024-10-29T17:38:07.459" v="4141" actId="20577"/>
        <pc:sldMkLst>
          <pc:docMk/>
          <pc:sldMk cId="405105555" sldId="285"/>
        </pc:sldMkLst>
        <pc:spChg chg="mod">
          <ac:chgData name="Joshua Ganschow" userId="3c0bb4e7a172a306" providerId="LiveId" clId="{EADAD223-C50A-4815-A2DA-69D0DC7EA272}" dt="2024-10-29T17:38:07.459" v="4141" actId="20577"/>
          <ac:spMkLst>
            <pc:docMk/>
            <pc:sldMk cId="405105555" sldId="285"/>
            <ac:spMk id="3" creationId="{90E3A4E2-05AB-8E3A-CF9F-DC9A3BB403D1}"/>
          </ac:spMkLst>
        </pc:spChg>
      </pc:sldChg>
      <pc:sldChg chg="addSp delSp modSp add mod ord">
        <pc:chgData name="Joshua Ganschow" userId="3c0bb4e7a172a306" providerId="LiveId" clId="{EADAD223-C50A-4815-A2DA-69D0DC7EA272}" dt="2024-10-29T17:52:45.350" v="6067" actId="478"/>
        <pc:sldMkLst>
          <pc:docMk/>
          <pc:sldMk cId="2772176005" sldId="286"/>
        </pc:sldMkLst>
        <pc:spChg chg="mod">
          <ac:chgData name="Joshua Ganschow" userId="3c0bb4e7a172a306" providerId="LiveId" clId="{EADAD223-C50A-4815-A2DA-69D0DC7EA272}" dt="2024-10-29T17:41:30.007" v="4197" actId="14100"/>
          <ac:spMkLst>
            <pc:docMk/>
            <pc:sldMk cId="2772176005" sldId="286"/>
            <ac:spMk id="2" creationId="{4537BB7A-9E6A-3D88-6559-4542802DF862}"/>
          </ac:spMkLst>
        </pc:spChg>
        <pc:spChg chg="del mod">
          <ac:chgData name="Joshua Ganschow" userId="3c0bb4e7a172a306" providerId="LiveId" clId="{EADAD223-C50A-4815-A2DA-69D0DC7EA272}" dt="2024-10-29T17:52:45.350" v="6067" actId="478"/>
          <ac:spMkLst>
            <pc:docMk/>
            <pc:sldMk cId="2772176005" sldId="286"/>
            <ac:spMk id="3" creationId="{FBF39E54-796D-2414-2A2B-0FE6B00037F1}"/>
          </ac:spMkLst>
        </pc:spChg>
        <pc:spChg chg="del">
          <ac:chgData name="Joshua Ganschow" userId="3c0bb4e7a172a306" providerId="LiveId" clId="{EADAD223-C50A-4815-A2DA-69D0DC7EA272}" dt="2024-10-29T17:40:58.244" v="4189" actId="26606"/>
          <ac:spMkLst>
            <pc:docMk/>
            <pc:sldMk cId="2772176005" sldId="286"/>
            <ac:spMk id="26" creationId="{FF8B7A23-DA8F-5F73-A5B9-4DE71711AEC0}"/>
          </ac:spMkLst>
        </pc:spChg>
        <pc:spChg chg="del">
          <ac:chgData name="Joshua Ganschow" userId="3c0bb4e7a172a306" providerId="LiveId" clId="{EADAD223-C50A-4815-A2DA-69D0DC7EA272}" dt="2024-10-29T17:40:58.244" v="4189" actId="26606"/>
          <ac:spMkLst>
            <pc:docMk/>
            <pc:sldMk cId="2772176005" sldId="286"/>
            <ac:spMk id="30" creationId="{E9585A21-BFFE-53CB-35E8-8BF5C4C660AE}"/>
          </ac:spMkLst>
        </pc:spChg>
        <pc:spChg chg="add">
          <ac:chgData name="Joshua Ganschow" userId="3c0bb4e7a172a306" providerId="LiveId" clId="{EADAD223-C50A-4815-A2DA-69D0DC7EA272}" dt="2024-10-29T17:40:58.244" v="4189" actId="26606"/>
          <ac:spMkLst>
            <pc:docMk/>
            <pc:sldMk cId="2772176005" sldId="286"/>
            <ac:spMk id="35" creationId="{E8A8EAB8-D2FF-444D-B34B-7D32F106AD0E}"/>
          </ac:spMkLst>
        </pc:spChg>
        <pc:picChg chg="add mod">
          <ac:chgData name="Joshua Ganschow" userId="3c0bb4e7a172a306" providerId="LiveId" clId="{EADAD223-C50A-4815-A2DA-69D0DC7EA272}" dt="2024-10-29T17:41:16.204" v="4193" actId="1076"/>
          <ac:picMkLst>
            <pc:docMk/>
            <pc:sldMk cId="2772176005" sldId="286"/>
            <ac:picMk id="5" creationId="{4DFB5DDE-10BB-0A78-72E5-F2E25932C18F}"/>
          </ac:picMkLst>
        </pc:picChg>
        <pc:cxnChg chg="del">
          <ac:chgData name="Joshua Ganschow" userId="3c0bb4e7a172a306" providerId="LiveId" clId="{EADAD223-C50A-4815-A2DA-69D0DC7EA272}" dt="2024-10-29T17:40:58.244" v="4189" actId="26606"/>
          <ac:cxnSpMkLst>
            <pc:docMk/>
            <pc:sldMk cId="2772176005" sldId="286"/>
            <ac:cxnSpMk id="28" creationId="{8D6AC5E0-8F42-DDA4-548C-89EC6D129BF8}"/>
          </ac:cxnSpMkLst>
        </pc:cxnChg>
        <pc:cxnChg chg="add">
          <ac:chgData name="Joshua Ganschow" userId="3c0bb4e7a172a306" providerId="LiveId" clId="{EADAD223-C50A-4815-A2DA-69D0DC7EA272}" dt="2024-10-29T17:40:58.244" v="4189" actId="26606"/>
          <ac:cxnSpMkLst>
            <pc:docMk/>
            <pc:sldMk cId="2772176005" sldId="286"/>
            <ac:cxnSpMk id="37" creationId="{EEA38897-7BA3-4408-8083-3235339C4A60}"/>
          </ac:cxnSpMkLst>
        </pc:cxnChg>
        <pc:cxnChg chg="add">
          <ac:chgData name="Joshua Ganschow" userId="3c0bb4e7a172a306" providerId="LiveId" clId="{EADAD223-C50A-4815-A2DA-69D0DC7EA272}" dt="2024-10-29T17:40:58.244" v="4189" actId="26606"/>
          <ac:cxnSpMkLst>
            <pc:docMk/>
            <pc:sldMk cId="2772176005" sldId="286"/>
            <ac:cxnSpMk id="39" creationId="{F11AD06B-AB20-4097-8606-5DA00DBACE88}"/>
          </ac:cxnSpMkLst>
        </pc:cxnChg>
      </pc:sldChg>
      <pc:sldChg chg="modSp add mod ord">
        <pc:chgData name="Joshua Ganschow" userId="3c0bb4e7a172a306" providerId="LiveId" clId="{EADAD223-C50A-4815-A2DA-69D0DC7EA272}" dt="2024-10-29T17:43:01.498" v="4350" actId="20577"/>
        <pc:sldMkLst>
          <pc:docMk/>
          <pc:sldMk cId="1307873999" sldId="287"/>
        </pc:sldMkLst>
        <pc:spChg chg="mod">
          <ac:chgData name="Joshua Ganschow" userId="3c0bb4e7a172a306" providerId="LiveId" clId="{EADAD223-C50A-4815-A2DA-69D0DC7EA272}" dt="2024-10-29T17:42:37.891" v="4244" actId="20577"/>
          <ac:spMkLst>
            <pc:docMk/>
            <pc:sldMk cId="1307873999" sldId="287"/>
            <ac:spMk id="2" creationId="{06D0AC2C-8E6A-6C4B-509E-828E5701CFB2}"/>
          </ac:spMkLst>
        </pc:spChg>
        <pc:spChg chg="mod">
          <ac:chgData name="Joshua Ganschow" userId="3c0bb4e7a172a306" providerId="LiveId" clId="{EADAD223-C50A-4815-A2DA-69D0DC7EA272}" dt="2024-10-29T17:43:01.498" v="4350" actId="20577"/>
          <ac:spMkLst>
            <pc:docMk/>
            <pc:sldMk cId="1307873999" sldId="287"/>
            <ac:spMk id="3" creationId="{8324E42D-D871-771F-4EAB-18635666638D}"/>
          </ac:spMkLst>
        </pc:spChg>
      </pc:sldChg>
      <pc:sldChg chg="modSp add mod ord">
        <pc:chgData name="Joshua Ganschow" userId="3c0bb4e7a172a306" providerId="LiveId" clId="{EADAD223-C50A-4815-A2DA-69D0DC7EA272}" dt="2024-10-29T22:54:47.853" v="9921" actId="20577"/>
        <pc:sldMkLst>
          <pc:docMk/>
          <pc:sldMk cId="1971615325" sldId="288"/>
        </pc:sldMkLst>
        <pc:spChg chg="mod">
          <ac:chgData name="Joshua Ganschow" userId="3c0bb4e7a172a306" providerId="LiveId" clId="{EADAD223-C50A-4815-A2DA-69D0DC7EA272}" dt="2024-10-29T22:37:15.584" v="8674" actId="20577"/>
          <ac:spMkLst>
            <pc:docMk/>
            <pc:sldMk cId="1971615325" sldId="288"/>
            <ac:spMk id="2" creationId="{9F8F71A2-B793-BF2A-1499-7443EFB6427B}"/>
          </ac:spMkLst>
        </pc:spChg>
        <pc:spChg chg="mod">
          <ac:chgData name="Joshua Ganschow" userId="3c0bb4e7a172a306" providerId="LiveId" clId="{EADAD223-C50A-4815-A2DA-69D0DC7EA272}" dt="2024-10-29T22:54:47.853" v="9921" actId="20577"/>
          <ac:spMkLst>
            <pc:docMk/>
            <pc:sldMk cId="1971615325" sldId="288"/>
            <ac:spMk id="3" creationId="{26E622B3-4DE3-9546-7BEE-EEC065F23FF9}"/>
          </ac:spMkLst>
        </pc:spChg>
      </pc:sldChg>
      <pc:sldChg chg="modSp add mod">
        <pc:chgData name="Joshua Ganschow" userId="3c0bb4e7a172a306" providerId="LiveId" clId="{EADAD223-C50A-4815-A2DA-69D0DC7EA272}" dt="2024-10-29T17:47:53.964" v="5201" actId="20577"/>
        <pc:sldMkLst>
          <pc:docMk/>
          <pc:sldMk cId="3267391644" sldId="289"/>
        </pc:sldMkLst>
        <pc:spChg chg="mod">
          <ac:chgData name="Joshua Ganschow" userId="3c0bb4e7a172a306" providerId="LiveId" clId="{EADAD223-C50A-4815-A2DA-69D0DC7EA272}" dt="2024-10-29T17:45:03.012" v="4741" actId="20577"/>
          <ac:spMkLst>
            <pc:docMk/>
            <pc:sldMk cId="3267391644" sldId="289"/>
            <ac:spMk id="2" creationId="{B9A86C0F-DB2F-A4A4-C46C-058F24C66ACB}"/>
          </ac:spMkLst>
        </pc:spChg>
        <pc:spChg chg="mod">
          <ac:chgData name="Joshua Ganschow" userId="3c0bb4e7a172a306" providerId="LiveId" clId="{EADAD223-C50A-4815-A2DA-69D0DC7EA272}" dt="2024-10-29T17:47:53.964" v="5201" actId="20577"/>
          <ac:spMkLst>
            <pc:docMk/>
            <pc:sldMk cId="3267391644" sldId="289"/>
            <ac:spMk id="3" creationId="{94690079-1C3D-673A-5D68-4EAE02F5FED4}"/>
          </ac:spMkLst>
        </pc:spChg>
      </pc:sldChg>
      <pc:sldChg chg="modSp add mod">
        <pc:chgData name="Joshua Ganschow" userId="3c0bb4e7a172a306" providerId="LiveId" clId="{EADAD223-C50A-4815-A2DA-69D0DC7EA272}" dt="2024-10-29T17:49:51.882" v="5693" actId="20577"/>
        <pc:sldMkLst>
          <pc:docMk/>
          <pc:sldMk cId="1421194134" sldId="290"/>
        </pc:sldMkLst>
        <pc:spChg chg="mod">
          <ac:chgData name="Joshua Ganschow" userId="3c0bb4e7a172a306" providerId="LiveId" clId="{EADAD223-C50A-4815-A2DA-69D0DC7EA272}" dt="2024-10-29T17:48:10.213" v="5234" actId="20577"/>
          <ac:spMkLst>
            <pc:docMk/>
            <pc:sldMk cId="1421194134" sldId="290"/>
            <ac:spMk id="2" creationId="{DE69A307-6E3E-6250-08F1-FBBEABF24557}"/>
          </ac:spMkLst>
        </pc:spChg>
        <pc:spChg chg="mod">
          <ac:chgData name="Joshua Ganschow" userId="3c0bb4e7a172a306" providerId="LiveId" clId="{EADAD223-C50A-4815-A2DA-69D0DC7EA272}" dt="2024-10-29T17:49:51.882" v="5693" actId="20577"/>
          <ac:spMkLst>
            <pc:docMk/>
            <pc:sldMk cId="1421194134" sldId="290"/>
            <ac:spMk id="3" creationId="{9BBD8ECB-A362-50A5-2778-44DE291B2C46}"/>
          </ac:spMkLst>
        </pc:spChg>
      </pc:sldChg>
      <pc:sldChg chg="modSp add mod">
        <pc:chgData name="Joshua Ganschow" userId="3c0bb4e7a172a306" providerId="LiveId" clId="{EADAD223-C50A-4815-A2DA-69D0DC7EA272}" dt="2024-10-29T17:51:22.783" v="6066" actId="5793"/>
        <pc:sldMkLst>
          <pc:docMk/>
          <pc:sldMk cId="2805600917" sldId="291"/>
        </pc:sldMkLst>
        <pc:spChg chg="mod">
          <ac:chgData name="Joshua Ganschow" userId="3c0bb4e7a172a306" providerId="LiveId" clId="{EADAD223-C50A-4815-A2DA-69D0DC7EA272}" dt="2024-10-29T17:50:08.689" v="5711" actId="20577"/>
          <ac:spMkLst>
            <pc:docMk/>
            <pc:sldMk cId="2805600917" sldId="291"/>
            <ac:spMk id="2" creationId="{E3326E71-33FF-4696-CA8E-B8421B719F5C}"/>
          </ac:spMkLst>
        </pc:spChg>
        <pc:spChg chg="mod">
          <ac:chgData name="Joshua Ganschow" userId="3c0bb4e7a172a306" providerId="LiveId" clId="{EADAD223-C50A-4815-A2DA-69D0DC7EA272}" dt="2024-10-29T17:51:22.783" v="6066" actId="5793"/>
          <ac:spMkLst>
            <pc:docMk/>
            <pc:sldMk cId="2805600917" sldId="291"/>
            <ac:spMk id="3" creationId="{7ACC5DAD-530F-3A7F-A267-16625B91AEB0}"/>
          </ac:spMkLst>
        </pc:spChg>
      </pc:sldChg>
      <pc:sldChg chg="addSp delSp modSp add mod ord">
        <pc:chgData name="Joshua Ganschow" userId="3c0bb4e7a172a306" providerId="LiveId" clId="{EADAD223-C50A-4815-A2DA-69D0DC7EA272}" dt="2024-10-29T22:01:16.873" v="8614" actId="26606"/>
        <pc:sldMkLst>
          <pc:docMk/>
          <pc:sldMk cId="3108766692" sldId="292"/>
        </pc:sldMkLst>
        <pc:spChg chg="mod">
          <ac:chgData name="Joshua Ganschow" userId="3c0bb4e7a172a306" providerId="LiveId" clId="{EADAD223-C50A-4815-A2DA-69D0DC7EA272}" dt="2024-10-29T22:01:16.873" v="8614" actId="26606"/>
          <ac:spMkLst>
            <pc:docMk/>
            <pc:sldMk cId="3108766692" sldId="292"/>
            <ac:spMk id="2" creationId="{B8871A8B-AD2A-0633-C7AF-7D0AEBC2FEDA}"/>
          </ac:spMkLst>
        </pc:spChg>
        <pc:spChg chg="mod">
          <ac:chgData name="Joshua Ganschow" userId="3c0bb4e7a172a306" providerId="LiveId" clId="{EADAD223-C50A-4815-A2DA-69D0DC7EA272}" dt="2024-10-29T22:01:16.873" v="8614" actId="26606"/>
          <ac:spMkLst>
            <pc:docMk/>
            <pc:sldMk cId="3108766692" sldId="292"/>
            <ac:spMk id="3" creationId="{BA727FA5-7F83-6803-F4D9-E94196C99201}"/>
          </ac:spMkLst>
        </pc:spChg>
        <pc:spChg chg="del">
          <ac:chgData name="Joshua Ganschow" userId="3c0bb4e7a172a306" providerId="LiveId" clId="{EADAD223-C50A-4815-A2DA-69D0DC7EA272}" dt="2024-10-29T22:01:16.873" v="8614" actId="26606"/>
          <ac:spMkLst>
            <pc:docMk/>
            <pc:sldMk cId="3108766692" sldId="292"/>
            <ac:spMk id="26" creationId="{B6D7667F-C65B-D216-FA46-848B244DB0C2}"/>
          </ac:spMkLst>
        </pc:spChg>
        <pc:spChg chg="del">
          <ac:chgData name="Joshua Ganschow" userId="3c0bb4e7a172a306" providerId="LiveId" clId="{EADAD223-C50A-4815-A2DA-69D0DC7EA272}" dt="2024-10-29T22:01:16.873" v="8614" actId="26606"/>
          <ac:spMkLst>
            <pc:docMk/>
            <pc:sldMk cId="3108766692" sldId="292"/>
            <ac:spMk id="30" creationId="{FE0587B2-790F-D0CE-A5D0-F1B547181CB4}"/>
          </ac:spMkLst>
        </pc:spChg>
        <pc:spChg chg="add">
          <ac:chgData name="Joshua Ganschow" userId="3c0bb4e7a172a306" providerId="LiveId" clId="{EADAD223-C50A-4815-A2DA-69D0DC7EA272}" dt="2024-10-29T22:01:16.873" v="8614" actId="26606"/>
          <ac:spMkLst>
            <pc:docMk/>
            <pc:sldMk cId="3108766692" sldId="292"/>
            <ac:spMk id="35" creationId="{E8A8EAB8-D2FF-444D-B34B-7D32F106AD0E}"/>
          </ac:spMkLst>
        </pc:spChg>
        <pc:spChg chg="add">
          <ac:chgData name="Joshua Ganschow" userId="3c0bb4e7a172a306" providerId="LiveId" clId="{EADAD223-C50A-4815-A2DA-69D0DC7EA272}" dt="2024-10-29T22:01:16.873" v="8614" actId="26606"/>
          <ac:spMkLst>
            <pc:docMk/>
            <pc:sldMk cId="3108766692" sldId="292"/>
            <ac:spMk id="37" creationId="{9DD005C1-8C51-42D6-9BEE-B9B83849743D}"/>
          </ac:spMkLst>
        </pc:spChg>
        <pc:spChg chg="add">
          <ac:chgData name="Joshua Ganschow" userId="3c0bb4e7a172a306" providerId="LiveId" clId="{EADAD223-C50A-4815-A2DA-69D0DC7EA272}" dt="2024-10-29T22:01:16.873" v="8614" actId="26606"/>
          <ac:spMkLst>
            <pc:docMk/>
            <pc:sldMk cId="3108766692" sldId="292"/>
            <ac:spMk id="39" creationId="{C61F2F60-14E3-4196-B7CE-175E46F04481}"/>
          </ac:spMkLst>
        </pc:spChg>
        <pc:picChg chg="add mod">
          <ac:chgData name="Joshua Ganschow" userId="3c0bb4e7a172a306" providerId="LiveId" clId="{EADAD223-C50A-4815-A2DA-69D0DC7EA272}" dt="2024-10-29T22:01:16.873" v="8614" actId="26606"/>
          <ac:picMkLst>
            <pc:docMk/>
            <pc:sldMk cId="3108766692" sldId="292"/>
            <ac:picMk id="5" creationId="{F5593B62-A3A3-F311-E3FA-E82577443BA8}"/>
          </ac:picMkLst>
        </pc:picChg>
        <pc:cxnChg chg="del">
          <ac:chgData name="Joshua Ganschow" userId="3c0bb4e7a172a306" providerId="LiveId" clId="{EADAD223-C50A-4815-A2DA-69D0DC7EA272}" dt="2024-10-29T22:01:16.873" v="8614" actId="26606"/>
          <ac:cxnSpMkLst>
            <pc:docMk/>
            <pc:sldMk cId="3108766692" sldId="292"/>
            <ac:cxnSpMk id="28" creationId="{D05AB323-9916-661F-F677-6D9EDAB2C43D}"/>
          </ac:cxnSpMkLst>
        </pc:cxnChg>
      </pc:sldChg>
      <pc:sldChg chg="modSp add mod ord">
        <pc:chgData name="Joshua Ganschow" userId="3c0bb4e7a172a306" providerId="LiveId" clId="{EADAD223-C50A-4815-A2DA-69D0DC7EA272}" dt="2024-10-29T17:53:55.626" v="6103" actId="20577"/>
        <pc:sldMkLst>
          <pc:docMk/>
          <pc:sldMk cId="3767122446" sldId="293"/>
        </pc:sldMkLst>
        <pc:spChg chg="mod">
          <ac:chgData name="Joshua Ganschow" userId="3c0bb4e7a172a306" providerId="LiveId" clId="{EADAD223-C50A-4815-A2DA-69D0DC7EA272}" dt="2024-10-29T17:53:53.310" v="6102" actId="20577"/>
          <ac:spMkLst>
            <pc:docMk/>
            <pc:sldMk cId="3767122446" sldId="293"/>
            <ac:spMk id="2" creationId="{7AC6AAC1-D301-AC22-8B9D-A8E06883FDD7}"/>
          </ac:spMkLst>
        </pc:spChg>
        <pc:spChg chg="mod">
          <ac:chgData name="Joshua Ganschow" userId="3c0bb4e7a172a306" providerId="LiveId" clId="{EADAD223-C50A-4815-A2DA-69D0DC7EA272}" dt="2024-10-29T17:53:55.626" v="6103" actId="20577"/>
          <ac:spMkLst>
            <pc:docMk/>
            <pc:sldMk cId="3767122446" sldId="293"/>
            <ac:spMk id="3" creationId="{B9F85EE1-23AA-3EF9-E528-42E52B776995}"/>
          </ac:spMkLst>
        </pc:spChg>
      </pc:sldChg>
      <pc:sldChg chg="addSp delSp modSp add mod">
        <pc:chgData name="Joshua Ganschow" userId="3c0bb4e7a172a306" providerId="LiveId" clId="{EADAD223-C50A-4815-A2DA-69D0DC7EA272}" dt="2024-10-29T22:06:11.980" v="8631" actId="207"/>
        <pc:sldMkLst>
          <pc:docMk/>
          <pc:sldMk cId="3003177538" sldId="294"/>
        </pc:sldMkLst>
        <pc:spChg chg="mod">
          <ac:chgData name="Joshua Ganschow" userId="3c0bb4e7a172a306" providerId="LiveId" clId="{EADAD223-C50A-4815-A2DA-69D0DC7EA272}" dt="2024-10-29T22:04:18.594" v="8622" actId="26606"/>
          <ac:spMkLst>
            <pc:docMk/>
            <pc:sldMk cId="3003177538" sldId="294"/>
            <ac:spMk id="2" creationId="{DF8410A8-E3D2-0F1F-AB84-2510A7582786}"/>
          </ac:spMkLst>
        </pc:spChg>
        <pc:spChg chg="mod">
          <ac:chgData name="Joshua Ganschow" userId="3c0bb4e7a172a306" providerId="LiveId" clId="{EADAD223-C50A-4815-A2DA-69D0DC7EA272}" dt="2024-10-29T22:04:18.594" v="8622" actId="26606"/>
          <ac:spMkLst>
            <pc:docMk/>
            <pc:sldMk cId="3003177538" sldId="294"/>
            <ac:spMk id="3" creationId="{2508E8EC-EEA7-656F-75AC-A96D5615F883}"/>
          </ac:spMkLst>
        </pc:spChg>
        <pc:spChg chg="del">
          <ac:chgData name="Joshua Ganschow" userId="3c0bb4e7a172a306" providerId="LiveId" clId="{EADAD223-C50A-4815-A2DA-69D0DC7EA272}" dt="2024-10-29T22:04:18.594" v="8622" actId="26606"/>
          <ac:spMkLst>
            <pc:docMk/>
            <pc:sldMk cId="3003177538" sldId="294"/>
            <ac:spMk id="26" creationId="{A76E0945-A6D3-399F-6CD9-4566AC8104D6}"/>
          </ac:spMkLst>
        </pc:spChg>
        <pc:spChg chg="del">
          <ac:chgData name="Joshua Ganschow" userId="3c0bb4e7a172a306" providerId="LiveId" clId="{EADAD223-C50A-4815-A2DA-69D0DC7EA272}" dt="2024-10-29T22:04:18.594" v="8622" actId="26606"/>
          <ac:spMkLst>
            <pc:docMk/>
            <pc:sldMk cId="3003177538" sldId="294"/>
            <ac:spMk id="30" creationId="{FE228151-DD0E-9332-5511-C138711A3EA8}"/>
          </ac:spMkLst>
        </pc:spChg>
        <pc:spChg chg="add">
          <ac:chgData name="Joshua Ganschow" userId="3c0bb4e7a172a306" providerId="LiveId" clId="{EADAD223-C50A-4815-A2DA-69D0DC7EA272}" dt="2024-10-29T22:04:18.594" v="8622" actId="26606"/>
          <ac:spMkLst>
            <pc:docMk/>
            <pc:sldMk cId="3003177538" sldId="294"/>
            <ac:spMk id="35" creationId="{E8A8EAB8-D2FF-444D-B34B-7D32F106AD0E}"/>
          </ac:spMkLst>
        </pc:spChg>
        <pc:picChg chg="add mod">
          <ac:chgData name="Joshua Ganschow" userId="3c0bb4e7a172a306" providerId="LiveId" clId="{EADAD223-C50A-4815-A2DA-69D0DC7EA272}" dt="2024-10-29T22:06:11.980" v="8631" actId="207"/>
          <ac:picMkLst>
            <pc:docMk/>
            <pc:sldMk cId="3003177538" sldId="294"/>
            <ac:picMk id="5" creationId="{87C96B81-444E-92AF-C82F-046B84E126AC}"/>
          </ac:picMkLst>
        </pc:picChg>
        <pc:cxnChg chg="del">
          <ac:chgData name="Joshua Ganschow" userId="3c0bb4e7a172a306" providerId="LiveId" clId="{EADAD223-C50A-4815-A2DA-69D0DC7EA272}" dt="2024-10-29T22:04:18.594" v="8622" actId="26606"/>
          <ac:cxnSpMkLst>
            <pc:docMk/>
            <pc:sldMk cId="3003177538" sldId="294"/>
            <ac:cxnSpMk id="28" creationId="{9A1214C4-1DCA-A013-96F4-4D1C2D4B1B09}"/>
          </ac:cxnSpMkLst>
        </pc:cxnChg>
        <pc:cxnChg chg="add">
          <ac:chgData name="Joshua Ganschow" userId="3c0bb4e7a172a306" providerId="LiveId" clId="{EADAD223-C50A-4815-A2DA-69D0DC7EA272}" dt="2024-10-29T22:04:18.594" v="8622" actId="26606"/>
          <ac:cxnSpMkLst>
            <pc:docMk/>
            <pc:sldMk cId="3003177538" sldId="294"/>
            <ac:cxnSpMk id="37" creationId="{EEA38897-7BA3-4408-8083-3235339C4A60}"/>
          </ac:cxnSpMkLst>
        </pc:cxnChg>
        <pc:cxnChg chg="add">
          <ac:chgData name="Joshua Ganschow" userId="3c0bb4e7a172a306" providerId="LiveId" clId="{EADAD223-C50A-4815-A2DA-69D0DC7EA272}" dt="2024-10-29T22:04:18.594" v="8622" actId="26606"/>
          <ac:cxnSpMkLst>
            <pc:docMk/>
            <pc:sldMk cId="3003177538" sldId="294"/>
            <ac:cxnSpMk id="39" creationId="{F11AD06B-AB20-4097-8606-5DA00DBACE88}"/>
          </ac:cxnSpMkLst>
        </pc:cxnChg>
      </pc:sldChg>
      <pc:sldChg chg="addSp delSp modSp add mod">
        <pc:chgData name="Joshua Ganschow" userId="3c0bb4e7a172a306" providerId="LiveId" clId="{EADAD223-C50A-4815-A2DA-69D0DC7EA272}" dt="2024-10-29T22:06:30.506" v="8635" actId="26606"/>
        <pc:sldMkLst>
          <pc:docMk/>
          <pc:sldMk cId="2281503138" sldId="295"/>
        </pc:sldMkLst>
        <pc:spChg chg="mod">
          <ac:chgData name="Joshua Ganschow" userId="3c0bb4e7a172a306" providerId="LiveId" clId="{EADAD223-C50A-4815-A2DA-69D0DC7EA272}" dt="2024-10-29T22:06:30.506" v="8635" actId="26606"/>
          <ac:spMkLst>
            <pc:docMk/>
            <pc:sldMk cId="2281503138" sldId="295"/>
            <ac:spMk id="2" creationId="{EA85FFDC-A23D-A69E-5C5B-27DD48015132}"/>
          </ac:spMkLst>
        </pc:spChg>
        <pc:spChg chg="mod">
          <ac:chgData name="Joshua Ganschow" userId="3c0bb4e7a172a306" providerId="LiveId" clId="{EADAD223-C50A-4815-A2DA-69D0DC7EA272}" dt="2024-10-29T22:06:30.506" v="8635" actId="26606"/>
          <ac:spMkLst>
            <pc:docMk/>
            <pc:sldMk cId="2281503138" sldId="295"/>
            <ac:spMk id="3" creationId="{ABB6791F-FC8F-8A37-8022-A23C01C8AE41}"/>
          </ac:spMkLst>
        </pc:spChg>
        <pc:spChg chg="del">
          <ac:chgData name="Joshua Ganschow" userId="3c0bb4e7a172a306" providerId="LiveId" clId="{EADAD223-C50A-4815-A2DA-69D0DC7EA272}" dt="2024-10-29T22:06:30.506" v="8635" actId="26606"/>
          <ac:spMkLst>
            <pc:docMk/>
            <pc:sldMk cId="2281503138" sldId="295"/>
            <ac:spMk id="26" creationId="{6386322F-B109-BF5C-4C14-83A80512F7FA}"/>
          </ac:spMkLst>
        </pc:spChg>
        <pc:spChg chg="del">
          <ac:chgData name="Joshua Ganschow" userId="3c0bb4e7a172a306" providerId="LiveId" clId="{EADAD223-C50A-4815-A2DA-69D0DC7EA272}" dt="2024-10-29T22:06:30.506" v="8635" actId="26606"/>
          <ac:spMkLst>
            <pc:docMk/>
            <pc:sldMk cId="2281503138" sldId="295"/>
            <ac:spMk id="30" creationId="{24AC6663-5063-6343-0693-2A6386F5B2FC}"/>
          </ac:spMkLst>
        </pc:spChg>
        <pc:spChg chg="add">
          <ac:chgData name="Joshua Ganschow" userId="3c0bb4e7a172a306" providerId="LiveId" clId="{EADAD223-C50A-4815-A2DA-69D0DC7EA272}" dt="2024-10-29T22:06:30.506" v="8635" actId="26606"/>
          <ac:spMkLst>
            <pc:docMk/>
            <pc:sldMk cId="2281503138" sldId="295"/>
            <ac:spMk id="35" creationId="{E8A8EAB8-D2FF-444D-B34B-7D32F106AD0E}"/>
          </ac:spMkLst>
        </pc:spChg>
        <pc:picChg chg="add mod">
          <ac:chgData name="Joshua Ganschow" userId="3c0bb4e7a172a306" providerId="LiveId" clId="{EADAD223-C50A-4815-A2DA-69D0DC7EA272}" dt="2024-10-29T22:06:08.313" v="8629" actId="931"/>
          <ac:picMkLst>
            <pc:docMk/>
            <pc:sldMk cId="2281503138" sldId="295"/>
            <ac:picMk id="5" creationId="{358C7BA0-0938-89B7-0687-7505B3190C7F}"/>
          </ac:picMkLst>
        </pc:picChg>
        <pc:picChg chg="add mod">
          <ac:chgData name="Joshua Ganschow" userId="3c0bb4e7a172a306" providerId="LiveId" clId="{EADAD223-C50A-4815-A2DA-69D0DC7EA272}" dt="2024-10-29T22:06:30.506" v="8635" actId="26606"/>
          <ac:picMkLst>
            <pc:docMk/>
            <pc:sldMk cId="2281503138" sldId="295"/>
            <ac:picMk id="7" creationId="{F7BE0171-2937-C473-3723-B93C90D830A5}"/>
          </ac:picMkLst>
        </pc:picChg>
        <pc:cxnChg chg="del">
          <ac:chgData name="Joshua Ganschow" userId="3c0bb4e7a172a306" providerId="LiveId" clId="{EADAD223-C50A-4815-A2DA-69D0DC7EA272}" dt="2024-10-29T22:06:30.506" v="8635" actId="26606"/>
          <ac:cxnSpMkLst>
            <pc:docMk/>
            <pc:sldMk cId="2281503138" sldId="295"/>
            <ac:cxnSpMk id="28" creationId="{71FEA209-02A4-F896-AA4F-EC9577EABAD4}"/>
          </ac:cxnSpMkLst>
        </pc:cxnChg>
        <pc:cxnChg chg="add">
          <ac:chgData name="Joshua Ganschow" userId="3c0bb4e7a172a306" providerId="LiveId" clId="{EADAD223-C50A-4815-A2DA-69D0DC7EA272}" dt="2024-10-29T22:06:30.506" v="8635" actId="26606"/>
          <ac:cxnSpMkLst>
            <pc:docMk/>
            <pc:sldMk cId="2281503138" sldId="295"/>
            <ac:cxnSpMk id="37" creationId="{EEA38897-7BA3-4408-8083-3235339C4A60}"/>
          </ac:cxnSpMkLst>
        </pc:cxnChg>
        <pc:cxnChg chg="add">
          <ac:chgData name="Joshua Ganschow" userId="3c0bb4e7a172a306" providerId="LiveId" clId="{EADAD223-C50A-4815-A2DA-69D0DC7EA272}" dt="2024-10-29T22:06:30.506" v="8635" actId="26606"/>
          <ac:cxnSpMkLst>
            <pc:docMk/>
            <pc:sldMk cId="2281503138" sldId="295"/>
            <ac:cxnSpMk id="39" creationId="{F11AD06B-AB20-4097-8606-5DA00DBACE88}"/>
          </ac:cxnSpMkLst>
        </pc:cxnChg>
      </pc:sldChg>
      <pc:sldChg chg="addSp delSp modSp add mod">
        <pc:chgData name="Joshua Ganschow" userId="3c0bb4e7a172a306" providerId="LiveId" clId="{EADAD223-C50A-4815-A2DA-69D0DC7EA272}" dt="2024-10-29T22:08:12.436" v="8639" actId="26606"/>
        <pc:sldMkLst>
          <pc:docMk/>
          <pc:sldMk cId="571640589" sldId="296"/>
        </pc:sldMkLst>
        <pc:spChg chg="mod">
          <ac:chgData name="Joshua Ganschow" userId="3c0bb4e7a172a306" providerId="LiveId" clId="{EADAD223-C50A-4815-A2DA-69D0DC7EA272}" dt="2024-10-29T22:08:12.436" v="8639" actId="26606"/>
          <ac:spMkLst>
            <pc:docMk/>
            <pc:sldMk cId="571640589" sldId="296"/>
            <ac:spMk id="2" creationId="{692C0394-F9BD-A589-9D9F-321C5199A416}"/>
          </ac:spMkLst>
        </pc:spChg>
        <pc:spChg chg="mod">
          <ac:chgData name="Joshua Ganschow" userId="3c0bb4e7a172a306" providerId="LiveId" clId="{EADAD223-C50A-4815-A2DA-69D0DC7EA272}" dt="2024-10-29T22:08:12.436" v="8639" actId="26606"/>
          <ac:spMkLst>
            <pc:docMk/>
            <pc:sldMk cId="571640589" sldId="296"/>
            <ac:spMk id="3" creationId="{83B8D0EA-97B3-D136-1EBD-F108AC80D434}"/>
          </ac:spMkLst>
        </pc:spChg>
        <pc:spChg chg="del">
          <ac:chgData name="Joshua Ganschow" userId="3c0bb4e7a172a306" providerId="LiveId" clId="{EADAD223-C50A-4815-A2DA-69D0DC7EA272}" dt="2024-10-29T22:08:12.436" v="8639" actId="26606"/>
          <ac:spMkLst>
            <pc:docMk/>
            <pc:sldMk cId="571640589" sldId="296"/>
            <ac:spMk id="26" creationId="{0B73DD04-BFC9-5DC1-E670-58E1F4BE145F}"/>
          </ac:spMkLst>
        </pc:spChg>
        <pc:spChg chg="del">
          <ac:chgData name="Joshua Ganschow" userId="3c0bb4e7a172a306" providerId="LiveId" clId="{EADAD223-C50A-4815-A2DA-69D0DC7EA272}" dt="2024-10-29T22:08:12.436" v="8639" actId="26606"/>
          <ac:spMkLst>
            <pc:docMk/>
            <pc:sldMk cId="571640589" sldId="296"/>
            <ac:spMk id="30" creationId="{90F0EABB-13D6-1675-6ED9-82908DBBA561}"/>
          </ac:spMkLst>
        </pc:spChg>
        <pc:spChg chg="add">
          <ac:chgData name="Joshua Ganschow" userId="3c0bb4e7a172a306" providerId="LiveId" clId="{EADAD223-C50A-4815-A2DA-69D0DC7EA272}" dt="2024-10-29T22:08:12.436" v="8639" actId="26606"/>
          <ac:spMkLst>
            <pc:docMk/>
            <pc:sldMk cId="571640589" sldId="296"/>
            <ac:spMk id="35" creationId="{E8A8EAB8-D2FF-444D-B34B-7D32F106AD0E}"/>
          </ac:spMkLst>
        </pc:spChg>
        <pc:picChg chg="add mod">
          <ac:chgData name="Joshua Ganschow" userId="3c0bb4e7a172a306" providerId="LiveId" clId="{EADAD223-C50A-4815-A2DA-69D0DC7EA272}" dt="2024-10-29T22:08:12.436" v="8639" actId="26606"/>
          <ac:picMkLst>
            <pc:docMk/>
            <pc:sldMk cId="571640589" sldId="296"/>
            <ac:picMk id="5" creationId="{E19734CE-3EC5-1AB9-CAC9-47A40C1790F0}"/>
          </ac:picMkLst>
        </pc:picChg>
        <pc:cxnChg chg="del">
          <ac:chgData name="Joshua Ganschow" userId="3c0bb4e7a172a306" providerId="LiveId" clId="{EADAD223-C50A-4815-A2DA-69D0DC7EA272}" dt="2024-10-29T22:08:12.436" v="8639" actId="26606"/>
          <ac:cxnSpMkLst>
            <pc:docMk/>
            <pc:sldMk cId="571640589" sldId="296"/>
            <ac:cxnSpMk id="28" creationId="{905E1C1E-A9D6-2996-ECFE-AC6C45EB31B5}"/>
          </ac:cxnSpMkLst>
        </pc:cxnChg>
        <pc:cxnChg chg="add">
          <ac:chgData name="Joshua Ganschow" userId="3c0bb4e7a172a306" providerId="LiveId" clId="{EADAD223-C50A-4815-A2DA-69D0DC7EA272}" dt="2024-10-29T22:08:12.436" v="8639" actId="26606"/>
          <ac:cxnSpMkLst>
            <pc:docMk/>
            <pc:sldMk cId="571640589" sldId="296"/>
            <ac:cxnSpMk id="37" creationId="{EEA38897-7BA3-4408-8083-3235339C4A60}"/>
          </ac:cxnSpMkLst>
        </pc:cxnChg>
        <pc:cxnChg chg="add">
          <ac:chgData name="Joshua Ganschow" userId="3c0bb4e7a172a306" providerId="LiveId" clId="{EADAD223-C50A-4815-A2DA-69D0DC7EA272}" dt="2024-10-29T22:08:12.436" v="8639" actId="26606"/>
          <ac:cxnSpMkLst>
            <pc:docMk/>
            <pc:sldMk cId="571640589" sldId="296"/>
            <ac:cxnSpMk id="39" creationId="{F11AD06B-AB20-4097-8606-5DA00DBACE88}"/>
          </ac:cxnSpMkLst>
        </pc:cxnChg>
      </pc:sldChg>
      <pc:sldChg chg="addSp modSp new mod ord setBg">
        <pc:chgData name="Joshua Ganschow" userId="3c0bb4e7a172a306" providerId="LiveId" clId="{EADAD223-C50A-4815-A2DA-69D0DC7EA272}" dt="2024-10-29T18:05:00.909" v="8075" actId="26606"/>
        <pc:sldMkLst>
          <pc:docMk/>
          <pc:sldMk cId="3657580754" sldId="297"/>
        </pc:sldMkLst>
        <pc:spChg chg="add mod">
          <ac:chgData name="Joshua Ganschow" userId="3c0bb4e7a172a306" providerId="LiveId" clId="{EADAD223-C50A-4815-A2DA-69D0DC7EA272}" dt="2024-10-29T18:05:00.909" v="8075" actId="26606"/>
          <ac:spMkLst>
            <pc:docMk/>
            <pc:sldMk cId="3657580754" sldId="297"/>
            <ac:spMk id="4" creationId="{42AEBE13-AD00-AA0C-4393-88399EE732E4}"/>
          </ac:spMkLst>
        </pc:spChg>
        <pc:spChg chg="add">
          <ac:chgData name="Joshua Ganschow" userId="3c0bb4e7a172a306" providerId="LiveId" clId="{EADAD223-C50A-4815-A2DA-69D0DC7EA272}" dt="2024-10-29T18:05:00.909" v="8075" actId="26606"/>
          <ac:spMkLst>
            <pc:docMk/>
            <pc:sldMk cId="3657580754" sldId="297"/>
            <ac:spMk id="9" creationId="{FB5B0058-AF13-4859-B429-4EDDE2A26F7F}"/>
          </ac:spMkLst>
        </pc:spChg>
        <pc:spChg chg="add">
          <ac:chgData name="Joshua Ganschow" userId="3c0bb4e7a172a306" providerId="LiveId" clId="{EADAD223-C50A-4815-A2DA-69D0DC7EA272}" dt="2024-10-29T18:05:00.909" v="8075" actId="26606"/>
          <ac:spMkLst>
            <pc:docMk/>
            <pc:sldMk cId="3657580754" sldId="297"/>
            <ac:spMk id="11" creationId="{1A89CBBC-7743-43D9-A324-25CB472E9B2E}"/>
          </ac:spMkLst>
        </pc:spChg>
        <pc:picChg chg="add mod ord">
          <ac:chgData name="Joshua Ganschow" userId="3c0bb4e7a172a306" providerId="LiveId" clId="{EADAD223-C50A-4815-A2DA-69D0DC7EA272}" dt="2024-10-29T18:05:00.909" v="8075" actId="26606"/>
          <ac:picMkLst>
            <pc:docMk/>
            <pc:sldMk cId="3657580754" sldId="297"/>
            <ac:picMk id="3" creationId="{45DBCC13-AB23-18D3-9015-4B73652F6385}"/>
          </ac:picMkLst>
        </pc:picChg>
      </pc:sldChg>
      <pc:sldChg chg="addSp modSp new mod setBg">
        <pc:chgData name="Joshua Ganschow" userId="3c0bb4e7a172a306" providerId="LiveId" clId="{EADAD223-C50A-4815-A2DA-69D0DC7EA272}" dt="2024-10-29T21:46:40.177" v="8552" actId="3626"/>
        <pc:sldMkLst>
          <pc:docMk/>
          <pc:sldMk cId="658368733" sldId="298"/>
        </pc:sldMkLst>
        <pc:spChg chg="mod">
          <ac:chgData name="Joshua Ganschow" userId="3c0bb4e7a172a306" providerId="LiveId" clId="{EADAD223-C50A-4815-A2DA-69D0DC7EA272}" dt="2024-10-29T21:46:25.261" v="8545" actId="26606"/>
          <ac:spMkLst>
            <pc:docMk/>
            <pc:sldMk cId="658368733" sldId="298"/>
            <ac:spMk id="2" creationId="{2E80C40E-0A14-CB65-55FD-10F49C3831BF}"/>
          </ac:spMkLst>
        </pc:spChg>
        <pc:spChg chg="mod">
          <ac:chgData name="Joshua Ganschow" userId="3c0bb4e7a172a306" providerId="LiveId" clId="{EADAD223-C50A-4815-A2DA-69D0DC7EA272}" dt="2024-10-29T21:46:40.177" v="8552" actId="3626"/>
          <ac:spMkLst>
            <pc:docMk/>
            <pc:sldMk cId="658368733" sldId="298"/>
            <ac:spMk id="3" creationId="{51DDA43E-04EC-ADB6-F7E2-E1E5D4D04849}"/>
          </ac:spMkLst>
        </pc:spChg>
        <pc:spChg chg="add">
          <ac:chgData name="Joshua Ganschow" userId="3c0bb4e7a172a306" providerId="LiveId" clId="{EADAD223-C50A-4815-A2DA-69D0DC7EA272}" dt="2024-10-29T21:46:25.261" v="8545" actId="26606"/>
          <ac:spMkLst>
            <pc:docMk/>
            <pc:sldMk cId="658368733" sldId="298"/>
            <ac:spMk id="8" creationId="{A7AE9375-4664-4DB2-922D-2782A6E439AC}"/>
          </ac:spMkLst>
        </pc:spChg>
        <pc:spChg chg="add">
          <ac:chgData name="Joshua Ganschow" userId="3c0bb4e7a172a306" providerId="LiveId" clId="{EADAD223-C50A-4815-A2DA-69D0DC7EA272}" dt="2024-10-29T21:46:25.261" v="8545" actId="26606"/>
          <ac:spMkLst>
            <pc:docMk/>
            <pc:sldMk cId="658368733" sldId="298"/>
            <ac:spMk id="12" creationId="{9DD005C1-8C51-42D6-9BEE-B9B83849743D}"/>
          </ac:spMkLst>
        </pc:spChg>
        <pc:cxnChg chg="add">
          <ac:chgData name="Joshua Ganschow" userId="3c0bb4e7a172a306" providerId="LiveId" clId="{EADAD223-C50A-4815-A2DA-69D0DC7EA272}" dt="2024-10-29T21:46:25.261" v="8545" actId="26606"/>
          <ac:cxnSpMkLst>
            <pc:docMk/>
            <pc:sldMk cId="658368733" sldId="298"/>
            <ac:cxnSpMk id="10" creationId="{EE504C98-6397-41C1-A8D8-2D9C4ED307E0}"/>
          </ac:cxnSpMkLst>
        </pc:cxnChg>
      </pc:sldChg>
      <pc:sldChg chg="modSp add mod ord">
        <pc:chgData name="Joshua Ganschow" userId="3c0bb4e7a172a306" providerId="LiveId" clId="{EADAD223-C50A-4815-A2DA-69D0DC7EA272}" dt="2024-10-29T21:47:19.742" v="8602" actId="20577"/>
        <pc:sldMkLst>
          <pc:docMk/>
          <pc:sldMk cId="751496923" sldId="299"/>
        </pc:sldMkLst>
        <pc:spChg chg="mod">
          <ac:chgData name="Joshua Ganschow" userId="3c0bb4e7a172a306" providerId="LiveId" clId="{EADAD223-C50A-4815-A2DA-69D0DC7EA272}" dt="2024-10-29T21:47:19.742" v="8602" actId="20577"/>
          <ac:spMkLst>
            <pc:docMk/>
            <pc:sldMk cId="751496923" sldId="299"/>
            <ac:spMk id="2" creationId="{3B70C721-B0F8-B3A7-C728-AE5A5B4A3A55}"/>
          </ac:spMkLst>
        </pc:spChg>
      </pc:sldChg>
      <pc:sldChg chg="new del">
        <pc:chgData name="Joshua Ganschow" userId="3c0bb4e7a172a306" providerId="LiveId" clId="{EADAD223-C50A-4815-A2DA-69D0DC7EA272}" dt="2024-10-29T22:36:59.210" v="8641" actId="680"/>
        <pc:sldMkLst>
          <pc:docMk/>
          <pc:sldMk cId="2434573840" sldId="300"/>
        </pc:sldMkLst>
      </pc:sldChg>
      <pc:sldChg chg="add">
        <pc:chgData name="Joshua Ganschow" userId="3c0bb4e7a172a306" providerId="LiveId" clId="{EADAD223-C50A-4815-A2DA-69D0DC7EA272}" dt="2024-10-29T22:37:05.278" v="8642" actId="2890"/>
        <pc:sldMkLst>
          <pc:docMk/>
          <pc:sldMk cId="3510813515" sldId="300"/>
        </pc:sldMkLst>
      </pc:sldChg>
      <pc:sldChg chg="addSp delSp modSp add mod">
        <pc:chgData name="Joshua Ganschow" userId="3c0bb4e7a172a306" providerId="LiveId" clId="{EADAD223-C50A-4815-A2DA-69D0DC7EA272}" dt="2024-10-29T22:49:11.352" v="9210" actId="26606"/>
        <pc:sldMkLst>
          <pc:docMk/>
          <pc:sldMk cId="4061754559" sldId="301"/>
        </pc:sldMkLst>
        <pc:spChg chg="mod">
          <ac:chgData name="Joshua Ganschow" userId="3c0bb4e7a172a306" providerId="LiveId" clId="{EADAD223-C50A-4815-A2DA-69D0DC7EA272}" dt="2024-10-29T22:49:11.352" v="9210" actId="26606"/>
          <ac:spMkLst>
            <pc:docMk/>
            <pc:sldMk cId="4061754559" sldId="301"/>
            <ac:spMk id="2" creationId="{DFE3468B-3E01-8803-CB6B-7288B3E1A30E}"/>
          </ac:spMkLst>
        </pc:spChg>
        <pc:spChg chg="mod">
          <ac:chgData name="Joshua Ganschow" userId="3c0bb4e7a172a306" providerId="LiveId" clId="{EADAD223-C50A-4815-A2DA-69D0DC7EA272}" dt="2024-10-29T22:49:11.352" v="9210" actId="26606"/>
          <ac:spMkLst>
            <pc:docMk/>
            <pc:sldMk cId="4061754559" sldId="301"/>
            <ac:spMk id="3" creationId="{3924D527-6596-525B-4832-2434C17A0A1E}"/>
          </ac:spMkLst>
        </pc:spChg>
        <pc:spChg chg="del">
          <ac:chgData name="Joshua Ganschow" userId="3c0bb4e7a172a306" providerId="LiveId" clId="{EADAD223-C50A-4815-A2DA-69D0DC7EA272}" dt="2024-10-29T22:49:11.352" v="9210" actId="26606"/>
          <ac:spMkLst>
            <pc:docMk/>
            <pc:sldMk cId="4061754559" sldId="301"/>
            <ac:spMk id="26" creationId="{FD7047AD-7542-E672-6593-960F0A9BE97F}"/>
          </ac:spMkLst>
        </pc:spChg>
        <pc:spChg chg="del">
          <ac:chgData name="Joshua Ganschow" userId="3c0bb4e7a172a306" providerId="LiveId" clId="{EADAD223-C50A-4815-A2DA-69D0DC7EA272}" dt="2024-10-29T22:49:11.352" v="9210" actId="26606"/>
          <ac:spMkLst>
            <pc:docMk/>
            <pc:sldMk cId="4061754559" sldId="301"/>
            <ac:spMk id="30" creationId="{84354B23-2110-91DB-17C4-09FD4A694952}"/>
          </ac:spMkLst>
        </pc:spChg>
        <pc:spChg chg="add">
          <ac:chgData name="Joshua Ganschow" userId="3c0bb4e7a172a306" providerId="LiveId" clId="{EADAD223-C50A-4815-A2DA-69D0DC7EA272}" dt="2024-10-29T22:49:11.352" v="9210" actId="26606"/>
          <ac:spMkLst>
            <pc:docMk/>
            <pc:sldMk cId="4061754559" sldId="301"/>
            <ac:spMk id="35" creationId="{E8A8EAB8-D2FF-444D-B34B-7D32F106AD0E}"/>
          </ac:spMkLst>
        </pc:spChg>
        <pc:spChg chg="add">
          <ac:chgData name="Joshua Ganschow" userId="3c0bb4e7a172a306" providerId="LiveId" clId="{EADAD223-C50A-4815-A2DA-69D0DC7EA272}" dt="2024-10-29T22:49:11.352" v="9210" actId="26606"/>
          <ac:spMkLst>
            <pc:docMk/>
            <pc:sldMk cId="4061754559" sldId="301"/>
            <ac:spMk id="37" creationId="{9DD005C1-8C51-42D6-9BEE-B9B83849743D}"/>
          </ac:spMkLst>
        </pc:spChg>
        <pc:spChg chg="add">
          <ac:chgData name="Joshua Ganschow" userId="3c0bb4e7a172a306" providerId="LiveId" clId="{EADAD223-C50A-4815-A2DA-69D0DC7EA272}" dt="2024-10-29T22:49:11.352" v="9210" actId="26606"/>
          <ac:spMkLst>
            <pc:docMk/>
            <pc:sldMk cId="4061754559" sldId="301"/>
            <ac:spMk id="39" creationId="{C61F2F60-14E3-4196-B7CE-175E46F04481}"/>
          </ac:spMkLst>
        </pc:spChg>
        <pc:picChg chg="add mod">
          <ac:chgData name="Joshua Ganschow" userId="3c0bb4e7a172a306" providerId="LiveId" clId="{EADAD223-C50A-4815-A2DA-69D0DC7EA272}" dt="2024-10-29T22:49:11.352" v="9210" actId="26606"/>
          <ac:picMkLst>
            <pc:docMk/>
            <pc:sldMk cId="4061754559" sldId="301"/>
            <ac:picMk id="5" creationId="{3D4C8962-7103-CA83-6B04-DAEB96A8D8ED}"/>
          </ac:picMkLst>
        </pc:picChg>
        <pc:cxnChg chg="del">
          <ac:chgData name="Joshua Ganschow" userId="3c0bb4e7a172a306" providerId="LiveId" clId="{EADAD223-C50A-4815-A2DA-69D0DC7EA272}" dt="2024-10-29T22:49:11.352" v="9210" actId="26606"/>
          <ac:cxnSpMkLst>
            <pc:docMk/>
            <pc:sldMk cId="4061754559" sldId="301"/>
            <ac:cxnSpMk id="28" creationId="{1B061A5D-6AA4-EE81-0E98-C688E0F7C371}"/>
          </ac:cxnSpMkLst>
        </pc:cxnChg>
      </pc:sldChg>
      <pc:sldChg chg="modSp add mod ord">
        <pc:chgData name="Joshua Ganschow" userId="3c0bb4e7a172a306" providerId="LiveId" clId="{EADAD223-C50A-4815-A2DA-69D0DC7EA272}" dt="2024-10-29T22:54:23.582" v="9919" actId="20577"/>
        <pc:sldMkLst>
          <pc:docMk/>
          <pc:sldMk cId="1066229625" sldId="302"/>
        </pc:sldMkLst>
        <pc:spChg chg="mod">
          <ac:chgData name="Joshua Ganschow" userId="3c0bb4e7a172a306" providerId="LiveId" clId="{EADAD223-C50A-4815-A2DA-69D0DC7EA272}" dt="2024-10-29T22:54:23.582" v="9919" actId="20577"/>
          <ac:spMkLst>
            <pc:docMk/>
            <pc:sldMk cId="1066229625" sldId="302"/>
            <ac:spMk id="3" creationId="{B9207D6C-E27B-370C-B556-12C19F5DA9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AE95-C1C0-3F5F-40C4-5D574229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88FE2-DF09-AF3F-F304-B87EC07C2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1E9-AD32-5A1E-7D45-CCCA664F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F3C2-8023-8FA4-8A93-FE31F0FA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B98-D2D5-4EB8-E536-56A96FB5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E8D-9EAC-B2C1-BB89-7ABF8A3C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7732C-EDF3-F149-0E51-BB184133E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F5AE-FE3D-9B38-7B1B-A7FF8AFC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BC0A-D66C-7379-F701-784C369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B029-61B1-4383-33D5-7BA82F75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0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2B5A5-C607-D861-A268-66999FB46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20526-CBD7-8118-AB3E-E985FDD56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5C3A-678F-7BD5-8D47-2BC27062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BEA6-336D-4E29-FD5C-0A8179C5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0ED3-EB53-1776-C8A6-2EB83401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200-EDD0-BBCB-542B-38A4D691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17A0-9708-2A41-144E-B63D6280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DEEB-0E07-77A7-4024-BDF745AF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07F6-6EF1-009C-97C5-177A91F9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87EB-923D-4EF9-B608-62262B56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0A44-A137-EB70-8584-1148CB70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7F4A-F9DF-261E-565A-73D9E4BA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AB29-A917-A7E1-3B50-1296D005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9845-70A0-9499-511D-46697E9E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766F-CE95-2D75-E23D-13B89FE4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3A5F-7451-EE3B-590A-C39639E2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67A1-3F2F-9811-6AD5-22562CCBD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6B02-88B6-7C47-CCEF-017BD81B0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DCFD9-BA12-365E-A9C7-B890778D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C159C-8C91-DD9B-1F15-8B9F1278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27EC-D88B-095F-A1FC-EF24EAC6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2A72-EEE8-28C9-B8C4-441E1896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7BFC-F7D6-B1F1-F2B5-0CAACF14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12A0-43C4-0E19-B2FE-6F254BDC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51045-12F6-4C9E-7255-CA49B880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4B5D0-E165-05F8-46CE-AAAFC7BD1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77B8F-6CE3-5F13-297E-1E82E389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54D99-4B06-D463-5554-E5D9EC3C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B5BE7-1798-C29D-43A3-8ABA2C3B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169-F3AF-7C42-C767-EA8AF47B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12857-207E-80D2-648B-4062E021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01564-08E7-00C3-3D3B-6E3AA371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AF973-DCF4-5720-B491-0FC5782C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333C-BE7E-B6E2-221F-3ACA61E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F064-4C6D-4F81-571A-6D3A48E5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11BB-72A9-0308-5DA9-45363CF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BCF-5715-FB27-8079-B2FAB36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D2FB-CB08-6829-F366-76C3EB97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2A05-BB3B-08CF-B143-289A1F78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A48E-F2B9-CA0A-DF4B-AFB3C02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43622-7574-0BAA-6EEB-F818FFE5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CEB4-2623-38EF-3528-586B03B9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A2DA-D224-74F8-75F6-E3D7AA34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A1218-FB44-3BD6-EF9E-B5E0E177C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89A6-DF6C-1972-E5D1-BE651DC7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B4C8-1301-DE4E-A331-996C29C2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E15F2-73EA-CDBB-4CDB-7EF0D06E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4CD20-E374-FB75-5AC5-B9E21016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3DBDA-697E-6985-AB5D-BFB1A7AC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C7EE-2EBF-21DE-CA45-2443EF0B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DA6B-EE13-9F27-8E6C-E65B1C57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F29A2-4DF1-493F-A4C9-8459DFB090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616F-F02C-E5E3-3BCA-8A1855479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BF4F-49BD-2CF8-CB90-77A10D13F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F2D31-4846-40C5-8D07-5027B9BE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secretchamb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EBE13-AD00-AA0C-4393-88399EE732E4}"/>
              </a:ext>
            </a:extLst>
          </p:cNvPr>
          <p:cNvSpPr txBox="1"/>
          <p:nvPr/>
        </p:nvSpPr>
        <p:spPr>
          <a:xfrm>
            <a:off x="728663" y="1422400"/>
            <a:ext cx="536733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5DBCC13-AB23-18D3-9015-4B73652F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67" y="1056303"/>
            <a:ext cx="4640737" cy="4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8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025A4-FC82-5E3B-A047-2D4A99F1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D02A-BB89-9AE4-D8C8-65AD073D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Choosing Based on Problem Constraints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2C6A-0AAF-155A-FDC5-68B3EC3C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Graph size: if the graph has thousands of nodes/edges, lean toward adjacency lists to avoid memory limits</a:t>
            </a:r>
          </a:p>
          <a:p>
            <a:r>
              <a:rPr lang="en-US" sz="2000">
                <a:solidFill>
                  <a:schemeClr val="bg1"/>
                </a:solidFill>
              </a:rPr>
              <a:t>Edge Queries vs Traversal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For quick edge presence checks between nodes, an adjacency matrix will be more efficient (in general)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For traversing connected nodes (common in DFS/BFS), adjacency lists will generally perform better</a:t>
            </a:r>
          </a:p>
        </p:txBody>
      </p:sp>
    </p:spTree>
    <p:extLst>
      <p:ext uri="{BB962C8B-B14F-4D97-AF65-F5344CB8AC3E}">
        <p14:creationId xmlns:p14="http://schemas.microsoft.com/office/powerpoint/2010/main" val="124645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3D48-0839-5C8C-E68E-5C0B9D9234A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Examples of Representation Choice in Contests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3120-C184-6E4C-D16D-2D4CC4F04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Adjacency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543C0-B63C-EACA-D4BF-BACC49FB1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Pathfinding</a:t>
            </a:r>
          </a:p>
          <a:p>
            <a:r>
              <a:rPr lang="en-US" dirty="0">
                <a:solidFill>
                  <a:schemeClr val="bg1"/>
                </a:solidFill>
              </a:rPr>
              <a:t>Connected components</a:t>
            </a:r>
          </a:p>
          <a:p>
            <a:r>
              <a:rPr lang="en-US" dirty="0">
                <a:solidFill>
                  <a:schemeClr val="bg1"/>
                </a:solidFill>
              </a:rPr>
              <a:t>Cycle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951C3-9903-4B5D-676E-3D1910C96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Adjacency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50C0D-3834-2F57-9E8E-FA595C7285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Dense networks</a:t>
            </a:r>
          </a:p>
          <a:p>
            <a:r>
              <a:rPr lang="en-US" dirty="0">
                <a:solidFill>
                  <a:schemeClr val="bg1"/>
                </a:solidFill>
              </a:rPr>
              <a:t>Floyd-</a:t>
            </a:r>
            <a:r>
              <a:rPr lang="en-US" dirty="0" err="1">
                <a:solidFill>
                  <a:schemeClr val="bg1"/>
                </a:solidFill>
              </a:rPr>
              <a:t>Warshall</a:t>
            </a:r>
            <a:r>
              <a:rPr lang="en-US" dirty="0">
                <a:solidFill>
                  <a:schemeClr val="bg1"/>
                </a:solidFill>
              </a:rPr>
              <a:t> for all-pairs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76511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A1ADA-06ED-8852-3C8F-99EE21436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E8618-05F7-1FC9-A698-BF9E1D64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CB94F-FD80-FCEF-30F9-529A3781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1BA2-3066-6B61-624A-DE641CD5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D24317-0BE5-F061-76D7-235D04841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803E1-3515-C4D0-CBC1-5227353FE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0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862D0-0C0E-3924-8D68-849EB306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E0742B-5D92-B6F8-484E-8CF718914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AE248-F98A-F88E-1CF7-99EC8EE8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Depth-First Search (DFS)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644CC-67F3-0D67-61BC-37376890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traversing graphs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FACCE1-7413-D697-D180-A62177C33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4C92E-6AE4-88ED-3E41-24CF5399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5A8F4-31F6-7DF7-01E2-57128E3A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BBE08-91FC-7DAD-CB12-7CCAB9CA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What is DFS?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E848-2273-0906-9A85-B31728C5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DFS is a traversal technique that explores as far as possible along each branch before backtracking</a:t>
            </a:r>
          </a:p>
          <a:p>
            <a:r>
              <a:rPr lang="en-US" sz="1700">
                <a:solidFill>
                  <a:schemeClr val="bg1"/>
                </a:solidFill>
              </a:rPr>
              <a:t>Traverses one path until the end, then backtracks</a:t>
            </a:r>
          </a:p>
          <a:p>
            <a:r>
              <a:rPr lang="en-US" sz="1700">
                <a:solidFill>
                  <a:schemeClr val="bg1"/>
                </a:solidFill>
              </a:rPr>
              <a:t>Useful for problems involving pathfinding, detecting cycles, finding connected components, and exploring all possible paths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EFCBF3E4-F175-CEC9-92BE-50459E33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83" y="994834"/>
            <a:ext cx="4826000" cy="4826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D5357-CBB5-703F-1CE3-C5E096EAA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65E2C-E11F-7292-16FC-E8F80EED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DFS Works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C6CA-AA28-4C85-B8FE-435A2E1B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Recursive approach: DFS can be implemented recursively by calling the function on each unvisited node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Iterative approach: Alternatively, use a stack to simulate the recursion for environments with limited stack depth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1B6C656-804D-2E4A-0FE2-CDF6007A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1246312"/>
            <a:ext cx="3588640" cy="103173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C0B4E6C-7A5C-1E64-5F80-25A9F4D6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627145"/>
            <a:ext cx="3588640" cy="9907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F0A24-F631-00EB-33F0-D9EB47FED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3B085CE-A8C1-64F0-5BF8-E68E7420C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601F-4128-BB21-7D37-5A2552C0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Applications in Competitive Programming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BE10A3-2E98-76F5-58D8-A57231BD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83A2-C876-A337-7203-CA38C471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Cycle detection: determine if a graph has a cycle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Connected Components: count the number of isolated subgraphs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Pathfinding: find if there is a path from a source to a destination in a graph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9B347-F1B9-4785-5BC4-2805EED5A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05EEE-6B05-1345-1784-5A6E1CCF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C4B3115-AEC8-EFBD-1F9C-EE821AD3B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AA917-E884-D353-B09E-36EE1492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Time and Space Complexity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A288B9-3F7C-26F3-9804-44E53CA5A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7A71-15D3-E2C8-3FF7-FD77FA7F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Time complexity: O(V+E), where V is the number of vertices and E is the number of edges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Space complexity: Depends on recursion depth, can be O(V) for stack/recursive calls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C0D7FA-6005-4902-69D3-A20DAE9D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575A9-CB0B-6F0C-657E-86739EC41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6A1B60-CCBE-C0B6-C918-7A1E9C9E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C3826-D71F-99EF-CE45-715D7076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Breadth-First Search (BFS)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8932C-9F28-BCF7-7F96-D760145D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Also f</a:t>
            </a: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 traversing graphs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B2DEA-5A3C-5613-E078-AEFC3181D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69BCEE-5F9C-7B37-6B45-77937F9C7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D1D32-2368-5CFF-7EE9-1110E8D80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14062-9952-AC2E-3BCF-F3394159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What is BFS?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693C-4216-F5AA-2EAF-869EDDDC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BFS is a traversal technique that explores nodes level-by-level, visiting all neighbors of a node before moving to the next layer</a:t>
            </a:r>
          </a:p>
          <a:p>
            <a:r>
              <a:rPr lang="en-US" sz="1600">
                <a:solidFill>
                  <a:schemeClr val="bg1"/>
                </a:solidFill>
              </a:rPr>
              <a:t>Traverses breadth-first (layer by layer from the starting node)</a:t>
            </a:r>
          </a:p>
          <a:p>
            <a:r>
              <a:rPr lang="en-US" sz="1600">
                <a:solidFill>
                  <a:schemeClr val="bg1"/>
                </a:solidFill>
              </a:rPr>
              <a:t>Useful for finding the shortest path in unweighted graphs, detected connected components, and exploring all nodes within a specific “distance” from a starting node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0090F4FC-0D5D-5E5F-F35B-683EE8B78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83" y="977900"/>
            <a:ext cx="4826000" cy="4826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89CB5-C8AA-73F2-7544-463A276DE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</a:rPr>
              <a:t>Graphs and Their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7F40B-9E13-7AE1-4027-5C9E062B8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en-US" sz="1900">
                <a:solidFill>
                  <a:schemeClr val="bg1"/>
                </a:solidFill>
              </a:rPr>
              <a:t>Focusing on Python and C++ Implementations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Joshua Ganschow – Dakota State University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10/29/24</a:t>
            </a:r>
          </a:p>
        </p:txBody>
      </p:sp>
      <p:pic>
        <p:nvPicPr>
          <p:cNvPr id="5" name="Picture 4" descr="A network of dots and lines&#10;&#10;Description automatically generated">
            <a:extLst>
              <a:ext uri="{FF2B5EF4-FFF2-40B4-BE49-F238E27FC236}">
                <a16:creationId xmlns:a16="http://schemas.microsoft.com/office/drawing/2014/main" id="{72058405-D46A-A0AA-0F25-F7F17C16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" b="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050B9-6BBC-B42C-38C7-9FD90CD4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FD24D-010B-526F-C342-3F0C4052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BFS Works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41B8-4BBC-B478-DF75-22C7D9B95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Queue-based approach: BFS uses a queue to keep track of nodes to visit next, ensuring that nodes are processed in a first-in, first-out (FIFO) order</a:t>
            </a:r>
          </a:p>
          <a:p>
            <a:r>
              <a:rPr lang="en-US" sz="2000">
                <a:solidFill>
                  <a:schemeClr val="bg1"/>
                </a:solidFill>
              </a:rPr>
              <a:t>Each node’s neighbors are explored fully before moving to the next level of nodes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D410C74-4B51-6078-E6C7-E06096E4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666" y="369913"/>
            <a:ext cx="3437693" cy="278453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1928FD4-2778-0DAE-6B6F-19CDE3BC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881009"/>
            <a:ext cx="3588640" cy="248304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769E3-7ADD-440A-E65C-82050A6F1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B5A6116-19C6-3A87-DF03-08C15CBC7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C87AB-6B4F-F01E-A528-D6081178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Applications in Competitive Programming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149EDF-7E23-D555-6B69-2F9A69BC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BFD2-3FFF-E097-61B6-B6638A0D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Shortest path in Unweighted Graphs: BFS guarantees the shortest path from the source to any reachable node in unweighted graphs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Connected Components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Flood fill and similar algorithms: ideal for filling areas or checking connectivity in grids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33C833-A05B-46DF-31D9-1FBFB3E3E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38EEB5-43C8-26DA-03FC-3CC79A68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FA997F0-8CEB-92F7-7456-A16EBCD83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D7251-DF99-BBEA-BE55-F97CE048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Time and Space Complexity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4E6829-55C3-93F9-C02C-1DBA815CE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8D79-799E-A272-F98E-8F5B580E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Time complexity: same as DFS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Space complexity: O(V) for the queue and visited tracking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9EDA5-D46C-E280-96A7-00D945086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E4477-6888-494D-58EB-72833EC5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A1CD7D-7639-63A5-97B6-9F7EFE145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05E57-7564-86DF-63B8-1F0979E2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Minimum Spanning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FA9A-B8BE-B58B-139B-C2D1C9A6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Finding the MST of weighted graphs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2ED625-9952-26F9-DB5B-2B4A92B6B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EF0DBB-C937-C818-895E-5D5F3DC18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0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A2DC1E-7BC0-13B0-7BB4-50F93252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2F4E0B8-75CA-91A5-107B-2CC7BB9C9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D80E0-BFEA-0E04-8C97-22E764C7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What is an MST?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38F3B4-34D1-51D5-D1CD-D9EA1CA4B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7637-AA05-00A6-C0FE-94D39333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MST is a subset of edges in a weighted, connected graph that connects all vertices with the minimum possible total edge weight and no cycles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Properties: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Spans all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No cycles (needs to be a tree)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Minimum weight (sum of edge weights is minimized)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C52E68-F2EB-1AA1-E7A0-59D134344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3C574-885F-F8E8-83BC-1673D68B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08F5-51C4-091B-6AD9-2B078F25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Key Algorithms for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2A52-91BD-1E2C-3231-00B8FEBA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Prim’s Algorithm</a:t>
            </a:r>
          </a:p>
          <a:p>
            <a:pPr lvl="1"/>
            <a:r>
              <a:rPr lang="en-US" sz="1000">
                <a:solidFill>
                  <a:schemeClr val="bg1"/>
                </a:solidFill>
              </a:rPr>
              <a:t>Greedy algorithm that grows the MST one edge at a time, starting from an arbitrary node</a:t>
            </a:r>
          </a:p>
          <a:p>
            <a:pPr lvl="1"/>
            <a:r>
              <a:rPr lang="en-US" sz="1000">
                <a:solidFill>
                  <a:schemeClr val="bg1"/>
                </a:solidFill>
              </a:rPr>
              <a:t>Best for dense graphs</a:t>
            </a:r>
          </a:p>
          <a:p>
            <a:pPr lvl="1"/>
            <a:r>
              <a:rPr lang="en-US" sz="1000">
                <a:solidFill>
                  <a:schemeClr val="bg1"/>
                </a:solidFill>
              </a:rPr>
              <a:t>Time complexity: O((V+E)logV) with priority queue</a:t>
            </a:r>
          </a:p>
          <a:p>
            <a:r>
              <a:rPr lang="en-US" sz="1000">
                <a:solidFill>
                  <a:schemeClr val="bg1"/>
                </a:solidFill>
              </a:rPr>
              <a:t>Kruskal’s Algorithm</a:t>
            </a:r>
          </a:p>
          <a:p>
            <a:pPr lvl="1"/>
            <a:r>
              <a:rPr lang="en-US" sz="1000">
                <a:solidFill>
                  <a:schemeClr val="bg1"/>
                </a:solidFill>
              </a:rPr>
              <a:t>Greedy algorithm that sorts all edges by weight and adds edges to the MST if they don’t form a cycle</a:t>
            </a:r>
          </a:p>
          <a:p>
            <a:pPr lvl="1"/>
            <a:r>
              <a:rPr lang="en-US" sz="1000">
                <a:solidFill>
                  <a:schemeClr val="bg1"/>
                </a:solidFill>
              </a:rPr>
              <a:t>Best for sparse graphs</a:t>
            </a:r>
          </a:p>
          <a:p>
            <a:pPr lvl="1"/>
            <a:r>
              <a:rPr lang="en-US" sz="1000">
                <a:solidFill>
                  <a:schemeClr val="bg1"/>
                </a:solidFill>
              </a:rPr>
              <a:t>Time complexity: O(ElogE), primarily from sorting edges</a:t>
            </a:r>
          </a:p>
          <a:p>
            <a:r>
              <a:rPr lang="en-US" sz="1000">
                <a:solidFill>
                  <a:schemeClr val="bg1"/>
                </a:solidFill>
              </a:rPr>
              <a:t>Both of these algorithms will reveal the same MST for a given graph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617C9922-7754-C551-E863-5217F318A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67" y="2041761"/>
            <a:ext cx="5037433" cy="26982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 with blue circles and red lines&#10;&#10;Description automatically generated">
            <a:extLst>
              <a:ext uri="{FF2B5EF4-FFF2-40B4-BE49-F238E27FC236}">
                <a16:creationId xmlns:a16="http://schemas.microsoft.com/office/drawing/2014/main" id="{BBB15E86-A21B-B027-965A-CC90DC7D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95" y="1065229"/>
            <a:ext cx="8375275" cy="43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1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FB93A7-4098-DC5B-236C-69C97B62B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D8C0D12-96A0-7C36-CE00-EC73E958A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57487-4EB1-5352-FEF3-1BD223A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Applications in Competitive Programming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C094A8-8962-2A93-21DA-F69587AC6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A4E2-05AB-8E3A-CF9F-DC9A3BB4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Network design: minimizing costs in networking, road systems, or power grids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Connectivity problems: ensuring minimum connections in graphs with costs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211BC4-C648-86CD-C666-79F90BBF8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34ACD-0235-DC19-36B6-6EFB51E0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7BB7A-9E6A-3D88-6559-4542802D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Quick Code Example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4DFB5DDE-10BB-0A78-72E5-F2E25932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69" y="2260805"/>
            <a:ext cx="5666547" cy="28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18EBF2-5193-943C-7228-5D84353D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CF761A-1CE7-01A6-374B-B7C352CE3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6AAC1-D301-AC22-8B9D-A8E06883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Common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5EE1-23AA-3EF9-E528-42E52B77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D145B5-A23B-DC56-2616-5800BC9CB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D3CAA5-907E-E18C-5785-4056BDCBE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2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9EAB-CC28-C0F3-2D59-D881D8CD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 to Graphs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C730-5D92-EDFA-F734-D059C6EA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is a graph?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 graph is a data structure consisting of: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Nodes (also known as vertices)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Edges (connections between the nodes)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Used to represent relationships, networks, paths, etc.</a:t>
            </a:r>
          </a:p>
        </p:txBody>
      </p:sp>
    </p:spTree>
    <p:extLst>
      <p:ext uri="{BB962C8B-B14F-4D97-AF65-F5344CB8AC3E}">
        <p14:creationId xmlns:p14="http://schemas.microsoft.com/office/powerpoint/2010/main" val="3307486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9053E-8654-15BC-3C71-163A63436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71A8B-AD2A-0633-C7AF-7D0AEBC2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7FA5-7F83-6803-F4D9-E94196C9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Finds the shortest path from a single source to all other nodes in a graph with non-negative weights</a:t>
            </a:r>
          </a:p>
          <a:p>
            <a:r>
              <a:rPr lang="en-US" sz="1600">
                <a:solidFill>
                  <a:schemeClr val="bg1"/>
                </a:solidFill>
              </a:rPr>
              <a:t>Complexity O((V+E)logV) using a priority queue</a:t>
            </a:r>
          </a:p>
          <a:p>
            <a:r>
              <a:rPr lang="en-US" sz="1600">
                <a:solidFill>
                  <a:schemeClr val="bg1"/>
                </a:solidFill>
              </a:rPr>
              <a:t>Commonly used for pathfinding in maps, routing, and navigation systems</a:t>
            </a:r>
          </a:p>
          <a:p>
            <a:r>
              <a:rPr lang="en-US" sz="1600">
                <a:solidFill>
                  <a:schemeClr val="bg1"/>
                </a:solidFill>
              </a:rPr>
              <a:t>Example problem: Given a graph of cities with travel times, find the shortest time from a starting city to each other city.</a:t>
            </a:r>
          </a:p>
        </p:txBody>
      </p:sp>
      <p:pic>
        <p:nvPicPr>
          <p:cNvPr id="5" name="Picture 4" descr="A map of a network&#10;&#10;Description automatically generated with medium confidence">
            <a:extLst>
              <a:ext uri="{FF2B5EF4-FFF2-40B4-BE49-F238E27FC236}">
                <a16:creationId xmlns:a16="http://schemas.microsoft.com/office/drawing/2014/main" id="{F5593B62-A3A3-F311-E3FA-E82577443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83" y="977900"/>
            <a:ext cx="4826000" cy="4826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A5809-E2D8-0B25-A5D2-D6AC795F1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410A8-E3D2-0F1F-AB84-2510A758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Bellman-Ford Algorithm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E8EC-EEA7-656F-75AC-A96D5615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Computes shortest paths from a single source to all other nodes, handling negative weights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O(V*E)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Commonly used for graphs with negative edges, detecting negative cycles (for arbitrage detection)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Example problem: find the shortest path in a graph where some edges may have negative weights, like a currency exchange 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C96B81-444E-92AF-C82F-046B84E12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1381960"/>
            <a:ext cx="5666547" cy="40940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0317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0408B-1594-A008-0FED-C7457CF93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FFDC-A23D-A69E-5C5B-27DD4801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Floyd-Warshall Algorithm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791F-FC8F-8A37-8022-A23C01C8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Finds the shortest path between all pairs of nodes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O(V^3), only suitable for small to medium sized graphs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Commonly used for applications required all-pairs distance data, like network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Example problem: calculate the shortest travel time between all city pairs in a given 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number&#10;&#10;Description automatically generated">
            <a:extLst>
              <a:ext uri="{FF2B5EF4-FFF2-40B4-BE49-F238E27FC236}">
                <a16:creationId xmlns:a16="http://schemas.microsoft.com/office/drawing/2014/main" id="{F7BE0171-2937-C473-3723-B93C90D8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03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CC0D3-4E3B-8C4E-0153-41AD10CF3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0394-F9BD-A589-9D9F-321C5199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Union-Find (Disjoint Set Union)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D0EA-97B3-D136-1EBD-F108AC80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Manages a set of elements partitioned into non-overlapping subsets, allowing efficient union and find operations</a:t>
            </a:r>
          </a:p>
          <a:p>
            <a:r>
              <a:rPr lang="en-US" sz="1900">
                <a:solidFill>
                  <a:schemeClr val="bg1"/>
                </a:solidFill>
              </a:rPr>
              <a:t>Complexity: almost constant (not really though but that a topic for another day)</a:t>
            </a:r>
          </a:p>
          <a:p>
            <a:r>
              <a:rPr lang="en-US" sz="1900">
                <a:solidFill>
                  <a:schemeClr val="bg1"/>
                </a:solidFill>
              </a:rPr>
              <a:t>Commonly used for detecting cycles in undirected graphs and dynamic connectivity queries</a:t>
            </a:r>
          </a:p>
          <a:p>
            <a:r>
              <a:rPr lang="en-US" sz="1900">
                <a:solidFill>
                  <a:schemeClr val="bg1"/>
                </a:solidFill>
              </a:rPr>
              <a:t>Example problem: check if adding an edge between two nodes in a graph would form a cycle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triangle with circles and lines&#10;&#10;Description automatically generated">
            <a:extLst>
              <a:ext uri="{FF2B5EF4-FFF2-40B4-BE49-F238E27FC236}">
                <a16:creationId xmlns:a16="http://schemas.microsoft.com/office/drawing/2014/main" id="{E19734CE-3EC5-1AB9-CAC9-47A40C17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0"/>
            <a:ext cx="485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4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D3201-96A4-4C3D-47A1-92B732B6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E2B936-9B4E-AE62-A93D-069C82C91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0AC2C-8E6A-6C4B-509E-828E5701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 Algorithm Challenges in Contests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E42D-D871-771F-4EAB-18635666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Challenges and Tips for Graph Problems in Competitive Programming Contests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DE0D54-9188-8705-81D4-01D6DF3A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6A5A9-1E8E-C870-B3C6-7AE74E4BC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73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0B014-EFC5-6EA1-B4EF-229854CF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813CA2A-7637-24D0-4F15-0FD5CB849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71A2-B793-BF2A-1499-7443EFB6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Recognizing Graph Problems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FC4929-7408-B298-1E69-B926E8BE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22B3-4DE3-9546-7BEE-EEC065F2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Problem Description: </a:t>
            </a:r>
            <a:r>
              <a:rPr lang="en-US" sz="1600" dirty="0">
                <a:solidFill>
                  <a:schemeClr val="bg1"/>
                </a:solidFill>
                <a:hlinkClick r:id="rId2"/>
              </a:rPr>
              <a:t>https://open.kattis.com/problems/secretchamber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Context: Historians uncover coded documents in a hidden chamber at Mount Rushmore. Using a list of letter translations, the task is to determine if each pair of words can match by applying the translations.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Objective: verify if word pairs match under given translation rules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Rules: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Words match if they have the same length.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letter in the first word can be transformed into the corresponding letter in the second word using the translations (applied zero or more times).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E862B-E320-D532-3239-3881777E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5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856FE-84EE-26FA-CA52-07B1269C3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3468B-3E01-8803-CB6B-7288B3E1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How is this a graph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D527-6596-525B-4832-2434C17A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Each unique letter is a node, and a translation pair (e.g. a-&gt;b) is an edge</a:t>
            </a:r>
          </a:p>
          <a:p>
            <a:r>
              <a:rPr lang="en-US" sz="2000">
                <a:solidFill>
                  <a:schemeClr val="bg1"/>
                </a:solidFill>
              </a:rPr>
              <a:t>Checking if a letter in the first word can reach the corresponding letter in the second word is as simple as seeing if they are connected on the graph using DFS or BFS.</a:t>
            </a:r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D4C8962-7103-CA83-6B04-DAEB96A8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67" y="1451489"/>
            <a:ext cx="5037433" cy="387882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4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B82D9-653F-9233-6F66-46969117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14CA96F-3D9D-2575-AD44-6D896DBC3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EDDDD-A226-65A2-A282-4990472F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Recognizing Graph Problems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2609A7-A316-567F-F9F1-E379F2BF6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7D6C-E27B-370C-B556-12C19F5D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following characteristics are typical of graph problems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Nodes/entities with relationships (e.g., cities with roads, people with connections, letters with transformations)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Reachability or connectivity questions (can one entity reach another?)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Pathfinding requirements (what is the shortest or any path between entities?)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Cycles or connected components (are there loops or isolated clusters?)</a:t>
            </a:r>
          </a:p>
          <a:p>
            <a:r>
              <a:rPr lang="en-US" sz="1600" dirty="0">
                <a:solidFill>
                  <a:schemeClr val="bg1"/>
                </a:solidFill>
              </a:rPr>
              <a:t>Keywords like “reachable,” “connected,” “transformation,” and “shortest path” can hint at a graph-based solution.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D010F0-5A67-DBCA-1667-863CA5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9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3A2D5-70A8-D328-843A-669750C9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45798C-8CF2-699A-3B31-FB463EBC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A073B-7380-C1CF-D2AC-9CBC53D7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Time Complexity and Optimization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CBFB5-F302-0321-D103-BFE7E6765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5211-E5B2-689B-BCE9-63D9F43C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Graph Size constraints: consider problem constraints – large graphs require efficient algorithms to stay within time limits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Techniques for optimization:	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efficient data structures (e.g., priority queue for Prim’s)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Avoid unnecessary recalculations and minimize memory usage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CD656-739E-7C5C-FF9A-952346131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3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5EF01-5F50-B9C5-7AB3-16E37AD0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A4C1638-019E-D7EE-27EB-9F5128C04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86C0F-DB2F-A4A4-C46C-058F24C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Graph Input Parsing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D3171D-0A78-3C92-347B-0CD58160A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0079-1C3D-673A-5D68-4EAE02F5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Standard input formats: the ones we talked about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Edge weights: be cautious of input format in weighted graphs (e.g., edge list with weights) and ensure all data is properly captured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 python, use `input().split()` for quick parsing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 C++, use </a:t>
            </a:r>
            <a:r>
              <a:rPr lang="en-US" sz="1600" dirty="0" err="1">
                <a:solidFill>
                  <a:schemeClr val="bg1"/>
                </a:solidFill>
              </a:rPr>
              <a:t>scanf</a:t>
            </a:r>
            <a:r>
              <a:rPr lang="en-US" sz="1600" dirty="0">
                <a:solidFill>
                  <a:schemeClr val="bg1"/>
                </a:solidFill>
              </a:rPr>
              <a:t> or </a:t>
            </a:r>
            <a:r>
              <a:rPr lang="en-US" sz="1600" dirty="0" err="1">
                <a:solidFill>
                  <a:schemeClr val="bg1"/>
                </a:solidFill>
              </a:rPr>
              <a:t>cin</a:t>
            </a:r>
            <a:r>
              <a:rPr lang="en-US" sz="1600" dirty="0">
                <a:solidFill>
                  <a:schemeClr val="bg1"/>
                </a:solidFill>
              </a:rPr>
              <a:t> with `std::</a:t>
            </a:r>
            <a:r>
              <a:rPr lang="en-US" sz="1600" dirty="0" err="1">
                <a:solidFill>
                  <a:schemeClr val="bg1"/>
                </a:solidFill>
              </a:rPr>
              <a:t>ios_base</a:t>
            </a:r>
            <a:r>
              <a:rPr lang="en-US" sz="1600" dirty="0">
                <a:solidFill>
                  <a:schemeClr val="bg1"/>
                </a:solidFill>
              </a:rPr>
              <a:t>::</a:t>
            </a:r>
            <a:r>
              <a:rPr lang="en-US" sz="1600" dirty="0" err="1">
                <a:solidFill>
                  <a:schemeClr val="bg1"/>
                </a:solidFill>
              </a:rPr>
              <a:t>sync_with_stdio</a:t>
            </a:r>
            <a:r>
              <a:rPr lang="en-US" sz="1600" dirty="0">
                <a:solidFill>
                  <a:schemeClr val="bg1"/>
                </a:solidFill>
              </a:rPr>
              <a:t>(false)` for 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DA9BA6-C264-2FCE-7249-5407E5CFA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D841E-4923-59C1-54FB-3A828F2A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Graphs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1A0F-52DA-4309-3A77-5226D22D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Directed vs Undirected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Directed: Edges have a direction (e.g., one-way streets)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Undirected: Edges are bidirectional (e.g., two-way roads)</a:t>
            </a:r>
          </a:p>
          <a:p>
            <a:r>
              <a:rPr lang="en-US" sz="2000">
                <a:solidFill>
                  <a:schemeClr val="bg1"/>
                </a:solidFill>
              </a:rPr>
              <a:t>Weighted vs Unweighted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Weighted: Edges have weights/costs (e.g., distance)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Unweighted: Edges are equal in weight/cost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C48A0FA5-3C2A-DD72-6DDB-B516C98D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A7202620-5380-4172-F205-594EE98B0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32821"/>
            <a:ext cx="3588640" cy="23794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8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B6F9E-888F-6761-491F-09484104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6E89B3-9A75-BF2A-6254-ABC32B16F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9A307-6E3E-6250-08F1-FBBEABF2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Common Pitfalls and Edge Cases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7D7636-7ADD-4274-8AB3-98C71CB94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8ECB-A362-50A5-2778-44DE291B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Disconnected graphs: ensure algorithms handle multiple components if the graph is disconnected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Self-loops and multiple edges: check if the graph has self-loops or multiple edges, these could throw off algorithms like MSTs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For algorithms that rely on acyclic properties, add checks to ensure cycles are managed correctly (e.g., using a set of visited nodes in DFS and BFS)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CBB2A5-7ABF-B432-2F54-1065CCB20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4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78D5BE-F551-1E14-CB53-B47CD532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51DE557-25C7-B922-1F3E-9C5628D96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26E71-33FF-4696-CA8E-B8421B71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Practice Tips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B16901-7E0C-0A98-709A-784647E3E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5DAD-530F-3A7F-A267-16625B91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 templates for DFS, BFS, MST, etc., to save time during contests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Recognize problem patterns that fit typical algorithms (e.g., shortest path, connectivity, MST)</a:t>
            </a:r>
          </a:p>
          <a:p>
            <a:r>
              <a:rPr lang="en-US" sz="1600" dirty="0">
                <a:solidFill>
                  <a:schemeClr val="bg1"/>
                </a:solidFill>
              </a:rPr>
              <a:t>Always test your solution with edge cases, such as single-node graphs, complete graphs, or graphs with no edges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767F8-0E16-267F-B7D1-60017F66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0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C40E-0A14-CB65-55FD-10F49C38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Recommended Practice Problems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A43E-04EC-ADB6-F7E2-E1E5D4D0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CSES.fi has an entire section on their problem set dedicated to graph algorithms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 open.kattis.com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“Single source shortest path, non-negative weights”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“Reachable Roads”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“Minimum Spanning Tree”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“All Pairs Shortest Path”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8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4CCA62-4F4C-5125-8F16-A69AA9896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8DEA76-8BBE-06EC-5FE9-ECC3325EC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0C721-B0F8-B3A7-C728-AE5A5B4A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3215-5AC2-A718-D19E-C95BE22D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3E9C39-AD5D-9662-3545-91D59630C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015AA9-5198-B932-292E-99054AC9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9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1B6B2-EEDC-A744-099C-0615B63B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We Represent These in Code?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EB19D-4DD7-7565-FDBE-B966496D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4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A9E2A-A515-8941-0E60-A9387387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D5E2-9FD8-8402-DBFB-AAE8367F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Each node has a list of other nodes it is directly connected to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Works well for sparse graphs (fewer edges) as they will take up less space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Fast for iterating over connected nodes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Ideal for most competitive programming situations as they are quite efficient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3642E9-40E2-68CB-CDD5-C56367B4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883427"/>
            <a:ext cx="4369112" cy="1998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E508AC-316E-DBE0-9931-FD321BE7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720" y="1312226"/>
            <a:ext cx="507753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1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A9C5B-5C46-5CF4-991A-7464B405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Adjacency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C3A9-3642-9899-BBBD-33478207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2D array where matrix[i][j] is 1 if an edge exists between nodes i and j, otherwise 0</a:t>
            </a:r>
          </a:p>
          <a:p>
            <a:r>
              <a:rPr lang="en-US" sz="2000">
                <a:solidFill>
                  <a:schemeClr val="bg1"/>
                </a:solidFill>
              </a:rPr>
              <a:t>Best for dense graphs (many edges)</a:t>
            </a:r>
          </a:p>
          <a:p>
            <a:r>
              <a:rPr lang="en-US" sz="2000">
                <a:solidFill>
                  <a:schemeClr val="bg1"/>
                </a:solidFill>
              </a:rPr>
              <a:t>Constant time to check if two nodes are connected</a:t>
            </a:r>
          </a:p>
          <a:p>
            <a:r>
              <a:rPr lang="en-US" sz="2000">
                <a:solidFill>
                  <a:schemeClr val="bg1"/>
                </a:solidFill>
              </a:rPr>
              <a:t>Less common in competitive programming solutions due to higher memory consumption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649C9D-140B-5288-3CD8-86C35710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705355"/>
            <a:ext cx="3588640" cy="21136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DD4954-391C-EBDA-8073-77E157F7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441145"/>
            <a:ext cx="3588640" cy="13627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D72FF-D95C-59A3-540A-A80E1875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Choosing a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8C58-94D4-7069-6EEE-401465F9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Which representation suits my needs?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5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B8D4-EB30-D79E-A160-18DD5F4F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Adjacency List vs Adjacency Matrix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10AD-F1BA-49C0-764A-28921184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Adjacency list: efficient for sparse graphs where most nodes have few connections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Pros: saves memory, better for edge-centric operations like DFS/BFS (will go over these later)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Cons: slightly slower for edge presence checks between two specific nodes</a:t>
            </a:r>
          </a:p>
          <a:p>
            <a:r>
              <a:rPr lang="en-US" sz="1900">
                <a:solidFill>
                  <a:schemeClr val="bg1"/>
                </a:solidFill>
              </a:rPr>
              <a:t>Adjacency matrix: suited for dense graphs where many nodes are interconnected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Pros: constant-time edge lookups (just need to check if matrix[i][j] exists), easy to implement for small graphs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Cons: high memory usage, especially for large, sparse graphs</a:t>
            </a:r>
          </a:p>
        </p:txBody>
      </p:sp>
    </p:spTree>
    <p:extLst>
      <p:ext uri="{BB962C8B-B14F-4D97-AF65-F5344CB8AC3E}">
        <p14:creationId xmlns:p14="http://schemas.microsoft.com/office/powerpoint/2010/main" val="10926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1816</Words>
  <Application>Microsoft Office PowerPoint</Application>
  <PresentationFormat>Widescreen</PresentationFormat>
  <Paragraphs>172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Aptos</vt:lpstr>
      <vt:lpstr>Aptos Display</vt:lpstr>
      <vt:lpstr>Arial</vt:lpstr>
      <vt:lpstr>Office Theme</vt:lpstr>
      <vt:lpstr>PowerPoint Presentation</vt:lpstr>
      <vt:lpstr>Graphs and Their Algorithms</vt:lpstr>
      <vt:lpstr>Introduction to Graphs</vt:lpstr>
      <vt:lpstr>Types of Graphs</vt:lpstr>
      <vt:lpstr>How do We Represent These in Code? </vt:lpstr>
      <vt:lpstr>Adjacency List</vt:lpstr>
      <vt:lpstr>Adjacency Matrix</vt:lpstr>
      <vt:lpstr>Choosing a Representation</vt:lpstr>
      <vt:lpstr>Adjacency List vs Adjacency Matrix</vt:lpstr>
      <vt:lpstr>Choosing Based on Problem Constraints</vt:lpstr>
      <vt:lpstr>Examples of Representation Choice in Contests</vt:lpstr>
      <vt:lpstr>Algorithm Time</vt:lpstr>
      <vt:lpstr>Depth-First Search (DFS)</vt:lpstr>
      <vt:lpstr>What is DFS?</vt:lpstr>
      <vt:lpstr>How DFS Works</vt:lpstr>
      <vt:lpstr>Applications in Competitive Programming</vt:lpstr>
      <vt:lpstr>Time and Space Complexity</vt:lpstr>
      <vt:lpstr>Breadth-First Search (BFS)</vt:lpstr>
      <vt:lpstr>What is BFS?</vt:lpstr>
      <vt:lpstr>How BFS Works</vt:lpstr>
      <vt:lpstr>Applications in Competitive Programming</vt:lpstr>
      <vt:lpstr>Time and Space Complexity</vt:lpstr>
      <vt:lpstr>Minimum Spanning Tree</vt:lpstr>
      <vt:lpstr>What is an MST?</vt:lpstr>
      <vt:lpstr>Key Algorithms for MST</vt:lpstr>
      <vt:lpstr>PowerPoint Presentation</vt:lpstr>
      <vt:lpstr>Applications in Competitive Programming</vt:lpstr>
      <vt:lpstr>Quick Code Example</vt:lpstr>
      <vt:lpstr>Other Common Algorithms</vt:lpstr>
      <vt:lpstr>Dijkstra’s Algorithm</vt:lpstr>
      <vt:lpstr>Bellman-Ford Algorithm</vt:lpstr>
      <vt:lpstr>Floyd-Warshall Algorithm</vt:lpstr>
      <vt:lpstr>Union-Find (Disjoint Set Union)</vt:lpstr>
      <vt:lpstr>Graph Algorithm Challenges in Contests</vt:lpstr>
      <vt:lpstr>Recognizing Graph Problems</vt:lpstr>
      <vt:lpstr>How is this a graph problem?</vt:lpstr>
      <vt:lpstr>Recognizing Graph Problems</vt:lpstr>
      <vt:lpstr>Time Complexity and Optimization</vt:lpstr>
      <vt:lpstr>Graph Input Parsing</vt:lpstr>
      <vt:lpstr>Common Pitfalls and Edge Cases</vt:lpstr>
      <vt:lpstr>Practice Tips</vt:lpstr>
      <vt:lpstr>Recommended Practice Problems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Ganschow</dc:creator>
  <cp:lastModifiedBy>Joshua Ganschow</cp:lastModifiedBy>
  <cp:revision>1</cp:revision>
  <dcterms:created xsi:type="dcterms:W3CDTF">2024-10-29T16:16:54Z</dcterms:created>
  <dcterms:modified xsi:type="dcterms:W3CDTF">2024-11-22T01:12:07Z</dcterms:modified>
</cp:coreProperties>
</file>