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56" r:id="rId3"/>
    <p:sldId id="257" r:id="rId4"/>
    <p:sldId id="258" r:id="rId5"/>
    <p:sldId id="260" r:id="rId6"/>
    <p:sldId id="261" r:id="rId7"/>
    <p:sldId id="259" r:id="rId8"/>
    <p:sldId id="262" r:id="rId9"/>
    <p:sldId id="268" r:id="rId10"/>
    <p:sldId id="263" r:id="rId11"/>
    <p:sldId id="264" r:id="rId12"/>
    <p:sldId id="265" r:id="rId13"/>
    <p:sldId id="269" r:id="rId14"/>
    <p:sldId id="266" r:id="rId15"/>
    <p:sldId id="267"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72ED5-FD66-4655-A912-6ED60A3AD63C}" v="845" dt="2024-11-12T23:53:12.1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 y="3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Ganschow" userId="3c0bb4e7a172a306" providerId="LiveId" clId="{35F72ED5-FD66-4655-A912-6ED60A3AD63C}"/>
    <pc:docChg chg="undo custSel addSld delSld modSld sldOrd">
      <pc:chgData name="Joshua Ganschow" userId="3c0bb4e7a172a306" providerId="LiveId" clId="{35F72ED5-FD66-4655-A912-6ED60A3AD63C}" dt="2024-11-12T23:53:29.161" v="6860" actId="478"/>
      <pc:docMkLst>
        <pc:docMk/>
      </pc:docMkLst>
      <pc:sldChg chg="addSp modSp new mod setBg">
        <pc:chgData name="Joshua Ganschow" userId="3c0bb4e7a172a306" providerId="LiveId" clId="{35F72ED5-FD66-4655-A912-6ED60A3AD63C}" dt="2024-11-12T19:31:52.752" v="6825" actId="26606"/>
        <pc:sldMkLst>
          <pc:docMk/>
          <pc:sldMk cId="1543219991" sldId="256"/>
        </pc:sldMkLst>
        <pc:spChg chg="mod">
          <ac:chgData name="Joshua Ganschow" userId="3c0bb4e7a172a306" providerId="LiveId" clId="{35F72ED5-FD66-4655-A912-6ED60A3AD63C}" dt="2024-11-12T19:31:52.752" v="6825" actId="26606"/>
          <ac:spMkLst>
            <pc:docMk/>
            <pc:sldMk cId="1543219991" sldId="256"/>
            <ac:spMk id="2" creationId="{7541B76D-6FA4-E759-1901-B8E6BFE3C0AD}"/>
          </ac:spMkLst>
        </pc:spChg>
        <pc:spChg chg="mod">
          <ac:chgData name="Joshua Ganschow" userId="3c0bb4e7a172a306" providerId="LiveId" clId="{35F72ED5-FD66-4655-A912-6ED60A3AD63C}" dt="2024-11-12T19:31:52.752" v="6825" actId="26606"/>
          <ac:spMkLst>
            <pc:docMk/>
            <pc:sldMk cId="1543219991" sldId="256"/>
            <ac:spMk id="3" creationId="{BF9902BA-BF7F-6519-B7D7-E6C0BF3D12F4}"/>
          </ac:spMkLst>
        </pc:spChg>
        <pc:spChg chg="add">
          <ac:chgData name="Joshua Ganschow" userId="3c0bb4e7a172a306" providerId="LiveId" clId="{35F72ED5-FD66-4655-A912-6ED60A3AD63C}" dt="2024-11-12T19:31:52.752" v="6825" actId="26606"/>
          <ac:spMkLst>
            <pc:docMk/>
            <pc:sldMk cId="1543219991" sldId="256"/>
            <ac:spMk id="8" creationId="{BAD76F3E-3A97-486B-B402-44400A8B9173}"/>
          </ac:spMkLst>
        </pc:spChg>
        <pc:spChg chg="add">
          <ac:chgData name="Joshua Ganschow" userId="3c0bb4e7a172a306" providerId="LiveId" clId="{35F72ED5-FD66-4655-A912-6ED60A3AD63C}" dt="2024-11-12T19:31:52.752" v="6825" actId="26606"/>
          <ac:spMkLst>
            <pc:docMk/>
            <pc:sldMk cId="1543219991" sldId="256"/>
            <ac:spMk id="10" creationId="{391F6B52-91F4-4AEB-B6DB-29FEBCF28C8B}"/>
          </ac:spMkLst>
        </pc:spChg>
        <pc:spChg chg="add">
          <ac:chgData name="Joshua Ganschow" userId="3c0bb4e7a172a306" providerId="LiveId" clId="{35F72ED5-FD66-4655-A912-6ED60A3AD63C}" dt="2024-11-12T19:31:52.752" v="6825" actId="26606"/>
          <ac:spMkLst>
            <pc:docMk/>
            <pc:sldMk cId="1543219991" sldId="256"/>
            <ac:spMk id="12" creationId="{2CD6F061-7C53-44F4-9794-953DB70A451B}"/>
          </ac:spMkLst>
        </pc:spChg>
      </pc:sldChg>
      <pc:sldChg chg="addSp delSp modSp new mod setBg">
        <pc:chgData name="Joshua Ganschow" userId="3c0bb4e7a172a306" providerId="LiveId" clId="{35F72ED5-FD66-4655-A912-6ED60A3AD63C}" dt="2024-11-12T19:31:46.906" v="6824" actId="26606"/>
        <pc:sldMkLst>
          <pc:docMk/>
          <pc:sldMk cId="2905474161" sldId="257"/>
        </pc:sldMkLst>
        <pc:spChg chg="mod">
          <ac:chgData name="Joshua Ganschow" userId="3c0bb4e7a172a306" providerId="LiveId" clId="{35F72ED5-FD66-4655-A912-6ED60A3AD63C}" dt="2024-11-12T19:31:46.906" v="6824" actId="26606"/>
          <ac:spMkLst>
            <pc:docMk/>
            <pc:sldMk cId="2905474161" sldId="257"/>
            <ac:spMk id="2" creationId="{2881A984-CA92-B807-DD31-5FEDA14CB05B}"/>
          </ac:spMkLst>
        </pc:spChg>
        <pc:spChg chg="del mod">
          <ac:chgData name="Joshua Ganschow" userId="3c0bb4e7a172a306" providerId="LiveId" clId="{35F72ED5-FD66-4655-A912-6ED60A3AD63C}" dt="2024-11-12T19:31:46.906" v="6824" actId="26606"/>
          <ac:spMkLst>
            <pc:docMk/>
            <pc:sldMk cId="2905474161" sldId="257"/>
            <ac:spMk id="3" creationId="{16C6DA00-5DB4-4C6F-59A9-D584412A1E53}"/>
          </ac:spMkLst>
        </pc:spChg>
        <pc:spChg chg="add">
          <ac:chgData name="Joshua Ganschow" userId="3c0bb4e7a172a306" providerId="LiveId" clId="{35F72ED5-FD66-4655-A912-6ED60A3AD63C}" dt="2024-11-12T19:31:46.906" v="6824" actId="26606"/>
          <ac:spMkLst>
            <pc:docMk/>
            <pc:sldMk cId="2905474161" sldId="257"/>
            <ac:spMk id="10" creationId="{B50AB553-2A96-4A92-96F2-93548E096954}"/>
          </ac:spMkLst>
        </pc:spChg>
        <pc:graphicFrameChg chg="add">
          <ac:chgData name="Joshua Ganschow" userId="3c0bb4e7a172a306" providerId="LiveId" clId="{35F72ED5-FD66-4655-A912-6ED60A3AD63C}" dt="2024-11-12T19:31:46.906" v="6824" actId="26606"/>
          <ac:graphicFrameMkLst>
            <pc:docMk/>
            <pc:sldMk cId="2905474161" sldId="257"/>
            <ac:graphicFrameMk id="5" creationId="{BEAFE2AD-EEC2-F153-534C-1585F0098DE3}"/>
          </ac:graphicFrameMkLst>
        </pc:graphicFrameChg>
        <pc:picChg chg="add">
          <ac:chgData name="Joshua Ganschow" userId="3c0bb4e7a172a306" providerId="LiveId" clId="{35F72ED5-FD66-4655-A912-6ED60A3AD63C}" dt="2024-11-12T19:31:46.906" v="6824" actId="26606"/>
          <ac:picMkLst>
            <pc:docMk/>
            <pc:sldMk cId="2905474161" sldId="257"/>
            <ac:picMk id="6" creationId="{2F3436AC-CA16-C8C2-0744-769476168FBA}"/>
          </ac:picMkLst>
        </pc:picChg>
      </pc:sldChg>
      <pc:sldChg chg="modSp new del mod ord">
        <pc:chgData name="Joshua Ganschow" userId="3c0bb4e7a172a306" providerId="LiveId" clId="{35F72ED5-FD66-4655-A912-6ED60A3AD63C}" dt="2024-11-12T17:29:18.054" v="946" actId="47"/>
        <pc:sldMkLst>
          <pc:docMk/>
          <pc:sldMk cId="182474911" sldId="258"/>
        </pc:sldMkLst>
        <pc:spChg chg="mod">
          <ac:chgData name="Joshua Ganschow" userId="3c0bb4e7a172a306" providerId="LiveId" clId="{35F72ED5-FD66-4655-A912-6ED60A3AD63C}" dt="2024-11-12T17:24:17.046" v="154" actId="20577"/>
          <ac:spMkLst>
            <pc:docMk/>
            <pc:sldMk cId="182474911" sldId="258"/>
            <ac:spMk id="2" creationId="{12EAD4E1-E53A-0AB4-6980-EB54E57FA80D}"/>
          </ac:spMkLst>
        </pc:spChg>
      </pc:sldChg>
      <pc:sldChg chg="addSp modSp new mod setBg">
        <pc:chgData name="Joshua Ganschow" userId="3c0bb4e7a172a306" providerId="LiveId" clId="{35F72ED5-FD66-4655-A912-6ED60A3AD63C}" dt="2024-11-12T19:32:02" v="6826" actId="26606"/>
        <pc:sldMkLst>
          <pc:docMk/>
          <pc:sldMk cId="2486027931" sldId="258"/>
        </pc:sldMkLst>
        <pc:spChg chg="mod">
          <ac:chgData name="Joshua Ganschow" userId="3c0bb4e7a172a306" providerId="LiveId" clId="{35F72ED5-FD66-4655-A912-6ED60A3AD63C}" dt="2024-11-12T19:32:02" v="6826" actId="26606"/>
          <ac:spMkLst>
            <pc:docMk/>
            <pc:sldMk cId="2486027931" sldId="258"/>
            <ac:spMk id="2" creationId="{8AAD227A-594C-5973-E702-52880B6549C2}"/>
          </ac:spMkLst>
        </pc:spChg>
        <pc:spChg chg="mod">
          <ac:chgData name="Joshua Ganschow" userId="3c0bb4e7a172a306" providerId="LiveId" clId="{35F72ED5-FD66-4655-A912-6ED60A3AD63C}" dt="2024-11-12T19:32:02" v="6826" actId="26606"/>
          <ac:spMkLst>
            <pc:docMk/>
            <pc:sldMk cId="2486027931" sldId="258"/>
            <ac:spMk id="3" creationId="{4650A44F-19A8-E265-D06C-E7D83D82AB8A}"/>
          </ac:spMkLst>
        </pc:spChg>
        <pc:spChg chg="add">
          <ac:chgData name="Joshua Ganschow" userId="3c0bb4e7a172a306" providerId="LiveId" clId="{35F72ED5-FD66-4655-A912-6ED60A3AD63C}" dt="2024-11-12T19:32:02" v="6826" actId="26606"/>
          <ac:spMkLst>
            <pc:docMk/>
            <pc:sldMk cId="2486027931" sldId="258"/>
            <ac:spMk id="8" creationId="{DAF1966E-FD40-4A4A-B61B-C4DF7FA05F06}"/>
          </ac:spMkLst>
        </pc:spChg>
        <pc:spChg chg="add">
          <ac:chgData name="Joshua Ganschow" userId="3c0bb4e7a172a306" providerId="LiveId" clId="{35F72ED5-FD66-4655-A912-6ED60A3AD63C}" dt="2024-11-12T19:32:02" v="6826" actId="26606"/>
          <ac:spMkLst>
            <pc:docMk/>
            <pc:sldMk cId="2486027931" sldId="258"/>
            <ac:spMk id="10" creationId="{047BFA19-D45E-416B-A404-7AF2F3F27017}"/>
          </ac:spMkLst>
        </pc:spChg>
        <pc:spChg chg="add">
          <ac:chgData name="Joshua Ganschow" userId="3c0bb4e7a172a306" providerId="LiveId" clId="{35F72ED5-FD66-4655-A912-6ED60A3AD63C}" dt="2024-11-12T19:32:02" v="6826" actId="26606"/>
          <ac:spMkLst>
            <pc:docMk/>
            <pc:sldMk cId="2486027931" sldId="258"/>
            <ac:spMk id="12" creationId="{8E0105E7-23DB-4CF2-8258-FF47C7620F6E}"/>
          </ac:spMkLst>
        </pc:spChg>
        <pc:spChg chg="add">
          <ac:chgData name="Joshua Ganschow" userId="3c0bb4e7a172a306" providerId="LiveId" clId="{35F72ED5-FD66-4655-A912-6ED60A3AD63C}" dt="2024-11-12T19:32:02" v="6826" actId="26606"/>
          <ac:spMkLst>
            <pc:docMk/>
            <pc:sldMk cId="2486027931" sldId="258"/>
            <ac:spMk id="14" creationId="{074B4F7D-14B2-478B-8BF5-01E4E0C5D263}"/>
          </ac:spMkLst>
        </pc:spChg>
      </pc:sldChg>
      <pc:sldChg chg="addSp modSp new mod setBg">
        <pc:chgData name="Joshua Ganschow" userId="3c0bb4e7a172a306" providerId="LiveId" clId="{35F72ED5-FD66-4655-A912-6ED60A3AD63C}" dt="2024-11-12T19:32:38.825" v="6828" actId="26606"/>
        <pc:sldMkLst>
          <pc:docMk/>
          <pc:sldMk cId="1066549702" sldId="259"/>
        </pc:sldMkLst>
        <pc:spChg chg="mod">
          <ac:chgData name="Joshua Ganschow" userId="3c0bb4e7a172a306" providerId="LiveId" clId="{35F72ED5-FD66-4655-A912-6ED60A3AD63C}" dt="2024-11-12T19:32:38.825" v="6828" actId="26606"/>
          <ac:spMkLst>
            <pc:docMk/>
            <pc:sldMk cId="1066549702" sldId="259"/>
            <ac:spMk id="2" creationId="{12A74926-3EB0-2013-8F5C-197FB944819F}"/>
          </ac:spMkLst>
        </pc:spChg>
        <pc:spChg chg="mod">
          <ac:chgData name="Joshua Ganschow" userId="3c0bb4e7a172a306" providerId="LiveId" clId="{35F72ED5-FD66-4655-A912-6ED60A3AD63C}" dt="2024-11-12T19:32:38.825" v="6828" actId="26606"/>
          <ac:spMkLst>
            <pc:docMk/>
            <pc:sldMk cId="1066549702" sldId="259"/>
            <ac:spMk id="3" creationId="{ABAC6847-8E8E-2B77-F3B1-8CED27F9018C}"/>
          </ac:spMkLst>
        </pc:spChg>
        <pc:spChg chg="add">
          <ac:chgData name="Joshua Ganschow" userId="3c0bb4e7a172a306" providerId="LiveId" clId="{35F72ED5-FD66-4655-A912-6ED60A3AD63C}" dt="2024-11-12T19:32:38.825" v="6828" actId="26606"/>
          <ac:spMkLst>
            <pc:docMk/>
            <pc:sldMk cId="1066549702" sldId="259"/>
            <ac:spMk id="8" creationId="{DAF1966E-FD40-4A4A-B61B-C4DF7FA05F06}"/>
          </ac:spMkLst>
        </pc:spChg>
        <pc:spChg chg="add">
          <ac:chgData name="Joshua Ganschow" userId="3c0bb4e7a172a306" providerId="LiveId" clId="{35F72ED5-FD66-4655-A912-6ED60A3AD63C}" dt="2024-11-12T19:32:38.825" v="6828" actId="26606"/>
          <ac:spMkLst>
            <pc:docMk/>
            <pc:sldMk cId="1066549702" sldId="259"/>
            <ac:spMk id="10" creationId="{047BFA19-D45E-416B-A404-7AF2F3F27017}"/>
          </ac:spMkLst>
        </pc:spChg>
        <pc:spChg chg="add">
          <ac:chgData name="Joshua Ganschow" userId="3c0bb4e7a172a306" providerId="LiveId" clId="{35F72ED5-FD66-4655-A912-6ED60A3AD63C}" dt="2024-11-12T19:32:38.825" v="6828" actId="26606"/>
          <ac:spMkLst>
            <pc:docMk/>
            <pc:sldMk cId="1066549702" sldId="259"/>
            <ac:spMk id="12" creationId="{8E0105E7-23DB-4CF2-8258-FF47C7620F6E}"/>
          </ac:spMkLst>
        </pc:spChg>
        <pc:spChg chg="add">
          <ac:chgData name="Joshua Ganschow" userId="3c0bb4e7a172a306" providerId="LiveId" clId="{35F72ED5-FD66-4655-A912-6ED60A3AD63C}" dt="2024-11-12T19:32:38.825" v="6828" actId="26606"/>
          <ac:spMkLst>
            <pc:docMk/>
            <pc:sldMk cId="1066549702" sldId="259"/>
            <ac:spMk id="14" creationId="{074B4F7D-14B2-478B-8BF5-01E4E0C5D263}"/>
          </ac:spMkLst>
        </pc:spChg>
      </pc:sldChg>
      <pc:sldChg chg="addSp modSp add mod ord setBg">
        <pc:chgData name="Joshua Ganschow" userId="3c0bb4e7a172a306" providerId="LiveId" clId="{35F72ED5-FD66-4655-A912-6ED60A3AD63C}" dt="2024-11-12T19:32:05.129" v="6827" actId="26606"/>
        <pc:sldMkLst>
          <pc:docMk/>
          <pc:sldMk cId="1692661696" sldId="260"/>
        </pc:sldMkLst>
        <pc:spChg chg="mod">
          <ac:chgData name="Joshua Ganschow" userId="3c0bb4e7a172a306" providerId="LiveId" clId="{35F72ED5-FD66-4655-A912-6ED60A3AD63C}" dt="2024-11-12T19:32:05.129" v="6827" actId="26606"/>
          <ac:spMkLst>
            <pc:docMk/>
            <pc:sldMk cId="1692661696" sldId="260"/>
            <ac:spMk id="2" creationId="{7F0D5418-4DEF-A8B0-80D5-0AF2F9C07D72}"/>
          </ac:spMkLst>
        </pc:spChg>
        <pc:spChg chg="mod">
          <ac:chgData name="Joshua Ganschow" userId="3c0bb4e7a172a306" providerId="LiveId" clId="{35F72ED5-FD66-4655-A912-6ED60A3AD63C}" dt="2024-11-12T19:32:05.129" v="6827" actId="26606"/>
          <ac:spMkLst>
            <pc:docMk/>
            <pc:sldMk cId="1692661696" sldId="260"/>
            <ac:spMk id="3" creationId="{6FB1060C-D85A-ED17-62D6-407A42D4DDBB}"/>
          </ac:spMkLst>
        </pc:spChg>
        <pc:spChg chg="add">
          <ac:chgData name="Joshua Ganschow" userId="3c0bb4e7a172a306" providerId="LiveId" clId="{35F72ED5-FD66-4655-A912-6ED60A3AD63C}" dt="2024-11-12T19:32:05.129" v="6827" actId="26606"/>
          <ac:spMkLst>
            <pc:docMk/>
            <pc:sldMk cId="1692661696" sldId="260"/>
            <ac:spMk id="8" creationId="{DAF1966E-FD40-4A4A-B61B-C4DF7FA05F06}"/>
          </ac:spMkLst>
        </pc:spChg>
        <pc:spChg chg="add">
          <ac:chgData name="Joshua Ganschow" userId="3c0bb4e7a172a306" providerId="LiveId" clId="{35F72ED5-FD66-4655-A912-6ED60A3AD63C}" dt="2024-11-12T19:32:05.129" v="6827" actId="26606"/>
          <ac:spMkLst>
            <pc:docMk/>
            <pc:sldMk cId="1692661696" sldId="260"/>
            <ac:spMk id="10" creationId="{047BFA19-D45E-416B-A404-7AF2F3F27017}"/>
          </ac:spMkLst>
        </pc:spChg>
        <pc:spChg chg="add">
          <ac:chgData name="Joshua Ganschow" userId="3c0bb4e7a172a306" providerId="LiveId" clId="{35F72ED5-FD66-4655-A912-6ED60A3AD63C}" dt="2024-11-12T19:32:05.129" v="6827" actId="26606"/>
          <ac:spMkLst>
            <pc:docMk/>
            <pc:sldMk cId="1692661696" sldId="260"/>
            <ac:spMk id="12" creationId="{8E0105E7-23DB-4CF2-8258-FF47C7620F6E}"/>
          </ac:spMkLst>
        </pc:spChg>
        <pc:spChg chg="add">
          <ac:chgData name="Joshua Ganschow" userId="3c0bb4e7a172a306" providerId="LiveId" clId="{35F72ED5-FD66-4655-A912-6ED60A3AD63C}" dt="2024-11-12T19:32:05.129" v="6827" actId="26606"/>
          <ac:spMkLst>
            <pc:docMk/>
            <pc:sldMk cId="1692661696" sldId="260"/>
            <ac:spMk id="14" creationId="{074B4F7D-14B2-478B-8BF5-01E4E0C5D263}"/>
          </ac:spMkLst>
        </pc:spChg>
      </pc:sldChg>
      <pc:sldChg chg="addSp delSp modSp new mod">
        <pc:chgData name="Joshua Ganschow" userId="3c0bb4e7a172a306" providerId="LiveId" clId="{35F72ED5-FD66-4655-A912-6ED60A3AD63C}" dt="2024-11-12T17:55:08.866" v="2170" actId="1076"/>
        <pc:sldMkLst>
          <pc:docMk/>
          <pc:sldMk cId="684948482" sldId="261"/>
        </pc:sldMkLst>
        <pc:spChg chg="mod">
          <ac:chgData name="Joshua Ganschow" userId="3c0bb4e7a172a306" providerId="LiveId" clId="{35F72ED5-FD66-4655-A912-6ED60A3AD63C}" dt="2024-11-12T17:47:46.978" v="1968" actId="20577"/>
          <ac:spMkLst>
            <pc:docMk/>
            <pc:sldMk cId="684948482" sldId="261"/>
            <ac:spMk id="2" creationId="{546C5B7D-3DF1-D675-31FE-9CDBB2F06356}"/>
          </ac:spMkLst>
        </pc:spChg>
        <pc:spChg chg="mod">
          <ac:chgData name="Joshua Ganschow" userId="3c0bb4e7a172a306" providerId="LiveId" clId="{35F72ED5-FD66-4655-A912-6ED60A3AD63C}" dt="2024-11-12T17:52:21.080" v="2118" actId="27636"/>
          <ac:spMkLst>
            <pc:docMk/>
            <pc:sldMk cId="684948482" sldId="261"/>
            <ac:spMk id="3" creationId="{02D55830-40FF-BEA2-4FD2-CCF8E14B44DD}"/>
          </ac:spMkLst>
        </pc:spChg>
        <pc:spChg chg="add mod">
          <ac:chgData name="Joshua Ganschow" userId="3c0bb4e7a172a306" providerId="LiveId" clId="{35F72ED5-FD66-4655-A912-6ED60A3AD63C}" dt="2024-11-12T17:53:24.871" v="2166" actId="20577"/>
          <ac:spMkLst>
            <pc:docMk/>
            <pc:sldMk cId="684948482" sldId="261"/>
            <ac:spMk id="6" creationId="{70F1FDC6-E25D-3709-B3F4-FD468E6FAC19}"/>
          </ac:spMkLst>
        </pc:spChg>
        <pc:picChg chg="add del mod">
          <ac:chgData name="Joshua Ganschow" userId="3c0bb4e7a172a306" providerId="LiveId" clId="{35F72ED5-FD66-4655-A912-6ED60A3AD63C}" dt="2024-11-12T17:55:02.899" v="2167" actId="478"/>
          <ac:picMkLst>
            <pc:docMk/>
            <pc:sldMk cId="684948482" sldId="261"/>
            <ac:picMk id="5" creationId="{668FDCD6-B51A-7861-EF0A-22EDC48A47BE}"/>
          </ac:picMkLst>
        </pc:picChg>
        <pc:picChg chg="add mod">
          <ac:chgData name="Joshua Ganschow" userId="3c0bb4e7a172a306" providerId="LiveId" clId="{35F72ED5-FD66-4655-A912-6ED60A3AD63C}" dt="2024-11-12T17:55:08.866" v="2170" actId="1076"/>
          <ac:picMkLst>
            <pc:docMk/>
            <pc:sldMk cId="684948482" sldId="261"/>
            <ac:picMk id="8" creationId="{5F3B7425-B7AB-3FB3-9286-63AF60D01229}"/>
          </ac:picMkLst>
        </pc:picChg>
      </pc:sldChg>
      <pc:sldChg chg="addSp modSp new mod">
        <pc:chgData name="Joshua Ganschow" userId="3c0bb4e7a172a306" providerId="LiveId" clId="{35F72ED5-FD66-4655-A912-6ED60A3AD63C}" dt="2024-11-12T18:05:53.788" v="2623" actId="20577"/>
        <pc:sldMkLst>
          <pc:docMk/>
          <pc:sldMk cId="2291297181" sldId="262"/>
        </pc:sldMkLst>
        <pc:spChg chg="mod">
          <ac:chgData name="Joshua Ganschow" userId="3c0bb4e7a172a306" providerId="LiveId" clId="{35F72ED5-FD66-4655-A912-6ED60A3AD63C}" dt="2024-11-12T18:01:32.435" v="2438" actId="20577"/>
          <ac:spMkLst>
            <pc:docMk/>
            <pc:sldMk cId="2291297181" sldId="262"/>
            <ac:spMk id="2" creationId="{4DB52A2A-49BD-893F-2161-54F22748C73A}"/>
          </ac:spMkLst>
        </pc:spChg>
        <pc:spChg chg="mod">
          <ac:chgData name="Joshua Ganschow" userId="3c0bb4e7a172a306" providerId="LiveId" clId="{35F72ED5-FD66-4655-A912-6ED60A3AD63C}" dt="2024-11-12T18:04:46.512" v="2529" actId="14100"/>
          <ac:spMkLst>
            <pc:docMk/>
            <pc:sldMk cId="2291297181" sldId="262"/>
            <ac:spMk id="3" creationId="{B9F2E733-9CB1-8DD3-F4CD-20734451DC95}"/>
          </ac:spMkLst>
        </pc:spChg>
        <pc:spChg chg="add mod">
          <ac:chgData name="Joshua Ganschow" userId="3c0bb4e7a172a306" providerId="LiveId" clId="{35F72ED5-FD66-4655-A912-6ED60A3AD63C}" dt="2024-11-12T18:05:53.788" v="2623" actId="20577"/>
          <ac:spMkLst>
            <pc:docMk/>
            <pc:sldMk cId="2291297181" sldId="262"/>
            <ac:spMk id="6" creationId="{A62C287A-C26D-9A74-7A98-7B0B2DDAB3F0}"/>
          </ac:spMkLst>
        </pc:spChg>
        <pc:picChg chg="add mod">
          <ac:chgData name="Joshua Ganschow" userId="3c0bb4e7a172a306" providerId="LiveId" clId="{35F72ED5-FD66-4655-A912-6ED60A3AD63C}" dt="2024-11-12T18:05:18.738" v="2532" actId="1076"/>
          <ac:picMkLst>
            <pc:docMk/>
            <pc:sldMk cId="2291297181" sldId="262"/>
            <ac:picMk id="5" creationId="{13ECFFEC-2AE0-1E02-7923-597D0B60EF6A}"/>
          </ac:picMkLst>
        </pc:picChg>
      </pc:sldChg>
      <pc:sldChg chg="addSp modSp new mod setBg">
        <pc:chgData name="Joshua Ganschow" userId="3c0bb4e7a172a306" providerId="LiveId" clId="{35F72ED5-FD66-4655-A912-6ED60A3AD63C}" dt="2024-11-12T19:33:24.924" v="6830" actId="26606"/>
        <pc:sldMkLst>
          <pc:docMk/>
          <pc:sldMk cId="1329471131" sldId="263"/>
        </pc:sldMkLst>
        <pc:spChg chg="mod">
          <ac:chgData name="Joshua Ganschow" userId="3c0bb4e7a172a306" providerId="LiveId" clId="{35F72ED5-FD66-4655-A912-6ED60A3AD63C}" dt="2024-11-12T19:33:24.924" v="6830" actId="26606"/>
          <ac:spMkLst>
            <pc:docMk/>
            <pc:sldMk cId="1329471131" sldId="263"/>
            <ac:spMk id="2" creationId="{792A73A9-E223-712F-DCE1-1447F10FF8D3}"/>
          </ac:spMkLst>
        </pc:spChg>
        <pc:spChg chg="mod">
          <ac:chgData name="Joshua Ganschow" userId="3c0bb4e7a172a306" providerId="LiveId" clId="{35F72ED5-FD66-4655-A912-6ED60A3AD63C}" dt="2024-11-12T19:33:24.924" v="6830" actId="26606"/>
          <ac:spMkLst>
            <pc:docMk/>
            <pc:sldMk cId="1329471131" sldId="263"/>
            <ac:spMk id="3" creationId="{CCAF5AB4-7443-ADC6-4B08-EA4175823596}"/>
          </ac:spMkLst>
        </pc:spChg>
        <pc:spChg chg="add">
          <ac:chgData name="Joshua Ganschow" userId="3c0bb4e7a172a306" providerId="LiveId" clId="{35F72ED5-FD66-4655-A912-6ED60A3AD63C}" dt="2024-11-12T19:33:24.924" v="6830" actId="26606"/>
          <ac:spMkLst>
            <pc:docMk/>
            <pc:sldMk cId="1329471131" sldId="263"/>
            <ac:spMk id="8" creationId="{DAF1966E-FD40-4A4A-B61B-C4DF7FA05F06}"/>
          </ac:spMkLst>
        </pc:spChg>
        <pc:spChg chg="add">
          <ac:chgData name="Joshua Ganschow" userId="3c0bb4e7a172a306" providerId="LiveId" clId="{35F72ED5-FD66-4655-A912-6ED60A3AD63C}" dt="2024-11-12T19:33:24.924" v="6830" actId="26606"/>
          <ac:spMkLst>
            <pc:docMk/>
            <pc:sldMk cId="1329471131" sldId="263"/>
            <ac:spMk id="10" creationId="{047BFA19-D45E-416B-A404-7AF2F3F27017}"/>
          </ac:spMkLst>
        </pc:spChg>
        <pc:spChg chg="add">
          <ac:chgData name="Joshua Ganschow" userId="3c0bb4e7a172a306" providerId="LiveId" clId="{35F72ED5-FD66-4655-A912-6ED60A3AD63C}" dt="2024-11-12T19:33:24.924" v="6830" actId="26606"/>
          <ac:spMkLst>
            <pc:docMk/>
            <pc:sldMk cId="1329471131" sldId="263"/>
            <ac:spMk id="12" creationId="{8E0105E7-23DB-4CF2-8258-FF47C7620F6E}"/>
          </ac:spMkLst>
        </pc:spChg>
        <pc:spChg chg="add">
          <ac:chgData name="Joshua Ganschow" userId="3c0bb4e7a172a306" providerId="LiveId" clId="{35F72ED5-FD66-4655-A912-6ED60A3AD63C}" dt="2024-11-12T19:33:24.924" v="6830" actId="26606"/>
          <ac:spMkLst>
            <pc:docMk/>
            <pc:sldMk cId="1329471131" sldId="263"/>
            <ac:spMk id="14" creationId="{074B4F7D-14B2-478B-8BF5-01E4E0C5D263}"/>
          </ac:spMkLst>
        </pc:spChg>
      </pc:sldChg>
      <pc:sldChg chg="new del">
        <pc:chgData name="Joshua Ganschow" userId="3c0bb4e7a172a306" providerId="LiveId" clId="{35F72ED5-FD66-4655-A912-6ED60A3AD63C}" dt="2024-11-12T18:03:52.722" v="2487" actId="47"/>
        <pc:sldMkLst>
          <pc:docMk/>
          <pc:sldMk cId="2655469561" sldId="263"/>
        </pc:sldMkLst>
      </pc:sldChg>
      <pc:sldChg chg="addSp modSp new mod setBg">
        <pc:chgData name="Joshua Ganschow" userId="3c0bb4e7a172a306" providerId="LiveId" clId="{35F72ED5-FD66-4655-A912-6ED60A3AD63C}" dt="2024-11-12T19:33:30.791" v="6831" actId="26606"/>
        <pc:sldMkLst>
          <pc:docMk/>
          <pc:sldMk cId="3025832574" sldId="264"/>
        </pc:sldMkLst>
        <pc:spChg chg="mod">
          <ac:chgData name="Joshua Ganschow" userId="3c0bb4e7a172a306" providerId="LiveId" clId="{35F72ED5-FD66-4655-A912-6ED60A3AD63C}" dt="2024-11-12T19:33:30.791" v="6831" actId="26606"/>
          <ac:spMkLst>
            <pc:docMk/>
            <pc:sldMk cId="3025832574" sldId="264"/>
            <ac:spMk id="2" creationId="{2854ABF2-822C-3A15-C25B-17B9399EA099}"/>
          </ac:spMkLst>
        </pc:spChg>
        <pc:spChg chg="mod">
          <ac:chgData name="Joshua Ganschow" userId="3c0bb4e7a172a306" providerId="LiveId" clId="{35F72ED5-FD66-4655-A912-6ED60A3AD63C}" dt="2024-11-12T19:33:30.791" v="6831" actId="26606"/>
          <ac:spMkLst>
            <pc:docMk/>
            <pc:sldMk cId="3025832574" sldId="264"/>
            <ac:spMk id="3" creationId="{3EFF956E-44BD-F8CA-D3B2-84CA673F8093}"/>
          </ac:spMkLst>
        </pc:spChg>
        <pc:spChg chg="add">
          <ac:chgData name="Joshua Ganschow" userId="3c0bb4e7a172a306" providerId="LiveId" clId="{35F72ED5-FD66-4655-A912-6ED60A3AD63C}" dt="2024-11-12T19:33:30.791" v="6831" actId="26606"/>
          <ac:spMkLst>
            <pc:docMk/>
            <pc:sldMk cId="3025832574" sldId="264"/>
            <ac:spMk id="8" creationId="{DAF1966E-FD40-4A4A-B61B-C4DF7FA05F06}"/>
          </ac:spMkLst>
        </pc:spChg>
        <pc:spChg chg="add">
          <ac:chgData name="Joshua Ganschow" userId="3c0bb4e7a172a306" providerId="LiveId" clId="{35F72ED5-FD66-4655-A912-6ED60A3AD63C}" dt="2024-11-12T19:33:30.791" v="6831" actId="26606"/>
          <ac:spMkLst>
            <pc:docMk/>
            <pc:sldMk cId="3025832574" sldId="264"/>
            <ac:spMk id="10" creationId="{047BFA19-D45E-416B-A404-7AF2F3F27017}"/>
          </ac:spMkLst>
        </pc:spChg>
        <pc:spChg chg="add">
          <ac:chgData name="Joshua Ganschow" userId="3c0bb4e7a172a306" providerId="LiveId" clId="{35F72ED5-FD66-4655-A912-6ED60A3AD63C}" dt="2024-11-12T19:33:30.791" v="6831" actId="26606"/>
          <ac:spMkLst>
            <pc:docMk/>
            <pc:sldMk cId="3025832574" sldId="264"/>
            <ac:spMk id="12" creationId="{8E0105E7-23DB-4CF2-8258-FF47C7620F6E}"/>
          </ac:spMkLst>
        </pc:spChg>
        <pc:spChg chg="add">
          <ac:chgData name="Joshua Ganschow" userId="3c0bb4e7a172a306" providerId="LiveId" clId="{35F72ED5-FD66-4655-A912-6ED60A3AD63C}" dt="2024-11-12T19:33:30.791" v="6831" actId="26606"/>
          <ac:spMkLst>
            <pc:docMk/>
            <pc:sldMk cId="3025832574" sldId="264"/>
            <ac:spMk id="14" creationId="{074B4F7D-14B2-478B-8BF5-01E4E0C5D263}"/>
          </ac:spMkLst>
        </pc:spChg>
      </pc:sldChg>
      <pc:sldChg chg="addSp modSp new mod setBg">
        <pc:chgData name="Joshua Ganschow" userId="3c0bb4e7a172a306" providerId="LiveId" clId="{35F72ED5-FD66-4655-A912-6ED60A3AD63C}" dt="2024-11-12T19:33:36.015" v="6832" actId="26606"/>
        <pc:sldMkLst>
          <pc:docMk/>
          <pc:sldMk cId="5261934" sldId="265"/>
        </pc:sldMkLst>
        <pc:spChg chg="mod">
          <ac:chgData name="Joshua Ganschow" userId="3c0bb4e7a172a306" providerId="LiveId" clId="{35F72ED5-FD66-4655-A912-6ED60A3AD63C}" dt="2024-11-12T19:33:36.015" v="6832" actId="26606"/>
          <ac:spMkLst>
            <pc:docMk/>
            <pc:sldMk cId="5261934" sldId="265"/>
            <ac:spMk id="2" creationId="{7F25C82B-8B6E-ECE6-CB3E-9275A498D062}"/>
          </ac:spMkLst>
        </pc:spChg>
        <pc:spChg chg="mod">
          <ac:chgData name="Joshua Ganschow" userId="3c0bb4e7a172a306" providerId="LiveId" clId="{35F72ED5-FD66-4655-A912-6ED60A3AD63C}" dt="2024-11-12T19:33:36.015" v="6832" actId="26606"/>
          <ac:spMkLst>
            <pc:docMk/>
            <pc:sldMk cId="5261934" sldId="265"/>
            <ac:spMk id="3" creationId="{9FB18F47-B777-1B62-8ECC-879D99583149}"/>
          </ac:spMkLst>
        </pc:spChg>
        <pc:spChg chg="add">
          <ac:chgData name="Joshua Ganschow" userId="3c0bb4e7a172a306" providerId="LiveId" clId="{35F72ED5-FD66-4655-A912-6ED60A3AD63C}" dt="2024-11-12T19:33:36.015" v="6832" actId="26606"/>
          <ac:spMkLst>
            <pc:docMk/>
            <pc:sldMk cId="5261934" sldId="265"/>
            <ac:spMk id="8" creationId="{DAF1966E-FD40-4A4A-B61B-C4DF7FA05F06}"/>
          </ac:spMkLst>
        </pc:spChg>
        <pc:spChg chg="add">
          <ac:chgData name="Joshua Ganschow" userId="3c0bb4e7a172a306" providerId="LiveId" clId="{35F72ED5-FD66-4655-A912-6ED60A3AD63C}" dt="2024-11-12T19:33:36.015" v="6832" actId="26606"/>
          <ac:spMkLst>
            <pc:docMk/>
            <pc:sldMk cId="5261934" sldId="265"/>
            <ac:spMk id="10" creationId="{047BFA19-D45E-416B-A404-7AF2F3F27017}"/>
          </ac:spMkLst>
        </pc:spChg>
        <pc:spChg chg="add">
          <ac:chgData name="Joshua Ganschow" userId="3c0bb4e7a172a306" providerId="LiveId" clId="{35F72ED5-FD66-4655-A912-6ED60A3AD63C}" dt="2024-11-12T19:33:36.015" v="6832" actId="26606"/>
          <ac:spMkLst>
            <pc:docMk/>
            <pc:sldMk cId="5261934" sldId="265"/>
            <ac:spMk id="12" creationId="{8E0105E7-23DB-4CF2-8258-FF47C7620F6E}"/>
          </ac:spMkLst>
        </pc:spChg>
        <pc:spChg chg="add">
          <ac:chgData name="Joshua Ganschow" userId="3c0bb4e7a172a306" providerId="LiveId" clId="{35F72ED5-FD66-4655-A912-6ED60A3AD63C}" dt="2024-11-12T19:33:36.015" v="6832" actId="26606"/>
          <ac:spMkLst>
            <pc:docMk/>
            <pc:sldMk cId="5261934" sldId="265"/>
            <ac:spMk id="14" creationId="{074B4F7D-14B2-478B-8BF5-01E4E0C5D263}"/>
          </ac:spMkLst>
        </pc:spChg>
      </pc:sldChg>
      <pc:sldChg chg="addSp modSp new mod setBg">
        <pc:chgData name="Joshua Ganschow" userId="3c0bb4e7a172a306" providerId="LiveId" clId="{35F72ED5-FD66-4655-A912-6ED60A3AD63C}" dt="2024-11-12T19:33:59.649" v="6834" actId="26606"/>
        <pc:sldMkLst>
          <pc:docMk/>
          <pc:sldMk cId="4227281342" sldId="266"/>
        </pc:sldMkLst>
        <pc:spChg chg="mod">
          <ac:chgData name="Joshua Ganschow" userId="3c0bb4e7a172a306" providerId="LiveId" clId="{35F72ED5-FD66-4655-A912-6ED60A3AD63C}" dt="2024-11-12T19:33:59.649" v="6834" actId="26606"/>
          <ac:spMkLst>
            <pc:docMk/>
            <pc:sldMk cId="4227281342" sldId="266"/>
            <ac:spMk id="2" creationId="{0F50AEE5-19CD-289A-1FB7-EA6048E7DE8E}"/>
          </ac:spMkLst>
        </pc:spChg>
        <pc:spChg chg="mod">
          <ac:chgData name="Joshua Ganschow" userId="3c0bb4e7a172a306" providerId="LiveId" clId="{35F72ED5-FD66-4655-A912-6ED60A3AD63C}" dt="2024-11-12T19:33:59.649" v="6834" actId="26606"/>
          <ac:spMkLst>
            <pc:docMk/>
            <pc:sldMk cId="4227281342" sldId="266"/>
            <ac:spMk id="3" creationId="{9CC798B0-A29F-B114-4167-DC10BF22987C}"/>
          </ac:spMkLst>
        </pc:spChg>
        <pc:spChg chg="add">
          <ac:chgData name="Joshua Ganschow" userId="3c0bb4e7a172a306" providerId="LiveId" clId="{35F72ED5-FD66-4655-A912-6ED60A3AD63C}" dt="2024-11-12T19:33:59.649" v="6834" actId="26606"/>
          <ac:spMkLst>
            <pc:docMk/>
            <pc:sldMk cId="4227281342" sldId="266"/>
            <ac:spMk id="8" creationId="{DAF1966E-FD40-4A4A-B61B-C4DF7FA05F06}"/>
          </ac:spMkLst>
        </pc:spChg>
        <pc:spChg chg="add">
          <ac:chgData name="Joshua Ganschow" userId="3c0bb4e7a172a306" providerId="LiveId" clId="{35F72ED5-FD66-4655-A912-6ED60A3AD63C}" dt="2024-11-12T19:33:59.649" v="6834" actId="26606"/>
          <ac:spMkLst>
            <pc:docMk/>
            <pc:sldMk cId="4227281342" sldId="266"/>
            <ac:spMk id="10" creationId="{047BFA19-D45E-416B-A404-7AF2F3F27017}"/>
          </ac:spMkLst>
        </pc:spChg>
        <pc:spChg chg="add">
          <ac:chgData name="Joshua Ganschow" userId="3c0bb4e7a172a306" providerId="LiveId" clId="{35F72ED5-FD66-4655-A912-6ED60A3AD63C}" dt="2024-11-12T19:33:59.649" v="6834" actId="26606"/>
          <ac:spMkLst>
            <pc:docMk/>
            <pc:sldMk cId="4227281342" sldId="266"/>
            <ac:spMk id="12" creationId="{8E0105E7-23DB-4CF2-8258-FF47C7620F6E}"/>
          </ac:spMkLst>
        </pc:spChg>
        <pc:spChg chg="add">
          <ac:chgData name="Joshua Ganschow" userId="3c0bb4e7a172a306" providerId="LiveId" clId="{35F72ED5-FD66-4655-A912-6ED60A3AD63C}" dt="2024-11-12T19:33:59.649" v="6834" actId="26606"/>
          <ac:spMkLst>
            <pc:docMk/>
            <pc:sldMk cId="4227281342" sldId="266"/>
            <ac:spMk id="14" creationId="{074B4F7D-14B2-478B-8BF5-01E4E0C5D263}"/>
          </ac:spMkLst>
        </pc:spChg>
      </pc:sldChg>
      <pc:sldChg chg="addSp modSp new mod setBg">
        <pc:chgData name="Joshua Ganschow" userId="3c0bb4e7a172a306" providerId="LiveId" clId="{35F72ED5-FD66-4655-A912-6ED60A3AD63C}" dt="2024-11-12T19:34:04.175" v="6835" actId="26606"/>
        <pc:sldMkLst>
          <pc:docMk/>
          <pc:sldMk cId="2845064745" sldId="267"/>
        </pc:sldMkLst>
        <pc:spChg chg="mod">
          <ac:chgData name="Joshua Ganschow" userId="3c0bb4e7a172a306" providerId="LiveId" clId="{35F72ED5-FD66-4655-A912-6ED60A3AD63C}" dt="2024-11-12T19:34:04.175" v="6835" actId="26606"/>
          <ac:spMkLst>
            <pc:docMk/>
            <pc:sldMk cId="2845064745" sldId="267"/>
            <ac:spMk id="2" creationId="{D2AA2C7F-C602-84B5-9FF2-8AABE64FD13A}"/>
          </ac:spMkLst>
        </pc:spChg>
        <pc:spChg chg="mod">
          <ac:chgData name="Joshua Ganschow" userId="3c0bb4e7a172a306" providerId="LiveId" clId="{35F72ED5-FD66-4655-A912-6ED60A3AD63C}" dt="2024-11-12T19:34:04.175" v="6835" actId="26606"/>
          <ac:spMkLst>
            <pc:docMk/>
            <pc:sldMk cId="2845064745" sldId="267"/>
            <ac:spMk id="3" creationId="{8EC500CE-F354-2FBB-1249-C0E3AC1731B8}"/>
          </ac:spMkLst>
        </pc:spChg>
        <pc:spChg chg="add">
          <ac:chgData name="Joshua Ganschow" userId="3c0bb4e7a172a306" providerId="LiveId" clId="{35F72ED5-FD66-4655-A912-6ED60A3AD63C}" dt="2024-11-12T19:34:04.175" v="6835" actId="26606"/>
          <ac:spMkLst>
            <pc:docMk/>
            <pc:sldMk cId="2845064745" sldId="267"/>
            <ac:spMk id="8" creationId="{DAF1966E-FD40-4A4A-B61B-C4DF7FA05F06}"/>
          </ac:spMkLst>
        </pc:spChg>
        <pc:spChg chg="add">
          <ac:chgData name="Joshua Ganschow" userId="3c0bb4e7a172a306" providerId="LiveId" clId="{35F72ED5-FD66-4655-A912-6ED60A3AD63C}" dt="2024-11-12T19:34:04.175" v="6835" actId="26606"/>
          <ac:spMkLst>
            <pc:docMk/>
            <pc:sldMk cId="2845064745" sldId="267"/>
            <ac:spMk id="10" creationId="{047BFA19-D45E-416B-A404-7AF2F3F27017}"/>
          </ac:spMkLst>
        </pc:spChg>
        <pc:spChg chg="add">
          <ac:chgData name="Joshua Ganschow" userId="3c0bb4e7a172a306" providerId="LiveId" clId="{35F72ED5-FD66-4655-A912-6ED60A3AD63C}" dt="2024-11-12T19:34:04.175" v="6835" actId="26606"/>
          <ac:spMkLst>
            <pc:docMk/>
            <pc:sldMk cId="2845064745" sldId="267"/>
            <ac:spMk id="12" creationId="{8E0105E7-23DB-4CF2-8258-FF47C7620F6E}"/>
          </ac:spMkLst>
        </pc:spChg>
        <pc:spChg chg="add">
          <ac:chgData name="Joshua Ganschow" userId="3c0bb4e7a172a306" providerId="LiveId" clId="{35F72ED5-FD66-4655-A912-6ED60A3AD63C}" dt="2024-11-12T19:34:04.175" v="6835" actId="26606"/>
          <ac:spMkLst>
            <pc:docMk/>
            <pc:sldMk cId="2845064745" sldId="267"/>
            <ac:spMk id="14" creationId="{074B4F7D-14B2-478B-8BF5-01E4E0C5D263}"/>
          </ac:spMkLst>
        </pc:spChg>
      </pc:sldChg>
      <pc:sldChg chg="addSp modSp new mod setBg">
        <pc:chgData name="Joshua Ganschow" userId="3c0bb4e7a172a306" providerId="LiveId" clId="{35F72ED5-FD66-4655-A912-6ED60A3AD63C}" dt="2024-11-12T19:33:14.382" v="6829" actId="26606"/>
        <pc:sldMkLst>
          <pc:docMk/>
          <pc:sldMk cId="1889043564" sldId="268"/>
        </pc:sldMkLst>
        <pc:spChg chg="mod">
          <ac:chgData name="Joshua Ganschow" userId="3c0bb4e7a172a306" providerId="LiveId" clId="{35F72ED5-FD66-4655-A912-6ED60A3AD63C}" dt="2024-11-12T19:33:14.382" v="6829" actId="26606"/>
          <ac:spMkLst>
            <pc:docMk/>
            <pc:sldMk cId="1889043564" sldId="268"/>
            <ac:spMk id="2" creationId="{0823CC6A-AEFD-1BD8-668A-6F4F0253092C}"/>
          </ac:spMkLst>
        </pc:spChg>
        <pc:spChg chg="mod">
          <ac:chgData name="Joshua Ganschow" userId="3c0bb4e7a172a306" providerId="LiveId" clId="{35F72ED5-FD66-4655-A912-6ED60A3AD63C}" dt="2024-11-12T19:33:14.382" v="6829" actId="26606"/>
          <ac:spMkLst>
            <pc:docMk/>
            <pc:sldMk cId="1889043564" sldId="268"/>
            <ac:spMk id="3" creationId="{FE9AB6D5-3D0F-3820-1234-571D8CA24B71}"/>
          </ac:spMkLst>
        </pc:spChg>
        <pc:spChg chg="add">
          <ac:chgData name="Joshua Ganschow" userId="3c0bb4e7a172a306" providerId="LiveId" clId="{35F72ED5-FD66-4655-A912-6ED60A3AD63C}" dt="2024-11-12T19:33:14.382" v="6829" actId="26606"/>
          <ac:spMkLst>
            <pc:docMk/>
            <pc:sldMk cId="1889043564" sldId="268"/>
            <ac:spMk id="8" creationId="{DAF1966E-FD40-4A4A-B61B-C4DF7FA05F06}"/>
          </ac:spMkLst>
        </pc:spChg>
        <pc:spChg chg="add">
          <ac:chgData name="Joshua Ganschow" userId="3c0bb4e7a172a306" providerId="LiveId" clId="{35F72ED5-FD66-4655-A912-6ED60A3AD63C}" dt="2024-11-12T19:33:14.382" v="6829" actId="26606"/>
          <ac:spMkLst>
            <pc:docMk/>
            <pc:sldMk cId="1889043564" sldId="268"/>
            <ac:spMk id="10" creationId="{047BFA19-D45E-416B-A404-7AF2F3F27017}"/>
          </ac:spMkLst>
        </pc:spChg>
        <pc:spChg chg="add">
          <ac:chgData name="Joshua Ganschow" userId="3c0bb4e7a172a306" providerId="LiveId" clId="{35F72ED5-FD66-4655-A912-6ED60A3AD63C}" dt="2024-11-12T19:33:14.382" v="6829" actId="26606"/>
          <ac:spMkLst>
            <pc:docMk/>
            <pc:sldMk cId="1889043564" sldId="268"/>
            <ac:spMk id="12" creationId="{8E0105E7-23DB-4CF2-8258-FF47C7620F6E}"/>
          </ac:spMkLst>
        </pc:spChg>
        <pc:spChg chg="add">
          <ac:chgData name="Joshua Ganschow" userId="3c0bb4e7a172a306" providerId="LiveId" clId="{35F72ED5-FD66-4655-A912-6ED60A3AD63C}" dt="2024-11-12T19:33:14.382" v="6829" actId="26606"/>
          <ac:spMkLst>
            <pc:docMk/>
            <pc:sldMk cId="1889043564" sldId="268"/>
            <ac:spMk id="14" creationId="{074B4F7D-14B2-478B-8BF5-01E4E0C5D263}"/>
          </ac:spMkLst>
        </pc:spChg>
      </pc:sldChg>
      <pc:sldChg chg="addSp modSp new mod setBg">
        <pc:chgData name="Joshua Ganschow" userId="3c0bb4e7a172a306" providerId="LiveId" clId="{35F72ED5-FD66-4655-A912-6ED60A3AD63C}" dt="2024-11-12T19:33:41.498" v="6833" actId="26606"/>
        <pc:sldMkLst>
          <pc:docMk/>
          <pc:sldMk cId="867508814" sldId="269"/>
        </pc:sldMkLst>
        <pc:spChg chg="mod">
          <ac:chgData name="Joshua Ganschow" userId="3c0bb4e7a172a306" providerId="LiveId" clId="{35F72ED5-FD66-4655-A912-6ED60A3AD63C}" dt="2024-11-12T19:33:41.498" v="6833" actId="26606"/>
          <ac:spMkLst>
            <pc:docMk/>
            <pc:sldMk cId="867508814" sldId="269"/>
            <ac:spMk id="2" creationId="{196D5E15-C2BA-BFD7-2353-177BC9E1481E}"/>
          </ac:spMkLst>
        </pc:spChg>
        <pc:spChg chg="mod">
          <ac:chgData name="Joshua Ganschow" userId="3c0bb4e7a172a306" providerId="LiveId" clId="{35F72ED5-FD66-4655-A912-6ED60A3AD63C}" dt="2024-11-12T19:33:41.498" v="6833" actId="26606"/>
          <ac:spMkLst>
            <pc:docMk/>
            <pc:sldMk cId="867508814" sldId="269"/>
            <ac:spMk id="3" creationId="{891CDFD5-99E1-A1BF-A3E4-738CDECEF8C2}"/>
          </ac:spMkLst>
        </pc:spChg>
        <pc:spChg chg="add">
          <ac:chgData name="Joshua Ganschow" userId="3c0bb4e7a172a306" providerId="LiveId" clId="{35F72ED5-FD66-4655-A912-6ED60A3AD63C}" dt="2024-11-12T19:33:41.498" v="6833" actId="26606"/>
          <ac:spMkLst>
            <pc:docMk/>
            <pc:sldMk cId="867508814" sldId="269"/>
            <ac:spMk id="8" creationId="{DAF1966E-FD40-4A4A-B61B-C4DF7FA05F06}"/>
          </ac:spMkLst>
        </pc:spChg>
        <pc:spChg chg="add">
          <ac:chgData name="Joshua Ganschow" userId="3c0bb4e7a172a306" providerId="LiveId" clId="{35F72ED5-FD66-4655-A912-6ED60A3AD63C}" dt="2024-11-12T19:33:41.498" v="6833" actId="26606"/>
          <ac:spMkLst>
            <pc:docMk/>
            <pc:sldMk cId="867508814" sldId="269"/>
            <ac:spMk id="10" creationId="{047BFA19-D45E-416B-A404-7AF2F3F27017}"/>
          </ac:spMkLst>
        </pc:spChg>
        <pc:spChg chg="add">
          <ac:chgData name="Joshua Ganschow" userId="3c0bb4e7a172a306" providerId="LiveId" clId="{35F72ED5-FD66-4655-A912-6ED60A3AD63C}" dt="2024-11-12T19:33:41.498" v="6833" actId="26606"/>
          <ac:spMkLst>
            <pc:docMk/>
            <pc:sldMk cId="867508814" sldId="269"/>
            <ac:spMk id="12" creationId="{8E0105E7-23DB-4CF2-8258-FF47C7620F6E}"/>
          </ac:spMkLst>
        </pc:spChg>
        <pc:spChg chg="add">
          <ac:chgData name="Joshua Ganschow" userId="3c0bb4e7a172a306" providerId="LiveId" clId="{35F72ED5-FD66-4655-A912-6ED60A3AD63C}" dt="2024-11-12T19:33:41.498" v="6833" actId="26606"/>
          <ac:spMkLst>
            <pc:docMk/>
            <pc:sldMk cId="867508814" sldId="269"/>
            <ac:spMk id="14" creationId="{074B4F7D-14B2-478B-8BF5-01E4E0C5D263}"/>
          </ac:spMkLst>
        </pc:spChg>
      </pc:sldChg>
      <pc:sldChg chg="addSp modSp new mod setBg">
        <pc:chgData name="Joshua Ganschow" userId="3c0bb4e7a172a306" providerId="LiveId" clId="{35F72ED5-FD66-4655-A912-6ED60A3AD63C}" dt="2024-11-12T19:34:07.533" v="6836" actId="26606"/>
        <pc:sldMkLst>
          <pc:docMk/>
          <pc:sldMk cId="848692095" sldId="270"/>
        </pc:sldMkLst>
        <pc:spChg chg="mod">
          <ac:chgData name="Joshua Ganschow" userId="3c0bb4e7a172a306" providerId="LiveId" clId="{35F72ED5-FD66-4655-A912-6ED60A3AD63C}" dt="2024-11-12T19:34:07.533" v="6836" actId="26606"/>
          <ac:spMkLst>
            <pc:docMk/>
            <pc:sldMk cId="848692095" sldId="270"/>
            <ac:spMk id="2" creationId="{B32CDBC7-80C4-C615-F916-B61B34600F48}"/>
          </ac:spMkLst>
        </pc:spChg>
        <pc:spChg chg="mod">
          <ac:chgData name="Joshua Ganschow" userId="3c0bb4e7a172a306" providerId="LiveId" clId="{35F72ED5-FD66-4655-A912-6ED60A3AD63C}" dt="2024-11-12T19:34:07.533" v="6836" actId="26606"/>
          <ac:spMkLst>
            <pc:docMk/>
            <pc:sldMk cId="848692095" sldId="270"/>
            <ac:spMk id="3" creationId="{EC226E12-BC42-E78F-9E04-68E25D54EB78}"/>
          </ac:spMkLst>
        </pc:spChg>
        <pc:spChg chg="add">
          <ac:chgData name="Joshua Ganschow" userId="3c0bb4e7a172a306" providerId="LiveId" clId="{35F72ED5-FD66-4655-A912-6ED60A3AD63C}" dt="2024-11-12T19:34:07.533" v="6836" actId="26606"/>
          <ac:spMkLst>
            <pc:docMk/>
            <pc:sldMk cId="848692095" sldId="270"/>
            <ac:spMk id="8" creationId="{DAF1966E-FD40-4A4A-B61B-C4DF7FA05F06}"/>
          </ac:spMkLst>
        </pc:spChg>
        <pc:spChg chg="add">
          <ac:chgData name="Joshua Ganschow" userId="3c0bb4e7a172a306" providerId="LiveId" clId="{35F72ED5-FD66-4655-A912-6ED60A3AD63C}" dt="2024-11-12T19:34:07.533" v="6836" actId="26606"/>
          <ac:spMkLst>
            <pc:docMk/>
            <pc:sldMk cId="848692095" sldId="270"/>
            <ac:spMk id="10" creationId="{047BFA19-D45E-416B-A404-7AF2F3F27017}"/>
          </ac:spMkLst>
        </pc:spChg>
        <pc:spChg chg="add">
          <ac:chgData name="Joshua Ganschow" userId="3c0bb4e7a172a306" providerId="LiveId" clId="{35F72ED5-FD66-4655-A912-6ED60A3AD63C}" dt="2024-11-12T19:34:07.533" v="6836" actId="26606"/>
          <ac:spMkLst>
            <pc:docMk/>
            <pc:sldMk cId="848692095" sldId="270"/>
            <ac:spMk id="12" creationId="{8E0105E7-23DB-4CF2-8258-FF47C7620F6E}"/>
          </ac:spMkLst>
        </pc:spChg>
        <pc:spChg chg="add">
          <ac:chgData name="Joshua Ganschow" userId="3c0bb4e7a172a306" providerId="LiveId" clId="{35F72ED5-FD66-4655-A912-6ED60A3AD63C}" dt="2024-11-12T19:34:07.533" v="6836" actId="26606"/>
          <ac:spMkLst>
            <pc:docMk/>
            <pc:sldMk cId="848692095" sldId="270"/>
            <ac:spMk id="14" creationId="{074B4F7D-14B2-478B-8BF5-01E4E0C5D263}"/>
          </ac:spMkLst>
        </pc:spChg>
      </pc:sldChg>
      <pc:sldChg chg="addSp delSp modSp new mod ord setBg">
        <pc:chgData name="Joshua Ganschow" userId="3c0bb4e7a172a306" providerId="LiveId" clId="{35F72ED5-FD66-4655-A912-6ED60A3AD63C}" dt="2024-11-12T23:53:29.161" v="6860" actId="478"/>
        <pc:sldMkLst>
          <pc:docMk/>
          <pc:sldMk cId="294078211" sldId="271"/>
        </pc:sldMkLst>
        <pc:spChg chg="mod">
          <ac:chgData name="Joshua Ganschow" userId="3c0bb4e7a172a306" providerId="LiveId" clId="{35F72ED5-FD66-4655-A912-6ED60A3AD63C}" dt="2024-11-12T23:53:26.061" v="6859" actId="26606"/>
          <ac:spMkLst>
            <pc:docMk/>
            <pc:sldMk cId="294078211" sldId="271"/>
            <ac:spMk id="2" creationId="{82D0AA94-CEF6-3053-8279-1466EA6E7AB8}"/>
          </ac:spMkLst>
        </pc:spChg>
        <pc:spChg chg="del mod">
          <ac:chgData name="Joshua Ganschow" userId="3c0bb4e7a172a306" providerId="LiveId" clId="{35F72ED5-FD66-4655-A912-6ED60A3AD63C}" dt="2024-11-12T23:53:29.161" v="6860" actId="478"/>
          <ac:spMkLst>
            <pc:docMk/>
            <pc:sldMk cId="294078211" sldId="271"/>
            <ac:spMk id="3" creationId="{28989FDC-A619-EE0F-0AA3-38FFE76F7472}"/>
          </ac:spMkLst>
        </pc:spChg>
        <pc:spChg chg="add">
          <ac:chgData name="Joshua Ganschow" userId="3c0bb4e7a172a306" providerId="LiveId" clId="{35F72ED5-FD66-4655-A912-6ED60A3AD63C}" dt="2024-11-12T23:53:26.061" v="6859" actId="26606"/>
          <ac:spMkLst>
            <pc:docMk/>
            <pc:sldMk cId="294078211" sldId="271"/>
            <ac:spMk id="1031" creationId="{0B9EE3F3-89B7-43C3-8651-C4C96830993D}"/>
          </ac:spMkLst>
        </pc:spChg>
        <pc:spChg chg="add">
          <ac:chgData name="Joshua Ganschow" userId="3c0bb4e7a172a306" providerId="LiveId" clId="{35F72ED5-FD66-4655-A912-6ED60A3AD63C}" dt="2024-11-12T23:53:26.061" v="6859" actId="26606"/>
          <ac:spMkLst>
            <pc:docMk/>
            <pc:sldMk cId="294078211" sldId="271"/>
            <ac:spMk id="1033" creationId="{33AE4636-AEEC-45D6-84D4-7AC2DA48ECF8}"/>
          </ac:spMkLst>
        </pc:spChg>
        <pc:spChg chg="add">
          <ac:chgData name="Joshua Ganschow" userId="3c0bb4e7a172a306" providerId="LiveId" clId="{35F72ED5-FD66-4655-A912-6ED60A3AD63C}" dt="2024-11-12T23:53:26.061" v="6859" actId="26606"/>
          <ac:spMkLst>
            <pc:docMk/>
            <pc:sldMk cId="294078211" sldId="271"/>
            <ac:spMk id="1035" creationId="{8D9CE0F4-2EB2-4F1F-8AAC-DB3571D9FE10}"/>
          </ac:spMkLst>
        </pc:spChg>
        <pc:picChg chg="add mod">
          <ac:chgData name="Joshua Ganschow" userId="3c0bb4e7a172a306" providerId="LiveId" clId="{35F72ED5-FD66-4655-A912-6ED60A3AD63C}" dt="2024-11-12T23:53:26.061" v="6859" actId="26606"/>
          <ac:picMkLst>
            <pc:docMk/>
            <pc:sldMk cId="294078211" sldId="271"/>
            <ac:picMk id="1026" creationId="{7DA72C27-F1F9-75F3-89B0-5CA85802E63E}"/>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EDDB88-36B8-4388-B90F-6B745FEAB480}" type="doc">
      <dgm:prSet loTypeId="urn:microsoft.com/office/officeart/2005/8/layout/hList1" loCatId="list" qsTypeId="urn:microsoft.com/office/officeart/2005/8/quickstyle/simple5" qsCatId="simple" csTypeId="urn:microsoft.com/office/officeart/2005/8/colors/colorful2" csCatId="colorful"/>
      <dgm:spPr/>
      <dgm:t>
        <a:bodyPr/>
        <a:lstStyle/>
        <a:p>
          <a:endParaRPr lang="en-US"/>
        </a:p>
      </dgm:t>
    </dgm:pt>
    <dgm:pt modelId="{22F625B6-892A-4177-A8D3-098F2D058595}">
      <dgm:prSet/>
      <dgm:spPr/>
      <dgm:t>
        <a:bodyPr/>
        <a:lstStyle/>
        <a:p>
          <a:r>
            <a:rPr lang="en-US"/>
            <a:t>Foundation of Problem Solving</a:t>
          </a:r>
        </a:p>
      </dgm:t>
    </dgm:pt>
    <dgm:pt modelId="{F035BA8A-3685-4032-A1AB-3B1B8E788128}" type="parTrans" cxnId="{32C979E8-CE9E-4C36-978D-57C232B6095B}">
      <dgm:prSet/>
      <dgm:spPr/>
      <dgm:t>
        <a:bodyPr/>
        <a:lstStyle/>
        <a:p>
          <a:endParaRPr lang="en-US"/>
        </a:p>
      </dgm:t>
    </dgm:pt>
    <dgm:pt modelId="{5BA22B31-B552-4F37-98F4-79AFFB2F48DF}" type="sibTrans" cxnId="{32C979E8-CE9E-4C36-978D-57C232B6095B}">
      <dgm:prSet/>
      <dgm:spPr/>
      <dgm:t>
        <a:bodyPr/>
        <a:lstStyle/>
        <a:p>
          <a:endParaRPr lang="en-US"/>
        </a:p>
      </dgm:t>
    </dgm:pt>
    <dgm:pt modelId="{D6EA42EF-37E6-430E-ACA6-340B27145E85}">
      <dgm:prSet/>
      <dgm:spPr/>
      <dgm:t>
        <a:bodyPr/>
        <a:lstStyle/>
        <a:p>
          <a:r>
            <a:rPr lang="en-US"/>
            <a:t>Math teaches logical thinking, pattern recognition, and structured problem-solving</a:t>
          </a:r>
        </a:p>
      </dgm:t>
    </dgm:pt>
    <dgm:pt modelId="{6DF62531-C821-41FD-B604-6EF969A8307E}" type="parTrans" cxnId="{0377BCDD-D357-4AAA-B2C5-647AF0E42FC2}">
      <dgm:prSet/>
      <dgm:spPr/>
      <dgm:t>
        <a:bodyPr/>
        <a:lstStyle/>
        <a:p>
          <a:endParaRPr lang="en-US"/>
        </a:p>
      </dgm:t>
    </dgm:pt>
    <dgm:pt modelId="{B047A701-5CE3-4B07-9B73-7FC72F9CE725}" type="sibTrans" cxnId="{0377BCDD-D357-4AAA-B2C5-647AF0E42FC2}">
      <dgm:prSet/>
      <dgm:spPr/>
      <dgm:t>
        <a:bodyPr/>
        <a:lstStyle/>
        <a:p>
          <a:endParaRPr lang="en-US"/>
        </a:p>
      </dgm:t>
    </dgm:pt>
    <dgm:pt modelId="{09ABE5D7-ABCE-424C-8382-67A3074A9A94}">
      <dgm:prSet/>
      <dgm:spPr/>
      <dgm:t>
        <a:bodyPr/>
        <a:lstStyle/>
        <a:p>
          <a:r>
            <a:rPr lang="en-US"/>
            <a:t>E.G., counting and probability help in planning algorithm efficiency and outcomes.</a:t>
          </a:r>
        </a:p>
      </dgm:t>
    </dgm:pt>
    <dgm:pt modelId="{7096B4F9-AB83-435B-92E3-D1091FCBDBEC}" type="parTrans" cxnId="{6D9316EE-8975-467E-B405-A22B112D047E}">
      <dgm:prSet/>
      <dgm:spPr/>
      <dgm:t>
        <a:bodyPr/>
        <a:lstStyle/>
        <a:p>
          <a:endParaRPr lang="en-US"/>
        </a:p>
      </dgm:t>
    </dgm:pt>
    <dgm:pt modelId="{660E12BB-C139-442C-9E20-3CEF86EE6737}" type="sibTrans" cxnId="{6D9316EE-8975-467E-B405-A22B112D047E}">
      <dgm:prSet/>
      <dgm:spPr/>
      <dgm:t>
        <a:bodyPr/>
        <a:lstStyle/>
        <a:p>
          <a:endParaRPr lang="en-US"/>
        </a:p>
      </dgm:t>
    </dgm:pt>
    <dgm:pt modelId="{81CFDE97-03F1-4287-9496-01A0A8EB5657}">
      <dgm:prSet/>
      <dgm:spPr/>
      <dgm:t>
        <a:bodyPr/>
        <a:lstStyle/>
        <a:p>
          <a:r>
            <a:rPr lang="en-US"/>
            <a:t>Optimized Algorithms</a:t>
          </a:r>
        </a:p>
      </dgm:t>
    </dgm:pt>
    <dgm:pt modelId="{D663CAB5-1BDB-48A6-8840-9392F6A900A3}" type="parTrans" cxnId="{ED09F8D8-A648-49B3-913D-14C9291E0FB7}">
      <dgm:prSet/>
      <dgm:spPr/>
      <dgm:t>
        <a:bodyPr/>
        <a:lstStyle/>
        <a:p>
          <a:endParaRPr lang="en-US"/>
        </a:p>
      </dgm:t>
    </dgm:pt>
    <dgm:pt modelId="{6291CCFA-0471-4066-986C-2EF39F19CFEE}" type="sibTrans" cxnId="{ED09F8D8-A648-49B3-913D-14C9291E0FB7}">
      <dgm:prSet/>
      <dgm:spPr/>
      <dgm:t>
        <a:bodyPr/>
        <a:lstStyle/>
        <a:p>
          <a:endParaRPr lang="en-US"/>
        </a:p>
      </dgm:t>
    </dgm:pt>
    <dgm:pt modelId="{C08BE282-EEEA-46FB-BB88-55140D5BF5E2}">
      <dgm:prSet/>
      <dgm:spPr/>
      <dgm:t>
        <a:bodyPr/>
        <a:lstStyle/>
        <a:p>
          <a:r>
            <a:rPr lang="en-US"/>
            <a:t>Mathematical principles guide the creation of efficient algorithms</a:t>
          </a:r>
        </a:p>
      </dgm:t>
    </dgm:pt>
    <dgm:pt modelId="{0BF4DAF7-AE74-4E25-A832-3DC54A3613ED}" type="parTrans" cxnId="{29A3A767-4481-4BB3-97C2-99ED41900E92}">
      <dgm:prSet/>
      <dgm:spPr/>
      <dgm:t>
        <a:bodyPr/>
        <a:lstStyle/>
        <a:p>
          <a:endParaRPr lang="en-US"/>
        </a:p>
      </dgm:t>
    </dgm:pt>
    <dgm:pt modelId="{93E9FFE9-0E9C-4817-93FE-7513F7891E97}" type="sibTrans" cxnId="{29A3A767-4481-4BB3-97C2-99ED41900E92}">
      <dgm:prSet/>
      <dgm:spPr/>
      <dgm:t>
        <a:bodyPr/>
        <a:lstStyle/>
        <a:p>
          <a:endParaRPr lang="en-US"/>
        </a:p>
      </dgm:t>
    </dgm:pt>
    <dgm:pt modelId="{B0C8C764-80F5-4E49-86B7-515747B85172}">
      <dgm:prSet/>
      <dgm:spPr/>
      <dgm:t>
        <a:bodyPr/>
        <a:lstStyle/>
        <a:p>
          <a:r>
            <a:rPr lang="en-US"/>
            <a:t>Concepts like modular arithmetic prevent overflow, and prime factorization supports encryption.</a:t>
          </a:r>
        </a:p>
      </dgm:t>
    </dgm:pt>
    <dgm:pt modelId="{F156C859-91C3-46B1-8036-0BA6BE366CCC}" type="parTrans" cxnId="{1B57D3B8-E1E1-4CAC-B857-C3EE1A032C02}">
      <dgm:prSet/>
      <dgm:spPr/>
      <dgm:t>
        <a:bodyPr/>
        <a:lstStyle/>
        <a:p>
          <a:endParaRPr lang="en-US"/>
        </a:p>
      </dgm:t>
    </dgm:pt>
    <dgm:pt modelId="{9C565EBD-ABE1-49EE-958E-32AD8650CC81}" type="sibTrans" cxnId="{1B57D3B8-E1E1-4CAC-B857-C3EE1A032C02}">
      <dgm:prSet/>
      <dgm:spPr/>
      <dgm:t>
        <a:bodyPr/>
        <a:lstStyle/>
        <a:p>
          <a:endParaRPr lang="en-US"/>
        </a:p>
      </dgm:t>
    </dgm:pt>
    <dgm:pt modelId="{452E9D36-44A4-41F7-BB1B-59203DCD41F4}">
      <dgm:prSet/>
      <dgm:spPr/>
      <dgm:t>
        <a:bodyPr/>
        <a:lstStyle/>
        <a:p>
          <a:r>
            <a:rPr lang="en-US"/>
            <a:t>Essential to Competitive Programming</a:t>
          </a:r>
        </a:p>
      </dgm:t>
    </dgm:pt>
    <dgm:pt modelId="{E47D7440-B2B3-47F7-9587-5271D577BDED}" type="parTrans" cxnId="{B875105A-2528-4553-AF27-8B2333E03517}">
      <dgm:prSet/>
      <dgm:spPr/>
      <dgm:t>
        <a:bodyPr/>
        <a:lstStyle/>
        <a:p>
          <a:endParaRPr lang="en-US"/>
        </a:p>
      </dgm:t>
    </dgm:pt>
    <dgm:pt modelId="{4700AFD5-1FEE-4151-8B5D-EDD0139722D3}" type="sibTrans" cxnId="{B875105A-2528-4553-AF27-8B2333E03517}">
      <dgm:prSet/>
      <dgm:spPr/>
      <dgm:t>
        <a:bodyPr/>
        <a:lstStyle/>
        <a:p>
          <a:endParaRPr lang="en-US"/>
        </a:p>
      </dgm:t>
    </dgm:pt>
    <dgm:pt modelId="{FD4A71B4-4AEE-4943-8DBA-70D39325737B}">
      <dgm:prSet/>
      <dgm:spPr/>
      <dgm:t>
        <a:bodyPr/>
        <a:lstStyle/>
        <a:p>
          <a:r>
            <a:rPr lang="en-US"/>
            <a:t>Nearly every problem has a mathematical core, especially combinatorics and number theory</a:t>
          </a:r>
        </a:p>
      </dgm:t>
    </dgm:pt>
    <dgm:pt modelId="{5292A451-1629-41CE-8F03-2B5C2BF2045B}" type="parTrans" cxnId="{6B2EFC3A-9AFC-49F5-BB5A-35F518430ADF}">
      <dgm:prSet/>
      <dgm:spPr/>
      <dgm:t>
        <a:bodyPr/>
        <a:lstStyle/>
        <a:p>
          <a:endParaRPr lang="en-US"/>
        </a:p>
      </dgm:t>
    </dgm:pt>
    <dgm:pt modelId="{DD303B19-ABB3-475A-8147-6BBEC3B7BC67}" type="sibTrans" cxnId="{6B2EFC3A-9AFC-49F5-BB5A-35F518430ADF}">
      <dgm:prSet/>
      <dgm:spPr/>
      <dgm:t>
        <a:bodyPr/>
        <a:lstStyle/>
        <a:p>
          <a:endParaRPr lang="en-US"/>
        </a:p>
      </dgm:t>
    </dgm:pt>
    <dgm:pt modelId="{D21A950C-8C44-44D3-8FD7-F75806158CCE}" type="pres">
      <dgm:prSet presAssocID="{C1EDDB88-36B8-4388-B90F-6B745FEAB480}" presName="Name0" presStyleCnt="0">
        <dgm:presLayoutVars>
          <dgm:dir/>
          <dgm:animLvl val="lvl"/>
          <dgm:resizeHandles val="exact"/>
        </dgm:presLayoutVars>
      </dgm:prSet>
      <dgm:spPr/>
    </dgm:pt>
    <dgm:pt modelId="{6F0B573E-AE7E-4993-8434-BF9689B55369}" type="pres">
      <dgm:prSet presAssocID="{22F625B6-892A-4177-A8D3-098F2D058595}" presName="composite" presStyleCnt="0"/>
      <dgm:spPr/>
    </dgm:pt>
    <dgm:pt modelId="{C644DA9D-DF8A-4C1E-99E1-02ABBB75D999}" type="pres">
      <dgm:prSet presAssocID="{22F625B6-892A-4177-A8D3-098F2D058595}" presName="parTx" presStyleLbl="alignNode1" presStyleIdx="0" presStyleCnt="3">
        <dgm:presLayoutVars>
          <dgm:chMax val="0"/>
          <dgm:chPref val="0"/>
          <dgm:bulletEnabled val="1"/>
        </dgm:presLayoutVars>
      </dgm:prSet>
      <dgm:spPr/>
    </dgm:pt>
    <dgm:pt modelId="{41E701D5-3C32-4861-B87A-99B7283DC76D}" type="pres">
      <dgm:prSet presAssocID="{22F625B6-892A-4177-A8D3-098F2D058595}" presName="desTx" presStyleLbl="alignAccFollowNode1" presStyleIdx="0" presStyleCnt="3">
        <dgm:presLayoutVars>
          <dgm:bulletEnabled val="1"/>
        </dgm:presLayoutVars>
      </dgm:prSet>
      <dgm:spPr/>
    </dgm:pt>
    <dgm:pt modelId="{24EE943F-DBBA-4745-BF08-EE84F8D2C078}" type="pres">
      <dgm:prSet presAssocID="{5BA22B31-B552-4F37-98F4-79AFFB2F48DF}" presName="space" presStyleCnt="0"/>
      <dgm:spPr/>
    </dgm:pt>
    <dgm:pt modelId="{340A53EE-0E85-4FFC-89AD-697731CCAE3D}" type="pres">
      <dgm:prSet presAssocID="{81CFDE97-03F1-4287-9496-01A0A8EB5657}" presName="composite" presStyleCnt="0"/>
      <dgm:spPr/>
    </dgm:pt>
    <dgm:pt modelId="{D1001291-063C-4ECC-A880-BBDD4F1CC1D3}" type="pres">
      <dgm:prSet presAssocID="{81CFDE97-03F1-4287-9496-01A0A8EB5657}" presName="parTx" presStyleLbl="alignNode1" presStyleIdx="1" presStyleCnt="3">
        <dgm:presLayoutVars>
          <dgm:chMax val="0"/>
          <dgm:chPref val="0"/>
          <dgm:bulletEnabled val="1"/>
        </dgm:presLayoutVars>
      </dgm:prSet>
      <dgm:spPr/>
    </dgm:pt>
    <dgm:pt modelId="{83A25364-ECF5-4E7E-B10C-B70A57219DF7}" type="pres">
      <dgm:prSet presAssocID="{81CFDE97-03F1-4287-9496-01A0A8EB5657}" presName="desTx" presStyleLbl="alignAccFollowNode1" presStyleIdx="1" presStyleCnt="3">
        <dgm:presLayoutVars>
          <dgm:bulletEnabled val="1"/>
        </dgm:presLayoutVars>
      </dgm:prSet>
      <dgm:spPr/>
    </dgm:pt>
    <dgm:pt modelId="{71BF0A08-6BA2-4B36-9DF1-074365B9858A}" type="pres">
      <dgm:prSet presAssocID="{6291CCFA-0471-4066-986C-2EF39F19CFEE}" presName="space" presStyleCnt="0"/>
      <dgm:spPr/>
    </dgm:pt>
    <dgm:pt modelId="{E8E75BCE-1EBC-4D48-B1E8-F921A8D91E8A}" type="pres">
      <dgm:prSet presAssocID="{452E9D36-44A4-41F7-BB1B-59203DCD41F4}" presName="composite" presStyleCnt="0"/>
      <dgm:spPr/>
    </dgm:pt>
    <dgm:pt modelId="{B56B3B71-ACE8-4C94-9203-6746E01637F9}" type="pres">
      <dgm:prSet presAssocID="{452E9D36-44A4-41F7-BB1B-59203DCD41F4}" presName="parTx" presStyleLbl="alignNode1" presStyleIdx="2" presStyleCnt="3">
        <dgm:presLayoutVars>
          <dgm:chMax val="0"/>
          <dgm:chPref val="0"/>
          <dgm:bulletEnabled val="1"/>
        </dgm:presLayoutVars>
      </dgm:prSet>
      <dgm:spPr/>
    </dgm:pt>
    <dgm:pt modelId="{7364197B-87E2-45B3-91C0-DC27ADC74DA6}" type="pres">
      <dgm:prSet presAssocID="{452E9D36-44A4-41F7-BB1B-59203DCD41F4}" presName="desTx" presStyleLbl="alignAccFollowNode1" presStyleIdx="2" presStyleCnt="3">
        <dgm:presLayoutVars>
          <dgm:bulletEnabled val="1"/>
        </dgm:presLayoutVars>
      </dgm:prSet>
      <dgm:spPr/>
    </dgm:pt>
  </dgm:ptLst>
  <dgm:cxnLst>
    <dgm:cxn modelId="{48445416-9BBE-41CC-9677-F2BC2CD92D66}" type="presOf" srcId="{22F625B6-892A-4177-A8D3-098F2D058595}" destId="{C644DA9D-DF8A-4C1E-99E1-02ABBB75D999}" srcOrd="0" destOrd="0" presId="urn:microsoft.com/office/officeart/2005/8/layout/hList1"/>
    <dgm:cxn modelId="{FC12EE1A-2315-427E-B3CA-1950018130D1}" type="presOf" srcId="{452E9D36-44A4-41F7-BB1B-59203DCD41F4}" destId="{B56B3B71-ACE8-4C94-9203-6746E01637F9}" srcOrd="0" destOrd="0" presId="urn:microsoft.com/office/officeart/2005/8/layout/hList1"/>
    <dgm:cxn modelId="{6B2EFC3A-9AFC-49F5-BB5A-35F518430ADF}" srcId="{452E9D36-44A4-41F7-BB1B-59203DCD41F4}" destId="{FD4A71B4-4AEE-4943-8DBA-70D39325737B}" srcOrd="0" destOrd="0" parTransId="{5292A451-1629-41CE-8F03-2B5C2BF2045B}" sibTransId="{DD303B19-ABB3-475A-8147-6BBEC3B7BC67}"/>
    <dgm:cxn modelId="{17C5A63B-C631-495E-B62D-5BB1CF89677F}" type="presOf" srcId="{81CFDE97-03F1-4287-9496-01A0A8EB5657}" destId="{D1001291-063C-4ECC-A880-BBDD4F1CC1D3}" srcOrd="0" destOrd="0" presId="urn:microsoft.com/office/officeart/2005/8/layout/hList1"/>
    <dgm:cxn modelId="{526B293C-4D50-4357-AA1A-681DD7FD4FBE}" type="presOf" srcId="{FD4A71B4-4AEE-4943-8DBA-70D39325737B}" destId="{7364197B-87E2-45B3-91C0-DC27ADC74DA6}" srcOrd="0" destOrd="0" presId="urn:microsoft.com/office/officeart/2005/8/layout/hList1"/>
    <dgm:cxn modelId="{29A3A767-4481-4BB3-97C2-99ED41900E92}" srcId="{81CFDE97-03F1-4287-9496-01A0A8EB5657}" destId="{C08BE282-EEEA-46FB-BB88-55140D5BF5E2}" srcOrd="0" destOrd="0" parTransId="{0BF4DAF7-AE74-4E25-A832-3DC54A3613ED}" sibTransId="{93E9FFE9-0E9C-4817-93FE-7513F7891E97}"/>
    <dgm:cxn modelId="{F032F254-4B0F-4B78-A5F0-B08BDB574BE4}" type="presOf" srcId="{C1EDDB88-36B8-4388-B90F-6B745FEAB480}" destId="{D21A950C-8C44-44D3-8FD7-F75806158CCE}" srcOrd="0" destOrd="0" presId="urn:microsoft.com/office/officeart/2005/8/layout/hList1"/>
    <dgm:cxn modelId="{84A89C58-E9A4-4BCE-AEA1-DDBC3D642745}" type="presOf" srcId="{B0C8C764-80F5-4E49-86B7-515747B85172}" destId="{83A25364-ECF5-4E7E-B10C-B70A57219DF7}" srcOrd="0" destOrd="1" presId="urn:microsoft.com/office/officeart/2005/8/layout/hList1"/>
    <dgm:cxn modelId="{B875105A-2528-4553-AF27-8B2333E03517}" srcId="{C1EDDB88-36B8-4388-B90F-6B745FEAB480}" destId="{452E9D36-44A4-41F7-BB1B-59203DCD41F4}" srcOrd="2" destOrd="0" parTransId="{E47D7440-B2B3-47F7-9587-5271D577BDED}" sibTransId="{4700AFD5-1FEE-4151-8B5D-EDD0139722D3}"/>
    <dgm:cxn modelId="{EC0C3EB2-71AA-4243-8DF9-776022C2F5C6}" type="presOf" srcId="{09ABE5D7-ABCE-424C-8382-67A3074A9A94}" destId="{41E701D5-3C32-4861-B87A-99B7283DC76D}" srcOrd="0" destOrd="1" presId="urn:microsoft.com/office/officeart/2005/8/layout/hList1"/>
    <dgm:cxn modelId="{1B57D3B8-E1E1-4CAC-B857-C3EE1A032C02}" srcId="{81CFDE97-03F1-4287-9496-01A0A8EB5657}" destId="{B0C8C764-80F5-4E49-86B7-515747B85172}" srcOrd="1" destOrd="0" parTransId="{F156C859-91C3-46B1-8036-0BA6BE366CCC}" sibTransId="{9C565EBD-ABE1-49EE-958E-32AD8650CC81}"/>
    <dgm:cxn modelId="{ED09F8D8-A648-49B3-913D-14C9291E0FB7}" srcId="{C1EDDB88-36B8-4388-B90F-6B745FEAB480}" destId="{81CFDE97-03F1-4287-9496-01A0A8EB5657}" srcOrd="1" destOrd="0" parTransId="{D663CAB5-1BDB-48A6-8840-9392F6A900A3}" sibTransId="{6291CCFA-0471-4066-986C-2EF39F19CFEE}"/>
    <dgm:cxn modelId="{0377BCDD-D357-4AAA-B2C5-647AF0E42FC2}" srcId="{22F625B6-892A-4177-A8D3-098F2D058595}" destId="{D6EA42EF-37E6-430E-ACA6-340B27145E85}" srcOrd="0" destOrd="0" parTransId="{6DF62531-C821-41FD-B604-6EF969A8307E}" sibTransId="{B047A701-5CE3-4B07-9B73-7FC72F9CE725}"/>
    <dgm:cxn modelId="{32C979E8-CE9E-4C36-978D-57C232B6095B}" srcId="{C1EDDB88-36B8-4388-B90F-6B745FEAB480}" destId="{22F625B6-892A-4177-A8D3-098F2D058595}" srcOrd="0" destOrd="0" parTransId="{F035BA8A-3685-4032-A1AB-3B1B8E788128}" sibTransId="{5BA22B31-B552-4F37-98F4-79AFFB2F48DF}"/>
    <dgm:cxn modelId="{6D9316EE-8975-467E-B405-A22B112D047E}" srcId="{22F625B6-892A-4177-A8D3-098F2D058595}" destId="{09ABE5D7-ABCE-424C-8382-67A3074A9A94}" srcOrd="1" destOrd="0" parTransId="{7096B4F9-AB83-435B-92E3-D1091FCBDBEC}" sibTransId="{660E12BB-C139-442C-9E20-3CEF86EE6737}"/>
    <dgm:cxn modelId="{85171AF6-D89D-46EF-9CFD-82F6853BF804}" type="presOf" srcId="{D6EA42EF-37E6-430E-ACA6-340B27145E85}" destId="{41E701D5-3C32-4861-B87A-99B7283DC76D}" srcOrd="0" destOrd="0" presId="urn:microsoft.com/office/officeart/2005/8/layout/hList1"/>
    <dgm:cxn modelId="{F295B6FC-9289-43CD-890D-51C9F1F78516}" type="presOf" srcId="{C08BE282-EEEA-46FB-BB88-55140D5BF5E2}" destId="{83A25364-ECF5-4E7E-B10C-B70A57219DF7}" srcOrd="0" destOrd="0" presId="urn:microsoft.com/office/officeart/2005/8/layout/hList1"/>
    <dgm:cxn modelId="{A2D43876-A438-4368-B266-9FEE261EEACC}" type="presParOf" srcId="{D21A950C-8C44-44D3-8FD7-F75806158CCE}" destId="{6F0B573E-AE7E-4993-8434-BF9689B55369}" srcOrd="0" destOrd="0" presId="urn:microsoft.com/office/officeart/2005/8/layout/hList1"/>
    <dgm:cxn modelId="{66ADE70F-083F-4DD1-B93F-B586C5AF8683}" type="presParOf" srcId="{6F0B573E-AE7E-4993-8434-BF9689B55369}" destId="{C644DA9D-DF8A-4C1E-99E1-02ABBB75D999}" srcOrd="0" destOrd="0" presId="urn:microsoft.com/office/officeart/2005/8/layout/hList1"/>
    <dgm:cxn modelId="{798ACB1D-8A47-44BE-B536-776347DE1625}" type="presParOf" srcId="{6F0B573E-AE7E-4993-8434-BF9689B55369}" destId="{41E701D5-3C32-4861-B87A-99B7283DC76D}" srcOrd="1" destOrd="0" presId="urn:microsoft.com/office/officeart/2005/8/layout/hList1"/>
    <dgm:cxn modelId="{771910DB-FE6A-490C-8A36-D07B6164D7C0}" type="presParOf" srcId="{D21A950C-8C44-44D3-8FD7-F75806158CCE}" destId="{24EE943F-DBBA-4745-BF08-EE84F8D2C078}" srcOrd="1" destOrd="0" presId="urn:microsoft.com/office/officeart/2005/8/layout/hList1"/>
    <dgm:cxn modelId="{5C8B1BE9-83D4-47A7-AA0B-782723228586}" type="presParOf" srcId="{D21A950C-8C44-44D3-8FD7-F75806158CCE}" destId="{340A53EE-0E85-4FFC-89AD-697731CCAE3D}" srcOrd="2" destOrd="0" presId="urn:microsoft.com/office/officeart/2005/8/layout/hList1"/>
    <dgm:cxn modelId="{EAE624AC-2BE6-46FE-AAE1-663C229AF975}" type="presParOf" srcId="{340A53EE-0E85-4FFC-89AD-697731CCAE3D}" destId="{D1001291-063C-4ECC-A880-BBDD4F1CC1D3}" srcOrd="0" destOrd="0" presId="urn:microsoft.com/office/officeart/2005/8/layout/hList1"/>
    <dgm:cxn modelId="{1A894EC6-1AC2-47A3-B3E9-CBD7608C33F6}" type="presParOf" srcId="{340A53EE-0E85-4FFC-89AD-697731CCAE3D}" destId="{83A25364-ECF5-4E7E-B10C-B70A57219DF7}" srcOrd="1" destOrd="0" presId="urn:microsoft.com/office/officeart/2005/8/layout/hList1"/>
    <dgm:cxn modelId="{8FBDEA64-6AA7-428D-BEBA-4ED2F33E40F0}" type="presParOf" srcId="{D21A950C-8C44-44D3-8FD7-F75806158CCE}" destId="{71BF0A08-6BA2-4B36-9DF1-074365B9858A}" srcOrd="3" destOrd="0" presId="urn:microsoft.com/office/officeart/2005/8/layout/hList1"/>
    <dgm:cxn modelId="{2B812280-8FD6-40FC-B1A9-13A020407CA0}" type="presParOf" srcId="{D21A950C-8C44-44D3-8FD7-F75806158CCE}" destId="{E8E75BCE-1EBC-4D48-B1E8-F921A8D91E8A}" srcOrd="4" destOrd="0" presId="urn:microsoft.com/office/officeart/2005/8/layout/hList1"/>
    <dgm:cxn modelId="{A17056BE-7D85-4432-9527-433494D9D9D1}" type="presParOf" srcId="{E8E75BCE-1EBC-4D48-B1E8-F921A8D91E8A}" destId="{B56B3B71-ACE8-4C94-9203-6746E01637F9}" srcOrd="0" destOrd="0" presId="urn:microsoft.com/office/officeart/2005/8/layout/hList1"/>
    <dgm:cxn modelId="{6B7B3A6C-2C87-4A0F-B769-47BE028EA42D}" type="presParOf" srcId="{E8E75BCE-1EBC-4D48-B1E8-F921A8D91E8A}" destId="{7364197B-87E2-45B3-91C0-DC27ADC74DA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4DA9D-DF8A-4C1E-99E1-02ABBB75D999}">
      <dsp:nvSpPr>
        <dsp:cNvPr id="0" name=""/>
        <dsp:cNvSpPr/>
      </dsp:nvSpPr>
      <dsp:spPr>
        <a:xfrm>
          <a:off x="3286" y="145787"/>
          <a:ext cx="3203971" cy="773997"/>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Foundation of Problem Solving</a:t>
          </a:r>
        </a:p>
      </dsp:txBody>
      <dsp:txXfrm>
        <a:off x="3286" y="145787"/>
        <a:ext cx="3203971" cy="773997"/>
      </dsp:txXfrm>
    </dsp:sp>
    <dsp:sp modelId="{41E701D5-3C32-4861-B87A-99B7283DC76D}">
      <dsp:nvSpPr>
        <dsp:cNvPr id="0" name=""/>
        <dsp:cNvSpPr/>
      </dsp:nvSpPr>
      <dsp:spPr>
        <a:xfrm>
          <a:off x="3286" y="919785"/>
          <a:ext cx="3203971" cy="328576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Math teaches logical thinking, pattern recognition, and structured problem-solving</a:t>
          </a:r>
        </a:p>
        <a:p>
          <a:pPr marL="228600" lvl="1" indent="-228600" algn="l" defTabSz="933450">
            <a:lnSpc>
              <a:spcPct val="90000"/>
            </a:lnSpc>
            <a:spcBef>
              <a:spcPct val="0"/>
            </a:spcBef>
            <a:spcAft>
              <a:spcPct val="15000"/>
            </a:spcAft>
            <a:buChar char="•"/>
          </a:pPr>
          <a:r>
            <a:rPr lang="en-US" sz="2100" kern="1200"/>
            <a:t>E.G., counting and probability help in planning algorithm efficiency and outcomes.</a:t>
          </a:r>
        </a:p>
      </dsp:txBody>
      <dsp:txXfrm>
        <a:off x="3286" y="919785"/>
        <a:ext cx="3203971" cy="3285765"/>
      </dsp:txXfrm>
    </dsp:sp>
    <dsp:sp modelId="{D1001291-063C-4ECC-A880-BBDD4F1CC1D3}">
      <dsp:nvSpPr>
        <dsp:cNvPr id="0" name=""/>
        <dsp:cNvSpPr/>
      </dsp:nvSpPr>
      <dsp:spPr>
        <a:xfrm>
          <a:off x="3655814" y="145787"/>
          <a:ext cx="3203971" cy="773997"/>
        </a:xfrm>
        <a:prstGeom prst="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w="12700" cap="flat" cmpd="sng" algn="ctr">
          <a:solidFill>
            <a:schemeClr val="accent2">
              <a:hueOff val="3221807"/>
              <a:satOff val="-9246"/>
              <a:lumOff val="-14805"/>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Optimized Algorithms</a:t>
          </a:r>
        </a:p>
      </dsp:txBody>
      <dsp:txXfrm>
        <a:off x="3655814" y="145787"/>
        <a:ext cx="3203971" cy="773997"/>
      </dsp:txXfrm>
    </dsp:sp>
    <dsp:sp modelId="{83A25364-ECF5-4E7E-B10C-B70A57219DF7}">
      <dsp:nvSpPr>
        <dsp:cNvPr id="0" name=""/>
        <dsp:cNvSpPr/>
      </dsp:nvSpPr>
      <dsp:spPr>
        <a:xfrm>
          <a:off x="3655814" y="919785"/>
          <a:ext cx="3203971" cy="3285765"/>
        </a:xfrm>
        <a:prstGeom prst="rect">
          <a:avLst/>
        </a:prstGeom>
        <a:solidFill>
          <a:schemeClr val="accent2">
            <a:tint val="40000"/>
            <a:alpha val="90000"/>
            <a:hueOff val="3367359"/>
            <a:satOff val="-31116"/>
            <a:lumOff val="-3508"/>
            <a:alphaOff val="0"/>
          </a:schemeClr>
        </a:solidFill>
        <a:ln w="12700" cap="flat" cmpd="sng" algn="ctr">
          <a:solidFill>
            <a:schemeClr val="accent2">
              <a:tint val="40000"/>
              <a:alpha val="90000"/>
              <a:hueOff val="3367359"/>
              <a:satOff val="-31116"/>
              <a:lumOff val="-3508"/>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Mathematical principles guide the creation of efficient algorithms</a:t>
          </a:r>
        </a:p>
        <a:p>
          <a:pPr marL="228600" lvl="1" indent="-228600" algn="l" defTabSz="933450">
            <a:lnSpc>
              <a:spcPct val="90000"/>
            </a:lnSpc>
            <a:spcBef>
              <a:spcPct val="0"/>
            </a:spcBef>
            <a:spcAft>
              <a:spcPct val="15000"/>
            </a:spcAft>
            <a:buChar char="•"/>
          </a:pPr>
          <a:r>
            <a:rPr lang="en-US" sz="2100" kern="1200"/>
            <a:t>Concepts like modular arithmetic prevent overflow, and prime factorization supports encryption.</a:t>
          </a:r>
        </a:p>
      </dsp:txBody>
      <dsp:txXfrm>
        <a:off x="3655814" y="919785"/>
        <a:ext cx="3203971" cy="3285765"/>
      </dsp:txXfrm>
    </dsp:sp>
    <dsp:sp modelId="{B56B3B71-ACE8-4C94-9203-6746E01637F9}">
      <dsp:nvSpPr>
        <dsp:cNvPr id="0" name=""/>
        <dsp:cNvSpPr/>
      </dsp:nvSpPr>
      <dsp:spPr>
        <a:xfrm>
          <a:off x="7308342" y="145787"/>
          <a:ext cx="3203971" cy="773997"/>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49352" tIns="85344" rIns="149352" bIns="85344" numCol="1" spcCol="1270" anchor="ctr" anchorCtr="0">
          <a:noAutofit/>
        </a:bodyPr>
        <a:lstStyle/>
        <a:p>
          <a:pPr marL="0" lvl="0" indent="0" algn="ctr" defTabSz="933450">
            <a:lnSpc>
              <a:spcPct val="90000"/>
            </a:lnSpc>
            <a:spcBef>
              <a:spcPct val="0"/>
            </a:spcBef>
            <a:spcAft>
              <a:spcPct val="35000"/>
            </a:spcAft>
            <a:buNone/>
          </a:pPr>
          <a:r>
            <a:rPr lang="en-US" sz="2100" kern="1200"/>
            <a:t>Essential to Competitive Programming</a:t>
          </a:r>
        </a:p>
      </dsp:txBody>
      <dsp:txXfrm>
        <a:off x="7308342" y="145787"/>
        <a:ext cx="3203971" cy="773997"/>
      </dsp:txXfrm>
    </dsp:sp>
    <dsp:sp modelId="{7364197B-87E2-45B3-91C0-DC27ADC74DA6}">
      <dsp:nvSpPr>
        <dsp:cNvPr id="0" name=""/>
        <dsp:cNvSpPr/>
      </dsp:nvSpPr>
      <dsp:spPr>
        <a:xfrm>
          <a:off x="7308342" y="919785"/>
          <a:ext cx="3203971" cy="3285765"/>
        </a:xfrm>
        <a:prstGeom prst="rect">
          <a:avLst/>
        </a:prstGeom>
        <a:solidFill>
          <a:schemeClr val="accent2">
            <a:tint val="40000"/>
            <a:alpha val="90000"/>
            <a:hueOff val="6734718"/>
            <a:satOff val="-62232"/>
            <a:lumOff val="-7015"/>
            <a:alphaOff val="0"/>
          </a:schemeClr>
        </a:solidFill>
        <a:ln w="12700" cap="flat" cmpd="sng" algn="ctr">
          <a:solidFill>
            <a:schemeClr val="accent2">
              <a:tint val="40000"/>
              <a:alpha val="90000"/>
              <a:hueOff val="6734718"/>
              <a:satOff val="-62232"/>
              <a:lumOff val="-7015"/>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12014" tIns="112014" rIns="149352" bIns="168021" numCol="1" spcCol="1270" anchor="t" anchorCtr="0">
          <a:noAutofit/>
        </a:bodyPr>
        <a:lstStyle/>
        <a:p>
          <a:pPr marL="228600" lvl="1" indent="-228600" algn="l" defTabSz="933450">
            <a:lnSpc>
              <a:spcPct val="90000"/>
            </a:lnSpc>
            <a:spcBef>
              <a:spcPct val="0"/>
            </a:spcBef>
            <a:spcAft>
              <a:spcPct val="15000"/>
            </a:spcAft>
            <a:buChar char="•"/>
          </a:pPr>
          <a:r>
            <a:rPr lang="en-US" sz="2100" kern="1200"/>
            <a:t>Nearly every problem has a mathematical core, especially combinatorics and number theory</a:t>
          </a:r>
        </a:p>
      </dsp:txBody>
      <dsp:txXfrm>
        <a:off x="7308342" y="919785"/>
        <a:ext cx="3203971" cy="328576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5C3AA-1BCD-9C95-133A-117E13BE61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FBEF97-5D61-A929-CD79-D9539418C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42D440-7841-0032-A198-09FE6751D274}"/>
              </a:ext>
            </a:extLst>
          </p:cNvPr>
          <p:cNvSpPr>
            <a:spLocks noGrp="1"/>
          </p:cNvSpPr>
          <p:nvPr>
            <p:ph type="dt" sz="half" idx="10"/>
          </p:nvPr>
        </p:nvSpPr>
        <p:spPr/>
        <p:txBody>
          <a:bodyPr/>
          <a:lstStyle/>
          <a:p>
            <a:fld id="{1759D820-5380-496E-B678-B4D9F22D48D7}" type="datetimeFigureOut">
              <a:rPr lang="en-US" smtClean="0"/>
              <a:t>11/12/2024</a:t>
            </a:fld>
            <a:endParaRPr lang="en-US"/>
          </a:p>
        </p:txBody>
      </p:sp>
      <p:sp>
        <p:nvSpPr>
          <p:cNvPr id="5" name="Footer Placeholder 4">
            <a:extLst>
              <a:ext uri="{FF2B5EF4-FFF2-40B4-BE49-F238E27FC236}">
                <a16:creationId xmlns:a16="http://schemas.microsoft.com/office/drawing/2014/main" id="{543FECF8-8802-2071-866D-11B6427362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E86E1-6E39-EECF-6B72-A516D3C4A287}"/>
              </a:ext>
            </a:extLst>
          </p:cNvPr>
          <p:cNvSpPr>
            <a:spLocks noGrp="1"/>
          </p:cNvSpPr>
          <p:nvPr>
            <p:ph type="sldNum" sz="quarter" idx="12"/>
          </p:nvPr>
        </p:nvSpPr>
        <p:spPr/>
        <p:txBody>
          <a:bodyPr/>
          <a:lstStyle/>
          <a:p>
            <a:fld id="{EC156944-0B0F-4E12-8125-F92AAA13D28E}" type="slidenum">
              <a:rPr lang="en-US" smtClean="0"/>
              <a:t>‹#›</a:t>
            </a:fld>
            <a:endParaRPr lang="en-US"/>
          </a:p>
        </p:txBody>
      </p:sp>
    </p:spTree>
    <p:extLst>
      <p:ext uri="{BB962C8B-B14F-4D97-AF65-F5344CB8AC3E}">
        <p14:creationId xmlns:p14="http://schemas.microsoft.com/office/powerpoint/2010/main" val="2024992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0E1C-EE46-92AF-BF71-7499BAACF8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348225-89BA-BC26-E219-41BDC2E448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A39C7-0BA1-47A6-95BB-BF87EADFE891}"/>
              </a:ext>
            </a:extLst>
          </p:cNvPr>
          <p:cNvSpPr>
            <a:spLocks noGrp="1"/>
          </p:cNvSpPr>
          <p:nvPr>
            <p:ph type="dt" sz="half" idx="10"/>
          </p:nvPr>
        </p:nvSpPr>
        <p:spPr/>
        <p:txBody>
          <a:bodyPr/>
          <a:lstStyle/>
          <a:p>
            <a:fld id="{1759D820-5380-496E-B678-B4D9F22D48D7}" type="datetimeFigureOut">
              <a:rPr lang="en-US" smtClean="0"/>
              <a:t>11/12/2024</a:t>
            </a:fld>
            <a:endParaRPr lang="en-US"/>
          </a:p>
        </p:txBody>
      </p:sp>
      <p:sp>
        <p:nvSpPr>
          <p:cNvPr id="5" name="Footer Placeholder 4">
            <a:extLst>
              <a:ext uri="{FF2B5EF4-FFF2-40B4-BE49-F238E27FC236}">
                <a16:creationId xmlns:a16="http://schemas.microsoft.com/office/drawing/2014/main" id="{2AA77B5C-626D-302F-4F73-49F58A72E2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E6111-F498-6AE7-6291-59256339A234}"/>
              </a:ext>
            </a:extLst>
          </p:cNvPr>
          <p:cNvSpPr>
            <a:spLocks noGrp="1"/>
          </p:cNvSpPr>
          <p:nvPr>
            <p:ph type="sldNum" sz="quarter" idx="12"/>
          </p:nvPr>
        </p:nvSpPr>
        <p:spPr/>
        <p:txBody>
          <a:bodyPr/>
          <a:lstStyle/>
          <a:p>
            <a:fld id="{EC156944-0B0F-4E12-8125-F92AAA13D28E}" type="slidenum">
              <a:rPr lang="en-US" smtClean="0"/>
              <a:t>‹#›</a:t>
            </a:fld>
            <a:endParaRPr lang="en-US"/>
          </a:p>
        </p:txBody>
      </p:sp>
    </p:spTree>
    <p:extLst>
      <p:ext uri="{BB962C8B-B14F-4D97-AF65-F5344CB8AC3E}">
        <p14:creationId xmlns:p14="http://schemas.microsoft.com/office/powerpoint/2010/main" val="5226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709F9C-367B-3C7C-DABB-2A03EAEC71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614C06-073A-1892-78BD-10040823A3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29EABA-6B3D-82DA-10A0-50795214125F}"/>
              </a:ext>
            </a:extLst>
          </p:cNvPr>
          <p:cNvSpPr>
            <a:spLocks noGrp="1"/>
          </p:cNvSpPr>
          <p:nvPr>
            <p:ph type="dt" sz="half" idx="10"/>
          </p:nvPr>
        </p:nvSpPr>
        <p:spPr/>
        <p:txBody>
          <a:bodyPr/>
          <a:lstStyle/>
          <a:p>
            <a:fld id="{1759D820-5380-496E-B678-B4D9F22D48D7}" type="datetimeFigureOut">
              <a:rPr lang="en-US" smtClean="0"/>
              <a:t>11/12/2024</a:t>
            </a:fld>
            <a:endParaRPr lang="en-US"/>
          </a:p>
        </p:txBody>
      </p:sp>
      <p:sp>
        <p:nvSpPr>
          <p:cNvPr id="5" name="Footer Placeholder 4">
            <a:extLst>
              <a:ext uri="{FF2B5EF4-FFF2-40B4-BE49-F238E27FC236}">
                <a16:creationId xmlns:a16="http://schemas.microsoft.com/office/drawing/2014/main" id="{9048AB9E-4B6F-3ABC-E145-9D140CFDA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BBC7C6-0F87-6E68-B9E2-284A4A12FEBD}"/>
              </a:ext>
            </a:extLst>
          </p:cNvPr>
          <p:cNvSpPr>
            <a:spLocks noGrp="1"/>
          </p:cNvSpPr>
          <p:nvPr>
            <p:ph type="sldNum" sz="quarter" idx="12"/>
          </p:nvPr>
        </p:nvSpPr>
        <p:spPr/>
        <p:txBody>
          <a:bodyPr/>
          <a:lstStyle/>
          <a:p>
            <a:fld id="{EC156944-0B0F-4E12-8125-F92AAA13D28E}" type="slidenum">
              <a:rPr lang="en-US" smtClean="0"/>
              <a:t>‹#›</a:t>
            </a:fld>
            <a:endParaRPr lang="en-US"/>
          </a:p>
        </p:txBody>
      </p:sp>
    </p:spTree>
    <p:extLst>
      <p:ext uri="{BB962C8B-B14F-4D97-AF65-F5344CB8AC3E}">
        <p14:creationId xmlns:p14="http://schemas.microsoft.com/office/powerpoint/2010/main" val="392637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F204B-5F4F-8EAE-AB5E-8FEE15C119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D7A98-E470-92CD-7CAB-4B7E12F85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43717D-9CB8-B3DD-55ED-48015E47D06E}"/>
              </a:ext>
            </a:extLst>
          </p:cNvPr>
          <p:cNvSpPr>
            <a:spLocks noGrp="1"/>
          </p:cNvSpPr>
          <p:nvPr>
            <p:ph type="dt" sz="half" idx="10"/>
          </p:nvPr>
        </p:nvSpPr>
        <p:spPr/>
        <p:txBody>
          <a:bodyPr/>
          <a:lstStyle/>
          <a:p>
            <a:fld id="{1759D820-5380-496E-B678-B4D9F22D48D7}" type="datetimeFigureOut">
              <a:rPr lang="en-US" smtClean="0"/>
              <a:t>11/12/2024</a:t>
            </a:fld>
            <a:endParaRPr lang="en-US"/>
          </a:p>
        </p:txBody>
      </p:sp>
      <p:sp>
        <p:nvSpPr>
          <p:cNvPr id="5" name="Footer Placeholder 4">
            <a:extLst>
              <a:ext uri="{FF2B5EF4-FFF2-40B4-BE49-F238E27FC236}">
                <a16:creationId xmlns:a16="http://schemas.microsoft.com/office/drawing/2014/main" id="{380F80AB-8DFA-F1D8-CCD3-185ACED1B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81C597-B9E1-3CB3-FDFC-7998D4C6937C}"/>
              </a:ext>
            </a:extLst>
          </p:cNvPr>
          <p:cNvSpPr>
            <a:spLocks noGrp="1"/>
          </p:cNvSpPr>
          <p:nvPr>
            <p:ph type="sldNum" sz="quarter" idx="12"/>
          </p:nvPr>
        </p:nvSpPr>
        <p:spPr/>
        <p:txBody>
          <a:bodyPr/>
          <a:lstStyle/>
          <a:p>
            <a:fld id="{EC156944-0B0F-4E12-8125-F92AAA13D28E}" type="slidenum">
              <a:rPr lang="en-US" smtClean="0"/>
              <a:t>‹#›</a:t>
            </a:fld>
            <a:endParaRPr lang="en-US"/>
          </a:p>
        </p:txBody>
      </p:sp>
    </p:spTree>
    <p:extLst>
      <p:ext uri="{BB962C8B-B14F-4D97-AF65-F5344CB8AC3E}">
        <p14:creationId xmlns:p14="http://schemas.microsoft.com/office/powerpoint/2010/main" val="276605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A428-90B4-1CE3-70AA-8CA6572B8A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4FC756-5B09-8233-88CC-D96DEA63A4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04AE63-411F-DC56-EEC7-07A5F8F75BD1}"/>
              </a:ext>
            </a:extLst>
          </p:cNvPr>
          <p:cNvSpPr>
            <a:spLocks noGrp="1"/>
          </p:cNvSpPr>
          <p:nvPr>
            <p:ph type="dt" sz="half" idx="10"/>
          </p:nvPr>
        </p:nvSpPr>
        <p:spPr/>
        <p:txBody>
          <a:bodyPr/>
          <a:lstStyle/>
          <a:p>
            <a:fld id="{1759D820-5380-496E-B678-B4D9F22D48D7}" type="datetimeFigureOut">
              <a:rPr lang="en-US" smtClean="0"/>
              <a:t>11/12/2024</a:t>
            </a:fld>
            <a:endParaRPr lang="en-US"/>
          </a:p>
        </p:txBody>
      </p:sp>
      <p:sp>
        <p:nvSpPr>
          <p:cNvPr id="5" name="Footer Placeholder 4">
            <a:extLst>
              <a:ext uri="{FF2B5EF4-FFF2-40B4-BE49-F238E27FC236}">
                <a16:creationId xmlns:a16="http://schemas.microsoft.com/office/drawing/2014/main" id="{E15F14D2-3A5D-EBCB-88FC-60BA26BDEC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B41C21-76B3-EFC1-AB97-2C431DF94E6A}"/>
              </a:ext>
            </a:extLst>
          </p:cNvPr>
          <p:cNvSpPr>
            <a:spLocks noGrp="1"/>
          </p:cNvSpPr>
          <p:nvPr>
            <p:ph type="sldNum" sz="quarter" idx="12"/>
          </p:nvPr>
        </p:nvSpPr>
        <p:spPr/>
        <p:txBody>
          <a:bodyPr/>
          <a:lstStyle/>
          <a:p>
            <a:fld id="{EC156944-0B0F-4E12-8125-F92AAA13D28E}" type="slidenum">
              <a:rPr lang="en-US" smtClean="0"/>
              <a:t>‹#›</a:t>
            </a:fld>
            <a:endParaRPr lang="en-US"/>
          </a:p>
        </p:txBody>
      </p:sp>
    </p:spTree>
    <p:extLst>
      <p:ext uri="{BB962C8B-B14F-4D97-AF65-F5344CB8AC3E}">
        <p14:creationId xmlns:p14="http://schemas.microsoft.com/office/powerpoint/2010/main" val="1325181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54797-4460-BA7F-DF11-6F72A7EBA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73017-7DEB-22AB-EBAA-AA61F7518A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6D6752-4023-49D4-44A5-919A2C08BF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0366EC-42F8-812A-36F9-E3C6E4F34887}"/>
              </a:ext>
            </a:extLst>
          </p:cNvPr>
          <p:cNvSpPr>
            <a:spLocks noGrp="1"/>
          </p:cNvSpPr>
          <p:nvPr>
            <p:ph type="dt" sz="half" idx="10"/>
          </p:nvPr>
        </p:nvSpPr>
        <p:spPr/>
        <p:txBody>
          <a:bodyPr/>
          <a:lstStyle/>
          <a:p>
            <a:fld id="{1759D820-5380-496E-B678-B4D9F22D48D7}" type="datetimeFigureOut">
              <a:rPr lang="en-US" smtClean="0"/>
              <a:t>11/12/2024</a:t>
            </a:fld>
            <a:endParaRPr lang="en-US"/>
          </a:p>
        </p:txBody>
      </p:sp>
      <p:sp>
        <p:nvSpPr>
          <p:cNvPr id="6" name="Footer Placeholder 5">
            <a:extLst>
              <a:ext uri="{FF2B5EF4-FFF2-40B4-BE49-F238E27FC236}">
                <a16:creationId xmlns:a16="http://schemas.microsoft.com/office/drawing/2014/main" id="{4EE9EFBA-E2EA-80F6-E1A1-A986B73C5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8C3D07-2079-F2F8-DDA3-1F2A02BFF75B}"/>
              </a:ext>
            </a:extLst>
          </p:cNvPr>
          <p:cNvSpPr>
            <a:spLocks noGrp="1"/>
          </p:cNvSpPr>
          <p:nvPr>
            <p:ph type="sldNum" sz="quarter" idx="12"/>
          </p:nvPr>
        </p:nvSpPr>
        <p:spPr/>
        <p:txBody>
          <a:bodyPr/>
          <a:lstStyle/>
          <a:p>
            <a:fld id="{EC156944-0B0F-4E12-8125-F92AAA13D28E}" type="slidenum">
              <a:rPr lang="en-US" smtClean="0"/>
              <a:t>‹#›</a:t>
            </a:fld>
            <a:endParaRPr lang="en-US"/>
          </a:p>
        </p:txBody>
      </p:sp>
    </p:spTree>
    <p:extLst>
      <p:ext uri="{BB962C8B-B14F-4D97-AF65-F5344CB8AC3E}">
        <p14:creationId xmlns:p14="http://schemas.microsoft.com/office/powerpoint/2010/main" val="36697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3B5A1-FCE8-36CA-0F86-C9569101B0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A35116-A720-D4D0-267B-BAA47B6D51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EFDB10-810F-D125-FE32-2452333AB5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7E304B-DAAE-472D-FFCA-906C175186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15CF62-F389-71C4-D622-CCCF34FF0D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B76E79-5B0C-43E8-2024-CA68141927C9}"/>
              </a:ext>
            </a:extLst>
          </p:cNvPr>
          <p:cNvSpPr>
            <a:spLocks noGrp="1"/>
          </p:cNvSpPr>
          <p:nvPr>
            <p:ph type="dt" sz="half" idx="10"/>
          </p:nvPr>
        </p:nvSpPr>
        <p:spPr/>
        <p:txBody>
          <a:bodyPr/>
          <a:lstStyle/>
          <a:p>
            <a:fld id="{1759D820-5380-496E-B678-B4D9F22D48D7}" type="datetimeFigureOut">
              <a:rPr lang="en-US" smtClean="0"/>
              <a:t>11/12/2024</a:t>
            </a:fld>
            <a:endParaRPr lang="en-US"/>
          </a:p>
        </p:txBody>
      </p:sp>
      <p:sp>
        <p:nvSpPr>
          <p:cNvPr id="8" name="Footer Placeholder 7">
            <a:extLst>
              <a:ext uri="{FF2B5EF4-FFF2-40B4-BE49-F238E27FC236}">
                <a16:creationId xmlns:a16="http://schemas.microsoft.com/office/drawing/2014/main" id="{9F96CE50-5B40-6B5F-8293-D612BDABB1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4510C9-D193-2E26-E69E-1E5A75ACFAB1}"/>
              </a:ext>
            </a:extLst>
          </p:cNvPr>
          <p:cNvSpPr>
            <a:spLocks noGrp="1"/>
          </p:cNvSpPr>
          <p:nvPr>
            <p:ph type="sldNum" sz="quarter" idx="12"/>
          </p:nvPr>
        </p:nvSpPr>
        <p:spPr/>
        <p:txBody>
          <a:bodyPr/>
          <a:lstStyle/>
          <a:p>
            <a:fld id="{EC156944-0B0F-4E12-8125-F92AAA13D28E}" type="slidenum">
              <a:rPr lang="en-US" smtClean="0"/>
              <a:t>‹#›</a:t>
            </a:fld>
            <a:endParaRPr lang="en-US"/>
          </a:p>
        </p:txBody>
      </p:sp>
    </p:spTree>
    <p:extLst>
      <p:ext uri="{BB962C8B-B14F-4D97-AF65-F5344CB8AC3E}">
        <p14:creationId xmlns:p14="http://schemas.microsoft.com/office/powerpoint/2010/main" val="401865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2228-E4E5-AB3C-1D99-EE443DEE7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68F550-A032-AF16-6D02-830612915EDA}"/>
              </a:ext>
            </a:extLst>
          </p:cNvPr>
          <p:cNvSpPr>
            <a:spLocks noGrp="1"/>
          </p:cNvSpPr>
          <p:nvPr>
            <p:ph type="dt" sz="half" idx="10"/>
          </p:nvPr>
        </p:nvSpPr>
        <p:spPr/>
        <p:txBody>
          <a:bodyPr/>
          <a:lstStyle/>
          <a:p>
            <a:fld id="{1759D820-5380-496E-B678-B4D9F22D48D7}" type="datetimeFigureOut">
              <a:rPr lang="en-US" smtClean="0"/>
              <a:t>11/12/2024</a:t>
            </a:fld>
            <a:endParaRPr lang="en-US"/>
          </a:p>
        </p:txBody>
      </p:sp>
      <p:sp>
        <p:nvSpPr>
          <p:cNvPr id="4" name="Footer Placeholder 3">
            <a:extLst>
              <a:ext uri="{FF2B5EF4-FFF2-40B4-BE49-F238E27FC236}">
                <a16:creationId xmlns:a16="http://schemas.microsoft.com/office/drawing/2014/main" id="{A65A8D02-DD46-0811-0BD0-D47287399B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3D30C8-F3EF-546F-CADC-1102A1798935}"/>
              </a:ext>
            </a:extLst>
          </p:cNvPr>
          <p:cNvSpPr>
            <a:spLocks noGrp="1"/>
          </p:cNvSpPr>
          <p:nvPr>
            <p:ph type="sldNum" sz="quarter" idx="12"/>
          </p:nvPr>
        </p:nvSpPr>
        <p:spPr/>
        <p:txBody>
          <a:bodyPr/>
          <a:lstStyle/>
          <a:p>
            <a:fld id="{EC156944-0B0F-4E12-8125-F92AAA13D28E}" type="slidenum">
              <a:rPr lang="en-US" smtClean="0"/>
              <a:t>‹#›</a:t>
            </a:fld>
            <a:endParaRPr lang="en-US"/>
          </a:p>
        </p:txBody>
      </p:sp>
    </p:spTree>
    <p:extLst>
      <p:ext uri="{BB962C8B-B14F-4D97-AF65-F5344CB8AC3E}">
        <p14:creationId xmlns:p14="http://schemas.microsoft.com/office/powerpoint/2010/main" val="3575325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5A783F-D675-74BE-EB0F-C1C09EA833EA}"/>
              </a:ext>
            </a:extLst>
          </p:cNvPr>
          <p:cNvSpPr>
            <a:spLocks noGrp="1"/>
          </p:cNvSpPr>
          <p:nvPr>
            <p:ph type="dt" sz="half" idx="10"/>
          </p:nvPr>
        </p:nvSpPr>
        <p:spPr/>
        <p:txBody>
          <a:bodyPr/>
          <a:lstStyle/>
          <a:p>
            <a:fld id="{1759D820-5380-496E-B678-B4D9F22D48D7}" type="datetimeFigureOut">
              <a:rPr lang="en-US" smtClean="0"/>
              <a:t>11/12/2024</a:t>
            </a:fld>
            <a:endParaRPr lang="en-US"/>
          </a:p>
        </p:txBody>
      </p:sp>
      <p:sp>
        <p:nvSpPr>
          <p:cNvPr id="3" name="Footer Placeholder 2">
            <a:extLst>
              <a:ext uri="{FF2B5EF4-FFF2-40B4-BE49-F238E27FC236}">
                <a16:creationId xmlns:a16="http://schemas.microsoft.com/office/drawing/2014/main" id="{73FB04E3-1BB7-61FC-9822-03F5D41AF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E82310-605B-471A-024F-C06666016AC3}"/>
              </a:ext>
            </a:extLst>
          </p:cNvPr>
          <p:cNvSpPr>
            <a:spLocks noGrp="1"/>
          </p:cNvSpPr>
          <p:nvPr>
            <p:ph type="sldNum" sz="quarter" idx="12"/>
          </p:nvPr>
        </p:nvSpPr>
        <p:spPr/>
        <p:txBody>
          <a:bodyPr/>
          <a:lstStyle/>
          <a:p>
            <a:fld id="{EC156944-0B0F-4E12-8125-F92AAA13D28E}" type="slidenum">
              <a:rPr lang="en-US" smtClean="0"/>
              <a:t>‹#›</a:t>
            </a:fld>
            <a:endParaRPr lang="en-US"/>
          </a:p>
        </p:txBody>
      </p:sp>
    </p:spTree>
    <p:extLst>
      <p:ext uri="{BB962C8B-B14F-4D97-AF65-F5344CB8AC3E}">
        <p14:creationId xmlns:p14="http://schemas.microsoft.com/office/powerpoint/2010/main" val="3924199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CF675-7F3C-B9E1-07CF-82FED5CD4A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AD67C2-7DD2-D514-5D93-CD5C5DF1AA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0C648E-8CA2-6801-DB9D-62E0F91FA7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2B026-7352-A782-0BCD-CB58A9C43793}"/>
              </a:ext>
            </a:extLst>
          </p:cNvPr>
          <p:cNvSpPr>
            <a:spLocks noGrp="1"/>
          </p:cNvSpPr>
          <p:nvPr>
            <p:ph type="dt" sz="half" idx="10"/>
          </p:nvPr>
        </p:nvSpPr>
        <p:spPr/>
        <p:txBody>
          <a:bodyPr/>
          <a:lstStyle/>
          <a:p>
            <a:fld id="{1759D820-5380-496E-B678-B4D9F22D48D7}" type="datetimeFigureOut">
              <a:rPr lang="en-US" smtClean="0"/>
              <a:t>11/12/2024</a:t>
            </a:fld>
            <a:endParaRPr lang="en-US"/>
          </a:p>
        </p:txBody>
      </p:sp>
      <p:sp>
        <p:nvSpPr>
          <p:cNvPr id="6" name="Footer Placeholder 5">
            <a:extLst>
              <a:ext uri="{FF2B5EF4-FFF2-40B4-BE49-F238E27FC236}">
                <a16:creationId xmlns:a16="http://schemas.microsoft.com/office/drawing/2014/main" id="{A47B81A5-7B9D-0846-E8F1-868ACF461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5F5B4-4BAA-C2A1-9B62-61A43C014DB5}"/>
              </a:ext>
            </a:extLst>
          </p:cNvPr>
          <p:cNvSpPr>
            <a:spLocks noGrp="1"/>
          </p:cNvSpPr>
          <p:nvPr>
            <p:ph type="sldNum" sz="quarter" idx="12"/>
          </p:nvPr>
        </p:nvSpPr>
        <p:spPr/>
        <p:txBody>
          <a:bodyPr/>
          <a:lstStyle/>
          <a:p>
            <a:fld id="{EC156944-0B0F-4E12-8125-F92AAA13D28E}" type="slidenum">
              <a:rPr lang="en-US" smtClean="0"/>
              <a:t>‹#›</a:t>
            </a:fld>
            <a:endParaRPr lang="en-US"/>
          </a:p>
        </p:txBody>
      </p:sp>
    </p:spTree>
    <p:extLst>
      <p:ext uri="{BB962C8B-B14F-4D97-AF65-F5344CB8AC3E}">
        <p14:creationId xmlns:p14="http://schemas.microsoft.com/office/powerpoint/2010/main" val="192874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10DB-EB5C-541F-F06F-93B81BB479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DAFC93-7AA3-889F-36C3-71F609E80D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F48621-7129-F5AD-46E8-46C984A31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93E5AC-8AC1-DC0A-0C64-EDBA8E2A9218}"/>
              </a:ext>
            </a:extLst>
          </p:cNvPr>
          <p:cNvSpPr>
            <a:spLocks noGrp="1"/>
          </p:cNvSpPr>
          <p:nvPr>
            <p:ph type="dt" sz="half" idx="10"/>
          </p:nvPr>
        </p:nvSpPr>
        <p:spPr/>
        <p:txBody>
          <a:bodyPr/>
          <a:lstStyle/>
          <a:p>
            <a:fld id="{1759D820-5380-496E-B678-B4D9F22D48D7}" type="datetimeFigureOut">
              <a:rPr lang="en-US" smtClean="0"/>
              <a:t>11/12/2024</a:t>
            </a:fld>
            <a:endParaRPr lang="en-US"/>
          </a:p>
        </p:txBody>
      </p:sp>
      <p:sp>
        <p:nvSpPr>
          <p:cNvPr id="6" name="Footer Placeholder 5">
            <a:extLst>
              <a:ext uri="{FF2B5EF4-FFF2-40B4-BE49-F238E27FC236}">
                <a16:creationId xmlns:a16="http://schemas.microsoft.com/office/drawing/2014/main" id="{8E1D85C0-4BCD-2908-806C-45FBB91A1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15BC45-EAE2-8B8D-5A54-6B659586AC43}"/>
              </a:ext>
            </a:extLst>
          </p:cNvPr>
          <p:cNvSpPr>
            <a:spLocks noGrp="1"/>
          </p:cNvSpPr>
          <p:nvPr>
            <p:ph type="sldNum" sz="quarter" idx="12"/>
          </p:nvPr>
        </p:nvSpPr>
        <p:spPr/>
        <p:txBody>
          <a:bodyPr/>
          <a:lstStyle/>
          <a:p>
            <a:fld id="{EC156944-0B0F-4E12-8125-F92AAA13D28E}" type="slidenum">
              <a:rPr lang="en-US" smtClean="0"/>
              <a:t>‹#›</a:t>
            </a:fld>
            <a:endParaRPr lang="en-US"/>
          </a:p>
        </p:txBody>
      </p:sp>
    </p:spTree>
    <p:extLst>
      <p:ext uri="{BB962C8B-B14F-4D97-AF65-F5344CB8AC3E}">
        <p14:creationId xmlns:p14="http://schemas.microsoft.com/office/powerpoint/2010/main" val="1613504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92D7E-D2EF-E312-C5D7-A2CD7ED885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D103E9-25AE-ED6E-060E-2D549A5749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60A6C-8415-6C7A-9AFE-D549945C8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59D820-5380-496E-B678-B4D9F22D48D7}" type="datetimeFigureOut">
              <a:rPr lang="en-US" smtClean="0"/>
              <a:t>11/12/2024</a:t>
            </a:fld>
            <a:endParaRPr lang="en-US"/>
          </a:p>
        </p:txBody>
      </p:sp>
      <p:sp>
        <p:nvSpPr>
          <p:cNvPr id="5" name="Footer Placeholder 4">
            <a:extLst>
              <a:ext uri="{FF2B5EF4-FFF2-40B4-BE49-F238E27FC236}">
                <a16:creationId xmlns:a16="http://schemas.microsoft.com/office/drawing/2014/main" id="{7A9F3F68-CFCD-033F-FAA1-21A141F671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F5DA46A-7D67-839C-60DB-A71E210CAA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156944-0B0F-4E12-8125-F92AAA13D28E}" type="slidenum">
              <a:rPr lang="en-US" smtClean="0"/>
              <a:t>‹#›</a:t>
            </a:fld>
            <a:endParaRPr lang="en-US"/>
          </a:p>
        </p:txBody>
      </p:sp>
    </p:spTree>
    <p:extLst>
      <p:ext uri="{BB962C8B-B14F-4D97-AF65-F5344CB8AC3E}">
        <p14:creationId xmlns:p14="http://schemas.microsoft.com/office/powerpoint/2010/main" val="1658208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projecteuler.net/problem=5" TargetMode="External"/><Relationship Id="rId2" Type="http://schemas.openxmlformats.org/officeDocument/2006/relationships/hyperlink" Target="https://cses.fi/problemset/task/1754/" TargetMode="External"/><Relationship Id="rId1" Type="http://schemas.openxmlformats.org/officeDocument/2006/relationships/slideLayout" Target="../slideLayouts/slideLayout2.xml"/><Relationship Id="rId5" Type="http://schemas.openxmlformats.org/officeDocument/2006/relationships/hyperlink" Target="https://open.kattis.com/problems/modulo" TargetMode="External"/><Relationship Id="rId4" Type="http://schemas.openxmlformats.org/officeDocument/2006/relationships/hyperlink" Target="https://projecteuler.net/problem=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D0AA94-CEF6-3053-8279-1466EA6E7AB8}"/>
              </a:ext>
            </a:extLst>
          </p:cNvPr>
          <p:cNvSpPr>
            <a:spLocks noGrp="1"/>
          </p:cNvSpPr>
          <p:nvPr>
            <p:ph type="title"/>
          </p:nvPr>
        </p:nvSpPr>
        <p:spPr>
          <a:xfrm>
            <a:off x="411480" y="991443"/>
            <a:ext cx="4443154" cy="1087819"/>
          </a:xfrm>
        </p:spPr>
        <p:txBody>
          <a:bodyPr anchor="b">
            <a:normAutofit/>
          </a:bodyPr>
          <a:lstStyle/>
          <a:p>
            <a:r>
              <a:rPr lang="en-US" sz="3400"/>
              <a:t>Attendance</a:t>
            </a:r>
          </a:p>
        </p:txBody>
      </p:sp>
      <p:sp>
        <p:nvSpPr>
          <p:cNvPr id="1033" name="Rectangle 1032">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5" name="Rectangle 1034">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26" name="Picture 2">
            <a:extLst>
              <a:ext uri="{FF2B5EF4-FFF2-40B4-BE49-F238E27FC236}">
                <a16:creationId xmlns:a16="http://schemas.microsoft.com/office/drawing/2014/main" id="{7DA72C27-F1F9-75F3-89B0-5CA85802E63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58145" y="625683"/>
            <a:ext cx="5495765" cy="555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78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2A73A9-E223-712F-DCE1-1447F10FF8D3}"/>
              </a:ext>
            </a:extLst>
          </p:cNvPr>
          <p:cNvSpPr>
            <a:spLocks noGrp="1"/>
          </p:cNvSpPr>
          <p:nvPr>
            <p:ph type="title"/>
          </p:nvPr>
        </p:nvSpPr>
        <p:spPr>
          <a:xfrm>
            <a:off x="1115568" y="548640"/>
            <a:ext cx="10168128" cy="1179576"/>
          </a:xfrm>
        </p:spPr>
        <p:txBody>
          <a:bodyPr>
            <a:normAutofit/>
          </a:bodyPr>
          <a:lstStyle/>
          <a:p>
            <a:r>
              <a:rPr lang="en-US" sz="4000"/>
              <a:t>What is Number Theory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CAF5AB4-7443-ADC6-4B08-EA4175823596}"/>
              </a:ext>
            </a:extLst>
          </p:cNvPr>
          <p:cNvSpPr>
            <a:spLocks noGrp="1"/>
          </p:cNvSpPr>
          <p:nvPr>
            <p:ph idx="1"/>
          </p:nvPr>
        </p:nvSpPr>
        <p:spPr>
          <a:xfrm>
            <a:off x="1115568" y="2481943"/>
            <a:ext cx="10168128" cy="3695020"/>
          </a:xfrm>
        </p:spPr>
        <p:txBody>
          <a:bodyPr>
            <a:normAutofit/>
          </a:bodyPr>
          <a:lstStyle/>
          <a:p>
            <a:r>
              <a:rPr lang="en-US" sz="2200"/>
              <a:t>Number theory is the study of properties and relationships of integers.</a:t>
            </a:r>
          </a:p>
          <a:p>
            <a:r>
              <a:rPr lang="en-US" sz="2200"/>
              <a:t>Essential in programming for understanding patterns, divisibility, prime numbers, and modular arithmetic.</a:t>
            </a:r>
          </a:p>
        </p:txBody>
      </p:sp>
    </p:spTree>
    <p:extLst>
      <p:ext uri="{BB962C8B-B14F-4D97-AF65-F5344CB8AC3E}">
        <p14:creationId xmlns:p14="http://schemas.microsoft.com/office/powerpoint/2010/main" val="1329471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854ABF2-822C-3A15-C25B-17B9399EA099}"/>
              </a:ext>
            </a:extLst>
          </p:cNvPr>
          <p:cNvSpPr>
            <a:spLocks noGrp="1"/>
          </p:cNvSpPr>
          <p:nvPr>
            <p:ph type="title"/>
          </p:nvPr>
        </p:nvSpPr>
        <p:spPr>
          <a:xfrm>
            <a:off x="1115568" y="548640"/>
            <a:ext cx="10168128" cy="1179576"/>
          </a:xfrm>
        </p:spPr>
        <p:txBody>
          <a:bodyPr>
            <a:normAutofit/>
          </a:bodyPr>
          <a:lstStyle/>
          <a:p>
            <a:r>
              <a:rPr lang="en-US" sz="4000"/>
              <a:t>Key Concepts: Prime Numbers and Divisibility</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EFF956E-44BD-F8CA-D3B2-84CA673F8093}"/>
                  </a:ext>
                </a:extLst>
              </p:cNvPr>
              <p:cNvSpPr>
                <a:spLocks noGrp="1"/>
              </p:cNvSpPr>
              <p:nvPr>
                <p:ph idx="1"/>
              </p:nvPr>
            </p:nvSpPr>
            <p:spPr>
              <a:xfrm>
                <a:off x="1115568" y="2481943"/>
                <a:ext cx="10168128" cy="3695020"/>
              </a:xfrm>
            </p:spPr>
            <p:txBody>
              <a:bodyPr>
                <a:normAutofit/>
              </a:bodyPr>
              <a:lstStyle/>
              <a:p>
                <a:r>
                  <a:rPr lang="en-US" sz="1700"/>
                  <a:t>Prime numbers are numbers greater than 1 with no divisors (factors) other than 1 and themselves.</a:t>
                </a:r>
              </a:p>
              <a:p>
                <a:r>
                  <a:rPr lang="en-US" sz="1700"/>
                  <a:t>A number a is divisible by another number b if and only if there exists an integer x such that </a:t>
                </a:r>
                <a14:m>
                  <m:oMath xmlns:m="http://schemas.openxmlformats.org/officeDocument/2006/math">
                    <m:r>
                      <a:rPr lang="en-US" sz="1700" b="0" i="1">
                        <a:latin typeface="Cambria Math" panose="02040503050406030204" pitchFamily="18" charset="0"/>
                      </a:rPr>
                      <m:t>𝑏𝑥</m:t>
                    </m:r>
                    <m:r>
                      <a:rPr lang="en-US" sz="1700" b="0" i="1">
                        <a:latin typeface="Cambria Math" panose="02040503050406030204" pitchFamily="18" charset="0"/>
                      </a:rPr>
                      <m:t>=</m:t>
                    </m:r>
                    <m:r>
                      <a:rPr lang="en-US" sz="1700" b="0" i="1">
                        <a:latin typeface="Cambria Math" panose="02040503050406030204" pitchFamily="18" charset="0"/>
                      </a:rPr>
                      <m:t>𝑎</m:t>
                    </m:r>
                  </m:oMath>
                </a14:m>
                <a:endParaRPr lang="en-US" sz="1700"/>
              </a:p>
              <a:p>
                <a:r>
                  <a:rPr lang="en-US" sz="1700"/>
                  <a:t>For example:</a:t>
                </a:r>
              </a:p>
              <a:p>
                <a:pPr lvl="1"/>
                <a:r>
                  <a:rPr lang="en-US" sz="1700"/>
                  <a:t>If a is 10, b can be 1, 2, 5, or 10 because </a:t>
                </a:r>
              </a:p>
              <a:p>
                <a:pPr lvl="2"/>
                <a14:m>
                  <m:oMath xmlns:m="http://schemas.openxmlformats.org/officeDocument/2006/math">
                    <m:r>
                      <a:rPr lang="en-US" sz="1700" b="0" i="1">
                        <a:latin typeface="Cambria Math" panose="02040503050406030204" pitchFamily="18" charset="0"/>
                      </a:rPr>
                      <m:t>1∗10=10</m:t>
                    </m:r>
                  </m:oMath>
                </a14:m>
                <a:endParaRPr lang="en-US" sz="1700" b="0"/>
              </a:p>
              <a:p>
                <a:pPr lvl="2"/>
                <a14:m>
                  <m:oMath xmlns:m="http://schemas.openxmlformats.org/officeDocument/2006/math">
                    <m:r>
                      <a:rPr lang="en-US" sz="1700" b="0" i="1">
                        <a:latin typeface="Cambria Math" panose="02040503050406030204" pitchFamily="18" charset="0"/>
                      </a:rPr>
                      <m:t>2∗5=10</m:t>
                    </m:r>
                  </m:oMath>
                </a14:m>
                <a:endParaRPr lang="en-US" sz="1700" b="0"/>
              </a:p>
              <a:p>
                <a:pPr lvl="2"/>
                <a14:m>
                  <m:oMath xmlns:m="http://schemas.openxmlformats.org/officeDocument/2006/math">
                    <m:r>
                      <a:rPr lang="en-US" sz="1700" b="0" i="1">
                        <a:latin typeface="Cambria Math" panose="02040503050406030204" pitchFamily="18" charset="0"/>
                      </a:rPr>
                      <m:t>5∗2=10</m:t>
                    </m:r>
                  </m:oMath>
                </a14:m>
                <a:endParaRPr lang="en-US" sz="1700"/>
              </a:p>
              <a:p>
                <a:pPr lvl="2"/>
                <a14:m>
                  <m:oMath xmlns:m="http://schemas.openxmlformats.org/officeDocument/2006/math">
                    <m:r>
                      <a:rPr lang="en-US" sz="1700" b="0" i="1">
                        <a:latin typeface="Cambria Math" panose="02040503050406030204" pitchFamily="18" charset="0"/>
                      </a:rPr>
                      <m:t>10∗1=10</m:t>
                    </m:r>
                  </m:oMath>
                </a14:m>
                <a:endParaRPr lang="en-US" sz="1700" b="0"/>
              </a:p>
              <a:p>
                <a:pPr lvl="1"/>
                <a:r>
                  <a:rPr lang="en-US" sz="1700"/>
                  <a:t>b cannot be 3, 4, 6, 7, 8, or 9 because I am left with a remainder when I divide 10 by these numbers</a:t>
                </a:r>
              </a:p>
            </p:txBody>
          </p:sp>
        </mc:Choice>
        <mc:Fallback>
          <p:sp>
            <p:nvSpPr>
              <p:cNvPr id="3" name="Content Placeholder 2">
                <a:extLst>
                  <a:ext uri="{FF2B5EF4-FFF2-40B4-BE49-F238E27FC236}">
                    <a16:creationId xmlns:a16="http://schemas.microsoft.com/office/drawing/2014/main" id="{3EFF956E-44BD-F8CA-D3B2-84CA673F8093}"/>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300" t="-990"/>
                </a:stretch>
              </a:blipFill>
            </p:spPr>
            <p:txBody>
              <a:bodyPr/>
              <a:lstStyle/>
              <a:p>
                <a:r>
                  <a:rPr lang="en-US">
                    <a:noFill/>
                  </a:rPr>
                  <a:t> </a:t>
                </a:r>
              </a:p>
            </p:txBody>
          </p:sp>
        </mc:Fallback>
      </mc:AlternateContent>
    </p:spTree>
    <p:extLst>
      <p:ext uri="{BB962C8B-B14F-4D97-AF65-F5344CB8AC3E}">
        <p14:creationId xmlns:p14="http://schemas.microsoft.com/office/powerpoint/2010/main" val="3025832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25C82B-8B6E-ECE6-CB3E-9275A498D062}"/>
              </a:ext>
            </a:extLst>
          </p:cNvPr>
          <p:cNvSpPr>
            <a:spLocks noGrp="1"/>
          </p:cNvSpPr>
          <p:nvPr>
            <p:ph type="title"/>
          </p:nvPr>
        </p:nvSpPr>
        <p:spPr>
          <a:xfrm>
            <a:off x="1115568" y="548640"/>
            <a:ext cx="10168128" cy="1179576"/>
          </a:xfrm>
        </p:spPr>
        <p:txBody>
          <a:bodyPr>
            <a:normAutofit/>
          </a:bodyPr>
          <a:lstStyle/>
          <a:p>
            <a:r>
              <a:rPr lang="en-US" sz="4000"/>
              <a:t>Key Concepts: Modular Arithmetic</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B18F47-B777-1B62-8ECC-879D99583149}"/>
                  </a:ext>
                </a:extLst>
              </p:cNvPr>
              <p:cNvSpPr>
                <a:spLocks noGrp="1"/>
              </p:cNvSpPr>
              <p:nvPr>
                <p:ph idx="1"/>
              </p:nvPr>
            </p:nvSpPr>
            <p:spPr>
              <a:xfrm>
                <a:off x="1115568" y="2481943"/>
                <a:ext cx="10168128" cy="3695020"/>
              </a:xfrm>
            </p:spPr>
            <p:txBody>
              <a:bodyPr>
                <a:normAutofit/>
              </a:bodyPr>
              <a:lstStyle/>
              <a:p>
                <a:r>
                  <a:rPr lang="en-US" sz="1900"/>
                  <a:t>Deals with remainders</a:t>
                </a:r>
              </a:p>
              <a:p>
                <a:r>
                  <a:rPr lang="en-US" sz="1900"/>
                  <a:t>Taking a number a and “modding” it by another number b leaves us with the remainder of dividing a by b</a:t>
                </a:r>
              </a:p>
              <a:p>
                <a:r>
                  <a:rPr lang="en-US" sz="1900"/>
                  <a:t>For example, </a:t>
                </a:r>
                <a14:m>
                  <m:oMath xmlns:m="http://schemas.openxmlformats.org/officeDocument/2006/math">
                    <m:r>
                      <a:rPr lang="en-US" sz="1900" i="1">
                        <a:latin typeface="Cambria Math" panose="02040503050406030204" pitchFamily="18" charset="0"/>
                      </a:rPr>
                      <m:t>𝑎</m:t>
                    </m:r>
                    <m:r>
                      <a:rPr lang="en-US" sz="1900" i="1">
                        <a:latin typeface="Cambria Math" panose="02040503050406030204" pitchFamily="18" charset="0"/>
                      </a:rPr>
                      <m:t>=17 </m:t>
                    </m:r>
                    <m:r>
                      <a:rPr lang="en-US" sz="1900" i="1">
                        <a:latin typeface="Cambria Math" panose="02040503050406030204" pitchFamily="18" charset="0"/>
                      </a:rPr>
                      <m:t>𝑏</m:t>
                    </m:r>
                    <m:r>
                      <a:rPr lang="en-US" sz="1900" i="1">
                        <a:latin typeface="Cambria Math" panose="02040503050406030204" pitchFamily="18" charset="0"/>
                      </a:rPr>
                      <m:t>=5 </m:t>
                    </m:r>
                  </m:oMath>
                </a14:m>
                <a:endParaRPr lang="en-US" sz="1900"/>
              </a:p>
              <a:p>
                <a:pPr lvl="1"/>
                <a14:m>
                  <m:oMath xmlns:m="http://schemas.openxmlformats.org/officeDocument/2006/math">
                    <m:r>
                      <a:rPr lang="en-US" sz="1900" b="0" i="1">
                        <a:latin typeface="Cambria Math" panose="02040503050406030204" pitchFamily="18" charset="0"/>
                      </a:rPr>
                      <m:t>17 </m:t>
                    </m:r>
                    <m:d>
                      <m:dPr>
                        <m:ctrlPr>
                          <a:rPr lang="en-US" sz="1900" b="0" i="1">
                            <a:latin typeface="Cambria Math" panose="02040503050406030204" pitchFamily="18" charset="0"/>
                          </a:rPr>
                        </m:ctrlPr>
                      </m:dPr>
                      <m:e>
                        <m:r>
                          <a:rPr lang="en-US" sz="1900" b="0" i="1">
                            <a:latin typeface="Cambria Math" panose="02040503050406030204" pitchFamily="18" charset="0"/>
                          </a:rPr>
                          <m:t>𝑚𝑜𝑑</m:t>
                        </m:r>
                        <m:r>
                          <a:rPr lang="en-US" sz="1900" b="0" i="1">
                            <a:latin typeface="Cambria Math" panose="02040503050406030204" pitchFamily="18" charset="0"/>
                          </a:rPr>
                          <m:t> 5</m:t>
                        </m:r>
                      </m:e>
                    </m:d>
                    <m:r>
                      <a:rPr lang="en-US" sz="1900" b="0" i="1">
                        <a:latin typeface="Cambria Math" panose="02040503050406030204" pitchFamily="18" charset="0"/>
                        <a:ea typeface="Cambria Math" panose="02040503050406030204" pitchFamily="18" charset="0"/>
                      </a:rPr>
                      <m:t>≡2</m:t>
                    </m:r>
                  </m:oMath>
                </a14:m>
                <a:r>
                  <a:rPr lang="en-US" sz="1900"/>
                  <a:t> because 17 divided by 5 leaves us with a remainder of 2</a:t>
                </a:r>
              </a:p>
              <a:p>
                <a:r>
                  <a:rPr lang="en-US" sz="1900"/>
                  <a:t>Another example:</a:t>
                </a:r>
              </a:p>
              <a:p>
                <a:pPr lvl="1"/>
                <a:r>
                  <a:rPr lang="en-US" sz="1900"/>
                  <a:t>If I am on hour 21 of a day (9 pm) what time will it be in 13 hours?</a:t>
                </a:r>
              </a:p>
              <a:p>
                <a:pPr lvl="1"/>
                <a:r>
                  <a:rPr lang="en-US" sz="1900"/>
                  <a:t>To find this, we can add together 21 and 13 and mod that by 24 to find the remainder. This remainder is the time of day.</a:t>
                </a:r>
              </a:p>
              <a:p>
                <a:pPr lvl="1"/>
                <a14:m>
                  <m:oMath xmlns:m="http://schemas.openxmlformats.org/officeDocument/2006/math">
                    <m:r>
                      <a:rPr lang="en-US" sz="1900" b="0" i="1">
                        <a:latin typeface="Cambria Math" panose="02040503050406030204" pitchFamily="18" charset="0"/>
                      </a:rPr>
                      <m:t>21+13=34</m:t>
                    </m:r>
                  </m:oMath>
                </a14:m>
                <a:r>
                  <a:rPr lang="en-US" sz="1900"/>
                  <a:t> , </a:t>
                </a:r>
                <a14:m>
                  <m:oMath xmlns:m="http://schemas.openxmlformats.org/officeDocument/2006/math">
                    <m:r>
                      <a:rPr lang="en-US" sz="1900" b="0" i="1">
                        <a:latin typeface="Cambria Math" panose="02040503050406030204" pitchFamily="18" charset="0"/>
                      </a:rPr>
                      <m:t>34</m:t>
                    </m:r>
                    <m:r>
                      <a:rPr lang="en-US" sz="1900" b="0" i="1">
                        <a:latin typeface="Cambria Math" panose="02040503050406030204" pitchFamily="18" charset="0"/>
                        <a:ea typeface="Cambria Math" panose="02040503050406030204" pitchFamily="18" charset="0"/>
                      </a:rPr>
                      <m:t>≡10 (</m:t>
                    </m:r>
                    <m:r>
                      <a:rPr lang="en-US" sz="1900" b="0" i="1">
                        <a:latin typeface="Cambria Math" panose="02040503050406030204" pitchFamily="18" charset="0"/>
                        <a:ea typeface="Cambria Math" panose="02040503050406030204" pitchFamily="18" charset="0"/>
                      </a:rPr>
                      <m:t>𝑚𝑜𝑑</m:t>
                    </m:r>
                    <m:r>
                      <a:rPr lang="en-US" sz="1900" b="0" i="1">
                        <a:latin typeface="Cambria Math" panose="02040503050406030204" pitchFamily="18" charset="0"/>
                        <a:ea typeface="Cambria Math" panose="02040503050406030204" pitchFamily="18" charset="0"/>
                      </a:rPr>
                      <m:t> 24)</m:t>
                    </m:r>
                  </m:oMath>
                </a14:m>
                <a:endParaRPr lang="en-US" sz="1900"/>
              </a:p>
              <a:p>
                <a:pPr lvl="1"/>
                <a:r>
                  <a:rPr lang="en-US" sz="1900"/>
                  <a:t>This means it will be 10 o’clock 13 hours from 9pm!</a:t>
                </a:r>
              </a:p>
            </p:txBody>
          </p:sp>
        </mc:Choice>
        <mc:Fallback>
          <p:sp>
            <p:nvSpPr>
              <p:cNvPr id="3" name="Content Placeholder 2">
                <a:extLst>
                  <a:ext uri="{FF2B5EF4-FFF2-40B4-BE49-F238E27FC236}">
                    <a16:creationId xmlns:a16="http://schemas.microsoft.com/office/drawing/2014/main" id="{9FB18F47-B777-1B62-8ECC-879D99583149}"/>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420" t="-1650" b="-1815"/>
                </a:stretch>
              </a:blipFill>
            </p:spPr>
            <p:txBody>
              <a:bodyPr/>
              <a:lstStyle/>
              <a:p>
                <a:r>
                  <a:rPr lang="en-US">
                    <a:noFill/>
                  </a:rPr>
                  <a:t> </a:t>
                </a:r>
              </a:p>
            </p:txBody>
          </p:sp>
        </mc:Fallback>
      </mc:AlternateContent>
    </p:spTree>
    <p:extLst>
      <p:ext uri="{BB962C8B-B14F-4D97-AF65-F5344CB8AC3E}">
        <p14:creationId xmlns:p14="http://schemas.microsoft.com/office/powerpoint/2010/main" val="5261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96D5E15-C2BA-BFD7-2353-177BC9E1481E}"/>
              </a:ext>
            </a:extLst>
          </p:cNvPr>
          <p:cNvSpPr>
            <a:spLocks noGrp="1"/>
          </p:cNvSpPr>
          <p:nvPr>
            <p:ph type="title"/>
          </p:nvPr>
        </p:nvSpPr>
        <p:spPr>
          <a:xfrm>
            <a:off x="1115568" y="548640"/>
            <a:ext cx="10168128" cy="1179576"/>
          </a:xfrm>
        </p:spPr>
        <p:txBody>
          <a:bodyPr>
            <a:normAutofit/>
          </a:bodyPr>
          <a:lstStyle/>
          <a:p>
            <a:r>
              <a:rPr lang="en-US" sz="4000"/>
              <a:t>Key Concepts: Prime Factorization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1CDFD5-99E1-A1BF-A3E4-738CDECEF8C2}"/>
                  </a:ext>
                </a:extLst>
              </p:cNvPr>
              <p:cNvSpPr>
                <a:spLocks noGrp="1"/>
              </p:cNvSpPr>
              <p:nvPr>
                <p:ph idx="1"/>
              </p:nvPr>
            </p:nvSpPr>
            <p:spPr>
              <a:xfrm>
                <a:off x="1115568" y="2481943"/>
                <a:ext cx="10168128" cy="3695020"/>
              </a:xfrm>
            </p:spPr>
            <p:txBody>
              <a:bodyPr>
                <a:normAutofit/>
              </a:bodyPr>
              <a:lstStyle/>
              <a:p>
                <a:r>
                  <a:rPr lang="en-US" sz="2200"/>
                  <a:t>According to the Fundamental Theorem of Arithmetic, every positive integer greater than 1 can be uniquely represented as a product of one or more prime numbers</a:t>
                </a:r>
              </a:p>
              <a:p>
                <a:r>
                  <a:rPr lang="en-US" sz="2200"/>
                  <a:t>Example: the prime factorization of 60</a:t>
                </a:r>
              </a:p>
              <a:p>
                <a:pPr lvl="1"/>
                <a14:m>
                  <m:oMath xmlns:m="http://schemas.openxmlformats.org/officeDocument/2006/math">
                    <m:r>
                      <a:rPr lang="en-US" sz="2200" b="0" i="1">
                        <a:latin typeface="Cambria Math" panose="02040503050406030204" pitchFamily="18" charset="0"/>
                      </a:rPr>
                      <m:t>60=</m:t>
                    </m:r>
                    <m:sSup>
                      <m:sSupPr>
                        <m:ctrlPr>
                          <a:rPr lang="en-US" sz="2200" b="0" i="1">
                            <a:latin typeface="Cambria Math" panose="02040503050406030204" pitchFamily="18" charset="0"/>
                          </a:rPr>
                        </m:ctrlPr>
                      </m:sSupPr>
                      <m:e>
                        <m:r>
                          <a:rPr lang="en-US" sz="2200" b="0" i="1">
                            <a:latin typeface="Cambria Math" panose="02040503050406030204" pitchFamily="18" charset="0"/>
                          </a:rPr>
                          <m:t>2</m:t>
                        </m:r>
                      </m:e>
                      <m:sup>
                        <m:r>
                          <a:rPr lang="en-US" sz="2200" b="0" i="1">
                            <a:latin typeface="Cambria Math" panose="02040503050406030204" pitchFamily="18" charset="0"/>
                          </a:rPr>
                          <m:t>2</m:t>
                        </m:r>
                      </m:sup>
                    </m:sSup>
                    <m:r>
                      <a:rPr lang="en-US" sz="2200" b="0" i="1">
                        <a:latin typeface="Cambria Math" panose="02040503050406030204" pitchFamily="18" charset="0"/>
                      </a:rPr>
                      <m:t>∗</m:t>
                    </m:r>
                    <m:sSup>
                      <m:sSupPr>
                        <m:ctrlPr>
                          <a:rPr lang="en-US" sz="2200" b="0" i="1">
                            <a:latin typeface="Cambria Math" panose="02040503050406030204" pitchFamily="18" charset="0"/>
                          </a:rPr>
                        </m:ctrlPr>
                      </m:sSupPr>
                      <m:e>
                        <m:r>
                          <a:rPr lang="en-US" sz="2200" b="0" i="1">
                            <a:latin typeface="Cambria Math" panose="02040503050406030204" pitchFamily="18" charset="0"/>
                          </a:rPr>
                          <m:t>3</m:t>
                        </m:r>
                      </m:e>
                      <m:sup>
                        <m:r>
                          <a:rPr lang="en-US" sz="2200" b="0" i="1">
                            <a:latin typeface="Cambria Math" panose="02040503050406030204" pitchFamily="18" charset="0"/>
                          </a:rPr>
                          <m:t>1</m:t>
                        </m:r>
                      </m:sup>
                    </m:sSup>
                    <m:r>
                      <a:rPr lang="en-US" sz="2200" b="0" i="1">
                        <a:latin typeface="Cambria Math" panose="02040503050406030204" pitchFamily="18" charset="0"/>
                      </a:rPr>
                      <m:t>∗</m:t>
                    </m:r>
                    <m:sSup>
                      <m:sSupPr>
                        <m:ctrlPr>
                          <a:rPr lang="en-US" sz="2200" b="0" i="1">
                            <a:latin typeface="Cambria Math" panose="02040503050406030204" pitchFamily="18" charset="0"/>
                          </a:rPr>
                        </m:ctrlPr>
                      </m:sSupPr>
                      <m:e>
                        <m:r>
                          <a:rPr lang="en-US" sz="2200" b="0" i="1">
                            <a:latin typeface="Cambria Math" panose="02040503050406030204" pitchFamily="18" charset="0"/>
                          </a:rPr>
                          <m:t>5</m:t>
                        </m:r>
                      </m:e>
                      <m:sup>
                        <m:r>
                          <a:rPr lang="en-US" sz="2200" b="0" i="1">
                            <a:latin typeface="Cambria Math" panose="02040503050406030204" pitchFamily="18" charset="0"/>
                          </a:rPr>
                          <m:t>1</m:t>
                        </m:r>
                      </m:sup>
                    </m:sSup>
                  </m:oMath>
                </a14:m>
                <a:endParaRPr lang="en-US" sz="2200"/>
              </a:p>
            </p:txBody>
          </p:sp>
        </mc:Choice>
        <mc:Fallback>
          <p:sp>
            <p:nvSpPr>
              <p:cNvPr id="3" name="Content Placeholder 2">
                <a:extLst>
                  <a:ext uri="{FF2B5EF4-FFF2-40B4-BE49-F238E27FC236}">
                    <a16:creationId xmlns:a16="http://schemas.microsoft.com/office/drawing/2014/main" id="{891CDFD5-99E1-A1BF-A3E4-738CDECEF8C2}"/>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659" t="-1980"/>
                </a:stretch>
              </a:blipFill>
            </p:spPr>
            <p:txBody>
              <a:bodyPr/>
              <a:lstStyle/>
              <a:p>
                <a:r>
                  <a:rPr lang="en-US">
                    <a:noFill/>
                  </a:rPr>
                  <a:t> </a:t>
                </a:r>
              </a:p>
            </p:txBody>
          </p:sp>
        </mc:Fallback>
      </mc:AlternateContent>
    </p:spTree>
    <p:extLst>
      <p:ext uri="{BB962C8B-B14F-4D97-AF65-F5344CB8AC3E}">
        <p14:creationId xmlns:p14="http://schemas.microsoft.com/office/powerpoint/2010/main" val="867508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50AEE5-19CD-289A-1FB7-EA6048E7DE8E}"/>
              </a:ext>
            </a:extLst>
          </p:cNvPr>
          <p:cNvSpPr>
            <a:spLocks noGrp="1"/>
          </p:cNvSpPr>
          <p:nvPr>
            <p:ph type="title"/>
          </p:nvPr>
        </p:nvSpPr>
        <p:spPr>
          <a:xfrm>
            <a:off x="1115568" y="548640"/>
            <a:ext cx="10168128" cy="1179576"/>
          </a:xfrm>
        </p:spPr>
        <p:txBody>
          <a:bodyPr>
            <a:normAutofit/>
          </a:bodyPr>
          <a:lstStyle/>
          <a:p>
            <a:r>
              <a:rPr lang="en-US" sz="4000"/>
              <a:t>Number Theory Applications in Programming</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CC798B0-A29F-B114-4167-DC10BF22987C}"/>
              </a:ext>
            </a:extLst>
          </p:cNvPr>
          <p:cNvSpPr>
            <a:spLocks noGrp="1"/>
          </p:cNvSpPr>
          <p:nvPr>
            <p:ph idx="1"/>
          </p:nvPr>
        </p:nvSpPr>
        <p:spPr>
          <a:xfrm>
            <a:off x="1115568" y="2481943"/>
            <a:ext cx="10168128" cy="3695020"/>
          </a:xfrm>
        </p:spPr>
        <p:txBody>
          <a:bodyPr>
            <a:normAutofit/>
          </a:bodyPr>
          <a:lstStyle/>
          <a:p>
            <a:r>
              <a:rPr lang="en-US" sz="2200"/>
              <a:t>Greatest Common Divisor (GCD) is often used, specifically in problems that require simplifying ratios or finding coprime pairs.</a:t>
            </a:r>
          </a:p>
          <a:p>
            <a:r>
              <a:rPr lang="en-US" sz="2200"/>
              <a:t>Least Common Multiple (LCM) is also used often, specifically when you need to align cycles or frequencies in algorithmic problems.</a:t>
            </a:r>
          </a:p>
        </p:txBody>
      </p:sp>
    </p:spTree>
    <p:extLst>
      <p:ext uri="{BB962C8B-B14F-4D97-AF65-F5344CB8AC3E}">
        <p14:creationId xmlns:p14="http://schemas.microsoft.com/office/powerpoint/2010/main" val="4227281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2AA2C7F-C602-84B5-9FF2-8AABE64FD13A}"/>
              </a:ext>
            </a:extLst>
          </p:cNvPr>
          <p:cNvSpPr>
            <a:spLocks noGrp="1"/>
          </p:cNvSpPr>
          <p:nvPr>
            <p:ph type="title"/>
          </p:nvPr>
        </p:nvSpPr>
        <p:spPr>
          <a:xfrm>
            <a:off x="1115568" y="548640"/>
            <a:ext cx="10168128" cy="1179576"/>
          </a:xfrm>
        </p:spPr>
        <p:txBody>
          <a:bodyPr>
            <a:normAutofit/>
          </a:bodyPr>
          <a:lstStyle/>
          <a:p>
            <a:r>
              <a:rPr lang="en-US" sz="4000"/>
              <a:t>GCD and LCM Example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C500CE-F354-2FBB-1249-C0E3AC1731B8}"/>
                  </a:ext>
                </a:extLst>
              </p:cNvPr>
              <p:cNvSpPr>
                <a:spLocks noGrp="1"/>
              </p:cNvSpPr>
              <p:nvPr>
                <p:ph idx="1"/>
              </p:nvPr>
            </p:nvSpPr>
            <p:spPr>
              <a:xfrm>
                <a:off x="1115568" y="2481943"/>
                <a:ext cx="10168128" cy="3695020"/>
              </a:xfrm>
            </p:spPr>
            <p:txBody>
              <a:bodyPr>
                <a:normAutofit/>
              </a:bodyPr>
              <a:lstStyle/>
              <a:p>
                <a:r>
                  <a:rPr lang="en-US" sz="2000"/>
                  <a:t>Given </a:t>
                </a:r>
                <a14:m>
                  <m:oMath xmlns:m="http://schemas.openxmlformats.org/officeDocument/2006/math">
                    <m:r>
                      <a:rPr lang="en-US" sz="2000" b="0" i="1">
                        <a:latin typeface="Cambria Math" panose="02040503050406030204" pitchFamily="18" charset="0"/>
                      </a:rPr>
                      <m:t>𝑎</m:t>
                    </m:r>
                    <m:r>
                      <a:rPr lang="en-US" sz="2000" b="0" i="1">
                        <a:latin typeface="Cambria Math" panose="02040503050406030204" pitchFamily="18" charset="0"/>
                      </a:rPr>
                      <m:t>=48</m:t>
                    </m:r>
                  </m:oMath>
                </a14:m>
                <a:r>
                  <a:rPr lang="en-US" sz="2000"/>
                  <a:t> and </a:t>
                </a:r>
                <a14:m>
                  <m:oMath xmlns:m="http://schemas.openxmlformats.org/officeDocument/2006/math">
                    <m:r>
                      <a:rPr lang="en-US" sz="2000" b="0" i="1">
                        <a:latin typeface="Cambria Math" panose="02040503050406030204" pitchFamily="18" charset="0"/>
                      </a:rPr>
                      <m:t>𝑏</m:t>
                    </m:r>
                    <m:r>
                      <a:rPr lang="en-US" sz="2000" b="0" i="1">
                        <a:latin typeface="Cambria Math" panose="02040503050406030204" pitchFamily="18" charset="0"/>
                      </a:rPr>
                      <m:t>=12</m:t>
                    </m:r>
                  </m:oMath>
                </a14:m>
                <a:r>
                  <a:rPr lang="en-US" sz="2000"/>
                  <a:t> lets find the GCD:</a:t>
                </a:r>
              </a:p>
              <a:p>
                <a:pPr lvl="1"/>
                <a:r>
                  <a:rPr lang="en-US" sz="2000"/>
                  <a:t>GCD is the largest number that divides both  and 26</a:t>
                </a:r>
              </a:p>
              <a:p>
                <a:pPr lvl="1"/>
                <a:r>
                  <a:rPr lang="en-US" sz="2000"/>
                  <a:t>The divisors of 48 are [1,2,3,4,6,12,16,24,48] and the divisors of 12 are [1,2,3,4,6,12]</a:t>
                </a:r>
              </a:p>
              <a:p>
                <a:pPr lvl="1"/>
                <a:r>
                  <a:rPr lang="en-US" sz="2000"/>
                  <a:t>This means the GCD is 12</a:t>
                </a:r>
              </a:p>
              <a:p>
                <a:r>
                  <a:rPr lang="en-US" sz="2000"/>
                  <a:t>Given </a:t>
                </a:r>
                <a14:m>
                  <m:oMath xmlns:m="http://schemas.openxmlformats.org/officeDocument/2006/math">
                    <m:r>
                      <a:rPr lang="en-US" sz="2000" b="0" i="1">
                        <a:latin typeface="Cambria Math" panose="02040503050406030204" pitchFamily="18" charset="0"/>
                      </a:rPr>
                      <m:t>𝑎</m:t>
                    </m:r>
                    <m:r>
                      <a:rPr lang="en-US" sz="2000" b="0" i="1">
                        <a:latin typeface="Cambria Math" panose="02040503050406030204" pitchFamily="18" charset="0"/>
                      </a:rPr>
                      <m:t>=26</m:t>
                    </m:r>
                  </m:oMath>
                </a14:m>
                <a:r>
                  <a:rPr lang="en-US" sz="2000"/>
                  <a:t> and </a:t>
                </a:r>
                <a14:m>
                  <m:oMath xmlns:m="http://schemas.openxmlformats.org/officeDocument/2006/math">
                    <m:r>
                      <a:rPr lang="en-US" sz="2000" b="0" i="1">
                        <a:latin typeface="Cambria Math" panose="02040503050406030204" pitchFamily="18" charset="0"/>
                      </a:rPr>
                      <m:t>𝑏</m:t>
                    </m:r>
                    <m:r>
                      <a:rPr lang="en-US" sz="2000" b="0" i="1">
                        <a:latin typeface="Cambria Math" panose="02040503050406030204" pitchFamily="18" charset="0"/>
                      </a:rPr>
                      <m:t>=16</m:t>
                    </m:r>
                  </m:oMath>
                </a14:m>
                <a:r>
                  <a:rPr lang="en-US" sz="2000"/>
                  <a:t> lets find the LCM</a:t>
                </a:r>
              </a:p>
              <a:p>
                <a:pPr lvl="1"/>
                <a:r>
                  <a:rPr lang="en-US" sz="2000"/>
                  <a:t>The multiples of 26 are [26, 52, 78, 104, 130, 156, 182, 208] and the multiples of 16 are [0, 16, 32, 48, 64, 80, 96, 112, 128, 160, 176, 192, 208]</a:t>
                </a:r>
              </a:p>
              <a:p>
                <a:pPr lvl="1"/>
                <a:r>
                  <a:rPr lang="en-US" sz="2000"/>
                  <a:t>This means the LCM is 208</a:t>
                </a:r>
              </a:p>
              <a:p>
                <a:r>
                  <a:rPr lang="en-US" sz="2000"/>
                  <a:t>If I wanted to find the LCM of 26, 16, and another number X, it is sufficient to find the LCM of 26 and 16 is 208 and then find the LCM of 208 and X</a:t>
                </a:r>
              </a:p>
            </p:txBody>
          </p:sp>
        </mc:Choice>
        <mc:Fallback>
          <p:sp>
            <p:nvSpPr>
              <p:cNvPr id="3" name="Content Placeholder 2">
                <a:extLst>
                  <a:ext uri="{FF2B5EF4-FFF2-40B4-BE49-F238E27FC236}">
                    <a16:creationId xmlns:a16="http://schemas.microsoft.com/office/drawing/2014/main" id="{8EC500CE-F354-2FBB-1249-C0E3AC1731B8}"/>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540" t="-1485" r="-180"/>
                </a:stretch>
              </a:blipFill>
            </p:spPr>
            <p:txBody>
              <a:bodyPr/>
              <a:lstStyle/>
              <a:p>
                <a:r>
                  <a:rPr lang="en-US">
                    <a:noFill/>
                  </a:rPr>
                  <a:t> </a:t>
                </a:r>
              </a:p>
            </p:txBody>
          </p:sp>
        </mc:Fallback>
      </mc:AlternateContent>
    </p:spTree>
    <p:extLst>
      <p:ext uri="{BB962C8B-B14F-4D97-AF65-F5344CB8AC3E}">
        <p14:creationId xmlns:p14="http://schemas.microsoft.com/office/powerpoint/2010/main" val="2845064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2CDBC7-80C4-C615-F916-B61B34600F48}"/>
              </a:ext>
            </a:extLst>
          </p:cNvPr>
          <p:cNvSpPr>
            <a:spLocks noGrp="1"/>
          </p:cNvSpPr>
          <p:nvPr>
            <p:ph type="title"/>
          </p:nvPr>
        </p:nvSpPr>
        <p:spPr>
          <a:xfrm>
            <a:off x="1115568" y="548640"/>
            <a:ext cx="10168128" cy="1179576"/>
          </a:xfrm>
        </p:spPr>
        <p:txBody>
          <a:bodyPr>
            <a:normAutofit/>
          </a:bodyPr>
          <a:lstStyle/>
          <a:p>
            <a:r>
              <a:rPr lang="en-US" sz="4000"/>
              <a:t>Let’s Solve Some Problems Together</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C226E12-BC42-E78F-9E04-68E25D54EB78}"/>
              </a:ext>
            </a:extLst>
          </p:cNvPr>
          <p:cNvSpPr>
            <a:spLocks noGrp="1"/>
          </p:cNvSpPr>
          <p:nvPr>
            <p:ph idx="1"/>
          </p:nvPr>
        </p:nvSpPr>
        <p:spPr>
          <a:xfrm>
            <a:off x="1115568" y="2481943"/>
            <a:ext cx="10168128" cy="3695020"/>
          </a:xfrm>
        </p:spPr>
        <p:txBody>
          <a:bodyPr>
            <a:normAutofit/>
          </a:bodyPr>
          <a:lstStyle/>
          <a:p>
            <a:r>
              <a:rPr lang="en-US" sz="2200">
                <a:hlinkClick r:id="rId2"/>
              </a:rPr>
              <a:t>https://cses.fi/problemset/task/1754/</a:t>
            </a:r>
            <a:r>
              <a:rPr lang="en-US" sz="2200"/>
              <a:t>  </a:t>
            </a:r>
          </a:p>
          <a:p>
            <a:r>
              <a:rPr lang="en-US" sz="2200">
                <a:hlinkClick r:id="rId3"/>
              </a:rPr>
              <a:t>https://projecteuler.net/problem=5</a:t>
            </a:r>
            <a:r>
              <a:rPr lang="en-US" sz="2200"/>
              <a:t> </a:t>
            </a:r>
          </a:p>
          <a:p>
            <a:r>
              <a:rPr lang="en-US" sz="2200">
                <a:hlinkClick r:id="rId4"/>
              </a:rPr>
              <a:t>https://projecteuler.net/problem=1</a:t>
            </a:r>
            <a:endParaRPr lang="en-US" sz="2200"/>
          </a:p>
          <a:p>
            <a:r>
              <a:rPr lang="en-US" sz="2200">
                <a:hlinkClick r:id="rId5"/>
              </a:rPr>
              <a:t>https://open.kattis.com/problems/modulo</a:t>
            </a:r>
            <a:r>
              <a:rPr lang="en-US" sz="2200"/>
              <a:t>  </a:t>
            </a:r>
          </a:p>
        </p:txBody>
      </p:sp>
    </p:spTree>
    <p:extLst>
      <p:ext uri="{BB962C8B-B14F-4D97-AF65-F5344CB8AC3E}">
        <p14:creationId xmlns:p14="http://schemas.microsoft.com/office/powerpoint/2010/main" val="84869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41B76D-6FA4-E759-1901-B8E6BFE3C0AD}"/>
              </a:ext>
            </a:extLst>
          </p:cNvPr>
          <p:cNvSpPr>
            <a:spLocks noGrp="1"/>
          </p:cNvSpPr>
          <p:nvPr>
            <p:ph type="ctrTitle"/>
          </p:nvPr>
        </p:nvSpPr>
        <p:spPr>
          <a:xfrm>
            <a:off x="838199" y="1093788"/>
            <a:ext cx="10506455" cy="2967208"/>
          </a:xfrm>
        </p:spPr>
        <p:txBody>
          <a:bodyPr>
            <a:normAutofit/>
          </a:bodyPr>
          <a:lstStyle/>
          <a:p>
            <a:pPr algn="l"/>
            <a:r>
              <a:rPr lang="en-US" sz="8000"/>
              <a:t>The Math Behind Programming</a:t>
            </a:r>
          </a:p>
        </p:txBody>
      </p:sp>
      <p:sp>
        <p:nvSpPr>
          <p:cNvPr id="3" name="Subtitle 2">
            <a:extLst>
              <a:ext uri="{FF2B5EF4-FFF2-40B4-BE49-F238E27FC236}">
                <a16:creationId xmlns:a16="http://schemas.microsoft.com/office/drawing/2014/main" id="{BF9902BA-BF7F-6519-B7D7-E6C0BF3D12F4}"/>
              </a:ext>
            </a:extLst>
          </p:cNvPr>
          <p:cNvSpPr>
            <a:spLocks noGrp="1"/>
          </p:cNvSpPr>
          <p:nvPr>
            <p:ph type="subTitle" idx="1"/>
          </p:nvPr>
        </p:nvSpPr>
        <p:spPr>
          <a:xfrm>
            <a:off x="7400924" y="4619624"/>
            <a:ext cx="3946779" cy="1038225"/>
          </a:xfrm>
        </p:spPr>
        <p:txBody>
          <a:bodyPr>
            <a:normAutofit/>
          </a:bodyPr>
          <a:lstStyle/>
          <a:p>
            <a:pPr algn="r"/>
            <a:r>
              <a:rPr lang="en-US" sz="1500"/>
              <a:t>By Joshua Ganschow</a:t>
            </a:r>
          </a:p>
          <a:p>
            <a:pPr algn="r"/>
            <a:r>
              <a:rPr lang="en-US" sz="1500"/>
              <a:t>DSU Computer Club</a:t>
            </a:r>
          </a:p>
          <a:p>
            <a:pPr algn="r"/>
            <a:r>
              <a:rPr lang="en-US" sz="1500"/>
              <a:t>11/12/24</a:t>
            </a: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321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3436AC-CA16-C8C2-0744-769476168FBA}"/>
              </a:ext>
            </a:extLst>
          </p:cNvPr>
          <p:cNvPicPr>
            <a:picLocks noChangeAspect="1"/>
          </p:cNvPicPr>
          <p:nvPr/>
        </p:nvPicPr>
        <p:blipFill>
          <a:blip r:embed="rId2">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1A984-CA92-B807-DD31-5FEDA14CB05B}"/>
              </a:ext>
            </a:extLst>
          </p:cNvPr>
          <p:cNvSpPr>
            <a:spLocks noGrp="1"/>
          </p:cNvSpPr>
          <p:nvPr>
            <p:ph type="title"/>
          </p:nvPr>
        </p:nvSpPr>
        <p:spPr>
          <a:xfrm>
            <a:off x="838200" y="365125"/>
            <a:ext cx="10515600" cy="1325563"/>
          </a:xfrm>
        </p:spPr>
        <p:txBody>
          <a:bodyPr>
            <a:normAutofit/>
          </a:bodyPr>
          <a:lstStyle/>
          <a:p>
            <a:r>
              <a:rPr lang="en-US" dirty="0"/>
              <a:t>Why Math Matters in Programming</a:t>
            </a:r>
          </a:p>
        </p:txBody>
      </p:sp>
      <p:graphicFrame>
        <p:nvGraphicFramePr>
          <p:cNvPr id="5" name="Content Placeholder 2">
            <a:extLst>
              <a:ext uri="{FF2B5EF4-FFF2-40B4-BE49-F238E27FC236}">
                <a16:creationId xmlns:a16="http://schemas.microsoft.com/office/drawing/2014/main" id="{BEAFE2AD-EEC2-F153-534C-1585F0098DE3}"/>
              </a:ext>
            </a:extLst>
          </p:cNvPr>
          <p:cNvGraphicFramePr>
            <a:graphicFrameLocks noGrp="1"/>
          </p:cNvGraphicFramePr>
          <p:nvPr>
            <p:ph idx="1"/>
            <p:extLst>
              <p:ext uri="{D42A27DB-BD31-4B8C-83A1-F6EECF244321}">
                <p14:modId xmlns:p14="http://schemas.microsoft.com/office/powerpoint/2010/main" val="23607243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547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AD227A-594C-5973-E702-52880B6549C2}"/>
              </a:ext>
            </a:extLst>
          </p:cNvPr>
          <p:cNvSpPr>
            <a:spLocks noGrp="1"/>
          </p:cNvSpPr>
          <p:nvPr>
            <p:ph type="title"/>
          </p:nvPr>
        </p:nvSpPr>
        <p:spPr>
          <a:xfrm>
            <a:off x="1115568" y="548640"/>
            <a:ext cx="10168128" cy="1179576"/>
          </a:xfrm>
        </p:spPr>
        <p:txBody>
          <a:bodyPr>
            <a:normAutofit/>
          </a:bodyPr>
          <a:lstStyle/>
          <a:p>
            <a:r>
              <a:rPr lang="en-US" sz="4000"/>
              <a:t>What is Combinatorics?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650A44F-19A8-E265-D06C-E7D83D82AB8A}"/>
              </a:ext>
            </a:extLst>
          </p:cNvPr>
          <p:cNvSpPr>
            <a:spLocks noGrp="1"/>
          </p:cNvSpPr>
          <p:nvPr>
            <p:ph idx="1"/>
          </p:nvPr>
        </p:nvSpPr>
        <p:spPr>
          <a:xfrm>
            <a:off x="1115568" y="2481943"/>
            <a:ext cx="10168128" cy="3695020"/>
          </a:xfrm>
        </p:spPr>
        <p:txBody>
          <a:bodyPr>
            <a:normAutofit/>
          </a:bodyPr>
          <a:lstStyle/>
          <a:p>
            <a:r>
              <a:rPr lang="en-US" sz="2200"/>
              <a:t>Combinatorics is the study of counting, arranging, and selecting objects in specific ways. </a:t>
            </a:r>
          </a:p>
          <a:p>
            <a:r>
              <a:rPr lang="en-US" sz="2200"/>
              <a:t>Helps in solving problems related to combinations, permutations, and probabilities in algorithms.</a:t>
            </a:r>
          </a:p>
        </p:txBody>
      </p:sp>
    </p:spTree>
    <p:extLst>
      <p:ext uri="{BB962C8B-B14F-4D97-AF65-F5344CB8AC3E}">
        <p14:creationId xmlns:p14="http://schemas.microsoft.com/office/powerpoint/2010/main" val="2486027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F4E625-C3A4-EDEE-B07B-50BF763FB45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F0D5418-4DEF-A8B0-80D5-0AF2F9C07D72}"/>
              </a:ext>
            </a:extLst>
          </p:cNvPr>
          <p:cNvSpPr>
            <a:spLocks noGrp="1"/>
          </p:cNvSpPr>
          <p:nvPr>
            <p:ph type="title"/>
          </p:nvPr>
        </p:nvSpPr>
        <p:spPr>
          <a:xfrm>
            <a:off x="1115568" y="548640"/>
            <a:ext cx="10168128" cy="1179576"/>
          </a:xfrm>
        </p:spPr>
        <p:txBody>
          <a:bodyPr>
            <a:normAutofit/>
          </a:bodyPr>
          <a:lstStyle/>
          <a:p>
            <a:r>
              <a:rPr lang="en-US" sz="4000"/>
              <a:t>Key Concepts in Combinatorics: Combinations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FB1060C-D85A-ED17-62D6-407A42D4DDBB}"/>
                  </a:ext>
                </a:extLst>
              </p:cNvPr>
              <p:cNvSpPr>
                <a:spLocks noGrp="1"/>
              </p:cNvSpPr>
              <p:nvPr>
                <p:ph idx="1"/>
              </p:nvPr>
            </p:nvSpPr>
            <p:spPr>
              <a:xfrm>
                <a:off x="1115568" y="2481943"/>
                <a:ext cx="10168128" cy="3695020"/>
              </a:xfrm>
            </p:spPr>
            <p:txBody>
              <a:bodyPr>
                <a:normAutofit/>
              </a:bodyPr>
              <a:lstStyle/>
              <a:p>
                <a:r>
                  <a:rPr lang="en-US" sz="2200"/>
                  <a:t>Combinations: Arrangements where order doesn’t matter</a:t>
                </a:r>
              </a:p>
              <a:p>
                <a:pPr lvl="1"/>
                <a:r>
                  <a:rPr lang="en-US" sz="2200"/>
                  <a:t>In other words: the number of ways to pick r objects from n objects</a:t>
                </a:r>
              </a:p>
              <a:p>
                <a:pPr lvl="1"/>
                <a:r>
                  <a:rPr lang="en-US" sz="2200"/>
                  <a:t>Formula: </a:t>
                </a:r>
                <a14:m>
                  <m:oMath xmlns:m="http://schemas.openxmlformats.org/officeDocument/2006/math">
                    <m:r>
                      <m:rPr>
                        <m:sty m:val="p"/>
                      </m:rPr>
                      <a:rPr lang="en-US" sz="2200" b="0" i="0">
                        <a:latin typeface="Cambria Math" panose="02040503050406030204" pitchFamily="18" charset="0"/>
                      </a:rPr>
                      <m:t>C</m:t>
                    </m:r>
                    <m:d>
                      <m:dPr>
                        <m:ctrlPr>
                          <a:rPr lang="en-US" sz="2200" b="0" i="1">
                            <a:latin typeface="Cambria Math" panose="02040503050406030204" pitchFamily="18" charset="0"/>
                          </a:rPr>
                        </m:ctrlPr>
                      </m:dPr>
                      <m:e>
                        <m:r>
                          <a:rPr lang="en-US" sz="2200" b="0" i="1">
                            <a:latin typeface="Cambria Math" panose="02040503050406030204" pitchFamily="18" charset="0"/>
                          </a:rPr>
                          <m:t>𝑛</m:t>
                        </m:r>
                        <m:r>
                          <a:rPr lang="en-US" sz="2200" b="0" i="1">
                            <a:latin typeface="Cambria Math" panose="02040503050406030204" pitchFamily="18" charset="0"/>
                          </a:rPr>
                          <m:t>,</m:t>
                        </m:r>
                        <m:r>
                          <a:rPr lang="en-US" sz="2200" b="0" i="1">
                            <a:latin typeface="Cambria Math" panose="02040503050406030204" pitchFamily="18" charset="0"/>
                          </a:rPr>
                          <m:t>𝑟</m:t>
                        </m:r>
                      </m:e>
                    </m:d>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𝑛</m:t>
                        </m:r>
                        <m:r>
                          <a:rPr lang="en-US" sz="2200" b="0" i="1">
                            <a:latin typeface="Cambria Math" panose="02040503050406030204" pitchFamily="18" charset="0"/>
                          </a:rPr>
                          <m:t>!</m:t>
                        </m:r>
                      </m:num>
                      <m:den>
                        <m:r>
                          <a:rPr lang="en-US" sz="2200" b="0" i="1">
                            <a:latin typeface="Cambria Math" panose="02040503050406030204" pitchFamily="18" charset="0"/>
                          </a:rPr>
                          <m:t>𝑟</m:t>
                        </m:r>
                        <m:r>
                          <a:rPr lang="en-US" sz="2200" b="0" i="1">
                            <a:latin typeface="Cambria Math" panose="02040503050406030204" pitchFamily="18" charset="0"/>
                          </a:rPr>
                          <m:t>!</m:t>
                        </m:r>
                        <m:d>
                          <m:dPr>
                            <m:ctrlPr>
                              <a:rPr lang="en-US" sz="2200" b="0" i="1">
                                <a:latin typeface="Cambria Math" panose="02040503050406030204" pitchFamily="18" charset="0"/>
                              </a:rPr>
                            </m:ctrlPr>
                          </m:dPr>
                          <m:e>
                            <m:r>
                              <a:rPr lang="en-US" sz="2200" b="0" i="1">
                                <a:latin typeface="Cambria Math" panose="02040503050406030204" pitchFamily="18" charset="0"/>
                              </a:rPr>
                              <m:t>𝑛</m:t>
                            </m:r>
                            <m:r>
                              <a:rPr lang="en-US" sz="2200" b="0" i="1">
                                <a:latin typeface="Cambria Math" panose="02040503050406030204" pitchFamily="18" charset="0"/>
                              </a:rPr>
                              <m:t>−</m:t>
                            </m:r>
                            <m:r>
                              <a:rPr lang="en-US" sz="2200" b="0" i="1">
                                <a:latin typeface="Cambria Math" panose="02040503050406030204" pitchFamily="18" charset="0"/>
                              </a:rPr>
                              <m:t>𝑟</m:t>
                            </m:r>
                          </m:e>
                        </m:d>
                        <m:r>
                          <a:rPr lang="en-US" sz="2200" b="0" i="1">
                            <a:latin typeface="Cambria Math" panose="02040503050406030204" pitchFamily="18" charset="0"/>
                          </a:rPr>
                          <m:t>!</m:t>
                        </m:r>
                      </m:den>
                    </m:f>
                  </m:oMath>
                </a14:m>
                <a:endParaRPr lang="en-US" sz="2200"/>
              </a:p>
              <a:p>
                <a:r>
                  <a:rPr lang="en-US" sz="2200"/>
                  <a:t>Example:</a:t>
                </a:r>
              </a:p>
              <a:p>
                <a:pPr lvl="1"/>
                <a:r>
                  <a:rPr lang="en-US" sz="2200"/>
                  <a:t>How many ways can a committee of 3 be formed from 5 people?</a:t>
                </a:r>
              </a:p>
            </p:txBody>
          </p:sp>
        </mc:Choice>
        <mc:Fallback>
          <p:sp>
            <p:nvSpPr>
              <p:cNvPr id="3" name="Content Placeholder 2">
                <a:extLst>
                  <a:ext uri="{FF2B5EF4-FFF2-40B4-BE49-F238E27FC236}">
                    <a16:creationId xmlns:a16="http://schemas.microsoft.com/office/drawing/2014/main" id="{6FB1060C-D85A-ED17-62D6-407A42D4DDBB}"/>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659" t="-1980"/>
                </a:stretch>
              </a:blipFill>
            </p:spPr>
            <p:txBody>
              <a:bodyPr/>
              <a:lstStyle/>
              <a:p>
                <a:r>
                  <a:rPr lang="en-US">
                    <a:noFill/>
                  </a:rPr>
                  <a:t> </a:t>
                </a:r>
              </a:p>
            </p:txBody>
          </p:sp>
        </mc:Fallback>
      </mc:AlternateContent>
    </p:spTree>
    <p:extLst>
      <p:ext uri="{BB962C8B-B14F-4D97-AF65-F5344CB8AC3E}">
        <p14:creationId xmlns:p14="http://schemas.microsoft.com/office/powerpoint/2010/main" val="1692661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546C5B7D-3DF1-D675-31FE-9CDBB2F06356}"/>
                  </a:ext>
                </a:extLst>
              </p:cNvPr>
              <p:cNvSpPr>
                <a:spLocks noGrp="1"/>
              </p:cNvSpPr>
              <p:nvPr>
                <p:ph type="title"/>
              </p:nvPr>
            </p:nvSpPr>
            <p:spPr/>
            <p:txBody>
              <a:bodyPr/>
              <a:lstStyle/>
              <a:p>
                <a:r>
                  <a:rPr lang="en-US" dirty="0"/>
                  <a:t>Combinations Example: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𝑟</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𝑟</m:t>
                            </m:r>
                          </m:e>
                        </m:d>
                        <m:r>
                          <a:rPr lang="en-US" b="0" i="1" smtClean="0">
                            <a:latin typeface="Cambria Math" panose="02040503050406030204" pitchFamily="18" charset="0"/>
                          </a:rPr>
                          <m:t>!</m:t>
                        </m:r>
                      </m:den>
                    </m:f>
                  </m:oMath>
                </a14:m>
                <a:endParaRPr lang="en-US" dirty="0"/>
              </a:p>
            </p:txBody>
          </p:sp>
        </mc:Choice>
        <mc:Fallback>
          <p:sp>
            <p:nvSpPr>
              <p:cNvPr id="2" name="Title 1">
                <a:extLst>
                  <a:ext uri="{FF2B5EF4-FFF2-40B4-BE49-F238E27FC236}">
                    <a16:creationId xmlns:a16="http://schemas.microsoft.com/office/drawing/2014/main" id="{546C5B7D-3DF1-D675-31FE-9CDBB2F06356}"/>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D55830-40FF-BEA2-4FD2-CCF8E14B44DD}"/>
                  </a:ext>
                </a:extLst>
              </p:cNvPr>
              <p:cNvSpPr>
                <a:spLocks noGrp="1"/>
              </p:cNvSpPr>
              <p:nvPr>
                <p:ph idx="1"/>
              </p:nvPr>
            </p:nvSpPr>
            <p:spPr>
              <a:xfrm>
                <a:off x="838200" y="1825624"/>
                <a:ext cx="3454400" cy="4829175"/>
              </a:xfrm>
            </p:spPr>
            <p:txBody>
              <a:bodyPr>
                <a:normAutofit fontScale="77500" lnSpcReduction="20000"/>
              </a:bodyPr>
              <a:lstStyle/>
              <a:p>
                <a:pPr marL="0" indent="0" algn="ctr">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=5, </m:t>
                      </m:r>
                      <m:r>
                        <a:rPr lang="en-US" b="0" i="1" smtClean="0">
                          <a:latin typeface="Cambria Math" panose="02040503050406030204" pitchFamily="18" charset="0"/>
                        </a:rPr>
                        <m:t>𝑟</m:t>
                      </m:r>
                      <m:r>
                        <a:rPr lang="en-US" b="0" i="1" smtClean="0">
                          <a:latin typeface="Cambria Math" panose="02040503050406030204" pitchFamily="18" charset="0"/>
                        </a:rPr>
                        <m:t>=3</m:t>
                      </m:r>
                    </m:oMath>
                  </m:oMathPara>
                </a14:m>
                <a:endParaRPr lang="en-US" b="0" dirty="0"/>
              </a:p>
              <a:p>
                <a:pPr marL="0" indent="0" algn="ctr">
                  <a:lnSpc>
                    <a:spcPct val="150000"/>
                  </a:lnSpc>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3!</m:t>
                          </m:r>
                          <m:d>
                            <m:dPr>
                              <m:ctrlPr>
                                <a:rPr lang="en-US" b="0" i="1" smtClean="0">
                                  <a:latin typeface="Cambria Math" panose="02040503050406030204" pitchFamily="18" charset="0"/>
                                </a:rPr>
                              </m:ctrlPr>
                            </m:dPr>
                            <m:e>
                              <m:r>
                                <a:rPr lang="en-US" b="0" i="1" smtClean="0">
                                  <a:latin typeface="Cambria Math" panose="02040503050406030204" pitchFamily="18" charset="0"/>
                                </a:rPr>
                                <m:t>5−3</m:t>
                              </m:r>
                            </m:e>
                          </m:d>
                          <m:r>
                            <a:rPr lang="en-US" b="0" i="1" smtClean="0">
                              <a:latin typeface="Cambria Math" panose="02040503050406030204" pitchFamily="18" charset="0"/>
                            </a:rPr>
                            <m:t>!</m:t>
                          </m:r>
                        </m:den>
                      </m:f>
                    </m:oMath>
                  </m:oMathPara>
                </a14:m>
                <a:endParaRPr lang="en-US"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5∗4∗3∗2∗1</m:t>
                          </m:r>
                        </m:num>
                        <m:den>
                          <m:d>
                            <m:dPr>
                              <m:ctrlPr>
                                <a:rPr lang="en-US" b="0" i="1" smtClean="0">
                                  <a:latin typeface="Cambria Math" panose="02040503050406030204" pitchFamily="18" charset="0"/>
                                </a:rPr>
                              </m:ctrlPr>
                            </m:dPr>
                            <m:e>
                              <m:r>
                                <a:rPr lang="en-US" b="0" i="1" smtClean="0">
                                  <a:latin typeface="Cambria Math" panose="02040503050406030204" pitchFamily="18" charset="0"/>
                                </a:rPr>
                                <m:t>3∗2∗1</m:t>
                              </m:r>
                            </m:e>
                          </m:d>
                          <m:r>
                            <a:rPr lang="en-US" b="0" i="1" smtClean="0">
                              <a:latin typeface="Cambria Math" panose="02040503050406030204" pitchFamily="18" charset="0"/>
                            </a:rPr>
                            <m:t>(2∗1)</m:t>
                          </m:r>
                        </m:den>
                      </m:f>
                    </m:oMath>
                  </m:oMathPara>
                </a14:m>
                <a:endParaRPr lang="en-US" b="0"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5∗4</m:t>
                          </m:r>
                        </m:num>
                        <m:den>
                          <m:r>
                            <a:rPr lang="en-US" b="0" i="1" smtClean="0">
                              <a:latin typeface="Cambria Math" panose="02040503050406030204" pitchFamily="18" charset="0"/>
                            </a:rPr>
                            <m:t>2</m:t>
                          </m:r>
                        </m:den>
                      </m:f>
                    </m:oMath>
                  </m:oMathPara>
                </a14:m>
                <a:endParaRPr lang="en-US" dirty="0"/>
              </a:p>
              <a:p>
                <a:pPr marL="0" indent="0" algn="ctr">
                  <a:lnSpc>
                    <a:spcPct val="150000"/>
                  </a:lnSpc>
                  <a:buNone/>
                </a:pPr>
                <a14:m>
                  <m:oMath xmlns:m="http://schemas.openxmlformats.org/officeDocument/2006/math">
                    <m:r>
                      <a:rPr lang="en-US" b="0" i="1" smtClean="0">
                        <a:latin typeface="Cambria Math" panose="02040503050406030204" pitchFamily="18" charset="0"/>
                      </a:rPr>
                      <m:t>=10</m:t>
                    </m:r>
                  </m:oMath>
                </a14:m>
                <a:r>
                  <a:rPr lang="en-US" dirty="0"/>
                  <a:t> ways for the committee to be formed</a:t>
                </a:r>
              </a:p>
            </p:txBody>
          </p:sp>
        </mc:Choice>
        <mc:Fallback>
          <p:sp>
            <p:nvSpPr>
              <p:cNvPr id="3" name="Content Placeholder 2">
                <a:extLst>
                  <a:ext uri="{FF2B5EF4-FFF2-40B4-BE49-F238E27FC236}">
                    <a16:creationId xmlns:a16="http://schemas.microsoft.com/office/drawing/2014/main" id="{02D55830-40FF-BEA2-4FD2-CCF8E14B44DD}"/>
                  </a:ext>
                </a:extLst>
              </p:cNvPr>
              <p:cNvSpPr>
                <a:spLocks noGrp="1" noRot="1" noChangeAspect="1" noMove="1" noResize="1" noEditPoints="1" noAdjustHandles="1" noChangeArrowheads="1" noChangeShapeType="1" noTextEdit="1"/>
              </p:cNvSpPr>
              <p:nvPr>
                <p:ph idx="1"/>
              </p:nvPr>
            </p:nvSpPr>
            <p:spPr>
              <a:xfrm>
                <a:off x="838200" y="1825624"/>
                <a:ext cx="3454400" cy="4829175"/>
              </a:xfr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0F1FDC6-E25D-3709-B3F4-FD468E6FAC19}"/>
              </a:ext>
            </a:extLst>
          </p:cNvPr>
          <p:cNvSpPr txBox="1"/>
          <p:nvPr/>
        </p:nvSpPr>
        <p:spPr>
          <a:xfrm>
            <a:off x="5821192" y="1600200"/>
            <a:ext cx="4887711" cy="369332"/>
          </a:xfrm>
          <a:prstGeom prst="rect">
            <a:avLst/>
          </a:prstGeom>
          <a:noFill/>
        </p:spPr>
        <p:txBody>
          <a:bodyPr wrap="square" rtlCol="0">
            <a:spAutoFit/>
          </a:bodyPr>
          <a:lstStyle/>
          <a:p>
            <a:r>
              <a:rPr lang="en-US" dirty="0"/>
              <a:t>Alice, Bob, Carey, Derek, and Edward</a:t>
            </a:r>
          </a:p>
        </p:txBody>
      </p:sp>
      <p:pic>
        <p:nvPicPr>
          <p:cNvPr id="8" name="Picture 7">
            <a:extLst>
              <a:ext uri="{FF2B5EF4-FFF2-40B4-BE49-F238E27FC236}">
                <a16:creationId xmlns:a16="http://schemas.microsoft.com/office/drawing/2014/main" id="{5F3B7425-B7AB-3FB3-9286-63AF60D01229}"/>
              </a:ext>
            </a:extLst>
          </p:cNvPr>
          <p:cNvPicPr>
            <a:picLocks noChangeAspect="1"/>
          </p:cNvPicPr>
          <p:nvPr/>
        </p:nvPicPr>
        <p:blipFill>
          <a:blip r:embed="rId4"/>
          <a:stretch>
            <a:fillRect/>
          </a:stretch>
        </p:blipFill>
        <p:spPr>
          <a:xfrm>
            <a:off x="5821192" y="2166785"/>
            <a:ext cx="5674482" cy="4326090"/>
          </a:xfrm>
          <a:prstGeom prst="rect">
            <a:avLst/>
          </a:prstGeom>
        </p:spPr>
      </p:pic>
    </p:spTree>
    <p:extLst>
      <p:ext uri="{BB962C8B-B14F-4D97-AF65-F5344CB8AC3E}">
        <p14:creationId xmlns:p14="http://schemas.microsoft.com/office/powerpoint/2010/main" val="684948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A74926-3EB0-2013-8F5C-197FB944819F}"/>
              </a:ext>
            </a:extLst>
          </p:cNvPr>
          <p:cNvSpPr>
            <a:spLocks noGrp="1"/>
          </p:cNvSpPr>
          <p:nvPr>
            <p:ph type="title"/>
          </p:nvPr>
        </p:nvSpPr>
        <p:spPr>
          <a:xfrm>
            <a:off x="1115568" y="548640"/>
            <a:ext cx="10168128" cy="1179576"/>
          </a:xfrm>
        </p:spPr>
        <p:txBody>
          <a:bodyPr>
            <a:normAutofit/>
          </a:bodyPr>
          <a:lstStyle/>
          <a:p>
            <a:r>
              <a:rPr lang="en-US" sz="4000"/>
              <a:t>Key Concepts in Combinatorics: Permutations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BAC6847-8E8E-2B77-F3B1-8CED27F9018C}"/>
                  </a:ext>
                </a:extLst>
              </p:cNvPr>
              <p:cNvSpPr>
                <a:spLocks noGrp="1"/>
              </p:cNvSpPr>
              <p:nvPr>
                <p:ph idx="1"/>
              </p:nvPr>
            </p:nvSpPr>
            <p:spPr>
              <a:xfrm>
                <a:off x="1115568" y="2481943"/>
                <a:ext cx="10168128" cy="3695020"/>
              </a:xfrm>
            </p:spPr>
            <p:txBody>
              <a:bodyPr>
                <a:normAutofit/>
              </a:bodyPr>
              <a:lstStyle/>
              <a:p>
                <a:r>
                  <a:rPr lang="en-US" sz="2200"/>
                  <a:t>Permutations: Arrangements where order matters</a:t>
                </a:r>
              </a:p>
              <a:p>
                <a:pPr lvl="1"/>
                <a:r>
                  <a:rPr lang="en-US" sz="2200"/>
                  <a:t>In other words: the number of ways to permute k objects from n objects</a:t>
                </a:r>
              </a:p>
              <a:p>
                <a:pPr lvl="1"/>
                <a:r>
                  <a:rPr lang="en-US" sz="2200"/>
                  <a:t>Formula: </a:t>
                </a:r>
                <a14:m>
                  <m:oMath xmlns:m="http://schemas.openxmlformats.org/officeDocument/2006/math">
                    <m:r>
                      <a:rPr lang="en-US" sz="2200" b="0" i="1">
                        <a:latin typeface="Cambria Math" panose="02040503050406030204" pitchFamily="18" charset="0"/>
                      </a:rPr>
                      <m:t>𝑃</m:t>
                    </m:r>
                    <m:d>
                      <m:dPr>
                        <m:ctrlPr>
                          <a:rPr lang="en-US" sz="2200" b="0" i="1">
                            <a:latin typeface="Cambria Math" panose="02040503050406030204" pitchFamily="18" charset="0"/>
                          </a:rPr>
                        </m:ctrlPr>
                      </m:dPr>
                      <m:e>
                        <m:r>
                          <a:rPr lang="en-US" sz="2200" b="0" i="1">
                            <a:latin typeface="Cambria Math" panose="02040503050406030204" pitchFamily="18" charset="0"/>
                          </a:rPr>
                          <m:t>𝑛</m:t>
                        </m:r>
                        <m:r>
                          <a:rPr lang="en-US" sz="2200" b="0" i="1">
                            <a:latin typeface="Cambria Math" panose="02040503050406030204" pitchFamily="18" charset="0"/>
                          </a:rPr>
                          <m:t>,</m:t>
                        </m:r>
                        <m:r>
                          <a:rPr lang="en-US" sz="2200" b="0" i="1">
                            <a:latin typeface="Cambria Math" panose="02040503050406030204" pitchFamily="18" charset="0"/>
                          </a:rPr>
                          <m:t>𝑟</m:t>
                        </m:r>
                      </m:e>
                    </m:d>
                    <m:r>
                      <a:rPr lang="en-US" sz="2200" b="0" i="1">
                        <a:latin typeface="Cambria Math" panose="02040503050406030204" pitchFamily="18" charset="0"/>
                      </a:rPr>
                      <m:t>=</m:t>
                    </m:r>
                    <m:f>
                      <m:fPr>
                        <m:ctrlPr>
                          <a:rPr lang="en-US" sz="2200" b="0" i="1">
                            <a:latin typeface="Cambria Math" panose="02040503050406030204" pitchFamily="18" charset="0"/>
                          </a:rPr>
                        </m:ctrlPr>
                      </m:fPr>
                      <m:num>
                        <m:r>
                          <a:rPr lang="en-US" sz="2200" b="0" i="1">
                            <a:latin typeface="Cambria Math" panose="02040503050406030204" pitchFamily="18" charset="0"/>
                          </a:rPr>
                          <m:t>𝑛</m:t>
                        </m:r>
                        <m:r>
                          <a:rPr lang="en-US" sz="2200" b="0" i="1">
                            <a:latin typeface="Cambria Math" panose="02040503050406030204" pitchFamily="18" charset="0"/>
                          </a:rPr>
                          <m:t>!</m:t>
                        </m:r>
                      </m:num>
                      <m:den>
                        <m:d>
                          <m:dPr>
                            <m:ctrlPr>
                              <a:rPr lang="en-US" sz="2200" b="0" i="1">
                                <a:latin typeface="Cambria Math" panose="02040503050406030204" pitchFamily="18" charset="0"/>
                              </a:rPr>
                            </m:ctrlPr>
                          </m:dPr>
                          <m:e>
                            <m:r>
                              <a:rPr lang="en-US" sz="2200" b="0" i="1">
                                <a:latin typeface="Cambria Math" panose="02040503050406030204" pitchFamily="18" charset="0"/>
                              </a:rPr>
                              <m:t>𝑛</m:t>
                            </m:r>
                            <m:r>
                              <a:rPr lang="en-US" sz="2200" b="0" i="1">
                                <a:latin typeface="Cambria Math" panose="02040503050406030204" pitchFamily="18" charset="0"/>
                              </a:rPr>
                              <m:t>−</m:t>
                            </m:r>
                            <m:r>
                              <a:rPr lang="en-US" sz="2200" b="0" i="1">
                                <a:latin typeface="Cambria Math" panose="02040503050406030204" pitchFamily="18" charset="0"/>
                              </a:rPr>
                              <m:t>𝑟</m:t>
                            </m:r>
                          </m:e>
                        </m:d>
                        <m:r>
                          <a:rPr lang="en-US" sz="2200" b="0" i="1">
                            <a:latin typeface="Cambria Math" panose="02040503050406030204" pitchFamily="18" charset="0"/>
                          </a:rPr>
                          <m:t>!</m:t>
                        </m:r>
                      </m:den>
                    </m:f>
                  </m:oMath>
                </a14:m>
                <a:endParaRPr lang="en-US" sz="2200"/>
              </a:p>
              <a:p>
                <a:r>
                  <a:rPr lang="en-US" sz="2200"/>
                  <a:t>Example:</a:t>
                </a:r>
              </a:p>
              <a:p>
                <a:pPr lvl="1"/>
                <a:r>
                  <a:rPr lang="en-US" sz="2200"/>
                  <a:t>You have 4 books, but your shelf only has space for 2 of them. In how many different ways can you arrange 2 books from the collection of 4?</a:t>
                </a:r>
              </a:p>
              <a:p>
                <a:pPr lvl="1"/>
                <a:r>
                  <a:rPr lang="en-US" sz="2200"/>
                  <a:t>Order matters here because the bookshelf will look different depending on the order in which I place the books.</a:t>
                </a:r>
              </a:p>
              <a:p>
                <a:endParaRPr lang="en-US" sz="2200"/>
              </a:p>
            </p:txBody>
          </p:sp>
        </mc:Choice>
        <mc:Fallback>
          <p:sp>
            <p:nvSpPr>
              <p:cNvPr id="3" name="Content Placeholder 2">
                <a:extLst>
                  <a:ext uri="{FF2B5EF4-FFF2-40B4-BE49-F238E27FC236}">
                    <a16:creationId xmlns:a16="http://schemas.microsoft.com/office/drawing/2014/main" id="{ABAC6847-8E8E-2B77-F3B1-8CED27F9018C}"/>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659" t="-1980"/>
                </a:stretch>
              </a:blipFill>
            </p:spPr>
            <p:txBody>
              <a:bodyPr/>
              <a:lstStyle/>
              <a:p>
                <a:r>
                  <a:rPr lang="en-US">
                    <a:noFill/>
                  </a:rPr>
                  <a:t> </a:t>
                </a:r>
              </a:p>
            </p:txBody>
          </p:sp>
        </mc:Fallback>
      </mc:AlternateContent>
    </p:spTree>
    <p:extLst>
      <p:ext uri="{BB962C8B-B14F-4D97-AF65-F5344CB8AC3E}">
        <p14:creationId xmlns:p14="http://schemas.microsoft.com/office/powerpoint/2010/main" val="106654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4DB52A2A-49BD-893F-2161-54F22748C73A}"/>
                  </a:ext>
                </a:extLst>
              </p:cNvPr>
              <p:cNvSpPr>
                <a:spLocks noGrp="1"/>
              </p:cNvSpPr>
              <p:nvPr>
                <p:ph type="title"/>
              </p:nvPr>
            </p:nvSpPr>
            <p:spPr/>
            <p:txBody>
              <a:bodyPr/>
              <a:lstStyle/>
              <a:p>
                <a:r>
                  <a:rPr lang="en-US" dirty="0"/>
                  <a:t>Permutations Example: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den>
                    </m:f>
                  </m:oMath>
                </a14:m>
                <a:endParaRPr lang="en-US" dirty="0"/>
              </a:p>
            </p:txBody>
          </p:sp>
        </mc:Choice>
        <mc:Fallback>
          <p:sp>
            <p:nvSpPr>
              <p:cNvPr id="2" name="Title 1">
                <a:extLst>
                  <a:ext uri="{FF2B5EF4-FFF2-40B4-BE49-F238E27FC236}">
                    <a16:creationId xmlns:a16="http://schemas.microsoft.com/office/drawing/2014/main" id="{4DB52A2A-49BD-893F-2161-54F22748C73A}"/>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9F2E733-9CB1-8DD3-F4CD-20734451DC95}"/>
                  </a:ext>
                </a:extLst>
              </p:cNvPr>
              <p:cNvSpPr>
                <a:spLocks noGrp="1"/>
              </p:cNvSpPr>
              <p:nvPr>
                <p:ph idx="1"/>
              </p:nvPr>
            </p:nvSpPr>
            <p:spPr>
              <a:xfrm>
                <a:off x="838200" y="1825625"/>
                <a:ext cx="3191933" cy="4351338"/>
              </a:xfrm>
            </p:spPr>
            <p:txBody>
              <a:bodyPr>
                <a:normAutofit fontScale="92500"/>
              </a:bodyPr>
              <a:lstStyle/>
              <a:p>
                <a:pPr marL="0" indent="0" algn="ctr">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=4 </m:t>
                      </m:r>
                      <m:r>
                        <a:rPr lang="en-US" b="0" i="1" smtClean="0">
                          <a:latin typeface="Cambria Math" panose="02040503050406030204" pitchFamily="18" charset="0"/>
                        </a:rPr>
                        <m:t>𝑟</m:t>
                      </m:r>
                      <m:r>
                        <a:rPr lang="en-US" b="0" i="1" smtClean="0">
                          <a:latin typeface="Cambria Math" panose="02040503050406030204" pitchFamily="18" charset="0"/>
                        </a:rPr>
                        <m:t>=2</m:t>
                      </m:r>
                    </m:oMath>
                  </m:oMathPara>
                </a14:m>
                <a:endParaRPr lang="en-US" b="0" dirty="0"/>
              </a:p>
              <a:p>
                <a:pPr marL="0" indent="0" algn="ctr">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d>
                            <m:dPr>
                              <m:ctrlPr>
                                <a:rPr lang="en-US" b="0" i="1" smtClean="0">
                                  <a:latin typeface="Cambria Math" panose="02040503050406030204" pitchFamily="18" charset="0"/>
                                </a:rPr>
                              </m:ctrlPr>
                            </m:dPr>
                            <m:e>
                              <m:r>
                                <a:rPr lang="en-US" b="0" i="1" smtClean="0">
                                  <a:latin typeface="Cambria Math" panose="02040503050406030204" pitchFamily="18" charset="0"/>
                                </a:rPr>
                                <m:t>4−2</m:t>
                              </m:r>
                            </m:e>
                          </m:d>
                          <m:r>
                            <a:rPr lang="en-US" b="0" i="1" smtClean="0">
                              <a:latin typeface="Cambria Math" panose="02040503050406030204" pitchFamily="18" charset="0"/>
                            </a:rPr>
                            <m:t>!</m:t>
                          </m:r>
                        </m:den>
                      </m:f>
                    </m:oMath>
                  </m:oMathPara>
                </a14:m>
                <a:endParaRPr lang="en-US" b="0"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4∗3∗2∗1</m:t>
                          </m:r>
                        </m:num>
                        <m:den>
                          <m:r>
                            <a:rPr lang="en-US" b="0" i="1" smtClean="0">
                              <a:latin typeface="Cambria Math" panose="02040503050406030204" pitchFamily="18" charset="0"/>
                            </a:rPr>
                            <m:t>2∗1</m:t>
                          </m:r>
                        </m:den>
                      </m:f>
                    </m:oMath>
                  </m:oMathPara>
                </a14:m>
                <a:endParaRPr lang="en-US" b="0"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=4∗3</m:t>
                      </m:r>
                    </m:oMath>
                  </m:oMathPara>
                </a14:m>
                <a:endParaRPr lang="en-US" b="0" dirty="0"/>
              </a:p>
              <a:p>
                <a:pPr marL="0" indent="0" algn="ctr">
                  <a:lnSpc>
                    <a:spcPct val="150000"/>
                  </a:lnSpc>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=12</m:t>
                      </m:r>
                    </m:oMath>
                  </m:oMathPara>
                </a14:m>
                <a:endParaRPr lang="en-US" dirty="0"/>
              </a:p>
            </p:txBody>
          </p:sp>
        </mc:Choice>
        <mc:Fallback>
          <p:sp>
            <p:nvSpPr>
              <p:cNvPr id="3" name="Content Placeholder 2">
                <a:extLst>
                  <a:ext uri="{FF2B5EF4-FFF2-40B4-BE49-F238E27FC236}">
                    <a16:creationId xmlns:a16="http://schemas.microsoft.com/office/drawing/2014/main" id="{B9F2E733-9CB1-8DD3-F4CD-20734451DC95}"/>
                  </a:ext>
                </a:extLst>
              </p:cNvPr>
              <p:cNvSpPr>
                <a:spLocks noGrp="1" noRot="1" noChangeAspect="1" noMove="1" noResize="1" noEditPoints="1" noAdjustHandles="1" noChangeArrowheads="1" noChangeShapeType="1" noTextEdit="1"/>
              </p:cNvSpPr>
              <p:nvPr>
                <p:ph idx="1"/>
              </p:nvPr>
            </p:nvSpPr>
            <p:spPr>
              <a:xfrm>
                <a:off x="838200" y="1825625"/>
                <a:ext cx="3191933" cy="4351338"/>
              </a:xfrm>
              <a:blipFill>
                <a:blip r:embed="rId3"/>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3ECFFEC-2AE0-1E02-7923-597D0B60EF6A}"/>
              </a:ext>
            </a:extLst>
          </p:cNvPr>
          <p:cNvPicPr>
            <a:picLocks noChangeAspect="1"/>
          </p:cNvPicPr>
          <p:nvPr/>
        </p:nvPicPr>
        <p:blipFill>
          <a:blip r:embed="rId4"/>
          <a:stretch>
            <a:fillRect/>
          </a:stretch>
        </p:blipFill>
        <p:spPr>
          <a:xfrm>
            <a:off x="6096000" y="2425065"/>
            <a:ext cx="4620270" cy="2648320"/>
          </a:xfrm>
          <a:prstGeom prst="rect">
            <a:avLst/>
          </a:prstGeom>
        </p:spPr>
      </p:pic>
      <p:sp>
        <p:nvSpPr>
          <p:cNvPr id="6" name="TextBox 5">
            <a:extLst>
              <a:ext uri="{FF2B5EF4-FFF2-40B4-BE49-F238E27FC236}">
                <a16:creationId xmlns:a16="http://schemas.microsoft.com/office/drawing/2014/main" id="{A62C287A-C26D-9A74-7A98-7B0B2DDAB3F0}"/>
              </a:ext>
            </a:extLst>
          </p:cNvPr>
          <p:cNvSpPr txBox="1"/>
          <p:nvPr/>
        </p:nvSpPr>
        <p:spPr>
          <a:xfrm>
            <a:off x="6096000" y="1761067"/>
            <a:ext cx="4620270" cy="646331"/>
          </a:xfrm>
          <a:prstGeom prst="rect">
            <a:avLst/>
          </a:prstGeom>
          <a:noFill/>
        </p:spPr>
        <p:txBody>
          <a:bodyPr wrap="square" rtlCol="0">
            <a:spAutoFit/>
          </a:bodyPr>
          <a:lstStyle/>
          <a:p>
            <a:r>
              <a:rPr lang="en-US" dirty="0"/>
              <a:t>Harry Potter, The Hobbit, Great Gatsby, Catcher in the Rye</a:t>
            </a:r>
          </a:p>
        </p:txBody>
      </p:sp>
    </p:spTree>
    <p:extLst>
      <p:ext uri="{BB962C8B-B14F-4D97-AF65-F5344CB8AC3E}">
        <p14:creationId xmlns:p14="http://schemas.microsoft.com/office/powerpoint/2010/main" val="2291297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23CC6A-AEFD-1BD8-668A-6F4F0253092C}"/>
              </a:ext>
            </a:extLst>
          </p:cNvPr>
          <p:cNvSpPr>
            <a:spLocks noGrp="1"/>
          </p:cNvSpPr>
          <p:nvPr>
            <p:ph type="title"/>
          </p:nvPr>
        </p:nvSpPr>
        <p:spPr>
          <a:xfrm>
            <a:off x="1115568" y="548640"/>
            <a:ext cx="10168128" cy="1179576"/>
          </a:xfrm>
        </p:spPr>
        <p:txBody>
          <a:bodyPr>
            <a:normAutofit/>
          </a:bodyPr>
          <a:lstStyle/>
          <a:p>
            <a:r>
              <a:rPr lang="en-US" sz="3700"/>
              <a:t>Key Concepts in Combinatorics: Inclusion-Exclusion Principle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E9AB6D5-3D0F-3820-1234-571D8CA24B71}"/>
                  </a:ext>
                </a:extLst>
              </p:cNvPr>
              <p:cNvSpPr>
                <a:spLocks noGrp="1"/>
              </p:cNvSpPr>
              <p:nvPr>
                <p:ph idx="1"/>
              </p:nvPr>
            </p:nvSpPr>
            <p:spPr>
              <a:xfrm>
                <a:off x="1115568" y="2481943"/>
                <a:ext cx="10168128" cy="3695020"/>
              </a:xfrm>
            </p:spPr>
            <p:txBody>
              <a:bodyPr>
                <a:normAutofit/>
              </a:bodyPr>
              <a:lstStyle/>
              <a:p>
                <a:r>
                  <a:rPr lang="en-US" sz="2200"/>
                  <a:t>The Inclusion-Exclusion Principle provides a formula for counting elements in the union of overlapping sets by correcting for double counting.</a:t>
                </a:r>
              </a:p>
              <a:p>
                <a:r>
                  <a:rPr lang="en-US" sz="2200"/>
                  <a:t>Formula: For two sets </a:t>
                </a:r>
                <a14:m>
                  <m:oMath xmlns:m="http://schemas.openxmlformats.org/officeDocument/2006/math">
                    <m:r>
                      <a:rPr lang="en-US" sz="2200" b="0" i="1">
                        <a:latin typeface="Cambria Math" panose="02040503050406030204" pitchFamily="18" charset="0"/>
                      </a:rPr>
                      <m:t>𝐴</m:t>
                    </m:r>
                  </m:oMath>
                </a14:m>
                <a:r>
                  <a:rPr lang="en-US" sz="2200"/>
                  <a:t> and </a:t>
                </a:r>
                <a14:m>
                  <m:oMath xmlns:m="http://schemas.openxmlformats.org/officeDocument/2006/math">
                    <m:r>
                      <a:rPr lang="en-US" sz="2200" b="0" i="1">
                        <a:latin typeface="Cambria Math" panose="02040503050406030204" pitchFamily="18" charset="0"/>
                      </a:rPr>
                      <m:t>𝐵</m:t>
                    </m:r>
                  </m:oMath>
                </a14:m>
                <a:r>
                  <a:rPr lang="en-US" sz="2200"/>
                  <a:t>, </a:t>
                </a:r>
                <a14:m>
                  <m:oMath xmlns:m="http://schemas.openxmlformats.org/officeDocument/2006/math">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𝐴</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𝐵</m:t>
                        </m:r>
                      </m:e>
                    </m:d>
                    <m:r>
                      <a:rPr lang="en-US" sz="2200" b="0" i="1">
                        <a:latin typeface="Cambria Math" panose="02040503050406030204" pitchFamily="18" charset="0"/>
                        <a:ea typeface="Cambria Math" panose="02040503050406030204" pitchFamily="18" charset="0"/>
                      </a:rPr>
                      <m:t>=</m:t>
                    </m:r>
                    <m:d>
                      <m:dPr>
                        <m:begChr m:val="|"/>
                        <m:endChr m:val="|"/>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𝐴</m:t>
                        </m:r>
                      </m:e>
                    </m:d>
                    <m:r>
                      <a:rPr lang="en-US" sz="2200" b="0" i="1">
                        <a:latin typeface="Cambria Math" panose="02040503050406030204" pitchFamily="18" charset="0"/>
                        <a:ea typeface="Cambria Math" panose="02040503050406030204" pitchFamily="18" charset="0"/>
                      </a:rPr>
                      <m:t>+</m:t>
                    </m:r>
                    <m:d>
                      <m:dPr>
                        <m:begChr m:val="|"/>
                        <m:endChr m:val="|"/>
                        <m:ctrlPr>
                          <a:rPr lang="en-US" sz="2200" b="0" i="1">
                            <a:latin typeface="Cambria Math" panose="02040503050406030204" pitchFamily="18" charset="0"/>
                            <a:ea typeface="Cambria Math" panose="02040503050406030204" pitchFamily="18" charset="0"/>
                          </a:rPr>
                        </m:ctrlPr>
                      </m:dPr>
                      <m:e>
                        <m:r>
                          <a:rPr lang="en-US" sz="2200" b="0" i="1">
                            <a:latin typeface="Cambria Math" panose="02040503050406030204" pitchFamily="18" charset="0"/>
                            <a:ea typeface="Cambria Math" panose="02040503050406030204" pitchFamily="18" charset="0"/>
                          </a:rPr>
                          <m:t>𝐵</m:t>
                        </m:r>
                      </m:e>
                    </m:d>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𝐴</m:t>
                    </m:r>
                    <m:r>
                      <a:rPr lang="en-US" sz="2200" b="0" i="1">
                        <a:latin typeface="Cambria Math" panose="02040503050406030204" pitchFamily="18" charset="0"/>
                        <a:ea typeface="Cambria Math" panose="02040503050406030204" pitchFamily="18" charset="0"/>
                      </a:rPr>
                      <m:t>∩</m:t>
                    </m:r>
                    <m:r>
                      <a:rPr lang="en-US" sz="2200" b="0" i="1">
                        <a:latin typeface="Cambria Math" panose="02040503050406030204" pitchFamily="18" charset="0"/>
                        <a:ea typeface="Cambria Math" panose="02040503050406030204" pitchFamily="18" charset="0"/>
                      </a:rPr>
                      <m:t>𝐵</m:t>
                    </m:r>
                    <m:r>
                      <a:rPr lang="en-US" sz="2200" b="0" i="1">
                        <a:latin typeface="Cambria Math" panose="02040503050406030204" pitchFamily="18" charset="0"/>
                        <a:ea typeface="Cambria Math" panose="02040503050406030204" pitchFamily="18" charset="0"/>
                      </a:rPr>
                      <m:t>|</m:t>
                    </m:r>
                  </m:oMath>
                </a14:m>
                <a:endParaRPr lang="en-US" sz="2200"/>
              </a:p>
              <a:p>
                <a:r>
                  <a:rPr lang="en-US" sz="2200"/>
                  <a:t>Example: In a group of 30 students, 18 like math, 12 like programming and 6 like both. How many students like either math or programming (not both)?</a:t>
                </a:r>
              </a:p>
              <a:p>
                <a:r>
                  <a:rPr lang="en-US" sz="2200"/>
                  <a:t>Using the above formula with </a:t>
                </a:r>
                <a14:m>
                  <m:oMath xmlns:m="http://schemas.openxmlformats.org/officeDocument/2006/math">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𝐴</m:t>
                        </m:r>
                      </m:e>
                    </m:d>
                    <m:r>
                      <a:rPr lang="en-US" sz="2200" b="0" i="1">
                        <a:latin typeface="Cambria Math" panose="02040503050406030204" pitchFamily="18" charset="0"/>
                      </a:rPr>
                      <m:t>=18, </m:t>
                    </m:r>
                    <m:d>
                      <m:dPr>
                        <m:begChr m:val="|"/>
                        <m:endChr m:val="|"/>
                        <m:ctrlPr>
                          <a:rPr lang="en-US" sz="2200" b="0" i="1">
                            <a:latin typeface="Cambria Math" panose="02040503050406030204" pitchFamily="18" charset="0"/>
                          </a:rPr>
                        </m:ctrlPr>
                      </m:dPr>
                      <m:e>
                        <m:r>
                          <a:rPr lang="en-US" sz="2200" b="0" i="1">
                            <a:latin typeface="Cambria Math" panose="02040503050406030204" pitchFamily="18" charset="0"/>
                          </a:rPr>
                          <m:t>𝐵</m:t>
                        </m:r>
                      </m:e>
                    </m:d>
                    <m:r>
                      <a:rPr lang="en-US" sz="2200" b="0" i="1">
                        <a:latin typeface="Cambria Math" panose="02040503050406030204" pitchFamily="18" charset="0"/>
                      </a:rPr>
                      <m:t>=12</m:t>
                    </m:r>
                  </m:oMath>
                </a14:m>
                <a:endParaRPr lang="en-US" sz="2200"/>
              </a:p>
              <a:p>
                <a:pPr lvl="1"/>
                <a14:m>
                  <m:oMath xmlns:m="http://schemas.openxmlformats.org/officeDocument/2006/math">
                    <m:r>
                      <a:rPr lang="en-US" sz="2200" b="0" i="1">
                        <a:latin typeface="Cambria Math" panose="02040503050406030204" pitchFamily="18" charset="0"/>
                      </a:rPr>
                      <m:t>18+12−6=24</m:t>
                    </m:r>
                  </m:oMath>
                </a14:m>
                <a:endParaRPr lang="en-US" sz="2200"/>
              </a:p>
            </p:txBody>
          </p:sp>
        </mc:Choice>
        <mc:Fallback>
          <p:sp>
            <p:nvSpPr>
              <p:cNvPr id="3" name="Content Placeholder 2">
                <a:extLst>
                  <a:ext uri="{FF2B5EF4-FFF2-40B4-BE49-F238E27FC236}">
                    <a16:creationId xmlns:a16="http://schemas.microsoft.com/office/drawing/2014/main" id="{FE9AB6D5-3D0F-3820-1234-571D8CA24B71}"/>
                  </a:ext>
                </a:extLst>
              </p:cNvPr>
              <p:cNvSpPr>
                <a:spLocks noGrp="1" noRot="1" noChangeAspect="1" noMove="1" noResize="1" noEditPoints="1" noAdjustHandles="1" noChangeArrowheads="1" noChangeShapeType="1" noTextEdit="1"/>
              </p:cNvSpPr>
              <p:nvPr>
                <p:ph idx="1"/>
              </p:nvPr>
            </p:nvSpPr>
            <p:spPr>
              <a:xfrm>
                <a:off x="1115568" y="2481943"/>
                <a:ext cx="10168128" cy="3695020"/>
              </a:xfrm>
              <a:blipFill>
                <a:blip r:embed="rId2"/>
                <a:stretch>
                  <a:fillRect l="-659" t="-1980" r="-779"/>
                </a:stretch>
              </a:blipFill>
            </p:spPr>
            <p:txBody>
              <a:bodyPr/>
              <a:lstStyle/>
              <a:p>
                <a:r>
                  <a:rPr lang="en-US">
                    <a:noFill/>
                  </a:rPr>
                  <a:t> </a:t>
                </a:r>
              </a:p>
            </p:txBody>
          </p:sp>
        </mc:Fallback>
      </mc:AlternateContent>
    </p:spTree>
    <p:extLst>
      <p:ext uri="{BB962C8B-B14F-4D97-AF65-F5344CB8AC3E}">
        <p14:creationId xmlns:p14="http://schemas.microsoft.com/office/powerpoint/2010/main" val="18890435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391</TotalTime>
  <Words>1000</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Cambria Math</vt:lpstr>
      <vt:lpstr>Office Theme</vt:lpstr>
      <vt:lpstr>Attendance</vt:lpstr>
      <vt:lpstr>The Math Behind Programming</vt:lpstr>
      <vt:lpstr>Why Math Matters in Programming</vt:lpstr>
      <vt:lpstr>What is Combinatorics?</vt:lpstr>
      <vt:lpstr>Key Concepts in Combinatorics: Combinations</vt:lpstr>
      <vt:lpstr>Combinations Example: n!/r!(n-r)!</vt:lpstr>
      <vt:lpstr>Key Concepts in Combinatorics: Permutations</vt:lpstr>
      <vt:lpstr>Permutations Example: n!/((n-r)!)</vt:lpstr>
      <vt:lpstr>Key Concepts in Combinatorics: Inclusion-Exclusion Principle</vt:lpstr>
      <vt:lpstr>What is Number Theory</vt:lpstr>
      <vt:lpstr>Key Concepts: Prime Numbers and Divisibility</vt:lpstr>
      <vt:lpstr>Key Concepts: Modular Arithmetic</vt:lpstr>
      <vt:lpstr>Key Concepts: Prime Factorization</vt:lpstr>
      <vt:lpstr>Number Theory Applications in Programming</vt:lpstr>
      <vt:lpstr>GCD and LCM Example</vt:lpstr>
      <vt:lpstr>Let’s Solve Some Problems Together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Joshua Ganschow</dc:creator>
  <cp:lastModifiedBy>Joshua Ganschow</cp:lastModifiedBy>
  <cp:revision>1</cp:revision>
  <dcterms:created xsi:type="dcterms:W3CDTF">2024-11-12T17:22:10Z</dcterms:created>
  <dcterms:modified xsi:type="dcterms:W3CDTF">2024-11-12T23:53:36Z</dcterms:modified>
</cp:coreProperties>
</file>