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4" r:id="rId10"/>
    <p:sldId id="263" r:id="rId11"/>
    <p:sldId id="266" r:id="rId12"/>
    <p:sldId id="267" r:id="rId13"/>
    <p:sldId id="268" r:id="rId14"/>
    <p:sldId id="265"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01BA7-835E-48F4-8607-1135114805A5}" v="5" dt="2024-11-05T23:48:37.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2" d="100"/>
          <a:sy n="52" d="100"/>
        </p:scale>
        <p:origin x="965"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anschow" userId="3c0bb4e7a172a306" providerId="LiveId" clId="{02701BA7-835E-48F4-8607-1135114805A5}"/>
    <pc:docChg chg="custSel addSld modSld sldOrd">
      <pc:chgData name="Joshua Ganschow" userId="3c0bb4e7a172a306" providerId="LiveId" clId="{02701BA7-835E-48F4-8607-1135114805A5}" dt="2024-11-05T23:48:41.183" v="5323" actId="26606"/>
      <pc:docMkLst>
        <pc:docMk/>
      </pc:docMkLst>
      <pc:sldChg chg="addSp modSp new mod setBg">
        <pc:chgData name="Joshua Ganschow" userId="3c0bb4e7a172a306" providerId="LiveId" clId="{02701BA7-835E-48F4-8607-1135114805A5}" dt="2024-11-05T19:34:29.145" v="1683" actId="26606"/>
        <pc:sldMkLst>
          <pc:docMk/>
          <pc:sldMk cId="1680552066" sldId="256"/>
        </pc:sldMkLst>
        <pc:spChg chg="mod">
          <ac:chgData name="Joshua Ganschow" userId="3c0bb4e7a172a306" providerId="LiveId" clId="{02701BA7-835E-48F4-8607-1135114805A5}" dt="2024-11-05T19:34:29.145" v="1683" actId="26606"/>
          <ac:spMkLst>
            <pc:docMk/>
            <pc:sldMk cId="1680552066" sldId="256"/>
            <ac:spMk id="2" creationId="{A96E3AFA-23EC-3E45-E4EF-7E1C5F579E8C}"/>
          </ac:spMkLst>
        </pc:spChg>
        <pc:spChg chg="mod">
          <ac:chgData name="Joshua Ganschow" userId="3c0bb4e7a172a306" providerId="LiveId" clId="{02701BA7-835E-48F4-8607-1135114805A5}" dt="2024-11-05T19:34:29.145" v="1683" actId="26606"/>
          <ac:spMkLst>
            <pc:docMk/>
            <pc:sldMk cId="1680552066" sldId="256"/>
            <ac:spMk id="3" creationId="{5594553D-F19B-B262-3166-57EA1AFA6091}"/>
          </ac:spMkLst>
        </pc:spChg>
        <pc:spChg chg="add">
          <ac:chgData name="Joshua Ganschow" userId="3c0bb4e7a172a306" providerId="LiveId" clId="{02701BA7-835E-48F4-8607-1135114805A5}" dt="2024-11-05T19:34:29.145" v="1683" actId="26606"/>
          <ac:spMkLst>
            <pc:docMk/>
            <pc:sldMk cId="1680552066" sldId="256"/>
            <ac:spMk id="8" creationId="{787F4F1C-8D3D-4EC1-B72D-A0470A5A08B8}"/>
          </ac:spMkLst>
        </pc:spChg>
        <pc:grpChg chg="add">
          <ac:chgData name="Joshua Ganschow" userId="3c0bb4e7a172a306" providerId="LiveId" clId="{02701BA7-835E-48F4-8607-1135114805A5}" dt="2024-11-05T19:34:29.145" v="1683" actId="26606"/>
          <ac:grpSpMkLst>
            <pc:docMk/>
            <pc:sldMk cId="1680552066" sldId="256"/>
            <ac:grpSpMk id="10" creationId="{D1E3DD61-64DB-46AD-B249-E273CD86B051}"/>
          </ac:grpSpMkLst>
        </pc:grpChg>
      </pc:sldChg>
      <pc:sldChg chg="addSp modSp new mod setBg setClrOvrMap">
        <pc:chgData name="Joshua Ganschow" userId="3c0bb4e7a172a306" providerId="LiveId" clId="{02701BA7-835E-48F4-8607-1135114805A5}" dt="2024-11-05T19:34:32.256" v="1684" actId="26606"/>
        <pc:sldMkLst>
          <pc:docMk/>
          <pc:sldMk cId="3943426782" sldId="257"/>
        </pc:sldMkLst>
        <pc:spChg chg="mod">
          <ac:chgData name="Joshua Ganschow" userId="3c0bb4e7a172a306" providerId="LiveId" clId="{02701BA7-835E-48F4-8607-1135114805A5}" dt="2024-11-05T19:34:32.256" v="1684" actId="26606"/>
          <ac:spMkLst>
            <pc:docMk/>
            <pc:sldMk cId="3943426782" sldId="257"/>
            <ac:spMk id="2" creationId="{CAF1E4C8-AE05-F3DC-E2CE-017262175A20}"/>
          </ac:spMkLst>
        </pc:spChg>
        <pc:spChg chg="mod">
          <ac:chgData name="Joshua Ganschow" userId="3c0bb4e7a172a306" providerId="LiveId" clId="{02701BA7-835E-48F4-8607-1135114805A5}" dt="2024-11-05T19:34:32.256" v="1684" actId="26606"/>
          <ac:spMkLst>
            <pc:docMk/>
            <pc:sldMk cId="3943426782" sldId="257"/>
            <ac:spMk id="3" creationId="{70EC9813-8102-61FC-5476-3C51F429632F}"/>
          </ac:spMkLst>
        </pc:spChg>
        <pc:spChg chg="add">
          <ac:chgData name="Joshua Ganschow" userId="3c0bb4e7a172a306" providerId="LiveId" clId="{02701BA7-835E-48F4-8607-1135114805A5}" dt="2024-11-05T19:34:32.256" v="1684" actId="26606"/>
          <ac:spMkLst>
            <pc:docMk/>
            <pc:sldMk cId="3943426782" sldId="257"/>
            <ac:spMk id="8" creationId="{C6D09588-9668-4D38-8AD4-C27CF2B2D41C}"/>
          </ac:spMkLst>
        </pc:spChg>
        <pc:grpChg chg="add">
          <ac:chgData name="Joshua Ganschow" userId="3c0bb4e7a172a306" providerId="LiveId" clId="{02701BA7-835E-48F4-8607-1135114805A5}" dt="2024-11-05T19:34:32.256" v="1684" actId="26606"/>
          <ac:grpSpMkLst>
            <pc:docMk/>
            <pc:sldMk cId="3943426782" sldId="257"/>
            <ac:grpSpMk id="10" creationId="{95A28492-272D-4814-AE2C-61575C989EA3}"/>
          </ac:grpSpMkLst>
        </pc:grpChg>
      </pc:sldChg>
      <pc:sldChg chg="addSp modSp new mod setBg setClrOvrMap">
        <pc:chgData name="Joshua Ganschow" userId="3c0bb4e7a172a306" providerId="LiveId" clId="{02701BA7-835E-48F4-8607-1135114805A5}" dt="2024-11-05T19:34:39.698" v="1685" actId="26606"/>
        <pc:sldMkLst>
          <pc:docMk/>
          <pc:sldMk cId="1487643532" sldId="258"/>
        </pc:sldMkLst>
        <pc:spChg chg="mod">
          <ac:chgData name="Joshua Ganschow" userId="3c0bb4e7a172a306" providerId="LiveId" clId="{02701BA7-835E-48F4-8607-1135114805A5}" dt="2024-11-05T19:34:39.698" v="1685" actId="26606"/>
          <ac:spMkLst>
            <pc:docMk/>
            <pc:sldMk cId="1487643532" sldId="258"/>
            <ac:spMk id="2" creationId="{1D937D12-127A-F11B-6954-2B1A86A7EED9}"/>
          </ac:spMkLst>
        </pc:spChg>
        <pc:spChg chg="mod">
          <ac:chgData name="Joshua Ganschow" userId="3c0bb4e7a172a306" providerId="LiveId" clId="{02701BA7-835E-48F4-8607-1135114805A5}" dt="2024-11-05T19:34:39.698" v="1685" actId="26606"/>
          <ac:spMkLst>
            <pc:docMk/>
            <pc:sldMk cId="1487643532" sldId="258"/>
            <ac:spMk id="3" creationId="{8089FC94-805F-1BB7-BE64-DFF493111A71}"/>
          </ac:spMkLst>
        </pc:spChg>
        <pc:spChg chg="add">
          <ac:chgData name="Joshua Ganschow" userId="3c0bb4e7a172a306" providerId="LiveId" clId="{02701BA7-835E-48F4-8607-1135114805A5}" dt="2024-11-05T19:34:39.698" v="1685" actId="26606"/>
          <ac:spMkLst>
            <pc:docMk/>
            <pc:sldMk cId="1487643532" sldId="258"/>
            <ac:spMk id="8" creationId="{5FEF463D-EE6B-46FF-B7C7-74B09A96C8AB}"/>
          </ac:spMkLst>
        </pc:spChg>
        <pc:spChg chg="add">
          <ac:chgData name="Joshua Ganschow" userId="3c0bb4e7a172a306" providerId="LiveId" clId="{02701BA7-835E-48F4-8607-1135114805A5}" dt="2024-11-05T19:34:39.698" v="1685" actId="26606"/>
          <ac:spMkLst>
            <pc:docMk/>
            <pc:sldMk cId="1487643532" sldId="258"/>
            <ac:spMk id="14" creationId="{30B5ED20-499B-41E7-95BE-8BBD3131456F}"/>
          </ac:spMkLst>
        </pc:spChg>
        <pc:spChg chg="add">
          <ac:chgData name="Joshua Ganschow" userId="3c0bb4e7a172a306" providerId="LiveId" clId="{02701BA7-835E-48F4-8607-1135114805A5}" dt="2024-11-05T19:34:39.698" v="1685" actId="26606"/>
          <ac:spMkLst>
            <pc:docMk/>
            <pc:sldMk cId="1487643532" sldId="258"/>
            <ac:spMk id="16" creationId="{35A51D22-76EA-4C70-B5C9-ED3946924CB7}"/>
          </ac:spMkLst>
        </pc:spChg>
        <pc:grpChg chg="add">
          <ac:chgData name="Joshua Ganschow" userId="3c0bb4e7a172a306" providerId="LiveId" clId="{02701BA7-835E-48F4-8607-1135114805A5}" dt="2024-11-05T19:34:39.698" v="1685" actId="26606"/>
          <ac:grpSpMkLst>
            <pc:docMk/>
            <pc:sldMk cId="1487643532" sldId="258"/>
            <ac:grpSpMk id="10" creationId="{11A27B3A-460C-4100-99B5-817F25979F6C}"/>
          </ac:grpSpMkLst>
        </pc:grpChg>
      </pc:sldChg>
      <pc:sldChg chg="addSp modSp new mod setBg setClrOvrMap">
        <pc:chgData name="Joshua Ganschow" userId="3c0bb4e7a172a306" providerId="LiveId" clId="{02701BA7-835E-48F4-8607-1135114805A5}" dt="2024-11-05T19:34:43.522" v="1686" actId="26606"/>
        <pc:sldMkLst>
          <pc:docMk/>
          <pc:sldMk cId="2124263042" sldId="259"/>
        </pc:sldMkLst>
        <pc:spChg chg="mod">
          <ac:chgData name="Joshua Ganschow" userId="3c0bb4e7a172a306" providerId="LiveId" clId="{02701BA7-835E-48F4-8607-1135114805A5}" dt="2024-11-05T19:34:43.522" v="1686" actId="26606"/>
          <ac:spMkLst>
            <pc:docMk/>
            <pc:sldMk cId="2124263042" sldId="259"/>
            <ac:spMk id="2" creationId="{D67BC931-EF95-A675-1199-4868A390A36A}"/>
          </ac:spMkLst>
        </pc:spChg>
        <pc:spChg chg="mod">
          <ac:chgData name="Joshua Ganschow" userId="3c0bb4e7a172a306" providerId="LiveId" clId="{02701BA7-835E-48F4-8607-1135114805A5}" dt="2024-11-05T19:34:43.522" v="1686" actId="26606"/>
          <ac:spMkLst>
            <pc:docMk/>
            <pc:sldMk cId="2124263042" sldId="259"/>
            <ac:spMk id="3" creationId="{7E8D7546-CF14-2E14-C153-17CC56014ED9}"/>
          </ac:spMkLst>
        </pc:spChg>
        <pc:spChg chg="add">
          <ac:chgData name="Joshua Ganschow" userId="3c0bb4e7a172a306" providerId="LiveId" clId="{02701BA7-835E-48F4-8607-1135114805A5}" dt="2024-11-05T19:34:43.522" v="1686" actId="26606"/>
          <ac:spMkLst>
            <pc:docMk/>
            <pc:sldMk cId="2124263042" sldId="259"/>
            <ac:spMk id="8" creationId="{5FEF463D-EE6B-46FF-B7C7-74B09A96C8AB}"/>
          </ac:spMkLst>
        </pc:spChg>
        <pc:spChg chg="add">
          <ac:chgData name="Joshua Ganschow" userId="3c0bb4e7a172a306" providerId="LiveId" clId="{02701BA7-835E-48F4-8607-1135114805A5}" dt="2024-11-05T19:34:43.522" v="1686" actId="26606"/>
          <ac:spMkLst>
            <pc:docMk/>
            <pc:sldMk cId="2124263042" sldId="259"/>
            <ac:spMk id="14" creationId="{30B5ED20-499B-41E7-95BE-8BBD3131456F}"/>
          </ac:spMkLst>
        </pc:spChg>
        <pc:spChg chg="add">
          <ac:chgData name="Joshua Ganschow" userId="3c0bb4e7a172a306" providerId="LiveId" clId="{02701BA7-835E-48F4-8607-1135114805A5}" dt="2024-11-05T19:34:43.522" v="1686" actId="26606"/>
          <ac:spMkLst>
            <pc:docMk/>
            <pc:sldMk cId="2124263042" sldId="259"/>
            <ac:spMk id="16" creationId="{35A51D22-76EA-4C70-B5C9-ED3946924CB7}"/>
          </ac:spMkLst>
        </pc:spChg>
        <pc:grpChg chg="add">
          <ac:chgData name="Joshua Ganschow" userId="3c0bb4e7a172a306" providerId="LiveId" clId="{02701BA7-835E-48F4-8607-1135114805A5}" dt="2024-11-05T19:34:43.522" v="1686" actId="26606"/>
          <ac:grpSpMkLst>
            <pc:docMk/>
            <pc:sldMk cId="2124263042" sldId="259"/>
            <ac:grpSpMk id="10" creationId="{11A27B3A-460C-4100-99B5-817F25979F6C}"/>
          </ac:grpSpMkLst>
        </pc:grpChg>
      </pc:sldChg>
      <pc:sldChg chg="addSp modSp new mod setBg setClrOvrMap">
        <pc:chgData name="Joshua Ganschow" userId="3c0bb4e7a172a306" providerId="LiveId" clId="{02701BA7-835E-48F4-8607-1135114805A5}" dt="2024-11-05T19:34:46.653" v="1687" actId="26606"/>
        <pc:sldMkLst>
          <pc:docMk/>
          <pc:sldMk cId="702746688" sldId="260"/>
        </pc:sldMkLst>
        <pc:spChg chg="mod">
          <ac:chgData name="Joshua Ganschow" userId="3c0bb4e7a172a306" providerId="LiveId" clId="{02701BA7-835E-48F4-8607-1135114805A5}" dt="2024-11-05T19:34:46.653" v="1687" actId="26606"/>
          <ac:spMkLst>
            <pc:docMk/>
            <pc:sldMk cId="702746688" sldId="260"/>
            <ac:spMk id="2" creationId="{0C4DD9D6-C965-191B-CDD2-0D154BD86874}"/>
          </ac:spMkLst>
        </pc:spChg>
        <pc:spChg chg="mod">
          <ac:chgData name="Joshua Ganschow" userId="3c0bb4e7a172a306" providerId="LiveId" clId="{02701BA7-835E-48F4-8607-1135114805A5}" dt="2024-11-05T19:34:46.653" v="1687" actId="26606"/>
          <ac:spMkLst>
            <pc:docMk/>
            <pc:sldMk cId="702746688" sldId="260"/>
            <ac:spMk id="3" creationId="{C91AEF44-EF47-E724-E36C-73F18746517A}"/>
          </ac:spMkLst>
        </pc:spChg>
        <pc:spChg chg="add">
          <ac:chgData name="Joshua Ganschow" userId="3c0bb4e7a172a306" providerId="LiveId" clId="{02701BA7-835E-48F4-8607-1135114805A5}" dt="2024-11-05T19:34:46.653" v="1687" actId="26606"/>
          <ac:spMkLst>
            <pc:docMk/>
            <pc:sldMk cId="702746688" sldId="260"/>
            <ac:spMk id="8" creationId="{5FEF463D-EE6B-46FF-B7C7-74B09A96C8AB}"/>
          </ac:spMkLst>
        </pc:spChg>
        <pc:spChg chg="add">
          <ac:chgData name="Joshua Ganschow" userId="3c0bb4e7a172a306" providerId="LiveId" clId="{02701BA7-835E-48F4-8607-1135114805A5}" dt="2024-11-05T19:34:46.653" v="1687" actId="26606"/>
          <ac:spMkLst>
            <pc:docMk/>
            <pc:sldMk cId="702746688" sldId="260"/>
            <ac:spMk id="14" creationId="{30B5ED20-499B-41E7-95BE-8BBD3131456F}"/>
          </ac:spMkLst>
        </pc:spChg>
        <pc:spChg chg="add">
          <ac:chgData name="Joshua Ganschow" userId="3c0bb4e7a172a306" providerId="LiveId" clId="{02701BA7-835E-48F4-8607-1135114805A5}" dt="2024-11-05T19:34:46.653" v="1687" actId="26606"/>
          <ac:spMkLst>
            <pc:docMk/>
            <pc:sldMk cId="702746688" sldId="260"/>
            <ac:spMk id="16" creationId="{35A51D22-76EA-4C70-B5C9-ED3946924CB7}"/>
          </ac:spMkLst>
        </pc:spChg>
        <pc:grpChg chg="add">
          <ac:chgData name="Joshua Ganschow" userId="3c0bb4e7a172a306" providerId="LiveId" clId="{02701BA7-835E-48F4-8607-1135114805A5}" dt="2024-11-05T19:34:46.653" v="1687" actId="26606"/>
          <ac:grpSpMkLst>
            <pc:docMk/>
            <pc:sldMk cId="702746688" sldId="260"/>
            <ac:grpSpMk id="10" creationId="{11A27B3A-460C-4100-99B5-817F25979F6C}"/>
          </ac:grpSpMkLst>
        </pc:grpChg>
      </pc:sldChg>
      <pc:sldChg chg="addSp delSp modSp new mod setBg setClrOvrMap">
        <pc:chgData name="Joshua Ganschow" userId="3c0bb4e7a172a306" providerId="LiveId" clId="{02701BA7-835E-48F4-8607-1135114805A5}" dt="2024-11-05T19:35:26.728" v="1691" actId="14100"/>
        <pc:sldMkLst>
          <pc:docMk/>
          <pc:sldMk cId="742612090" sldId="261"/>
        </pc:sldMkLst>
        <pc:spChg chg="mod">
          <ac:chgData name="Joshua Ganschow" userId="3c0bb4e7a172a306" providerId="LiveId" clId="{02701BA7-835E-48F4-8607-1135114805A5}" dt="2024-11-05T19:34:18.337" v="1682" actId="26606"/>
          <ac:spMkLst>
            <pc:docMk/>
            <pc:sldMk cId="742612090" sldId="261"/>
            <ac:spMk id="2" creationId="{DC6B618C-BDFD-20D7-19F7-C633CAE76931}"/>
          </ac:spMkLst>
        </pc:spChg>
        <pc:spChg chg="del">
          <ac:chgData name="Joshua Ganschow" userId="3c0bb4e7a172a306" providerId="LiveId" clId="{02701BA7-835E-48F4-8607-1135114805A5}" dt="2024-11-05T19:34:18.337" v="1682" actId="26606"/>
          <ac:spMkLst>
            <pc:docMk/>
            <pc:sldMk cId="742612090" sldId="261"/>
            <ac:spMk id="3" creationId="{7D7E4A99-7AE0-20FE-85B9-A79EA2DAA89B}"/>
          </ac:spMkLst>
        </pc:spChg>
        <pc:spChg chg="add del mod">
          <ac:chgData name="Joshua Ganschow" userId="3c0bb4e7a172a306" providerId="LiveId" clId="{02701BA7-835E-48F4-8607-1135114805A5}" dt="2024-11-05T19:35:21.545" v="1690" actId="26606"/>
          <ac:spMkLst>
            <pc:docMk/>
            <pc:sldMk cId="742612090" sldId="261"/>
            <ac:spMk id="7" creationId="{F4CFDD68-8EFD-33F9-189D-53CDE1859885}"/>
          </ac:spMkLst>
        </pc:spChg>
        <pc:picChg chg="add del mod">
          <ac:chgData name="Joshua Ganschow" userId="3c0bb4e7a172a306" providerId="LiveId" clId="{02701BA7-835E-48F4-8607-1135114805A5}" dt="2024-11-05T19:35:06.724" v="1688" actId="478"/>
          <ac:picMkLst>
            <pc:docMk/>
            <pc:sldMk cId="742612090" sldId="261"/>
            <ac:picMk id="5" creationId="{0C91CC6A-1E89-295D-A28D-038D5EF6C3E0}"/>
          </ac:picMkLst>
        </pc:picChg>
        <pc:picChg chg="add mod">
          <ac:chgData name="Joshua Ganschow" userId="3c0bb4e7a172a306" providerId="LiveId" clId="{02701BA7-835E-48F4-8607-1135114805A5}" dt="2024-11-05T19:35:26.728" v="1691" actId="14100"/>
          <ac:picMkLst>
            <pc:docMk/>
            <pc:sldMk cId="742612090" sldId="261"/>
            <ac:picMk id="9" creationId="{1688B6F1-794A-AE62-338F-5F6EC94CFF96}"/>
          </ac:picMkLst>
        </pc:picChg>
      </pc:sldChg>
      <pc:sldChg chg="addSp delSp modSp add mod">
        <pc:chgData name="Joshua Ganschow" userId="3c0bb4e7a172a306" providerId="LiveId" clId="{02701BA7-835E-48F4-8607-1135114805A5}" dt="2024-11-05T19:40:00.565" v="1708" actId="1076"/>
        <pc:sldMkLst>
          <pc:docMk/>
          <pc:sldMk cId="1332990213" sldId="262"/>
        </pc:sldMkLst>
        <pc:spChg chg="mod">
          <ac:chgData name="Joshua Ganschow" userId="3c0bb4e7a172a306" providerId="LiveId" clId="{02701BA7-835E-48F4-8607-1135114805A5}" dt="2024-11-05T19:35:43.108" v="1701" actId="20577"/>
          <ac:spMkLst>
            <pc:docMk/>
            <pc:sldMk cId="1332990213" sldId="262"/>
            <ac:spMk id="2" creationId="{A74F5B18-A5D2-504F-00D5-DDC7A8AFD2CB}"/>
          </ac:spMkLst>
        </pc:spChg>
        <pc:spChg chg="add del mod">
          <ac:chgData name="Joshua Ganschow" userId="3c0bb4e7a172a306" providerId="LiveId" clId="{02701BA7-835E-48F4-8607-1135114805A5}" dt="2024-11-05T19:39:37.772" v="1704" actId="26606"/>
          <ac:spMkLst>
            <pc:docMk/>
            <pc:sldMk cId="1332990213" sldId="262"/>
            <ac:spMk id="6" creationId="{7F9CD6A7-62AE-2EB6-A1F5-B987927E09AE}"/>
          </ac:spMkLst>
        </pc:spChg>
        <pc:picChg chg="add mod modCrop">
          <ac:chgData name="Joshua Ganschow" userId="3c0bb4e7a172a306" providerId="LiveId" clId="{02701BA7-835E-48F4-8607-1135114805A5}" dt="2024-11-05T19:40:00.565" v="1708" actId="1076"/>
          <ac:picMkLst>
            <pc:docMk/>
            <pc:sldMk cId="1332990213" sldId="262"/>
            <ac:picMk id="4" creationId="{B16AC2E8-3E6E-E8E4-8580-242A291E04CD}"/>
          </ac:picMkLst>
        </pc:picChg>
        <pc:picChg chg="del">
          <ac:chgData name="Joshua Ganschow" userId="3c0bb4e7a172a306" providerId="LiveId" clId="{02701BA7-835E-48F4-8607-1135114805A5}" dt="2024-11-05T19:39:35.909" v="1703" actId="478"/>
          <ac:picMkLst>
            <pc:docMk/>
            <pc:sldMk cId="1332990213" sldId="262"/>
            <ac:picMk id="9" creationId="{5A16D161-061F-F641-100B-2F9CCEC0827C}"/>
          </ac:picMkLst>
        </pc:picChg>
      </pc:sldChg>
      <pc:sldChg chg="addSp modSp new mod setBg setClrOvrMap">
        <pc:chgData name="Joshua Ganschow" userId="3c0bb4e7a172a306" providerId="LiveId" clId="{02701BA7-835E-48F4-8607-1135114805A5}" dt="2024-11-05T20:08:44.433" v="1833" actId="26606"/>
        <pc:sldMkLst>
          <pc:docMk/>
          <pc:sldMk cId="2458032539" sldId="263"/>
        </pc:sldMkLst>
        <pc:spChg chg="mod">
          <ac:chgData name="Joshua Ganschow" userId="3c0bb4e7a172a306" providerId="LiveId" clId="{02701BA7-835E-48F4-8607-1135114805A5}" dt="2024-11-05T20:08:44.433" v="1833" actId="26606"/>
          <ac:spMkLst>
            <pc:docMk/>
            <pc:sldMk cId="2458032539" sldId="263"/>
            <ac:spMk id="2" creationId="{6742A8C0-E012-175B-5C90-2E567B5428DB}"/>
          </ac:spMkLst>
        </pc:spChg>
        <pc:spChg chg="mod">
          <ac:chgData name="Joshua Ganschow" userId="3c0bb4e7a172a306" providerId="LiveId" clId="{02701BA7-835E-48F4-8607-1135114805A5}" dt="2024-11-05T20:08:44.433" v="1833" actId="26606"/>
          <ac:spMkLst>
            <pc:docMk/>
            <pc:sldMk cId="2458032539" sldId="263"/>
            <ac:spMk id="3" creationId="{D2883862-3CEA-EEE9-5FB7-6DBAEB5B5644}"/>
          </ac:spMkLst>
        </pc:spChg>
        <pc:spChg chg="add">
          <ac:chgData name="Joshua Ganschow" userId="3c0bb4e7a172a306" providerId="LiveId" clId="{02701BA7-835E-48F4-8607-1135114805A5}" dt="2024-11-05T20:08:44.433" v="1833" actId="26606"/>
          <ac:spMkLst>
            <pc:docMk/>
            <pc:sldMk cId="2458032539" sldId="263"/>
            <ac:spMk id="8" creationId="{B95B9BA8-1D69-4796-85F5-B6D0BD52354B}"/>
          </ac:spMkLst>
        </pc:spChg>
        <pc:grpChg chg="add">
          <ac:chgData name="Joshua Ganschow" userId="3c0bb4e7a172a306" providerId="LiveId" clId="{02701BA7-835E-48F4-8607-1135114805A5}" dt="2024-11-05T20:08:44.433" v="1833" actId="26606"/>
          <ac:grpSpMkLst>
            <pc:docMk/>
            <pc:sldMk cId="2458032539" sldId="263"/>
            <ac:grpSpMk id="10" creationId="{5F892E19-92E7-4BB2-8C3F-DBDFE8D9D324}"/>
          </ac:grpSpMkLst>
        </pc:grpChg>
      </pc:sldChg>
      <pc:sldChg chg="modSp add mod ord">
        <pc:chgData name="Joshua Ganschow" userId="3c0bb4e7a172a306" providerId="LiveId" clId="{02701BA7-835E-48F4-8607-1135114805A5}" dt="2024-11-05T20:09:35.102" v="1874" actId="20577"/>
        <pc:sldMkLst>
          <pc:docMk/>
          <pc:sldMk cId="1940619454" sldId="264"/>
        </pc:sldMkLst>
        <pc:spChg chg="mod">
          <ac:chgData name="Joshua Ganschow" userId="3c0bb4e7a172a306" providerId="LiveId" clId="{02701BA7-835E-48F4-8607-1135114805A5}" dt="2024-11-05T20:09:26.619" v="1860" actId="20577"/>
          <ac:spMkLst>
            <pc:docMk/>
            <pc:sldMk cId="1940619454" sldId="264"/>
            <ac:spMk id="2" creationId="{D8FA3FD2-E66F-B54A-F2EC-0BF17DAE20D8}"/>
          </ac:spMkLst>
        </pc:spChg>
        <pc:spChg chg="mod">
          <ac:chgData name="Joshua Ganschow" userId="3c0bb4e7a172a306" providerId="LiveId" clId="{02701BA7-835E-48F4-8607-1135114805A5}" dt="2024-11-05T20:09:35.102" v="1874" actId="20577"/>
          <ac:spMkLst>
            <pc:docMk/>
            <pc:sldMk cId="1940619454" sldId="264"/>
            <ac:spMk id="3" creationId="{16231BF0-B36D-E441-5A12-147C3ED5420D}"/>
          </ac:spMkLst>
        </pc:spChg>
      </pc:sldChg>
      <pc:sldChg chg="addSp modSp new mod setBg setClrOvrMap">
        <pc:chgData name="Joshua Ganschow" userId="3c0bb4e7a172a306" providerId="LiveId" clId="{02701BA7-835E-48F4-8607-1135114805A5}" dt="2024-11-05T20:12:51.274" v="2269" actId="26606"/>
        <pc:sldMkLst>
          <pc:docMk/>
          <pc:sldMk cId="3178140961" sldId="265"/>
        </pc:sldMkLst>
        <pc:spChg chg="mod">
          <ac:chgData name="Joshua Ganschow" userId="3c0bb4e7a172a306" providerId="LiveId" clId="{02701BA7-835E-48F4-8607-1135114805A5}" dt="2024-11-05T20:12:51.274" v="2269" actId="26606"/>
          <ac:spMkLst>
            <pc:docMk/>
            <pc:sldMk cId="3178140961" sldId="265"/>
            <ac:spMk id="2" creationId="{3B51787A-221D-A31D-F0B6-52A37EF990C2}"/>
          </ac:spMkLst>
        </pc:spChg>
        <pc:spChg chg="mod">
          <ac:chgData name="Joshua Ganschow" userId="3c0bb4e7a172a306" providerId="LiveId" clId="{02701BA7-835E-48F4-8607-1135114805A5}" dt="2024-11-05T20:12:51.274" v="2269" actId="26606"/>
          <ac:spMkLst>
            <pc:docMk/>
            <pc:sldMk cId="3178140961" sldId="265"/>
            <ac:spMk id="3" creationId="{D0310D4A-A5DC-54B7-6C07-486EB5D86D16}"/>
          </ac:spMkLst>
        </pc:spChg>
        <pc:spChg chg="add">
          <ac:chgData name="Joshua Ganschow" userId="3c0bb4e7a172a306" providerId="LiveId" clId="{02701BA7-835E-48F4-8607-1135114805A5}" dt="2024-11-05T20:12:51.274" v="2269" actId="26606"/>
          <ac:spMkLst>
            <pc:docMk/>
            <pc:sldMk cId="3178140961" sldId="265"/>
            <ac:spMk id="8" creationId="{5FEF463D-EE6B-46FF-B7C7-74B09A96C8AB}"/>
          </ac:spMkLst>
        </pc:spChg>
        <pc:spChg chg="add">
          <ac:chgData name="Joshua Ganschow" userId="3c0bb4e7a172a306" providerId="LiveId" clId="{02701BA7-835E-48F4-8607-1135114805A5}" dt="2024-11-05T20:12:51.274" v="2269" actId="26606"/>
          <ac:spMkLst>
            <pc:docMk/>
            <pc:sldMk cId="3178140961" sldId="265"/>
            <ac:spMk id="14" creationId="{30B5ED20-499B-41E7-95BE-8BBD3131456F}"/>
          </ac:spMkLst>
        </pc:spChg>
        <pc:spChg chg="add">
          <ac:chgData name="Joshua Ganschow" userId="3c0bb4e7a172a306" providerId="LiveId" clId="{02701BA7-835E-48F4-8607-1135114805A5}" dt="2024-11-05T20:12:51.274" v="2269" actId="26606"/>
          <ac:spMkLst>
            <pc:docMk/>
            <pc:sldMk cId="3178140961" sldId="265"/>
            <ac:spMk id="16" creationId="{35A51D22-76EA-4C70-B5C9-ED3946924CB7}"/>
          </ac:spMkLst>
        </pc:spChg>
        <pc:grpChg chg="add">
          <ac:chgData name="Joshua Ganschow" userId="3c0bb4e7a172a306" providerId="LiveId" clId="{02701BA7-835E-48F4-8607-1135114805A5}" dt="2024-11-05T20:12:51.274" v="2269" actId="26606"/>
          <ac:grpSpMkLst>
            <pc:docMk/>
            <pc:sldMk cId="3178140961" sldId="265"/>
            <ac:grpSpMk id="10" creationId="{11A27B3A-460C-4100-99B5-817F25979F6C}"/>
          </ac:grpSpMkLst>
        </pc:grpChg>
      </pc:sldChg>
      <pc:sldChg chg="addSp modSp new mod ord setBg setClrOvrMap">
        <pc:chgData name="Joshua Ganschow" userId="3c0bb4e7a172a306" providerId="LiveId" clId="{02701BA7-835E-48F4-8607-1135114805A5}" dt="2024-11-05T22:15:42.892" v="3660" actId="255"/>
        <pc:sldMkLst>
          <pc:docMk/>
          <pc:sldMk cId="3496162378" sldId="266"/>
        </pc:sldMkLst>
        <pc:spChg chg="mod">
          <ac:chgData name="Joshua Ganschow" userId="3c0bb4e7a172a306" providerId="LiveId" clId="{02701BA7-835E-48F4-8607-1135114805A5}" dt="2024-11-05T22:12:12.103" v="3277" actId="26606"/>
          <ac:spMkLst>
            <pc:docMk/>
            <pc:sldMk cId="3496162378" sldId="266"/>
            <ac:spMk id="2" creationId="{4FDA88D3-D1B2-2E49-8A32-2419C0E0CD4D}"/>
          </ac:spMkLst>
        </pc:spChg>
        <pc:spChg chg="mod">
          <ac:chgData name="Joshua Ganschow" userId="3c0bb4e7a172a306" providerId="LiveId" clId="{02701BA7-835E-48F4-8607-1135114805A5}" dt="2024-11-05T22:15:42.892" v="3660" actId="255"/>
          <ac:spMkLst>
            <pc:docMk/>
            <pc:sldMk cId="3496162378" sldId="266"/>
            <ac:spMk id="3" creationId="{07DC164A-E1EB-791A-A6BA-71733DC61809}"/>
          </ac:spMkLst>
        </pc:spChg>
        <pc:spChg chg="add">
          <ac:chgData name="Joshua Ganschow" userId="3c0bb4e7a172a306" providerId="LiveId" clId="{02701BA7-835E-48F4-8607-1135114805A5}" dt="2024-11-05T22:12:12.103" v="3277" actId="26606"/>
          <ac:spMkLst>
            <pc:docMk/>
            <pc:sldMk cId="3496162378" sldId="266"/>
            <ac:spMk id="8" creationId="{5FEF463D-EE6B-46FF-B7C7-74B09A96C8AB}"/>
          </ac:spMkLst>
        </pc:spChg>
        <pc:spChg chg="add">
          <ac:chgData name="Joshua Ganschow" userId="3c0bb4e7a172a306" providerId="LiveId" clId="{02701BA7-835E-48F4-8607-1135114805A5}" dt="2024-11-05T22:12:12.103" v="3277" actId="26606"/>
          <ac:spMkLst>
            <pc:docMk/>
            <pc:sldMk cId="3496162378" sldId="266"/>
            <ac:spMk id="14" creationId="{30B5ED20-499B-41E7-95BE-8BBD3131456F}"/>
          </ac:spMkLst>
        </pc:spChg>
        <pc:spChg chg="add">
          <ac:chgData name="Joshua Ganschow" userId="3c0bb4e7a172a306" providerId="LiveId" clId="{02701BA7-835E-48F4-8607-1135114805A5}" dt="2024-11-05T22:12:12.103" v="3277" actId="26606"/>
          <ac:spMkLst>
            <pc:docMk/>
            <pc:sldMk cId="3496162378" sldId="266"/>
            <ac:spMk id="16" creationId="{35A51D22-76EA-4C70-B5C9-ED3946924CB7}"/>
          </ac:spMkLst>
        </pc:spChg>
        <pc:grpChg chg="add">
          <ac:chgData name="Joshua Ganschow" userId="3c0bb4e7a172a306" providerId="LiveId" clId="{02701BA7-835E-48F4-8607-1135114805A5}" dt="2024-11-05T22:12:12.103" v="3277" actId="26606"/>
          <ac:grpSpMkLst>
            <pc:docMk/>
            <pc:sldMk cId="3496162378" sldId="266"/>
            <ac:grpSpMk id="10" creationId="{11A27B3A-460C-4100-99B5-817F25979F6C}"/>
          </ac:grpSpMkLst>
        </pc:grpChg>
      </pc:sldChg>
      <pc:sldChg chg="modSp add mod">
        <pc:chgData name="Joshua Ganschow" userId="3c0bb4e7a172a306" providerId="LiveId" clId="{02701BA7-835E-48F4-8607-1135114805A5}" dt="2024-11-05T22:15:33.462" v="3659" actId="255"/>
        <pc:sldMkLst>
          <pc:docMk/>
          <pc:sldMk cId="3195210184" sldId="267"/>
        </pc:sldMkLst>
        <pc:spChg chg="mod">
          <ac:chgData name="Joshua Ganschow" userId="3c0bb4e7a172a306" providerId="LiveId" clId="{02701BA7-835E-48F4-8607-1135114805A5}" dt="2024-11-05T22:15:33.462" v="3659" actId="255"/>
          <ac:spMkLst>
            <pc:docMk/>
            <pc:sldMk cId="3195210184" sldId="267"/>
            <ac:spMk id="3" creationId="{EB7054E6-1C8D-7AD9-810D-860F9A89F76D}"/>
          </ac:spMkLst>
        </pc:spChg>
      </pc:sldChg>
      <pc:sldChg chg="addSp modSp new mod setBg setClrOvrMap">
        <pc:chgData name="Joshua Ganschow" userId="3c0bb4e7a172a306" providerId="LiveId" clId="{02701BA7-835E-48F4-8607-1135114805A5}" dt="2024-11-05T22:19:22.012" v="4427" actId="20577"/>
        <pc:sldMkLst>
          <pc:docMk/>
          <pc:sldMk cId="2045576967" sldId="268"/>
        </pc:sldMkLst>
        <pc:spChg chg="mod">
          <ac:chgData name="Joshua Ganschow" userId="3c0bb4e7a172a306" providerId="LiveId" clId="{02701BA7-835E-48F4-8607-1135114805A5}" dt="2024-11-05T22:19:06.342" v="4424" actId="26606"/>
          <ac:spMkLst>
            <pc:docMk/>
            <pc:sldMk cId="2045576967" sldId="268"/>
            <ac:spMk id="2" creationId="{F444F3BD-7539-B9DA-C1F9-352D3FCC31C7}"/>
          </ac:spMkLst>
        </pc:spChg>
        <pc:spChg chg="mod">
          <ac:chgData name="Joshua Ganschow" userId="3c0bb4e7a172a306" providerId="LiveId" clId="{02701BA7-835E-48F4-8607-1135114805A5}" dt="2024-11-05T22:19:22.012" v="4427" actId="20577"/>
          <ac:spMkLst>
            <pc:docMk/>
            <pc:sldMk cId="2045576967" sldId="268"/>
            <ac:spMk id="3" creationId="{F668444C-A489-B370-6971-1CF86A1B681F}"/>
          </ac:spMkLst>
        </pc:spChg>
        <pc:spChg chg="add">
          <ac:chgData name="Joshua Ganschow" userId="3c0bb4e7a172a306" providerId="LiveId" clId="{02701BA7-835E-48F4-8607-1135114805A5}" dt="2024-11-05T22:19:06.342" v="4424" actId="26606"/>
          <ac:spMkLst>
            <pc:docMk/>
            <pc:sldMk cId="2045576967" sldId="268"/>
            <ac:spMk id="8" creationId="{5FEF463D-EE6B-46FF-B7C7-74B09A96C8AB}"/>
          </ac:spMkLst>
        </pc:spChg>
        <pc:spChg chg="add">
          <ac:chgData name="Joshua Ganschow" userId="3c0bb4e7a172a306" providerId="LiveId" clId="{02701BA7-835E-48F4-8607-1135114805A5}" dt="2024-11-05T22:19:06.342" v="4424" actId="26606"/>
          <ac:spMkLst>
            <pc:docMk/>
            <pc:sldMk cId="2045576967" sldId="268"/>
            <ac:spMk id="14" creationId="{30B5ED20-499B-41E7-95BE-8BBD3131456F}"/>
          </ac:spMkLst>
        </pc:spChg>
        <pc:spChg chg="add">
          <ac:chgData name="Joshua Ganschow" userId="3c0bb4e7a172a306" providerId="LiveId" clId="{02701BA7-835E-48F4-8607-1135114805A5}" dt="2024-11-05T22:19:06.342" v="4424" actId="26606"/>
          <ac:spMkLst>
            <pc:docMk/>
            <pc:sldMk cId="2045576967" sldId="268"/>
            <ac:spMk id="16" creationId="{35A51D22-76EA-4C70-B5C9-ED3946924CB7}"/>
          </ac:spMkLst>
        </pc:spChg>
        <pc:grpChg chg="add">
          <ac:chgData name="Joshua Ganschow" userId="3c0bb4e7a172a306" providerId="LiveId" clId="{02701BA7-835E-48F4-8607-1135114805A5}" dt="2024-11-05T22:19:06.342" v="4424" actId="26606"/>
          <ac:grpSpMkLst>
            <pc:docMk/>
            <pc:sldMk cId="2045576967" sldId="268"/>
            <ac:grpSpMk id="10" creationId="{11A27B3A-460C-4100-99B5-817F25979F6C}"/>
          </ac:grpSpMkLst>
        </pc:grpChg>
      </pc:sldChg>
      <pc:sldChg chg="addSp modSp new mod setBg setClrOvrMap">
        <pc:chgData name="Joshua Ganschow" userId="3c0bb4e7a172a306" providerId="LiveId" clId="{02701BA7-835E-48F4-8607-1135114805A5}" dt="2024-11-05T22:26:14.686" v="5082" actId="20577"/>
        <pc:sldMkLst>
          <pc:docMk/>
          <pc:sldMk cId="3261049597" sldId="269"/>
        </pc:sldMkLst>
        <pc:spChg chg="mod">
          <ac:chgData name="Joshua Ganschow" userId="3c0bb4e7a172a306" providerId="LiveId" clId="{02701BA7-835E-48F4-8607-1135114805A5}" dt="2024-11-05T22:26:02.896" v="5079" actId="26606"/>
          <ac:spMkLst>
            <pc:docMk/>
            <pc:sldMk cId="3261049597" sldId="269"/>
            <ac:spMk id="2" creationId="{D8BC764D-27FB-D1A2-8299-EDC5EEFFD753}"/>
          </ac:spMkLst>
        </pc:spChg>
        <pc:spChg chg="mod">
          <ac:chgData name="Joshua Ganschow" userId="3c0bb4e7a172a306" providerId="LiveId" clId="{02701BA7-835E-48F4-8607-1135114805A5}" dt="2024-11-05T22:26:14.686" v="5082" actId="20577"/>
          <ac:spMkLst>
            <pc:docMk/>
            <pc:sldMk cId="3261049597" sldId="269"/>
            <ac:spMk id="3" creationId="{A4062A9A-A39F-D352-126F-EF0790364325}"/>
          </ac:spMkLst>
        </pc:spChg>
        <pc:spChg chg="add">
          <ac:chgData name="Joshua Ganschow" userId="3c0bb4e7a172a306" providerId="LiveId" clId="{02701BA7-835E-48F4-8607-1135114805A5}" dt="2024-11-05T22:26:02.896" v="5079" actId="26606"/>
          <ac:spMkLst>
            <pc:docMk/>
            <pc:sldMk cId="3261049597" sldId="269"/>
            <ac:spMk id="8" creationId="{5FEF463D-EE6B-46FF-B7C7-74B09A96C8AB}"/>
          </ac:spMkLst>
        </pc:spChg>
        <pc:spChg chg="add">
          <ac:chgData name="Joshua Ganschow" userId="3c0bb4e7a172a306" providerId="LiveId" clId="{02701BA7-835E-48F4-8607-1135114805A5}" dt="2024-11-05T22:26:02.896" v="5079" actId="26606"/>
          <ac:spMkLst>
            <pc:docMk/>
            <pc:sldMk cId="3261049597" sldId="269"/>
            <ac:spMk id="14" creationId="{30B5ED20-499B-41E7-95BE-8BBD3131456F}"/>
          </ac:spMkLst>
        </pc:spChg>
        <pc:spChg chg="add">
          <ac:chgData name="Joshua Ganschow" userId="3c0bb4e7a172a306" providerId="LiveId" clId="{02701BA7-835E-48F4-8607-1135114805A5}" dt="2024-11-05T22:26:02.896" v="5079" actId="26606"/>
          <ac:spMkLst>
            <pc:docMk/>
            <pc:sldMk cId="3261049597" sldId="269"/>
            <ac:spMk id="16" creationId="{35A51D22-76EA-4C70-B5C9-ED3946924CB7}"/>
          </ac:spMkLst>
        </pc:spChg>
        <pc:grpChg chg="add">
          <ac:chgData name="Joshua Ganschow" userId="3c0bb4e7a172a306" providerId="LiveId" clId="{02701BA7-835E-48F4-8607-1135114805A5}" dt="2024-11-05T22:26:02.896" v="5079" actId="26606"/>
          <ac:grpSpMkLst>
            <pc:docMk/>
            <pc:sldMk cId="3261049597" sldId="269"/>
            <ac:grpSpMk id="10" creationId="{11A27B3A-460C-4100-99B5-817F25979F6C}"/>
          </ac:grpSpMkLst>
        </pc:grpChg>
      </pc:sldChg>
      <pc:sldChg chg="addSp modSp new mod setBg setClrOvrMap">
        <pc:chgData name="Joshua Ganschow" userId="3c0bb4e7a172a306" providerId="LiveId" clId="{02701BA7-835E-48F4-8607-1135114805A5}" dt="2024-11-05T22:29:34.117" v="5301" actId="26606"/>
        <pc:sldMkLst>
          <pc:docMk/>
          <pc:sldMk cId="2955480846" sldId="270"/>
        </pc:sldMkLst>
        <pc:spChg chg="mod">
          <ac:chgData name="Joshua Ganschow" userId="3c0bb4e7a172a306" providerId="LiveId" clId="{02701BA7-835E-48F4-8607-1135114805A5}" dt="2024-11-05T22:29:34.117" v="5301" actId="26606"/>
          <ac:spMkLst>
            <pc:docMk/>
            <pc:sldMk cId="2955480846" sldId="270"/>
            <ac:spMk id="2" creationId="{4EE4DAFD-315C-81C4-9A29-70FDCD6B18C5}"/>
          </ac:spMkLst>
        </pc:spChg>
        <pc:spChg chg="mod">
          <ac:chgData name="Joshua Ganschow" userId="3c0bb4e7a172a306" providerId="LiveId" clId="{02701BA7-835E-48F4-8607-1135114805A5}" dt="2024-11-05T22:29:34.117" v="5301" actId="26606"/>
          <ac:spMkLst>
            <pc:docMk/>
            <pc:sldMk cId="2955480846" sldId="270"/>
            <ac:spMk id="3" creationId="{80CB1BAB-95FA-E3C2-3F4B-81F075063947}"/>
          </ac:spMkLst>
        </pc:spChg>
        <pc:spChg chg="add">
          <ac:chgData name="Joshua Ganschow" userId="3c0bb4e7a172a306" providerId="LiveId" clId="{02701BA7-835E-48F4-8607-1135114805A5}" dt="2024-11-05T22:29:34.117" v="5301" actId="26606"/>
          <ac:spMkLst>
            <pc:docMk/>
            <pc:sldMk cId="2955480846" sldId="270"/>
            <ac:spMk id="8" creationId="{5FEF463D-EE6B-46FF-B7C7-74B09A96C8AB}"/>
          </ac:spMkLst>
        </pc:spChg>
        <pc:spChg chg="add">
          <ac:chgData name="Joshua Ganschow" userId="3c0bb4e7a172a306" providerId="LiveId" clId="{02701BA7-835E-48F4-8607-1135114805A5}" dt="2024-11-05T22:29:34.117" v="5301" actId="26606"/>
          <ac:spMkLst>
            <pc:docMk/>
            <pc:sldMk cId="2955480846" sldId="270"/>
            <ac:spMk id="14" creationId="{30B5ED20-499B-41E7-95BE-8BBD3131456F}"/>
          </ac:spMkLst>
        </pc:spChg>
        <pc:spChg chg="add">
          <ac:chgData name="Joshua Ganschow" userId="3c0bb4e7a172a306" providerId="LiveId" clId="{02701BA7-835E-48F4-8607-1135114805A5}" dt="2024-11-05T22:29:34.117" v="5301" actId="26606"/>
          <ac:spMkLst>
            <pc:docMk/>
            <pc:sldMk cId="2955480846" sldId="270"/>
            <ac:spMk id="16" creationId="{35A51D22-76EA-4C70-B5C9-ED3946924CB7}"/>
          </ac:spMkLst>
        </pc:spChg>
        <pc:grpChg chg="add">
          <ac:chgData name="Joshua Ganschow" userId="3c0bb4e7a172a306" providerId="LiveId" clId="{02701BA7-835E-48F4-8607-1135114805A5}" dt="2024-11-05T22:29:34.117" v="5301" actId="26606"/>
          <ac:grpSpMkLst>
            <pc:docMk/>
            <pc:sldMk cId="2955480846" sldId="270"/>
            <ac:grpSpMk id="10" creationId="{11A27B3A-460C-4100-99B5-817F25979F6C}"/>
          </ac:grpSpMkLst>
        </pc:grpChg>
      </pc:sldChg>
      <pc:sldChg chg="addSp delSp modSp new mod ord setBg">
        <pc:chgData name="Joshua Ganschow" userId="3c0bb4e7a172a306" providerId="LiveId" clId="{02701BA7-835E-48F4-8607-1135114805A5}" dt="2024-11-05T23:48:41.183" v="5323" actId="26606"/>
        <pc:sldMkLst>
          <pc:docMk/>
          <pc:sldMk cId="3986395248" sldId="271"/>
        </pc:sldMkLst>
        <pc:spChg chg="mod">
          <ac:chgData name="Joshua Ganschow" userId="3c0bb4e7a172a306" providerId="LiveId" clId="{02701BA7-835E-48F4-8607-1135114805A5}" dt="2024-11-05T23:18:59.801" v="5318" actId="26606"/>
          <ac:spMkLst>
            <pc:docMk/>
            <pc:sldMk cId="3986395248" sldId="271"/>
            <ac:spMk id="2" creationId="{B953D497-6907-D3C3-93D4-6BDCF0CD26E0}"/>
          </ac:spMkLst>
        </pc:spChg>
        <pc:spChg chg="del">
          <ac:chgData name="Joshua Ganschow" userId="3c0bb4e7a172a306" providerId="LiveId" clId="{02701BA7-835E-48F4-8607-1135114805A5}" dt="2024-11-05T23:18:44.260" v="5305" actId="931"/>
          <ac:spMkLst>
            <pc:docMk/>
            <pc:sldMk cId="3986395248" sldId="271"/>
            <ac:spMk id="3" creationId="{448D8EA5-39C9-8881-49B6-A623BA290CB8}"/>
          </ac:spMkLst>
        </pc:spChg>
        <pc:spChg chg="add del mod">
          <ac:chgData name="Joshua Ganschow" userId="3c0bb4e7a172a306" providerId="LiveId" clId="{02701BA7-835E-48F4-8607-1135114805A5}" dt="2024-11-05T23:48:37.295" v="5320" actId="931"/>
          <ac:spMkLst>
            <pc:docMk/>
            <pc:sldMk cId="3986395248" sldId="271"/>
            <ac:spMk id="7" creationId="{54810E08-BD53-503D-46B6-F3D5251E3B03}"/>
          </ac:spMkLst>
        </pc:spChg>
        <pc:spChg chg="add del">
          <ac:chgData name="Joshua Ganschow" userId="3c0bb4e7a172a306" providerId="LiveId" clId="{02701BA7-835E-48F4-8607-1135114805A5}" dt="2024-11-05T23:48:41.183" v="5323" actId="26606"/>
          <ac:spMkLst>
            <pc:docMk/>
            <pc:sldMk cId="3986395248" sldId="271"/>
            <ac:spMk id="10" creationId="{D4771268-CB57-404A-9271-370EB28F6090}"/>
          </ac:spMkLst>
        </pc:spChg>
        <pc:spChg chg="add">
          <ac:chgData name="Joshua Ganschow" userId="3c0bb4e7a172a306" providerId="LiveId" clId="{02701BA7-835E-48F4-8607-1135114805A5}" dt="2024-11-05T23:48:41.183" v="5323" actId="26606"/>
          <ac:spMkLst>
            <pc:docMk/>
            <pc:sldMk cId="3986395248" sldId="271"/>
            <ac:spMk id="15" creationId="{D4771268-CB57-404A-9271-370EB28F6090}"/>
          </ac:spMkLst>
        </pc:spChg>
        <pc:picChg chg="add del mod">
          <ac:chgData name="Joshua Ganschow" userId="3c0bb4e7a172a306" providerId="LiveId" clId="{02701BA7-835E-48F4-8607-1135114805A5}" dt="2024-11-05T23:48:27.305" v="5319" actId="478"/>
          <ac:picMkLst>
            <pc:docMk/>
            <pc:sldMk cId="3986395248" sldId="271"/>
            <ac:picMk id="5" creationId="{0B3ABAD2-3BA0-7003-089B-260FDA2592B9}"/>
          </ac:picMkLst>
        </pc:picChg>
        <pc:picChg chg="add mod">
          <ac:chgData name="Joshua Ganschow" userId="3c0bb4e7a172a306" providerId="LiveId" clId="{02701BA7-835E-48F4-8607-1135114805A5}" dt="2024-11-05T23:48:41.183" v="5323" actId="26606"/>
          <ac:picMkLst>
            <pc:docMk/>
            <pc:sldMk cId="3986395248" sldId="271"/>
            <ac:picMk id="9" creationId="{1107539B-3342-F99D-29FF-82BD63350D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AE1D-902A-1586-E2FC-272C39082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97F89D-5728-748F-5C74-333C28CA1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0053B-E05E-BB38-B2C0-D57D3C32F4DB}"/>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73EC7406-4B04-08D9-B919-D8F928D4B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D59BF-8A6F-8202-3D78-05E787E072EC}"/>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253541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A872-9F5B-F942-E0AD-8CCA2BE92D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03A8F-9CBC-8803-4F0E-545960B51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4AC0A-7598-FF1C-FCAC-A7D9503C3572}"/>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5B25333F-81A8-AA1F-34F1-52D60A4D0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35D3-BCD8-4334-A809-B8E82EA1D0BF}"/>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128363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EDE69-80D3-7CD1-40CC-6A6345DED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EDD06-F764-21E1-8DA8-6B485E71CA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8D583-7FAB-AC30-FB71-2AE99DC58A34}"/>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1396CEE0-597F-B2B7-4AFB-50B8E0B1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3910-7977-A3B7-7E4C-A4D3B437172D}"/>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303071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C7B0-8DB5-199F-F646-267A7C5FE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A480D-5B8B-51CF-D375-7B87ACCA1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1F639-BBD2-A5BF-4983-ED5F9DBFF89D}"/>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8A763DB5-235B-9B03-0B59-25A9C08E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D8B47-CB69-202C-092D-609543CEF818}"/>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222034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044C-4F73-5116-3E3F-A7C993F38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3650A-1608-A56D-109D-F4E62CA318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C3C39-5003-4CE2-13F1-E1B507D6B3E7}"/>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8AF55906-EAE8-209F-7D85-2DBAC16BB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1734A-52AD-DD00-A224-7D981050FF93}"/>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324589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B039-4EC8-227A-0000-D9E7486EA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6E22F-B34C-158E-26A2-3346DAB6C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51CE1-6924-9F15-4E2F-A74E2CC25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496F0-966A-FAEA-0CF4-53AC4BA2890F}"/>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6" name="Footer Placeholder 5">
            <a:extLst>
              <a:ext uri="{FF2B5EF4-FFF2-40B4-BE49-F238E27FC236}">
                <a16:creationId xmlns:a16="http://schemas.microsoft.com/office/drawing/2014/main" id="{14D46F35-BE62-B4D7-4873-850ED4376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D21E9-7E56-8671-F54D-BB9B0C52306A}"/>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418536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280F-13C8-F877-8A8D-0B88249527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B0F7-5328-66F5-6CC6-21EBF70A8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1F33A-05FD-137F-7917-9C2C929CB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1BAF60-2F8E-2133-51F6-AC2D5EAC4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97A71-CD0D-E55E-0B1E-2A41935CC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0C9378-DB53-1ACC-90A5-ECBB4DBDE7B8}"/>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8" name="Footer Placeholder 7">
            <a:extLst>
              <a:ext uri="{FF2B5EF4-FFF2-40B4-BE49-F238E27FC236}">
                <a16:creationId xmlns:a16="http://schemas.microsoft.com/office/drawing/2014/main" id="{5FE0AC2A-AFC1-8067-3A57-DFBA12C37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DA7E49-0150-433D-56E0-0A0A93DDF011}"/>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44406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1D5A-F211-7C61-E723-2358C7D0AD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B4D879-6560-D020-9855-E301E2DC4164}"/>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4" name="Footer Placeholder 3">
            <a:extLst>
              <a:ext uri="{FF2B5EF4-FFF2-40B4-BE49-F238E27FC236}">
                <a16:creationId xmlns:a16="http://schemas.microsoft.com/office/drawing/2014/main" id="{0A630231-3810-8DED-E934-B584A59EA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CF57A5-B385-F4FC-8005-6FCB4171DD59}"/>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77657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51A8D-0334-2A4E-15AC-770F29B90506}"/>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3" name="Footer Placeholder 2">
            <a:extLst>
              <a:ext uri="{FF2B5EF4-FFF2-40B4-BE49-F238E27FC236}">
                <a16:creationId xmlns:a16="http://schemas.microsoft.com/office/drawing/2014/main" id="{790CCDFF-DB7C-1F16-9FEC-896A257F3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6E543-40DE-CD53-A315-A2C7E8EC8FCF}"/>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34990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B990-98A3-E99F-17DC-7F0698C81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7EB2A-0551-CEE4-3CD4-D3DC2FD3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2A366E-2F56-FB79-2820-5FC2A9B1C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98F5C-6764-D31B-DD81-61CCD2517A74}"/>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6" name="Footer Placeholder 5">
            <a:extLst>
              <a:ext uri="{FF2B5EF4-FFF2-40B4-BE49-F238E27FC236}">
                <a16:creationId xmlns:a16="http://schemas.microsoft.com/office/drawing/2014/main" id="{04F34A83-7B76-45FD-9898-FB9483128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4FFE2-EDD9-2354-6057-57ABD127384D}"/>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38131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D6EE-6EE2-16BF-746F-5ED4CE527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AEC07B-E3E5-0A7A-F4A7-1B9D58BC3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432503-D30E-9C39-B95E-BD83E6193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7442B-8FDA-089A-A944-30095BFF42B5}"/>
              </a:ext>
            </a:extLst>
          </p:cNvPr>
          <p:cNvSpPr>
            <a:spLocks noGrp="1"/>
          </p:cNvSpPr>
          <p:nvPr>
            <p:ph type="dt" sz="half" idx="10"/>
          </p:nvPr>
        </p:nvSpPr>
        <p:spPr/>
        <p:txBody>
          <a:bodyPr/>
          <a:lstStyle/>
          <a:p>
            <a:fld id="{5E18BA73-851B-4C75-8608-C8F59BDDEE0F}" type="datetimeFigureOut">
              <a:rPr lang="en-US" smtClean="0"/>
              <a:t>11/5/2024</a:t>
            </a:fld>
            <a:endParaRPr lang="en-US"/>
          </a:p>
        </p:txBody>
      </p:sp>
      <p:sp>
        <p:nvSpPr>
          <p:cNvPr id="6" name="Footer Placeholder 5">
            <a:extLst>
              <a:ext uri="{FF2B5EF4-FFF2-40B4-BE49-F238E27FC236}">
                <a16:creationId xmlns:a16="http://schemas.microsoft.com/office/drawing/2014/main" id="{871DE134-4E69-6161-3739-002BDB1B3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92D58-7C23-55CE-A14A-08CC46E26A49}"/>
              </a:ext>
            </a:extLst>
          </p:cNvPr>
          <p:cNvSpPr>
            <a:spLocks noGrp="1"/>
          </p:cNvSpPr>
          <p:nvPr>
            <p:ph type="sldNum" sz="quarter" idx="12"/>
          </p:nvPr>
        </p:nvSpPr>
        <p:spPr/>
        <p:txBody>
          <a:bodyPr/>
          <a:lstStyle/>
          <a:p>
            <a:fld id="{D52B9195-852F-4792-A076-474B21F21187}" type="slidenum">
              <a:rPr lang="en-US" smtClean="0"/>
              <a:t>‹#›</a:t>
            </a:fld>
            <a:endParaRPr lang="en-US"/>
          </a:p>
        </p:txBody>
      </p:sp>
    </p:spTree>
    <p:extLst>
      <p:ext uri="{BB962C8B-B14F-4D97-AF65-F5344CB8AC3E}">
        <p14:creationId xmlns:p14="http://schemas.microsoft.com/office/powerpoint/2010/main" val="36299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FF03D-82C7-5BB9-4FCA-B4E1BE40F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A23FD-4583-01B2-0F08-7256C87C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8DF17-B78C-81CA-479A-0FBBCB13E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18BA73-851B-4C75-8608-C8F59BDDEE0F}" type="datetimeFigureOut">
              <a:rPr lang="en-US" smtClean="0"/>
              <a:t>11/5/2024</a:t>
            </a:fld>
            <a:endParaRPr lang="en-US"/>
          </a:p>
        </p:txBody>
      </p:sp>
      <p:sp>
        <p:nvSpPr>
          <p:cNvPr id="5" name="Footer Placeholder 4">
            <a:extLst>
              <a:ext uri="{FF2B5EF4-FFF2-40B4-BE49-F238E27FC236}">
                <a16:creationId xmlns:a16="http://schemas.microsoft.com/office/drawing/2014/main" id="{747363D9-959D-D893-D6C4-0CF98908C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392A30-E3C5-1832-3F1A-F82DA1E5E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2B9195-852F-4792-A076-474B21F21187}" type="slidenum">
              <a:rPr lang="en-US" smtClean="0"/>
              <a:t>‹#›</a:t>
            </a:fld>
            <a:endParaRPr lang="en-US"/>
          </a:p>
        </p:txBody>
      </p:sp>
    </p:spTree>
    <p:extLst>
      <p:ext uri="{BB962C8B-B14F-4D97-AF65-F5344CB8AC3E}">
        <p14:creationId xmlns:p14="http://schemas.microsoft.com/office/powerpoint/2010/main" val="160873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open.kattis.com/problems/ban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kattis.com/problems/plantingtre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3D497-6907-D3C3-93D4-6BDCF0CD26E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Attendance</a:t>
            </a:r>
          </a:p>
        </p:txBody>
      </p:sp>
      <p:pic>
        <p:nvPicPr>
          <p:cNvPr id="9" name="Content Placeholder 8" descr="A qr code with text&#10;&#10;Description automatically generated">
            <a:extLst>
              <a:ext uri="{FF2B5EF4-FFF2-40B4-BE49-F238E27FC236}">
                <a16:creationId xmlns:a16="http://schemas.microsoft.com/office/drawing/2014/main" id="{1107539B-3342-F99D-29FF-82BD63350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9476" y="643466"/>
            <a:ext cx="5276380" cy="5568739"/>
          </a:xfrm>
          <a:prstGeom prst="rect">
            <a:avLst/>
          </a:prstGeom>
        </p:spPr>
      </p:pic>
    </p:spTree>
    <p:extLst>
      <p:ext uri="{BB962C8B-B14F-4D97-AF65-F5344CB8AC3E}">
        <p14:creationId xmlns:p14="http://schemas.microsoft.com/office/powerpoint/2010/main" val="398639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742A8C0-E012-175B-5C90-2E567B5428DB}"/>
              </a:ext>
            </a:extLst>
          </p:cNvPr>
          <p:cNvSpPr>
            <a:spLocks noGrp="1"/>
          </p:cNvSpPr>
          <p:nvPr>
            <p:ph type="title"/>
          </p:nvPr>
        </p:nvSpPr>
        <p:spPr>
          <a:xfrm>
            <a:off x="827088" y="1641752"/>
            <a:ext cx="2655887" cy="3213277"/>
          </a:xfrm>
        </p:spPr>
        <p:txBody>
          <a:bodyPr anchor="t">
            <a:normAutofit/>
          </a:bodyPr>
          <a:lstStyle/>
          <a:p>
            <a:r>
              <a:rPr lang="en-US" sz="4000"/>
              <a:t>Example Problem on Kattis: Bank Queue</a:t>
            </a:r>
          </a:p>
        </p:txBody>
      </p:sp>
      <p:sp>
        <p:nvSpPr>
          <p:cNvPr id="3" name="Content Placeholder 2">
            <a:extLst>
              <a:ext uri="{FF2B5EF4-FFF2-40B4-BE49-F238E27FC236}">
                <a16:creationId xmlns:a16="http://schemas.microsoft.com/office/drawing/2014/main" id="{D2883862-3CEA-EEE9-5FB7-6DBAEB5B5644}"/>
              </a:ext>
            </a:extLst>
          </p:cNvPr>
          <p:cNvSpPr>
            <a:spLocks noGrp="1"/>
          </p:cNvSpPr>
          <p:nvPr>
            <p:ph idx="1"/>
          </p:nvPr>
        </p:nvSpPr>
        <p:spPr>
          <a:xfrm>
            <a:off x="5232401" y="1721579"/>
            <a:ext cx="6140449" cy="3952648"/>
          </a:xfrm>
        </p:spPr>
        <p:txBody>
          <a:bodyPr>
            <a:normAutofit/>
          </a:bodyPr>
          <a:lstStyle/>
          <a:p>
            <a:r>
              <a:rPr lang="en-US" sz="2400">
                <a:solidFill>
                  <a:schemeClr val="tx1">
                    <a:alpha val="80000"/>
                  </a:schemeClr>
                </a:solidFill>
              </a:rPr>
              <a:t>Problem Description: </a:t>
            </a:r>
            <a:r>
              <a:rPr lang="en-US" sz="2400">
                <a:solidFill>
                  <a:schemeClr val="tx1">
                    <a:alpha val="80000"/>
                  </a:schemeClr>
                </a:solidFill>
                <a:hlinkClick r:id="rId3"/>
              </a:rPr>
              <a:t>link</a:t>
            </a:r>
            <a:endParaRPr lang="en-US" sz="2400">
              <a:solidFill>
                <a:schemeClr val="tx1">
                  <a:alpha val="80000"/>
                </a:schemeClr>
              </a:solidFill>
            </a:endParaRPr>
          </a:p>
        </p:txBody>
      </p:sp>
    </p:spTree>
    <p:extLst>
      <p:ext uri="{BB962C8B-B14F-4D97-AF65-F5344CB8AC3E}">
        <p14:creationId xmlns:p14="http://schemas.microsoft.com/office/powerpoint/2010/main" val="24580325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FDA88D3-D1B2-2E49-8A32-2419C0E0CD4D}"/>
              </a:ext>
            </a:extLst>
          </p:cNvPr>
          <p:cNvSpPr>
            <a:spLocks noGrp="1"/>
          </p:cNvSpPr>
          <p:nvPr>
            <p:ph type="title"/>
          </p:nvPr>
        </p:nvSpPr>
        <p:spPr>
          <a:xfrm>
            <a:off x="1268127" y="2023558"/>
            <a:ext cx="3521265" cy="2491292"/>
          </a:xfrm>
        </p:spPr>
        <p:txBody>
          <a:bodyPr anchor="t">
            <a:normAutofit/>
          </a:bodyPr>
          <a:lstStyle/>
          <a:p>
            <a:r>
              <a:rPr lang="en-US" sz="4000"/>
              <a:t>Caveat: Not Always Optimal</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C164A-E1EB-791A-A6BA-71733DC61809}"/>
              </a:ext>
            </a:extLst>
          </p:cNvPr>
          <p:cNvSpPr>
            <a:spLocks noGrp="1"/>
          </p:cNvSpPr>
          <p:nvPr>
            <p:ph idx="1"/>
          </p:nvPr>
        </p:nvSpPr>
        <p:spPr>
          <a:xfrm>
            <a:off x="6099175" y="1311088"/>
            <a:ext cx="5276850" cy="4327261"/>
          </a:xfrm>
        </p:spPr>
        <p:txBody>
          <a:bodyPr>
            <a:noAutofit/>
          </a:bodyPr>
          <a:lstStyle/>
          <a:p>
            <a:pPr marL="514350" indent="-514350">
              <a:buAutoNum type="arabicPeriod"/>
            </a:pPr>
            <a:r>
              <a:rPr lang="en-US" sz="1800" dirty="0">
                <a:solidFill>
                  <a:schemeClr val="tx1">
                    <a:alpha val="80000"/>
                  </a:schemeClr>
                </a:solidFill>
              </a:rPr>
              <a:t>When optimal solutions depend on future choices</a:t>
            </a:r>
          </a:p>
          <a:p>
            <a:pPr marL="457200" lvl="1" indent="0">
              <a:buNone/>
            </a:pPr>
            <a:r>
              <a:rPr lang="en-US" sz="1800" dirty="0">
                <a:solidFill>
                  <a:schemeClr val="tx1">
                    <a:alpha val="80000"/>
                  </a:schemeClr>
                </a:solidFill>
              </a:rPr>
              <a:t>For some currency systems (with non-standard denominations), a greedy approach doesn’t guarantee the minimum number of coins. For instance, to make 15 cents using coins of 1, 6, 9, and 10. The greedy approach would be to first take the 10, then take the next available highest without going over. This gives the solution of 6 coins (10+1+1+1+1+1), but the optimal number is 2 (9+6).</a:t>
            </a:r>
          </a:p>
          <a:p>
            <a:pPr marL="514350" indent="-514350">
              <a:buAutoNum type="arabicPeriod"/>
            </a:pPr>
            <a:r>
              <a:rPr lang="en-US" sz="1800" dirty="0">
                <a:solidFill>
                  <a:schemeClr val="tx1">
                    <a:alpha val="80000"/>
                  </a:schemeClr>
                </a:solidFill>
              </a:rPr>
              <a:t>When greedy choices don’t guarantee a global optimum</a:t>
            </a:r>
          </a:p>
          <a:p>
            <a:pPr marL="457200" lvl="1" indent="0">
              <a:buNone/>
            </a:pPr>
            <a:r>
              <a:rPr lang="en-US" sz="1800" dirty="0">
                <a:solidFill>
                  <a:schemeClr val="tx1">
                    <a:alpha val="80000"/>
                  </a:schemeClr>
                </a:solidFill>
              </a:rPr>
              <a:t>This is a little harder to define, but essentially you have to pay attention to the breakdown of the problem into subproblems and observe if solving those would truly give the optimal solution.</a:t>
            </a:r>
          </a:p>
        </p:txBody>
      </p:sp>
    </p:spTree>
    <p:extLst>
      <p:ext uri="{BB962C8B-B14F-4D97-AF65-F5344CB8AC3E}">
        <p14:creationId xmlns:p14="http://schemas.microsoft.com/office/powerpoint/2010/main" val="34961623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D8C717-00F2-3A2C-54F0-1B874276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A74FF8-FAD3-4270-2272-DACECB80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A6CD25B-6E77-6AD8-CBBA-5D878308F4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F0CA5A14-4581-C1CD-CCE6-D960EE796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500A610E-0B36-B991-087C-D943ED55B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1B604B7-63B9-9B28-9771-3181373691C9}"/>
              </a:ext>
            </a:extLst>
          </p:cNvPr>
          <p:cNvSpPr>
            <a:spLocks noGrp="1"/>
          </p:cNvSpPr>
          <p:nvPr>
            <p:ph type="title"/>
          </p:nvPr>
        </p:nvSpPr>
        <p:spPr>
          <a:xfrm>
            <a:off x="1268127" y="2023558"/>
            <a:ext cx="3521265" cy="2491292"/>
          </a:xfrm>
        </p:spPr>
        <p:txBody>
          <a:bodyPr anchor="t">
            <a:normAutofit/>
          </a:bodyPr>
          <a:lstStyle/>
          <a:p>
            <a:r>
              <a:rPr lang="en-US" sz="4000"/>
              <a:t>Caveat: Not Always Optimal</a:t>
            </a:r>
          </a:p>
        </p:txBody>
      </p:sp>
      <p:sp>
        <p:nvSpPr>
          <p:cNvPr id="14" name="Freeform: Shape 13">
            <a:extLst>
              <a:ext uri="{FF2B5EF4-FFF2-40B4-BE49-F238E27FC236}">
                <a16:creationId xmlns:a16="http://schemas.microsoft.com/office/drawing/2014/main" id="{6DE79270-A5AF-F0F6-6E5B-07218C495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3247DC-7A27-DE1F-FF2A-E17B61F59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7054E6-1C8D-7AD9-810D-860F9A89F76D}"/>
              </a:ext>
            </a:extLst>
          </p:cNvPr>
          <p:cNvSpPr>
            <a:spLocks noGrp="1"/>
          </p:cNvSpPr>
          <p:nvPr>
            <p:ph idx="1"/>
          </p:nvPr>
        </p:nvSpPr>
        <p:spPr>
          <a:xfrm>
            <a:off x="6099175" y="1311088"/>
            <a:ext cx="5276850" cy="4327261"/>
          </a:xfrm>
        </p:spPr>
        <p:txBody>
          <a:bodyPr>
            <a:normAutofit/>
          </a:bodyPr>
          <a:lstStyle/>
          <a:p>
            <a:pPr marL="514350" indent="-514350">
              <a:buAutoNum type="arabicPeriod"/>
            </a:pPr>
            <a:r>
              <a:rPr lang="en-US" sz="2400" dirty="0">
                <a:solidFill>
                  <a:schemeClr val="tx1">
                    <a:alpha val="80000"/>
                  </a:schemeClr>
                </a:solidFill>
              </a:rPr>
              <a:t>When problems require backtracking or recalculation</a:t>
            </a:r>
          </a:p>
          <a:p>
            <a:pPr marL="457200" lvl="1" indent="0">
              <a:buNone/>
            </a:pPr>
            <a:r>
              <a:rPr lang="en-US" dirty="0">
                <a:solidFill>
                  <a:schemeClr val="tx1">
                    <a:alpha val="80000"/>
                  </a:schemeClr>
                </a:solidFill>
              </a:rPr>
              <a:t>Greedy algorithms do not keep track of alternative solutions, so they do not work for these types of problems</a:t>
            </a:r>
          </a:p>
          <a:p>
            <a:pPr marL="514350" indent="-514350">
              <a:buAutoNum type="arabicPeriod"/>
            </a:pPr>
            <a:r>
              <a:rPr lang="en-US" sz="2400" dirty="0">
                <a:solidFill>
                  <a:schemeClr val="tx1">
                    <a:alpha val="80000"/>
                  </a:schemeClr>
                </a:solidFill>
              </a:rPr>
              <a:t>When problems require an exact, not approximate, solution</a:t>
            </a:r>
          </a:p>
          <a:p>
            <a:pPr marL="457200" lvl="1" indent="0">
              <a:buNone/>
            </a:pPr>
            <a:r>
              <a:rPr lang="en-US" dirty="0">
                <a:solidFill>
                  <a:schemeClr val="tx1">
                    <a:alpha val="80000"/>
                  </a:schemeClr>
                </a:solidFill>
              </a:rPr>
              <a:t>Greedy algorithms often give approximate solutions, not exact ones.</a:t>
            </a:r>
          </a:p>
        </p:txBody>
      </p:sp>
    </p:spTree>
    <p:extLst>
      <p:ext uri="{BB962C8B-B14F-4D97-AF65-F5344CB8AC3E}">
        <p14:creationId xmlns:p14="http://schemas.microsoft.com/office/powerpoint/2010/main" val="31952101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F444F3BD-7539-B9DA-C1F9-352D3FCC31C7}"/>
              </a:ext>
            </a:extLst>
          </p:cNvPr>
          <p:cNvSpPr>
            <a:spLocks noGrp="1"/>
          </p:cNvSpPr>
          <p:nvPr>
            <p:ph type="title"/>
          </p:nvPr>
        </p:nvSpPr>
        <p:spPr>
          <a:xfrm>
            <a:off x="1268127" y="2023558"/>
            <a:ext cx="3521265" cy="2491292"/>
          </a:xfrm>
        </p:spPr>
        <p:txBody>
          <a:bodyPr anchor="t">
            <a:normAutofit/>
          </a:bodyPr>
          <a:lstStyle/>
          <a:p>
            <a:r>
              <a:rPr lang="en-US" sz="3700"/>
              <a:t>Common Techniques for Problems Where Greedy Fails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68444C-A489-B370-6971-1CF86A1B681F}"/>
              </a:ext>
            </a:extLst>
          </p:cNvPr>
          <p:cNvSpPr>
            <a:spLocks noGrp="1"/>
          </p:cNvSpPr>
          <p:nvPr>
            <p:ph idx="1"/>
          </p:nvPr>
        </p:nvSpPr>
        <p:spPr>
          <a:xfrm>
            <a:off x="6099175" y="1311088"/>
            <a:ext cx="5276850" cy="5178202"/>
          </a:xfrm>
        </p:spPr>
        <p:txBody>
          <a:bodyPr>
            <a:noAutofit/>
          </a:bodyPr>
          <a:lstStyle/>
          <a:p>
            <a:pPr marL="514350" indent="-514350">
              <a:buAutoNum type="arabicPeriod"/>
            </a:pPr>
            <a:r>
              <a:rPr lang="en-US" sz="2000" dirty="0">
                <a:solidFill>
                  <a:schemeClr val="tx1">
                    <a:alpha val="80000"/>
                  </a:schemeClr>
                </a:solidFill>
              </a:rPr>
              <a:t>Dynamic programming</a:t>
            </a:r>
          </a:p>
          <a:p>
            <a:pPr marL="457200" lvl="1" indent="0">
              <a:buNone/>
            </a:pPr>
            <a:r>
              <a:rPr lang="en-US" sz="2000" dirty="0">
                <a:solidFill>
                  <a:schemeClr val="tx1">
                    <a:alpha val="80000"/>
                  </a:schemeClr>
                </a:solidFill>
              </a:rPr>
              <a:t>It breaks down problems into subproblems (similar to greedy) but the optimal solution is built up, considering the whole picture rather than just the locally optimal solution.</a:t>
            </a:r>
          </a:p>
          <a:p>
            <a:pPr marL="514350" indent="-514350">
              <a:buAutoNum type="arabicPeriod"/>
            </a:pPr>
            <a:r>
              <a:rPr lang="en-US" sz="2000" dirty="0">
                <a:solidFill>
                  <a:schemeClr val="tx1">
                    <a:alpha val="80000"/>
                  </a:schemeClr>
                </a:solidFill>
              </a:rPr>
              <a:t>Backtracking</a:t>
            </a:r>
          </a:p>
          <a:p>
            <a:pPr marL="457200" lvl="1" indent="0">
              <a:buNone/>
            </a:pPr>
            <a:r>
              <a:rPr lang="en-US" sz="2000" dirty="0">
                <a:solidFill>
                  <a:schemeClr val="tx1">
                    <a:alpha val="80000"/>
                  </a:schemeClr>
                </a:solidFill>
              </a:rPr>
              <a:t>When you encounter a point where there are no longer valid solutions, you can backtrack to the last point there were multiple and go with a different choice than you made last time. Useful for puzzle-like problems like Sudoku.</a:t>
            </a:r>
          </a:p>
          <a:p>
            <a:pPr marL="514350" indent="-514350">
              <a:buAutoNum type="arabicPeriod"/>
            </a:pPr>
            <a:r>
              <a:rPr lang="en-US" sz="2000" dirty="0">
                <a:solidFill>
                  <a:schemeClr val="tx1">
                    <a:alpha val="80000"/>
                  </a:schemeClr>
                </a:solidFill>
              </a:rPr>
              <a:t>Branch and bound (not often used in competitive settings)</a:t>
            </a:r>
          </a:p>
          <a:p>
            <a:pPr marL="457200" lvl="1" indent="0">
              <a:buNone/>
            </a:pPr>
            <a:r>
              <a:rPr lang="en-US" sz="2000" dirty="0">
                <a:solidFill>
                  <a:schemeClr val="tx1">
                    <a:alpha val="80000"/>
                  </a:schemeClr>
                </a:solidFill>
              </a:rPr>
              <a:t>Solutions are explored with bounds to limit the search space. </a:t>
            </a:r>
          </a:p>
        </p:txBody>
      </p:sp>
    </p:spTree>
    <p:extLst>
      <p:ext uri="{BB962C8B-B14F-4D97-AF65-F5344CB8AC3E}">
        <p14:creationId xmlns:p14="http://schemas.microsoft.com/office/powerpoint/2010/main" val="20455769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3B51787A-221D-A31D-F0B6-52A37EF990C2}"/>
              </a:ext>
            </a:extLst>
          </p:cNvPr>
          <p:cNvSpPr>
            <a:spLocks noGrp="1"/>
          </p:cNvSpPr>
          <p:nvPr>
            <p:ph type="title"/>
          </p:nvPr>
        </p:nvSpPr>
        <p:spPr>
          <a:xfrm>
            <a:off x="1268127" y="2023558"/>
            <a:ext cx="3521265" cy="2491292"/>
          </a:xfrm>
        </p:spPr>
        <p:txBody>
          <a:bodyPr anchor="t">
            <a:normAutofit/>
          </a:bodyPr>
          <a:lstStyle/>
          <a:p>
            <a:r>
              <a:rPr lang="en-US" sz="4000"/>
              <a:t>Implementation Tips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0310D4A-A5DC-54B7-6C07-486EB5D86D16}"/>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Sorting is often a critical step (sort function in both Python and C++)</a:t>
            </a:r>
          </a:p>
          <a:p>
            <a:r>
              <a:rPr lang="en-US" sz="2400">
                <a:solidFill>
                  <a:schemeClr val="tx1">
                    <a:alpha val="80000"/>
                  </a:schemeClr>
                </a:solidFill>
              </a:rPr>
              <a:t>Heaps can be used for prioritizing, as well.</a:t>
            </a:r>
          </a:p>
          <a:p>
            <a:r>
              <a:rPr lang="en-US" sz="2400">
                <a:solidFill>
                  <a:schemeClr val="tx1">
                    <a:alpha val="80000"/>
                  </a:schemeClr>
                </a:solidFill>
              </a:rPr>
              <a:t>Practice different greedy algorithm problems to get a feel for how to split problems into subproblems.</a:t>
            </a:r>
          </a:p>
        </p:txBody>
      </p:sp>
    </p:spTree>
    <p:extLst>
      <p:ext uri="{BB962C8B-B14F-4D97-AF65-F5344CB8AC3E}">
        <p14:creationId xmlns:p14="http://schemas.microsoft.com/office/powerpoint/2010/main" val="31781409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D8BC764D-27FB-D1A2-8299-EDC5EEFFD753}"/>
              </a:ext>
            </a:extLst>
          </p:cNvPr>
          <p:cNvSpPr>
            <a:spLocks noGrp="1"/>
          </p:cNvSpPr>
          <p:nvPr>
            <p:ph type="title"/>
          </p:nvPr>
        </p:nvSpPr>
        <p:spPr>
          <a:xfrm>
            <a:off x="1268127" y="2023558"/>
            <a:ext cx="3521265" cy="2491292"/>
          </a:xfrm>
        </p:spPr>
        <p:txBody>
          <a:bodyPr anchor="t">
            <a:normAutofit/>
          </a:bodyPr>
          <a:lstStyle/>
          <a:p>
            <a:r>
              <a:rPr lang="en-US" sz="4000"/>
              <a:t>Recap</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062A9A-A39F-D352-126F-EF0790364325}"/>
              </a:ext>
            </a:extLst>
          </p:cNvPr>
          <p:cNvSpPr>
            <a:spLocks noGrp="1"/>
          </p:cNvSpPr>
          <p:nvPr>
            <p:ph idx="1"/>
          </p:nvPr>
        </p:nvSpPr>
        <p:spPr>
          <a:xfrm>
            <a:off x="6099175" y="1311088"/>
            <a:ext cx="5276850" cy="4327261"/>
          </a:xfrm>
        </p:spPr>
        <p:txBody>
          <a:bodyPr>
            <a:noAutofit/>
          </a:bodyPr>
          <a:lstStyle/>
          <a:p>
            <a:r>
              <a:rPr lang="en-US" sz="2000" dirty="0">
                <a:solidFill>
                  <a:schemeClr val="tx1">
                    <a:alpha val="80000"/>
                  </a:schemeClr>
                </a:solidFill>
              </a:rPr>
              <a:t>Greedy algorithms find the locally optimal solution for subproblems in the hope that combining these together will create a globally optimal solution.</a:t>
            </a:r>
          </a:p>
          <a:p>
            <a:r>
              <a:rPr lang="en-US" sz="2000" dirty="0">
                <a:solidFill>
                  <a:schemeClr val="tx1">
                    <a:alpha val="80000"/>
                  </a:schemeClr>
                </a:solidFill>
              </a:rPr>
              <a:t>Works well for problems conducive to breaking down into subproblems where there is a guarantee of locally optimal to globally optimal connection. Doesn’t work well if this is not the case.</a:t>
            </a:r>
          </a:p>
          <a:p>
            <a:r>
              <a:rPr lang="en-US" sz="2000" dirty="0">
                <a:solidFill>
                  <a:schemeClr val="tx1">
                    <a:alpha val="80000"/>
                  </a:schemeClr>
                </a:solidFill>
              </a:rPr>
              <a:t>Advice for competitions: know the theory but also recognize when to pivot to a more advanced approach when greedy is not the way to go</a:t>
            </a:r>
          </a:p>
          <a:p>
            <a:r>
              <a:rPr lang="en-US" sz="2000" dirty="0">
                <a:solidFill>
                  <a:schemeClr val="tx1">
                    <a:alpha val="80000"/>
                  </a:schemeClr>
                </a:solidFill>
              </a:rPr>
              <a:t>Recommended reading: “</a:t>
            </a:r>
            <a:r>
              <a:rPr lang="en-US" sz="2000" b="1" dirty="0">
                <a:solidFill>
                  <a:schemeClr val="tx1">
                    <a:alpha val="80000"/>
                  </a:schemeClr>
                </a:solidFill>
              </a:rPr>
              <a:t>The Greedy Guide: Essential Problems and Solutions for Competitive Programming</a:t>
            </a:r>
            <a:r>
              <a:rPr lang="en-US" sz="2000" dirty="0">
                <a:solidFill>
                  <a:schemeClr val="tx1">
                    <a:alpha val="80000"/>
                  </a:schemeClr>
                </a:solidFill>
              </a:rPr>
              <a:t>” by Gary</a:t>
            </a:r>
          </a:p>
        </p:txBody>
      </p:sp>
    </p:spTree>
    <p:extLst>
      <p:ext uri="{BB962C8B-B14F-4D97-AF65-F5344CB8AC3E}">
        <p14:creationId xmlns:p14="http://schemas.microsoft.com/office/powerpoint/2010/main" val="326104959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EE4DAFD-315C-81C4-9A29-70FDCD6B18C5}"/>
              </a:ext>
            </a:extLst>
          </p:cNvPr>
          <p:cNvSpPr>
            <a:spLocks noGrp="1"/>
          </p:cNvSpPr>
          <p:nvPr>
            <p:ph type="title"/>
          </p:nvPr>
        </p:nvSpPr>
        <p:spPr>
          <a:xfrm>
            <a:off x="1268127" y="2023558"/>
            <a:ext cx="3521265" cy="2491292"/>
          </a:xfrm>
        </p:spPr>
        <p:txBody>
          <a:bodyPr anchor="t">
            <a:normAutofit/>
          </a:bodyPr>
          <a:lstStyle/>
          <a:p>
            <a:r>
              <a:rPr lang="en-US" sz="4000"/>
              <a:t>Practice Problems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CB1BAB-95FA-E3C2-3F4B-81F075063947}"/>
              </a:ext>
            </a:extLst>
          </p:cNvPr>
          <p:cNvSpPr>
            <a:spLocks noGrp="1"/>
          </p:cNvSpPr>
          <p:nvPr>
            <p:ph idx="1"/>
          </p:nvPr>
        </p:nvSpPr>
        <p:spPr>
          <a:xfrm>
            <a:off x="6099175" y="1311088"/>
            <a:ext cx="5276850" cy="4327261"/>
          </a:xfrm>
        </p:spPr>
        <p:txBody>
          <a:bodyPr>
            <a:normAutofit/>
          </a:bodyPr>
          <a:lstStyle/>
          <a:p>
            <a:r>
              <a:rPr lang="en-US" sz="2400" dirty="0">
                <a:solidFill>
                  <a:schemeClr val="tx1">
                    <a:alpha val="80000"/>
                  </a:schemeClr>
                </a:solidFill>
              </a:rPr>
              <a:t>Easy: “Minimum Scalar Product” (</a:t>
            </a:r>
            <a:r>
              <a:rPr lang="en-US" sz="2400" dirty="0" err="1">
                <a:solidFill>
                  <a:schemeClr val="tx1">
                    <a:alpha val="80000"/>
                  </a:schemeClr>
                </a:solidFill>
              </a:rPr>
              <a:t>minimumscalar</a:t>
            </a:r>
            <a:r>
              <a:rPr lang="en-US" sz="2400" dirty="0">
                <a:solidFill>
                  <a:schemeClr val="tx1">
                    <a:alpha val="80000"/>
                  </a:schemeClr>
                </a:solidFill>
              </a:rPr>
              <a:t>) on Kattis</a:t>
            </a:r>
          </a:p>
          <a:p>
            <a:r>
              <a:rPr lang="en-US" sz="2400" dirty="0">
                <a:solidFill>
                  <a:schemeClr val="tx1">
                    <a:alpha val="80000"/>
                  </a:schemeClr>
                </a:solidFill>
              </a:rPr>
              <a:t>Medium: “Watering Grass” (grass) on Kattis</a:t>
            </a:r>
          </a:p>
          <a:p>
            <a:r>
              <a:rPr lang="en-US" sz="2400" dirty="0">
                <a:solidFill>
                  <a:schemeClr val="tx1">
                    <a:alpha val="80000"/>
                  </a:schemeClr>
                </a:solidFill>
              </a:rPr>
              <a:t>Hard: “Magic Checkerboard” (checkerboard) on Kattis</a:t>
            </a:r>
          </a:p>
        </p:txBody>
      </p:sp>
    </p:spTree>
    <p:extLst>
      <p:ext uri="{BB962C8B-B14F-4D97-AF65-F5344CB8AC3E}">
        <p14:creationId xmlns:p14="http://schemas.microsoft.com/office/powerpoint/2010/main" val="29554808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96E3AFA-23EC-3E45-E4EF-7E1C5F579E8C}"/>
              </a:ext>
            </a:extLst>
          </p:cNvPr>
          <p:cNvSpPr>
            <a:spLocks noGrp="1"/>
          </p:cNvSpPr>
          <p:nvPr>
            <p:ph type="ctrTitle"/>
          </p:nvPr>
        </p:nvSpPr>
        <p:spPr>
          <a:xfrm>
            <a:off x="838199" y="1120676"/>
            <a:ext cx="7021513" cy="2308324"/>
          </a:xfrm>
        </p:spPr>
        <p:txBody>
          <a:bodyPr>
            <a:normAutofit/>
          </a:bodyPr>
          <a:lstStyle/>
          <a:p>
            <a:pPr algn="l"/>
            <a:r>
              <a:rPr lang="en-US" sz="5000">
                <a:solidFill>
                  <a:schemeClr val="bg1"/>
                </a:solidFill>
              </a:rPr>
              <a:t>Greedy Algorithms in Competitive Programming</a:t>
            </a:r>
          </a:p>
        </p:txBody>
      </p:sp>
      <p:sp>
        <p:nvSpPr>
          <p:cNvPr id="3" name="Subtitle 2">
            <a:extLst>
              <a:ext uri="{FF2B5EF4-FFF2-40B4-BE49-F238E27FC236}">
                <a16:creationId xmlns:a16="http://schemas.microsoft.com/office/drawing/2014/main" id="{5594553D-F19B-B262-3166-57EA1AFA6091}"/>
              </a:ext>
            </a:extLst>
          </p:cNvPr>
          <p:cNvSpPr>
            <a:spLocks noGrp="1"/>
          </p:cNvSpPr>
          <p:nvPr>
            <p:ph type="subTitle" idx="1"/>
          </p:nvPr>
        </p:nvSpPr>
        <p:spPr>
          <a:xfrm>
            <a:off x="835024" y="3809999"/>
            <a:ext cx="7025753" cy="1012778"/>
          </a:xfrm>
        </p:spPr>
        <p:txBody>
          <a:bodyPr>
            <a:normAutofit/>
          </a:bodyPr>
          <a:lstStyle/>
          <a:p>
            <a:pPr algn="l"/>
            <a:r>
              <a:rPr lang="en-US" sz="1500">
                <a:solidFill>
                  <a:schemeClr val="bg1"/>
                </a:solidFill>
              </a:rPr>
              <a:t>Concepts, Use Cases, and Examples</a:t>
            </a:r>
          </a:p>
          <a:p>
            <a:pPr algn="l"/>
            <a:r>
              <a:rPr lang="en-US" sz="1500">
                <a:solidFill>
                  <a:schemeClr val="bg1"/>
                </a:solidFill>
              </a:rPr>
              <a:t>Joshua Ganschow – DSU Computer Club</a:t>
            </a:r>
          </a:p>
          <a:p>
            <a:pPr algn="l"/>
            <a:r>
              <a:rPr lang="en-US" sz="1500">
                <a:solidFill>
                  <a:schemeClr val="bg1"/>
                </a:solidFill>
              </a:rPr>
              <a:t>11/05/2024</a:t>
            </a:r>
          </a:p>
        </p:txBody>
      </p:sp>
    </p:spTree>
    <p:extLst>
      <p:ext uri="{BB962C8B-B14F-4D97-AF65-F5344CB8AC3E}">
        <p14:creationId xmlns:p14="http://schemas.microsoft.com/office/powerpoint/2010/main" val="168055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1E4C8-AE05-F3DC-E2CE-017262175A20}"/>
              </a:ext>
            </a:extLst>
          </p:cNvPr>
          <p:cNvSpPr>
            <a:spLocks noGrp="1"/>
          </p:cNvSpPr>
          <p:nvPr>
            <p:ph type="title"/>
          </p:nvPr>
        </p:nvSpPr>
        <p:spPr>
          <a:xfrm>
            <a:off x="838199" y="1498512"/>
            <a:ext cx="8740774" cy="1323439"/>
          </a:xfrm>
        </p:spPr>
        <p:txBody>
          <a:bodyPr anchor="t">
            <a:normAutofit/>
          </a:bodyPr>
          <a:lstStyle/>
          <a:p>
            <a:r>
              <a:rPr lang="en-US" sz="4000"/>
              <a:t>What Are Greedy Algorithms?</a:t>
            </a:r>
          </a:p>
        </p:txBody>
      </p:sp>
      <p:sp>
        <p:nvSpPr>
          <p:cNvPr id="3" name="Content Placeholder 2">
            <a:extLst>
              <a:ext uri="{FF2B5EF4-FFF2-40B4-BE49-F238E27FC236}">
                <a16:creationId xmlns:a16="http://schemas.microsoft.com/office/drawing/2014/main" id="{70EC9813-8102-61FC-5476-3C51F429632F}"/>
              </a:ext>
            </a:extLst>
          </p:cNvPr>
          <p:cNvSpPr>
            <a:spLocks noGrp="1"/>
          </p:cNvSpPr>
          <p:nvPr>
            <p:ph idx="1"/>
          </p:nvPr>
        </p:nvSpPr>
        <p:spPr>
          <a:xfrm>
            <a:off x="838199" y="3003160"/>
            <a:ext cx="8740775" cy="2454300"/>
          </a:xfrm>
        </p:spPr>
        <p:txBody>
          <a:bodyPr>
            <a:normAutofit/>
          </a:bodyPr>
          <a:lstStyle/>
          <a:p>
            <a:r>
              <a:rPr lang="en-US" sz="2400">
                <a:solidFill>
                  <a:schemeClr val="tx1">
                    <a:alpha val="80000"/>
                  </a:schemeClr>
                </a:solidFill>
              </a:rPr>
              <a:t>Greedy algorithms are algorithms that build up a solution piece by piece, choosing the option that offers the most immediate benefit (locally optimal solution).</a:t>
            </a:r>
          </a:p>
          <a:p>
            <a:r>
              <a:rPr lang="en-US" sz="2400">
                <a:solidFill>
                  <a:schemeClr val="tx1">
                    <a:alpha val="80000"/>
                  </a:schemeClr>
                </a:solidFill>
              </a:rPr>
              <a:t>Make a locally optimal choice at each step, with the hope it leads to a globally optimal solution.</a:t>
            </a:r>
          </a:p>
          <a:p>
            <a:endParaRPr lang="en-US" sz="240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434267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1D937D12-127A-F11B-6954-2B1A86A7EED9}"/>
              </a:ext>
            </a:extLst>
          </p:cNvPr>
          <p:cNvSpPr>
            <a:spLocks noGrp="1"/>
          </p:cNvSpPr>
          <p:nvPr>
            <p:ph type="title"/>
          </p:nvPr>
        </p:nvSpPr>
        <p:spPr>
          <a:xfrm>
            <a:off x="1268127" y="2023558"/>
            <a:ext cx="3521265" cy="2491292"/>
          </a:xfrm>
        </p:spPr>
        <p:txBody>
          <a:bodyPr anchor="t">
            <a:normAutofit/>
          </a:bodyPr>
          <a:lstStyle/>
          <a:p>
            <a:r>
              <a:rPr lang="en-US" sz="4000"/>
              <a:t>When to Use Greedy Algorithms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89FC94-805F-1BB7-BE64-DFF493111A71}"/>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Problems that can be solved by making local decisions (without backtracking)</a:t>
            </a:r>
          </a:p>
          <a:p>
            <a:r>
              <a:rPr lang="en-US" sz="2400">
                <a:solidFill>
                  <a:schemeClr val="tx1">
                    <a:alpha val="80000"/>
                  </a:schemeClr>
                </a:solidFill>
              </a:rPr>
              <a:t>Problems where the optimal solution to a problem can be constructed from optimal solutions of its subproblems.</a:t>
            </a:r>
          </a:p>
          <a:p>
            <a:r>
              <a:rPr lang="en-US" sz="2400">
                <a:solidFill>
                  <a:schemeClr val="tx1">
                    <a:alpha val="80000"/>
                  </a:schemeClr>
                </a:solidFill>
              </a:rPr>
              <a:t>Examples:</a:t>
            </a:r>
          </a:p>
          <a:p>
            <a:pPr lvl="1"/>
            <a:r>
              <a:rPr lang="en-US">
                <a:solidFill>
                  <a:schemeClr val="tx1">
                    <a:alpha val="80000"/>
                  </a:schemeClr>
                </a:solidFill>
              </a:rPr>
              <a:t>Interval Scheduling</a:t>
            </a:r>
          </a:p>
          <a:p>
            <a:pPr lvl="1"/>
            <a:r>
              <a:rPr lang="en-US">
                <a:solidFill>
                  <a:schemeClr val="tx1">
                    <a:alpha val="80000"/>
                  </a:schemeClr>
                </a:solidFill>
              </a:rPr>
              <a:t>Coin Change</a:t>
            </a:r>
          </a:p>
          <a:p>
            <a:pPr lvl="1"/>
            <a:r>
              <a:rPr lang="en-US">
                <a:solidFill>
                  <a:schemeClr val="tx1">
                    <a:alpha val="80000"/>
                  </a:schemeClr>
                </a:solidFill>
              </a:rPr>
              <a:t>Dijkstra’s Shortest Path</a:t>
            </a:r>
          </a:p>
        </p:txBody>
      </p:sp>
    </p:spTree>
    <p:extLst>
      <p:ext uri="{BB962C8B-B14F-4D97-AF65-F5344CB8AC3E}">
        <p14:creationId xmlns:p14="http://schemas.microsoft.com/office/powerpoint/2010/main" val="14876435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D67BC931-EF95-A675-1199-4868A390A36A}"/>
              </a:ext>
            </a:extLst>
          </p:cNvPr>
          <p:cNvSpPr>
            <a:spLocks noGrp="1"/>
          </p:cNvSpPr>
          <p:nvPr>
            <p:ph type="title"/>
          </p:nvPr>
        </p:nvSpPr>
        <p:spPr>
          <a:xfrm>
            <a:off x="1268127" y="2023558"/>
            <a:ext cx="3521265" cy="2491292"/>
          </a:xfrm>
        </p:spPr>
        <p:txBody>
          <a:bodyPr anchor="t">
            <a:normAutofit/>
          </a:bodyPr>
          <a:lstStyle/>
          <a:p>
            <a:r>
              <a:rPr lang="en-US" sz="4000"/>
              <a:t>Greedy Algorithm Framework</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E8D7546-CF14-2E14-C153-17CC56014ED9}"/>
              </a:ext>
            </a:extLst>
          </p:cNvPr>
          <p:cNvSpPr>
            <a:spLocks noGrp="1"/>
          </p:cNvSpPr>
          <p:nvPr>
            <p:ph idx="1"/>
          </p:nvPr>
        </p:nvSpPr>
        <p:spPr>
          <a:xfrm>
            <a:off x="6099175" y="1311088"/>
            <a:ext cx="5276850" cy="4327261"/>
          </a:xfrm>
        </p:spPr>
        <p:txBody>
          <a:bodyPr>
            <a:normAutofit/>
          </a:bodyPr>
          <a:lstStyle/>
          <a:p>
            <a:pPr marL="514350" indent="-514350">
              <a:buAutoNum type="arabicPeriod"/>
            </a:pPr>
            <a:r>
              <a:rPr lang="en-US" sz="2400" dirty="0">
                <a:solidFill>
                  <a:schemeClr val="tx1">
                    <a:alpha val="80000"/>
                  </a:schemeClr>
                </a:solidFill>
              </a:rPr>
              <a:t>Identify the locally optimal choice</a:t>
            </a:r>
          </a:p>
          <a:p>
            <a:pPr marL="514350" indent="-514350">
              <a:buAutoNum type="arabicPeriod"/>
            </a:pPr>
            <a:r>
              <a:rPr lang="en-US" sz="2400" dirty="0">
                <a:solidFill>
                  <a:schemeClr val="tx1">
                    <a:alpha val="80000"/>
                  </a:schemeClr>
                </a:solidFill>
              </a:rPr>
              <a:t>Ensure the choice is indeed locally optimal and safe to perform (won’t affect the global problem)</a:t>
            </a:r>
          </a:p>
          <a:p>
            <a:pPr marL="514350" indent="-514350">
              <a:buAutoNum type="arabicPeriod"/>
            </a:pPr>
            <a:r>
              <a:rPr lang="en-US" sz="2400" dirty="0">
                <a:solidFill>
                  <a:schemeClr val="tx1">
                    <a:alpha val="80000"/>
                  </a:schemeClr>
                </a:solidFill>
              </a:rPr>
              <a:t>Ensure smaller problems can be generalized to be solved in the same way</a:t>
            </a:r>
          </a:p>
          <a:p>
            <a:pPr marL="514350" indent="-514350">
              <a:buAutoNum type="arabicPeriod"/>
            </a:pPr>
            <a:r>
              <a:rPr lang="en-US" sz="2400" dirty="0">
                <a:solidFill>
                  <a:schemeClr val="tx1">
                    <a:alpha val="80000"/>
                  </a:schemeClr>
                </a:solidFill>
              </a:rPr>
              <a:t>Implement the solution (iterate over the subproblems and solve them)</a:t>
            </a:r>
          </a:p>
        </p:txBody>
      </p:sp>
    </p:spTree>
    <p:extLst>
      <p:ext uri="{BB962C8B-B14F-4D97-AF65-F5344CB8AC3E}">
        <p14:creationId xmlns:p14="http://schemas.microsoft.com/office/powerpoint/2010/main" val="21242630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0C4DD9D6-C965-191B-CDD2-0D154BD86874}"/>
              </a:ext>
            </a:extLst>
          </p:cNvPr>
          <p:cNvSpPr>
            <a:spLocks noGrp="1"/>
          </p:cNvSpPr>
          <p:nvPr>
            <p:ph type="title"/>
          </p:nvPr>
        </p:nvSpPr>
        <p:spPr>
          <a:xfrm>
            <a:off x="1268127" y="2023558"/>
            <a:ext cx="3521265" cy="2491292"/>
          </a:xfrm>
        </p:spPr>
        <p:txBody>
          <a:bodyPr anchor="t">
            <a:normAutofit/>
          </a:bodyPr>
          <a:lstStyle/>
          <a:p>
            <a:r>
              <a:rPr lang="en-US" sz="4000"/>
              <a:t>Example Problem: Interval Scheduling</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1AEF44-EF47-E724-E36C-73F18746517A}"/>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Given a list of intervals, find the maximum number of non-overlapping intervals.</a:t>
            </a:r>
          </a:p>
          <a:p>
            <a:r>
              <a:rPr lang="en-US" sz="2400">
                <a:solidFill>
                  <a:schemeClr val="tx1">
                    <a:alpha val="80000"/>
                  </a:schemeClr>
                </a:solidFill>
              </a:rPr>
              <a:t>Greedy choice: always pick the interval with the earliest ending time that doesn’t overlap with the previously selected one. </a:t>
            </a:r>
          </a:p>
          <a:p>
            <a:r>
              <a:rPr lang="en-US" sz="2400">
                <a:solidFill>
                  <a:schemeClr val="tx1">
                    <a:alpha val="80000"/>
                  </a:schemeClr>
                </a:solidFill>
              </a:rPr>
              <a:t>With the greedy choice, we have ensured that the subproblems won’t overlap each other.</a:t>
            </a:r>
          </a:p>
          <a:p>
            <a:endParaRPr lang="en-US" sz="2400">
              <a:solidFill>
                <a:schemeClr val="tx1">
                  <a:alpha val="80000"/>
                </a:schemeClr>
              </a:solidFill>
            </a:endParaRPr>
          </a:p>
        </p:txBody>
      </p:sp>
    </p:spTree>
    <p:extLst>
      <p:ext uri="{BB962C8B-B14F-4D97-AF65-F5344CB8AC3E}">
        <p14:creationId xmlns:p14="http://schemas.microsoft.com/office/powerpoint/2010/main" val="7027466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18C-BDFD-20D7-19F7-C633CAE76931}"/>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Interval Scheduling: Python code</a:t>
            </a:r>
          </a:p>
        </p:txBody>
      </p:sp>
      <p:pic>
        <p:nvPicPr>
          <p:cNvPr id="9" name="Content Placeholder 8">
            <a:extLst>
              <a:ext uri="{FF2B5EF4-FFF2-40B4-BE49-F238E27FC236}">
                <a16:creationId xmlns:a16="http://schemas.microsoft.com/office/drawing/2014/main" id="{1688B6F1-794A-AE62-338F-5F6EC94CFF96}"/>
              </a:ext>
            </a:extLst>
          </p:cNvPr>
          <p:cNvPicPr>
            <a:picLocks noGrp="1" noChangeAspect="1"/>
          </p:cNvPicPr>
          <p:nvPr>
            <p:ph idx="1"/>
          </p:nvPr>
        </p:nvPicPr>
        <p:blipFill>
          <a:blip r:embed="rId2"/>
          <a:srcRect r="1" b="2533"/>
          <a:stretch/>
        </p:blipFill>
        <p:spPr>
          <a:xfrm>
            <a:off x="640080" y="640081"/>
            <a:ext cx="10911840" cy="4836160"/>
          </a:xfrm>
          <a:prstGeom prst="rect">
            <a:avLst/>
          </a:prstGeom>
          <a:ln w="19050">
            <a:solidFill>
              <a:schemeClr val="tx1"/>
            </a:solidFill>
            <a:miter lim="800000"/>
          </a:ln>
        </p:spPr>
      </p:pic>
    </p:spTree>
    <p:extLst>
      <p:ext uri="{BB962C8B-B14F-4D97-AF65-F5344CB8AC3E}">
        <p14:creationId xmlns:p14="http://schemas.microsoft.com/office/powerpoint/2010/main" val="7426120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FF68FD-BE22-A52C-6301-C7129276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F5B18-A5D2-504F-00D5-DDC7A8AFD2CB}"/>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Interval Scheduling: C++ code</a:t>
            </a:r>
          </a:p>
        </p:txBody>
      </p:sp>
      <p:pic>
        <p:nvPicPr>
          <p:cNvPr id="4" name="Content Placeholder 3">
            <a:extLst>
              <a:ext uri="{FF2B5EF4-FFF2-40B4-BE49-F238E27FC236}">
                <a16:creationId xmlns:a16="http://schemas.microsoft.com/office/drawing/2014/main" id="{B16AC2E8-3E6E-E8E4-8580-242A291E04CD}"/>
              </a:ext>
            </a:extLst>
          </p:cNvPr>
          <p:cNvPicPr>
            <a:picLocks noGrp="1" noChangeAspect="1"/>
          </p:cNvPicPr>
          <p:nvPr>
            <p:ph idx="1"/>
          </p:nvPr>
        </p:nvPicPr>
        <p:blipFill>
          <a:blip r:embed="rId2"/>
          <a:srcRect t="-134" r="1" b="-423"/>
          <a:stretch/>
        </p:blipFill>
        <p:spPr>
          <a:xfrm>
            <a:off x="1727200" y="18459"/>
            <a:ext cx="8188960" cy="5558428"/>
          </a:xfrm>
          <a:prstGeom prst="rect">
            <a:avLst/>
          </a:prstGeom>
          <a:ln w="19050">
            <a:solidFill>
              <a:schemeClr val="tx1"/>
            </a:solidFill>
            <a:miter lim="800000"/>
          </a:ln>
        </p:spPr>
      </p:pic>
    </p:spTree>
    <p:extLst>
      <p:ext uri="{BB962C8B-B14F-4D97-AF65-F5344CB8AC3E}">
        <p14:creationId xmlns:p14="http://schemas.microsoft.com/office/powerpoint/2010/main" val="133299021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CF43F7-175C-A8C3-2776-66DA43E433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95C1AB-8BD7-EB64-7AF5-583989C43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BE28AE2-C00D-C8A8-84C8-403C4257B1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B75A337A-0521-DEC0-BDE2-06C400CD6C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77390D88-DD23-1BB5-8C73-B323D73FC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EE0E505-E351-1B75-FFE0-5C77DF9D0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D05575D6-E67B-A503-9C81-A901E5AE0C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C859A119-BC91-93C2-5E17-2503AE5735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A773080-C1CE-10DF-2955-68FCB121B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7E71E9F-88F8-44F2-1746-A93D31574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60D080D5-D752-4C1F-FAEE-16EC43E499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D121C143-31CC-0823-6878-852B52E0C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C0E5420-860D-278F-960D-0A5ED34D4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D8FA3FD2-E66F-B54A-F2EC-0BF17DAE20D8}"/>
              </a:ext>
            </a:extLst>
          </p:cNvPr>
          <p:cNvSpPr>
            <a:spLocks noGrp="1"/>
          </p:cNvSpPr>
          <p:nvPr>
            <p:ph type="title"/>
          </p:nvPr>
        </p:nvSpPr>
        <p:spPr>
          <a:xfrm>
            <a:off x="827088" y="1641752"/>
            <a:ext cx="2655887" cy="3213277"/>
          </a:xfrm>
        </p:spPr>
        <p:txBody>
          <a:bodyPr anchor="t">
            <a:normAutofit/>
          </a:bodyPr>
          <a:lstStyle/>
          <a:p>
            <a:r>
              <a:rPr lang="en-US" sz="4000" dirty="0"/>
              <a:t>Example Problem on Kattis: Planting Trees</a:t>
            </a:r>
          </a:p>
        </p:txBody>
      </p:sp>
      <p:sp>
        <p:nvSpPr>
          <p:cNvPr id="3" name="Content Placeholder 2">
            <a:extLst>
              <a:ext uri="{FF2B5EF4-FFF2-40B4-BE49-F238E27FC236}">
                <a16:creationId xmlns:a16="http://schemas.microsoft.com/office/drawing/2014/main" id="{16231BF0-B36D-E441-5A12-147C3ED5420D}"/>
              </a:ext>
            </a:extLst>
          </p:cNvPr>
          <p:cNvSpPr>
            <a:spLocks noGrp="1"/>
          </p:cNvSpPr>
          <p:nvPr>
            <p:ph idx="1"/>
          </p:nvPr>
        </p:nvSpPr>
        <p:spPr>
          <a:xfrm>
            <a:off x="5232401" y="1721579"/>
            <a:ext cx="6140449" cy="3952648"/>
          </a:xfrm>
        </p:spPr>
        <p:txBody>
          <a:bodyPr>
            <a:normAutofit/>
          </a:bodyPr>
          <a:lstStyle/>
          <a:p>
            <a:r>
              <a:rPr lang="en-US" sz="2400" dirty="0">
                <a:solidFill>
                  <a:schemeClr val="tx1">
                    <a:alpha val="80000"/>
                  </a:schemeClr>
                </a:solidFill>
              </a:rPr>
              <a:t>Problem Description: </a:t>
            </a:r>
            <a:r>
              <a:rPr lang="en-US" sz="2400" dirty="0">
                <a:solidFill>
                  <a:schemeClr val="tx1">
                    <a:alpha val="80000"/>
                  </a:schemeClr>
                </a:solidFill>
                <a:hlinkClick r:id="rId3"/>
              </a:rPr>
              <a:t>link</a:t>
            </a:r>
            <a:endParaRPr lang="en-US" sz="2400" dirty="0">
              <a:solidFill>
                <a:schemeClr val="tx1">
                  <a:alpha val="80000"/>
                </a:schemeClr>
              </a:solidFill>
            </a:endParaRPr>
          </a:p>
        </p:txBody>
      </p:sp>
    </p:spTree>
    <p:extLst>
      <p:ext uri="{BB962C8B-B14F-4D97-AF65-F5344CB8AC3E}">
        <p14:creationId xmlns:p14="http://schemas.microsoft.com/office/powerpoint/2010/main" val="19406194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TotalTime>
  <Words>729</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Attendance</vt:lpstr>
      <vt:lpstr>Greedy Algorithms in Competitive Programming</vt:lpstr>
      <vt:lpstr>What Are Greedy Algorithms?</vt:lpstr>
      <vt:lpstr>When to Use Greedy Algorithms</vt:lpstr>
      <vt:lpstr>Greedy Algorithm Framework</vt:lpstr>
      <vt:lpstr>Example Problem: Interval Scheduling</vt:lpstr>
      <vt:lpstr>Interval Scheduling: Python code</vt:lpstr>
      <vt:lpstr>Interval Scheduling: C++ code</vt:lpstr>
      <vt:lpstr>Example Problem on Kattis: Planting Trees</vt:lpstr>
      <vt:lpstr>Example Problem on Kattis: Bank Queue</vt:lpstr>
      <vt:lpstr>Caveat: Not Always Optimal</vt:lpstr>
      <vt:lpstr>Caveat: Not Always Optimal</vt:lpstr>
      <vt:lpstr>Common Techniques for Problems Where Greedy Fails</vt:lpstr>
      <vt:lpstr>Implementation Tips</vt:lpstr>
      <vt:lpstr>Recap</vt:lpstr>
      <vt:lpstr>Practice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Ganschow</dc:creator>
  <cp:lastModifiedBy>Joshua Ganschow</cp:lastModifiedBy>
  <cp:revision>1</cp:revision>
  <dcterms:created xsi:type="dcterms:W3CDTF">2024-11-05T19:25:20Z</dcterms:created>
  <dcterms:modified xsi:type="dcterms:W3CDTF">2024-11-05T23:48:46Z</dcterms:modified>
</cp:coreProperties>
</file>