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1" r:id="rId6"/>
    <p:sldId id="262" r:id="rId7"/>
    <p:sldId id="263" r:id="rId8"/>
    <p:sldId id="264" r:id="rId9"/>
    <p:sldId id="265" r:id="rId10"/>
    <p:sldId id="266" r:id="rId11"/>
    <p:sldId id="270" r:id="rId12"/>
    <p:sldId id="268" r:id="rId13"/>
    <p:sldId id="269" r:id="rId14"/>
    <p:sldId id="267"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C503F5-5AB2-41BC-A32F-08AACED10188}" v="157" dt="2024-09-24T22:29:50.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72" autoAdjust="0"/>
  </p:normalViewPr>
  <p:slideViewPr>
    <p:cSldViewPr snapToGrid="0">
      <p:cViewPr varScale="1">
        <p:scale>
          <a:sx n="97" d="100"/>
          <a:sy n="97" d="100"/>
        </p:scale>
        <p:origin x="240"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Ganschow" userId="3c0bb4e7a172a306" providerId="LiveId" clId="{CCC503F5-5AB2-41BC-A32F-08AACED10188}"/>
    <pc:docChg chg="undo custSel addSld delSld modSld sldOrd">
      <pc:chgData name="Joshua Ganschow" userId="3c0bb4e7a172a306" providerId="LiveId" clId="{CCC503F5-5AB2-41BC-A32F-08AACED10188}" dt="2024-09-24T22:29:50.627" v="8266"/>
      <pc:docMkLst>
        <pc:docMk/>
      </pc:docMkLst>
      <pc:sldChg chg="addSp modSp new mod setBg addAnim">
        <pc:chgData name="Joshua Ganschow" userId="3c0bb4e7a172a306" providerId="LiveId" clId="{CCC503F5-5AB2-41BC-A32F-08AACED10188}" dt="2024-09-24T21:05:35.907" v="973"/>
        <pc:sldMkLst>
          <pc:docMk/>
          <pc:sldMk cId="317873429" sldId="256"/>
        </pc:sldMkLst>
        <pc:spChg chg="mod">
          <ac:chgData name="Joshua Ganschow" userId="3c0bb4e7a172a306" providerId="LiveId" clId="{CCC503F5-5AB2-41BC-A32F-08AACED10188}" dt="2024-09-24T21:05:35.898" v="971" actId="26606"/>
          <ac:spMkLst>
            <pc:docMk/>
            <pc:sldMk cId="317873429" sldId="256"/>
            <ac:spMk id="2" creationId="{905E8786-015F-E021-CD7B-D262525CBD94}"/>
          </ac:spMkLst>
        </pc:spChg>
        <pc:spChg chg="mod">
          <ac:chgData name="Joshua Ganschow" userId="3c0bb4e7a172a306" providerId="LiveId" clId="{CCC503F5-5AB2-41BC-A32F-08AACED10188}" dt="2024-09-24T21:05:35.898" v="971" actId="26606"/>
          <ac:spMkLst>
            <pc:docMk/>
            <pc:sldMk cId="317873429" sldId="256"/>
            <ac:spMk id="3" creationId="{18EB71AE-30A2-8E7D-BE79-E6D4D9683333}"/>
          </ac:spMkLst>
        </pc:spChg>
        <pc:spChg chg="add">
          <ac:chgData name="Joshua Ganschow" userId="3c0bb4e7a172a306" providerId="LiveId" clId="{CCC503F5-5AB2-41BC-A32F-08AACED10188}" dt="2024-09-24T21:05:35.898" v="971" actId="26606"/>
          <ac:spMkLst>
            <pc:docMk/>
            <pc:sldMk cId="317873429" sldId="256"/>
            <ac:spMk id="8" creationId="{6F5A5072-7B47-4D32-B52A-4EBBF590B8A5}"/>
          </ac:spMkLst>
        </pc:spChg>
        <pc:spChg chg="add">
          <ac:chgData name="Joshua Ganschow" userId="3c0bb4e7a172a306" providerId="LiveId" clId="{CCC503F5-5AB2-41BC-A32F-08AACED10188}" dt="2024-09-24T21:05:35.898" v="971" actId="26606"/>
          <ac:spMkLst>
            <pc:docMk/>
            <pc:sldMk cId="317873429" sldId="256"/>
            <ac:spMk id="10" creationId="{9715DAF0-AE1B-46C9-8A6B-DB2AA05AB91D}"/>
          </ac:spMkLst>
        </pc:spChg>
        <pc:spChg chg="add">
          <ac:chgData name="Joshua Ganschow" userId="3c0bb4e7a172a306" providerId="LiveId" clId="{CCC503F5-5AB2-41BC-A32F-08AACED10188}" dt="2024-09-24T21:05:35.898" v="971" actId="26606"/>
          <ac:spMkLst>
            <pc:docMk/>
            <pc:sldMk cId="317873429" sldId="256"/>
            <ac:spMk id="12" creationId="{6016219D-510E-4184-9090-6D5578A87BD1}"/>
          </ac:spMkLst>
        </pc:spChg>
        <pc:spChg chg="add">
          <ac:chgData name="Joshua Ganschow" userId="3c0bb4e7a172a306" providerId="LiveId" clId="{CCC503F5-5AB2-41BC-A32F-08AACED10188}" dt="2024-09-24T21:05:35.898" v="971" actId="26606"/>
          <ac:spMkLst>
            <pc:docMk/>
            <pc:sldMk cId="317873429" sldId="256"/>
            <ac:spMk id="14" creationId="{AFF4A713-7B75-4B21-90D7-5AB19547C728}"/>
          </ac:spMkLst>
        </pc:spChg>
        <pc:spChg chg="add">
          <ac:chgData name="Joshua Ganschow" userId="3c0bb4e7a172a306" providerId="LiveId" clId="{CCC503F5-5AB2-41BC-A32F-08AACED10188}" dt="2024-09-24T21:05:35.898" v="971" actId="26606"/>
          <ac:spMkLst>
            <pc:docMk/>
            <pc:sldMk cId="317873429" sldId="256"/>
            <ac:spMk id="16" creationId="{DC631C0B-6DA6-4E57-8231-CE32B3434A7E}"/>
          </ac:spMkLst>
        </pc:spChg>
        <pc:spChg chg="add">
          <ac:chgData name="Joshua Ganschow" userId="3c0bb4e7a172a306" providerId="LiveId" clId="{CCC503F5-5AB2-41BC-A32F-08AACED10188}" dt="2024-09-24T21:05:35.898" v="971" actId="26606"/>
          <ac:spMkLst>
            <pc:docMk/>
            <pc:sldMk cId="317873429" sldId="256"/>
            <ac:spMk id="18" creationId="{C29501E6-A978-4A61-9689-9085AF97A53A}"/>
          </ac:spMkLst>
        </pc:spChg>
      </pc:sldChg>
      <pc:sldChg chg="addSp modSp new mod setBg modNotesTx">
        <pc:chgData name="Joshua Ganschow" userId="3c0bb4e7a172a306" providerId="LiveId" clId="{CCC503F5-5AB2-41BC-A32F-08AACED10188}" dt="2024-09-24T21:05:56.140" v="974" actId="26606"/>
        <pc:sldMkLst>
          <pc:docMk/>
          <pc:sldMk cId="143191191" sldId="257"/>
        </pc:sldMkLst>
        <pc:spChg chg="mod">
          <ac:chgData name="Joshua Ganschow" userId="3c0bb4e7a172a306" providerId="LiveId" clId="{CCC503F5-5AB2-41BC-A32F-08AACED10188}" dt="2024-09-24T21:05:56.140" v="974" actId="26606"/>
          <ac:spMkLst>
            <pc:docMk/>
            <pc:sldMk cId="143191191" sldId="257"/>
            <ac:spMk id="2" creationId="{7FEB6169-1A31-808E-4F52-9BDAE47AFB4F}"/>
          </ac:spMkLst>
        </pc:spChg>
        <pc:spChg chg="mod">
          <ac:chgData name="Joshua Ganschow" userId="3c0bb4e7a172a306" providerId="LiveId" clId="{CCC503F5-5AB2-41BC-A32F-08AACED10188}" dt="2024-09-24T21:05:56.140" v="974" actId="26606"/>
          <ac:spMkLst>
            <pc:docMk/>
            <pc:sldMk cId="143191191" sldId="257"/>
            <ac:spMk id="3" creationId="{A28E25C3-C383-DBA5-0994-59A68B026819}"/>
          </ac:spMkLst>
        </pc:spChg>
        <pc:spChg chg="add">
          <ac:chgData name="Joshua Ganschow" userId="3c0bb4e7a172a306" providerId="LiveId" clId="{CCC503F5-5AB2-41BC-A32F-08AACED10188}" dt="2024-09-24T21:05:56.140" v="974" actId="26606"/>
          <ac:spMkLst>
            <pc:docMk/>
            <pc:sldMk cId="143191191" sldId="257"/>
            <ac:spMk id="8" creationId="{1B15ED52-F352-441B-82BF-E0EA34836D08}"/>
          </ac:spMkLst>
        </pc:spChg>
        <pc:spChg chg="add">
          <ac:chgData name="Joshua Ganschow" userId="3c0bb4e7a172a306" providerId="LiveId" clId="{CCC503F5-5AB2-41BC-A32F-08AACED10188}" dt="2024-09-24T21:05:56.140" v="974" actId="26606"/>
          <ac:spMkLst>
            <pc:docMk/>
            <pc:sldMk cId="143191191" sldId="257"/>
            <ac:spMk id="10" creationId="{3B2E3793-BFE6-45A2-9B7B-E18844431C99}"/>
          </ac:spMkLst>
        </pc:spChg>
        <pc:spChg chg="add">
          <ac:chgData name="Joshua Ganschow" userId="3c0bb4e7a172a306" providerId="LiveId" clId="{CCC503F5-5AB2-41BC-A32F-08AACED10188}" dt="2024-09-24T21:05:56.140" v="974" actId="26606"/>
          <ac:spMkLst>
            <pc:docMk/>
            <pc:sldMk cId="143191191" sldId="257"/>
            <ac:spMk id="12" creationId="{BC4C4868-CB8F-4AF9-9CDB-8108F2C19B67}"/>
          </ac:spMkLst>
        </pc:spChg>
        <pc:spChg chg="add">
          <ac:chgData name="Joshua Ganschow" userId="3c0bb4e7a172a306" providerId="LiveId" clId="{CCC503F5-5AB2-41BC-A32F-08AACED10188}" dt="2024-09-24T21:05:56.140" v="974" actId="26606"/>
          <ac:spMkLst>
            <pc:docMk/>
            <pc:sldMk cId="143191191" sldId="257"/>
            <ac:spMk id="14" creationId="{375E0459-6403-40CD-989D-56A4407CA12E}"/>
          </ac:spMkLst>
        </pc:spChg>
        <pc:spChg chg="add">
          <ac:chgData name="Joshua Ganschow" userId="3c0bb4e7a172a306" providerId="LiveId" clId="{CCC503F5-5AB2-41BC-A32F-08AACED10188}" dt="2024-09-24T21:05:56.140" v="974" actId="26606"/>
          <ac:spMkLst>
            <pc:docMk/>
            <pc:sldMk cId="143191191" sldId="257"/>
            <ac:spMk id="16" creationId="{53E5B1A8-3AC9-4BD1-9BBC-78CA94F2D1BA}"/>
          </ac:spMkLst>
        </pc:spChg>
      </pc:sldChg>
      <pc:sldChg chg="addSp delSp modSp new mod setBg">
        <pc:chgData name="Joshua Ganschow" userId="3c0bb4e7a172a306" providerId="LiveId" clId="{CCC503F5-5AB2-41BC-A32F-08AACED10188}" dt="2024-09-24T21:07:10.042" v="1102" actId="26606"/>
        <pc:sldMkLst>
          <pc:docMk/>
          <pc:sldMk cId="1679548619" sldId="258"/>
        </pc:sldMkLst>
        <pc:spChg chg="mod">
          <ac:chgData name="Joshua Ganschow" userId="3c0bb4e7a172a306" providerId="LiveId" clId="{CCC503F5-5AB2-41BC-A32F-08AACED10188}" dt="2024-09-24T21:07:10.042" v="1102" actId="26606"/>
          <ac:spMkLst>
            <pc:docMk/>
            <pc:sldMk cId="1679548619" sldId="258"/>
            <ac:spMk id="2" creationId="{08B4CB1D-C307-2076-F80A-245D0FB17217}"/>
          </ac:spMkLst>
        </pc:spChg>
        <pc:spChg chg="del mod">
          <ac:chgData name="Joshua Ganschow" userId="3c0bb4e7a172a306" providerId="LiveId" clId="{CCC503F5-5AB2-41BC-A32F-08AACED10188}" dt="2024-09-24T21:07:10.042" v="1102" actId="26606"/>
          <ac:spMkLst>
            <pc:docMk/>
            <pc:sldMk cId="1679548619" sldId="258"/>
            <ac:spMk id="3" creationId="{808D2AE0-61FF-0FB3-E50B-DE2EA6204FC8}"/>
          </ac:spMkLst>
        </pc:spChg>
        <pc:spChg chg="add">
          <ac:chgData name="Joshua Ganschow" userId="3c0bb4e7a172a306" providerId="LiveId" clId="{CCC503F5-5AB2-41BC-A32F-08AACED10188}" dt="2024-09-24T21:07:10.042" v="1102" actId="26606"/>
          <ac:spMkLst>
            <pc:docMk/>
            <pc:sldMk cId="1679548619" sldId="258"/>
            <ac:spMk id="9" creationId="{BACC6370-2D7E-4714-9D71-7542949D7D5D}"/>
          </ac:spMkLst>
        </pc:spChg>
        <pc:spChg chg="add">
          <ac:chgData name="Joshua Ganschow" userId="3c0bb4e7a172a306" providerId="LiveId" clId="{CCC503F5-5AB2-41BC-A32F-08AACED10188}" dt="2024-09-24T21:07:10.042" v="1102" actId="26606"/>
          <ac:spMkLst>
            <pc:docMk/>
            <pc:sldMk cId="1679548619" sldId="258"/>
            <ac:spMk id="11" creationId="{F68B3F68-107C-434F-AA38-110D5EA91B85}"/>
          </ac:spMkLst>
        </pc:spChg>
        <pc:spChg chg="add">
          <ac:chgData name="Joshua Ganschow" userId="3c0bb4e7a172a306" providerId="LiveId" clId="{CCC503F5-5AB2-41BC-A32F-08AACED10188}" dt="2024-09-24T21:07:10.042" v="1102" actId="26606"/>
          <ac:spMkLst>
            <pc:docMk/>
            <pc:sldMk cId="1679548619" sldId="258"/>
            <ac:spMk id="13" creationId="{AAD0DBB9-1A4B-4391-81D4-CB19F9AB918A}"/>
          </ac:spMkLst>
        </pc:spChg>
        <pc:spChg chg="add">
          <ac:chgData name="Joshua Ganschow" userId="3c0bb4e7a172a306" providerId="LiveId" clId="{CCC503F5-5AB2-41BC-A32F-08AACED10188}" dt="2024-09-24T21:07:10.042" v="1102" actId="26606"/>
          <ac:spMkLst>
            <pc:docMk/>
            <pc:sldMk cId="1679548619" sldId="258"/>
            <ac:spMk id="15" creationId="{063BBA22-50EA-4C4D-BE05-F1CE4E63AA56}"/>
          </ac:spMkLst>
        </pc:spChg>
        <pc:graphicFrameChg chg="add">
          <ac:chgData name="Joshua Ganschow" userId="3c0bb4e7a172a306" providerId="LiveId" clId="{CCC503F5-5AB2-41BC-A32F-08AACED10188}" dt="2024-09-24T21:07:10.042" v="1102" actId="26606"/>
          <ac:graphicFrameMkLst>
            <pc:docMk/>
            <pc:sldMk cId="1679548619" sldId="258"/>
            <ac:graphicFrameMk id="5" creationId="{D0A1468D-5E0C-4F2E-2B33-058F414E324E}"/>
          </ac:graphicFrameMkLst>
        </pc:graphicFrameChg>
      </pc:sldChg>
      <pc:sldChg chg="addSp delSp modSp new mod setBg modNotesTx">
        <pc:chgData name="Joshua Ganschow" userId="3c0bb4e7a172a306" providerId="LiveId" clId="{CCC503F5-5AB2-41BC-A32F-08AACED10188}" dt="2024-09-24T21:12:33.905" v="2125" actId="20577"/>
        <pc:sldMkLst>
          <pc:docMk/>
          <pc:sldMk cId="2799275057" sldId="259"/>
        </pc:sldMkLst>
        <pc:spChg chg="mod">
          <ac:chgData name="Joshua Ganschow" userId="3c0bb4e7a172a306" providerId="LiveId" clId="{CCC503F5-5AB2-41BC-A32F-08AACED10188}" dt="2024-09-24T21:10:17.484" v="1745" actId="26606"/>
          <ac:spMkLst>
            <pc:docMk/>
            <pc:sldMk cId="2799275057" sldId="259"/>
            <ac:spMk id="2" creationId="{EF238274-DCC2-7D80-F3E3-FFC3D3FCD928}"/>
          </ac:spMkLst>
        </pc:spChg>
        <pc:spChg chg="del mod">
          <ac:chgData name="Joshua Ganschow" userId="3c0bb4e7a172a306" providerId="LiveId" clId="{CCC503F5-5AB2-41BC-A32F-08AACED10188}" dt="2024-09-24T21:10:17.484" v="1745" actId="26606"/>
          <ac:spMkLst>
            <pc:docMk/>
            <pc:sldMk cId="2799275057" sldId="259"/>
            <ac:spMk id="3" creationId="{49976A97-011B-4B2F-AF67-4CF8309989E5}"/>
          </ac:spMkLst>
        </pc:spChg>
        <pc:spChg chg="add">
          <ac:chgData name="Joshua Ganschow" userId="3c0bb4e7a172a306" providerId="LiveId" clId="{CCC503F5-5AB2-41BC-A32F-08AACED10188}" dt="2024-09-24T21:10:17.484" v="1745" actId="26606"/>
          <ac:spMkLst>
            <pc:docMk/>
            <pc:sldMk cId="2799275057" sldId="259"/>
            <ac:spMk id="9" creationId="{BACC6370-2D7E-4714-9D71-7542949D7D5D}"/>
          </ac:spMkLst>
        </pc:spChg>
        <pc:spChg chg="add">
          <ac:chgData name="Joshua Ganschow" userId="3c0bb4e7a172a306" providerId="LiveId" clId="{CCC503F5-5AB2-41BC-A32F-08AACED10188}" dt="2024-09-24T21:10:17.484" v="1745" actId="26606"/>
          <ac:spMkLst>
            <pc:docMk/>
            <pc:sldMk cId="2799275057" sldId="259"/>
            <ac:spMk id="11" creationId="{256B2C21-A230-48C0-8DF1-C46611373C44}"/>
          </ac:spMkLst>
        </pc:spChg>
        <pc:spChg chg="add">
          <ac:chgData name="Joshua Ganschow" userId="3c0bb4e7a172a306" providerId="LiveId" clId="{CCC503F5-5AB2-41BC-A32F-08AACED10188}" dt="2024-09-24T21:10:17.484" v="1745" actId="26606"/>
          <ac:spMkLst>
            <pc:docMk/>
            <pc:sldMk cId="2799275057" sldId="259"/>
            <ac:spMk id="13" creationId="{3847E18C-932D-4C95-AABA-FEC7C9499AD7}"/>
          </ac:spMkLst>
        </pc:spChg>
        <pc:spChg chg="add">
          <ac:chgData name="Joshua Ganschow" userId="3c0bb4e7a172a306" providerId="LiveId" clId="{CCC503F5-5AB2-41BC-A32F-08AACED10188}" dt="2024-09-24T21:10:17.484" v="1745" actId="26606"/>
          <ac:spMkLst>
            <pc:docMk/>
            <pc:sldMk cId="2799275057" sldId="259"/>
            <ac:spMk id="15" creationId="{3150CB11-0C61-439E-910F-5787759E72A0}"/>
          </ac:spMkLst>
        </pc:spChg>
        <pc:spChg chg="add">
          <ac:chgData name="Joshua Ganschow" userId="3c0bb4e7a172a306" providerId="LiveId" clId="{CCC503F5-5AB2-41BC-A32F-08AACED10188}" dt="2024-09-24T21:10:17.484" v="1745" actId="26606"/>
          <ac:spMkLst>
            <pc:docMk/>
            <pc:sldMk cId="2799275057" sldId="259"/>
            <ac:spMk id="17" creationId="{43F8A58B-5155-44CE-A5FF-7647B47D0A7A}"/>
          </ac:spMkLst>
        </pc:spChg>
        <pc:spChg chg="add">
          <ac:chgData name="Joshua Ganschow" userId="3c0bb4e7a172a306" providerId="LiveId" clId="{CCC503F5-5AB2-41BC-A32F-08AACED10188}" dt="2024-09-24T21:10:17.484" v="1745" actId="26606"/>
          <ac:spMkLst>
            <pc:docMk/>
            <pc:sldMk cId="2799275057" sldId="259"/>
            <ac:spMk id="19" creationId="{443F2ACA-E6D6-4028-82DD-F03C262D5DE6}"/>
          </ac:spMkLst>
        </pc:spChg>
        <pc:graphicFrameChg chg="add mod">
          <ac:chgData name="Joshua Ganschow" userId="3c0bb4e7a172a306" providerId="LiveId" clId="{CCC503F5-5AB2-41BC-A32F-08AACED10188}" dt="2024-09-24T21:10:34.652" v="1748" actId="20577"/>
          <ac:graphicFrameMkLst>
            <pc:docMk/>
            <pc:sldMk cId="2799275057" sldId="259"/>
            <ac:graphicFrameMk id="5" creationId="{A5BB6B61-4971-C8E7-B829-AC16469F9365}"/>
          </ac:graphicFrameMkLst>
        </pc:graphicFrameChg>
      </pc:sldChg>
      <pc:sldChg chg="addSp modSp new del mod setBg modNotesTx">
        <pc:chgData name="Joshua Ganschow" userId="3c0bb4e7a172a306" providerId="LiveId" clId="{CCC503F5-5AB2-41BC-A32F-08AACED10188}" dt="2024-09-24T21:21:02.154" v="3080" actId="2696"/>
        <pc:sldMkLst>
          <pc:docMk/>
          <pc:sldMk cId="2452253893" sldId="260"/>
        </pc:sldMkLst>
        <pc:spChg chg="mod">
          <ac:chgData name="Joshua Ganschow" userId="3c0bb4e7a172a306" providerId="LiveId" clId="{CCC503F5-5AB2-41BC-A32F-08AACED10188}" dt="2024-09-24T21:18:51.523" v="3045" actId="26606"/>
          <ac:spMkLst>
            <pc:docMk/>
            <pc:sldMk cId="2452253893" sldId="260"/>
            <ac:spMk id="2" creationId="{4916F54F-916F-FDC5-FB5F-5BBF993ED0A9}"/>
          </ac:spMkLst>
        </pc:spChg>
        <pc:spChg chg="mod">
          <ac:chgData name="Joshua Ganschow" userId="3c0bb4e7a172a306" providerId="LiveId" clId="{CCC503F5-5AB2-41BC-A32F-08AACED10188}" dt="2024-09-24T21:18:51.523" v="3045" actId="26606"/>
          <ac:spMkLst>
            <pc:docMk/>
            <pc:sldMk cId="2452253893" sldId="260"/>
            <ac:spMk id="3" creationId="{7252E025-6F1A-8A1C-D11E-9F4699C1B502}"/>
          </ac:spMkLst>
        </pc:spChg>
        <pc:spChg chg="add">
          <ac:chgData name="Joshua Ganschow" userId="3c0bb4e7a172a306" providerId="LiveId" clId="{CCC503F5-5AB2-41BC-A32F-08AACED10188}" dt="2024-09-24T21:18:51.523" v="3045" actId="26606"/>
          <ac:spMkLst>
            <pc:docMk/>
            <pc:sldMk cId="2452253893" sldId="260"/>
            <ac:spMk id="8" creationId="{09588DA8-065E-4F6F-8EFD-43104AB2E0CF}"/>
          </ac:spMkLst>
        </pc:spChg>
        <pc:spChg chg="add">
          <ac:chgData name="Joshua Ganschow" userId="3c0bb4e7a172a306" providerId="LiveId" clId="{CCC503F5-5AB2-41BC-A32F-08AACED10188}" dt="2024-09-24T21:18:51.523" v="3045" actId="26606"/>
          <ac:spMkLst>
            <pc:docMk/>
            <pc:sldMk cId="2452253893" sldId="260"/>
            <ac:spMk id="10" creationId="{C4285719-470E-454C-AF62-8323075F1F5B}"/>
          </ac:spMkLst>
        </pc:spChg>
        <pc:spChg chg="add">
          <ac:chgData name="Joshua Ganschow" userId="3c0bb4e7a172a306" providerId="LiveId" clId="{CCC503F5-5AB2-41BC-A32F-08AACED10188}" dt="2024-09-24T21:18:51.523" v="3045" actId="26606"/>
          <ac:spMkLst>
            <pc:docMk/>
            <pc:sldMk cId="2452253893" sldId="260"/>
            <ac:spMk id="12" creationId="{CD9FE4EF-C4D8-49A0-B2FF-81D8DB7D8A24}"/>
          </ac:spMkLst>
        </pc:spChg>
        <pc:spChg chg="add">
          <ac:chgData name="Joshua Ganschow" userId="3c0bb4e7a172a306" providerId="LiveId" clId="{CCC503F5-5AB2-41BC-A32F-08AACED10188}" dt="2024-09-24T21:18:51.523" v="3045" actId="26606"/>
          <ac:spMkLst>
            <pc:docMk/>
            <pc:sldMk cId="2452253893" sldId="260"/>
            <ac:spMk id="14" creationId="{4300840D-0A0B-4512-BACA-B439D5B9C57C}"/>
          </ac:spMkLst>
        </pc:spChg>
        <pc:spChg chg="add">
          <ac:chgData name="Joshua Ganschow" userId="3c0bb4e7a172a306" providerId="LiveId" clId="{CCC503F5-5AB2-41BC-A32F-08AACED10188}" dt="2024-09-24T21:18:51.523" v="3045" actId="26606"/>
          <ac:spMkLst>
            <pc:docMk/>
            <pc:sldMk cId="2452253893" sldId="260"/>
            <ac:spMk id="16" creationId="{D2B78728-A580-49A7-84F9-6EF6F583ADE0}"/>
          </ac:spMkLst>
        </pc:spChg>
        <pc:spChg chg="add">
          <ac:chgData name="Joshua Ganschow" userId="3c0bb4e7a172a306" providerId="LiveId" clId="{CCC503F5-5AB2-41BC-A32F-08AACED10188}" dt="2024-09-24T21:18:51.523" v="3045" actId="26606"/>
          <ac:spMkLst>
            <pc:docMk/>
            <pc:sldMk cId="2452253893" sldId="260"/>
            <ac:spMk id="18" creationId="{38FAA1A1-D861-433F-88FA-1E9D6FD31D11}"/>
          </ac:spMkLst>
        </pc:spChg>
        <pc:spChg chg="add">
          <ac:chgData name="Joshua Ganschow" userId="3c0bb4e7a172a306" providerId="LiveId" clId="{CCC503F5-5AB2-41BC-A32F-08AACED10188}" dt="2024-09-24T21:18:51.523" v="3045" actId="26606"/>
          <ac:spMkLst>
            <pc:docMk/>
            <pc:sldMk cId="2452253893" sldId="260"/>
            <ac:spMk id="20" creationId="{8D71EDA1-87BF-4D5D-AB79-F346FD19278A}"/>
          </ac:spMkLst>
        </pc:spChg>
      </pc:sldChg>
      <pc:sldChg chg="modSp add mod modNotesTx">
        <pc:chgData name="Joshua Ganschow" userId="3c0bb4e7a172a306" providerId="LiveId" clId="{CCC503F5-5AB2-41BC-A32F-08AACED10188}" dt="2024-09-24T21:21:20.827" v="3131" actId="20577"/>
        <pc:sldMkLst>
          <pc:docMk/>
          <pc:sldMk cId="3021869411" sldId="261"/>
        </pc:sldMkLst>
        <pc:spChg chg="mod">
          <ac:chgData name="Joshua Ganschow" userId="3c0bb4e7a172a306" providerId="LiveId" clId="{CCC503F5-5AB2-41BC-A32F-08AACED10188}" dt="2024-09-24T21:19:47.345" v="3065" actId="20577"/>
          <ac:spMkLst>
            <pc:docMk/>
            <pc:sldMk cId="3021869411" sldId="261"/>
            <ac:spMk id="2" creationId="{EF238274-DCC2-7D80-F3E3-FFC3D3FCD928}"/>
          </ac:spMkLst>
        </pc:spChg>
        <pc:graphicFrameChg chg="mod">
          <ac:chgData name="Joshua Ganschow" userId="3c0bb4e7a172a306" providerId="LiveId" clId="{CCC503F5-5AB2-41BC-A32F-08AACED10188}" dt="2024-09-24T21:20:43.587" v="3078"/>
          <ac:graphicFrameMkLst>
            <pc:docMk/>
            <pc:sldMk cId="3021869411" sldId="261"/>
            <ac:graphicFrameMk id="5" creationId="{A5BB6B61-4971-C8E7-B829-AC16469F9365}"/>
          </ac:graphicFrameMkLst>
        </pc:graphicFrameChg>
      </pc:sldChg>
      <pc:sldChg chg="addSp delSp modSp new mod setBg modNotesTx">
        <pc:chgData name="Joshua Ganschow" userId="3c0bb4e7a172a306" providerId="LiveId" clId="{CCC503F5-5AB2-41BC-A32F-08AACED10188}" dt="2024-09-24T22:27:13.258" v="8264" actId="1076"/>
        <pc:sldMkLst>
          <pc:docMk/>
          <pc:sldMk cId="1134628518" sldId="262"/>
        </pc:sldMkLst>
        <pc:spChg chg="mod">
          <ac:chgData name="Joshua Ganschow" userId="3c0bb4e7a172a306" providerId="LiveId" clId="{CCC503F5-5AB2-41BC-A32F-08AACED10188}" dt="2024-09-24T22:27:04.422" v="8261" actId="26606"/>
          <ac:spMkLst>
            <pc:docMk/>
            <pc:sldMk cId="1134628518" sldId="262"/>
            <ac:spMk id="2" creationId="{D4230450-DC8D-8C8C-D662-2A81B8FE3969}"/>
          </ac:spMkLst>
        </pc:spChg>
        <pc:spChg chg="del mod">
          <ac:chgData name="Joshua Ganschow" userId="3c0bb4e7a172a306" providerId="LiveId" clId="{CCC503F5-5AB2-41BC-A32F-08AACED10188}" dt="2024-09-24T21:27:53.384" v="3172"/>
          <ac:spMkLst>
            <pc:docMk/>
            <pc:sldMk cId="1134628518" sldId="262"/>
            <ac:spMk id="3" creationId="{01D1BFE0-5C77-34F9-3813-5CA33FB9C67E}"/>
          </ac:spMkLst>
        </pc:spChg>
        <pc:spChg chg="add del mod">
          <ac:chgData name="Joshua Ganschow" userId="3c0bb4e7a172a306" providerId="LiveId" clId="{CCC503F5-5AB2-41BC-A32F-08AACED10188}" dt="2024-09-24T21:28:22.585" v="3175" actId="22"/>
          <ac:spMkLst>
            <pc:docMk/>
            <pc:sldMk cId="1134628518" sldId="262"/>
            <ac:spMk id="6" creationId="{EAAC1562-6C95-E874-D7D1-A997EDFF6FD7}"/>
          </ac:spMkLst>
        </pc:spChg>
        <pc:spChg chg="add del mod">
          <ac:chgData name="Joshua Ganschow" userId="3c0bb4e7a172a306" providerId="LiveId" clId="{CCC503F5-5AB2-41BC-A32F-08AACED10188}" dt="2024-09-24T22:27:04.422" v="8261" actId="26606"/>
          <ac:spMkLst>
            <pc:docMk/>
            <pc:sldMk cId="1134628518" sldId="262"/>
            <ac:spMk id="12" creationId="{F1F97A78-24F8-1ECA-7863-05DD2DBEE4C4}"/>
          </ac:spMkLst>
        </pc:spChg>
        <pc:spChg chg="add del">
          <ac:chgData name="Joshua Ganschow" userId="3c0bb4e7a172a306" providerId="LiveId" clId="{CCC503F5-5AB2-41BC-A32F-08AACED10188}" dt="2024-09-24T22:27:04.422" v="8261" actId="26606"/>
          <ac:spMkLst>
            <pc:docMk/>
            <pc:sldMk cId="1134628518" sldId="262"/>
            <ac:spMk id="13" creationId="{A8384FB5-9ADC-4DDC-881B-597D56F5B15D}"/>
          </ac:spMkLst>
        </pc:spChg>
        <pc:spChg chg="add del">
          <ac:chgData name="Joshua Ganschow" userId="3c0bb4e7a172a306" providerId="LiveId" clId="{CCC503F5-5AB2-41BC-A32F-08AACED10188}" dt="2024-09-24T22:27:04.422" v="8261" actId="26606"/>
          <ac:spMkLst>
            <pc:docMk/>
            <pc:sldMk cId="1134628518" sldId="262"/>
            <ac:spMk id="15" creationId="{91E5A9A7-95C6-4F4F-B00E-C82E07FE62EF}"/>
          </ac:spMkLst>
        </pc:spChg>
        <pc:spChg chg="add del">
          <ac:chgData name="Joshua Ganschow" userId="3c0bb4e7a172a306" providerId="LiveId" clId="{CCC503F5-5AB2-41BC-A32F-08AACED10188}" dt="2024-09-24T22:27:04.422" v="8261" actId="26606"/>
          <ac:spMkLst>
            <pc:docMk/>
            <pc:sldMk cId="1134628518" sldId="262"/>
            <ac:spMk id="17" creationId="{D07DD2DE-F619-49DD-B5E7-03A290FF4ED1}"/>
          </ac:spMkLst>
        </pc:spChg>
        <pc:spChg chg="add del">
          <ac:chgData name="Joshua Ganschow" userId="3c0bb4e7a172a306" providerId="LiveId" clId="{CCC503F5-5AB2-41BC-A32F-08AACED10188}" dt="2024-09-24T22:27:04.422" v="8261" actId="26606"/>
          <ac:spMkLst>
            <pc:docMk/>
            <pc:sldMk cId="1134628518" sldId="262"/>
            <ac:spMk id="19" creationId="{85149191-5F60-4A28-AAFF-039F96B0F3EC}"/>
          </ac:spMkLst>
        </pc:spChg>
        <pc:spChg chg="add del">
          <ac:chgData name="Joshua Ganschow" userId="3c0bb4e7a172a306" providerId="LiveId" clId="{CCC503F5-5AB2-41BC-A32F-08AACED10188}" dt="2024-09-24T22:27:04.422" v="8261" actId="26606"/>
          <ac:spMkLst>
            <pc:docMk/>
            <pc:sldMk cId="1134628518" sldId="262"/>
            <ac:spMk id="21" creationId="{F8260ED5-17F7-4158-B241-D51DD4CF1B7E}"/>
          </ac:spMkLst>
        </pc:spChg>
        <pc:spChg chg="add del">
          <ac:chgData name="Joshua Ganschow" userId="3c0bb4e7a172a306" providerId="LiveId" clId="{CCC503F5-5AB2-41BC-A32F-08AACED10188}" dt="2024-09-24T22:27:04.411" v="8260" actId="26606"/>
          <ac:spMkLst>
            <pc:docMk/>
            <pc:sldMk cId="1134628518" sldId="262"/>
            <ac:spMk id="26" creationId="{A8384FB5-9ADC-4DDC-881B-597D56F5B15D}"/>
          </ac:spMkLst>
        </pc:spChg>
        <pc:spChg chg="add del">
          <ac:chgData name="Joshua Ganschow" userId="3c0bb4e7a172a306" providerId="LiveId" clId="{CCC503F5-5AB2-41BC-A32F-08AACED10188}" dt="2024-09-24T22:27:04.411" v="8260" actId="26606"/>
          <ac:spMkLst>
            <pc:docMk/>
            <pc:sldMk cId="1134628518" sldId="262"/>
            <ac:spMk id="28" creationId="{91E5A9A7-95C6-4F4F-B00E-C82E07FE62EF}"/>
          </ac:spMkLst>
        </pc:spChg>
        <pc:spChg chg="add del">
          <ac:chgData name="Joshua Ganschow" userId="3c0bb4e7a172a306" providerId="LiveId" clId="{CCC503F5-5AB2-41BC-A32F-08AACED10188}" dt="2024-09-24T22:27:04.411" v="8260" actId="26606"/>
          <ac:spMkLst>
            <pc:docMk/>
            <pc:sldMk cId="1134628518" sldId="262"/>
            <ac:spMk id="30" creationId="{D07DD2DE-F619-49DD-B5E7-03A290FF4ED1}"/>
          </ac:spMkLst>
        </pc:spChg>
        <pc:spChg chg="add del">
          <ac:chgData name="Joshua Ganschow" userId="3c0bb4e7a172a306" providerId="LiveId" clId="{CCC503F5-5AB2-41BC-A32F-08AACED10188}" dt="2024-09-24T22:27:04.411" v="8260" actId="26606"/>
          <ac:spMkLst>
            <pc:docMk/>
            <pc:sldMk cId="1134628518" sldId="262"/>
            <ac:spMk id="32" creationId="{85149191-5F60-4A28-AAFF-039F96B0F3EC}"/>
          </ac:spMkLst>
        </pc:spChg>
        <pc:spChg chg="add del">
          <ac:chgData name="Joshua Ganschow" userId="3c0bb4e7a172a306" providerId="LiveId" clId="{CCC503F5-5AB2-41BC-A32F-08AACED10188}" dt="2024-09-24T22:27:04.411" v="8260" actId="26606"/>
          <ac:spMkLst>
            <pc:docMk/>
            <pc:sldMk cId="1134628518" sldId="262"/>
            <ac:spMk id="34" creationId="{F8260ED5-17F7-4158-B241-D51DD4CF1B7E}"/>
          </ac:spMkLst>
        </pc:spChg>
        <pc:spChg chg="add">
          <ac:chgData name="Joshua Ganschow" userId="3c0bb4e7a172a306" providerId="LiveId" clId="{CCC503F5-5AB2-41BC-A32F-08AACED10188}" dt="2024-09-24T22:27:04.422" v="8261" actId="26606"/>
          <ac:spMkLst>
            <pc:docMk/>
            <pc:sldMk cId="1134628518" sldId="262"/>
            <ac:spMk id="36" creationId="{8D71EDA1-87BF-4D5D-AB79-F346FD19278A}"/>
          </ac:spMkLst>
        </pc:spChg>
        <pc:spChg chg="add">
          <ac:chgData name="Joshua Ganschow" userId="3c0bb4e7a172a306" providerId="LiveId" clId="{CCC503F5-5AB2-41BC-A32F-08AACED10188}" dt="2024-09-24T22:27:04.422" v="8261" actId="26606"/>
          <ac:spMkLst>
            <pc:docMk/>
            <pc:sldMk cId="1134628518" sldId="262"/>
            <ac:spMk id="37" creationId="{C4285719-470E-454C-AF62-8323075F1F5B}"/>
          </ac:spMkLst>
        </pc:spChg>
        <pc:spChg chg="add">
          <ac:chgData name="Joshua Ganschow" userId="3c0bb4e7a172a306" providerId="LiveId" clId="{CCC503F5-5AB2-41BC-A32F-08AACED10188}" dt="2024-09-24T22:27:04.422" v="8261" actId="26606"/>
          <ac:spMkLst>
            <pc:docMk/>
            <pc:sldMk cId="1134628518" sldId="262"/>
            <ac:spMk id="38" creationId="{CD9FE4EF-C4D8-49A0-B2FF-81D8DB7D8A24}"/>
          </ac:spMkLst>
        </pc:spChg>
        <pc:spChg chg="add">
          <ac:chgData name="Joshua Ganschow" userId="3c0bb4e7a172a306" providerId="LiveId" clId="{CCC503F5-5AB2-41BC-A32F-08AACED10188}" dt="2024-09-24T22:27:04.422" v="8261" actId="26606"/>
          <ac:spMkLst>
            <pc:docMk/>
            <pc:sldMk cId="1134628518" sldId="262"/>
            <ac:spMk id="39" creationId="{4300840D-0A0B-4512-BACA-B439D5B9C57C}"/>
          </ac:spMkLst>
        </pc:spChg>
        <pc:spChg chg="add">
          <ac:chgData name="Joshua Ganschow" userId="3c0bb4e7a172a306" providerId="LiveId" clId="{CCC503F5-5AB2-41BC-A32F-08AACED10188}" dt="2024-09-24T22:27:04.422" v="8261" actId="26606"/>
          <ac:spMkLst>
            <pc:docMk/>
            <pc:sldMk cId="1134628518" sldId="262"/>
            <ac:spMk id="40" creationId="{D2B78728-A580-49A7-84F9-6EF6F583ADE0}"/>
          </ac:spMkLst>
        </pc:spChg>
        <pc:spChg chg="add">
          <ac:chgData name="Joshua Ganschow" userId="3c0bb4e7a172a306" providerId="LiveId" clId="{CCC503F5-5AB2-41BC-A32F-08AACED10188}" dt="2024-09-24T22:27:04.422" v="8261" actId="26606"/>
          <ac:spMkLst>
            <pc:docMk/>
            <pc:sldMk cId="1134628518" sldId="262"/>
            <ac:spMk id="41" creationId="{38FAA1A1-D861-433F-88FA-1E9D6FD31D11}"/>
          </ac:spMkLst>
        </pc:spChg>
        <pc:spChg chg="add del">
          <ac:chgData name="Joshua Ganschow" userId="3c0bb4e7a172a306" providerId="LiveId" clId="{CCC503F5-5AB2-41BC-A32F-08AACED10188}" dt="2024-09-24T22:27:08.436" v="8262" actId="478"/>
          <ac:spMkLst>
            <pc:docMk/>
            <pc:sldMk cId="1134628518" sldId="262"/>
            <ac:spMk id="42" creationId="{F1F97A78-24F8-1ECA-7863-05DD2DBEE4C4}"/>
          </ac:spMkLst>
        </pc:spChg>
        <pc:graphicFrameChg chg="add del mod">
          <ac:chgData name="Joshua Ganschow" userId="3c0bb4e7a172a306" providerId="LiveId" clId="{CCC503F5-5AB2-41BC-A32F-08AACED10188}" dt="2024-09-24T21:27:56.952" v="3173" actId="478"/>
          <ac:graphicFrameMkLst>
            <pc:docMk/>
            <pc:sldMk cId="1134628518" sldId="262"/>
            <ac:graphicFrameMk id="4" creationId="{28B45953-8B3D-D5FB-0474-A3F47719F618}"/>
          </ac:graphicFrameMkLst>
        </pc:graphicFrameChg>
        <pc:picChg chg="add del mod ord">
          <ac:chgData name="Joshua Ganschow" userId="3c0bb4e7a172a306" providerId="LiveId" clId="{CCC503F5-5AB2-41BC-A32F-08AACED10188}" dt="2024-09-24T22:26:58.259" v="8258" actId="478"/>
          <ac:picMkLst>
            <pc:docMk/>
            <pc:sldMk cId="1134628518" sldId="262"/>
            <ac:picMk id="8" creationId="{FDA17616-2153-1E2B-A842-9D2EBD141EDA}"/>
          </ac:picMkLst>
        </pc:picChg>
        <pc:picChg chg="add mod">
          <ac:chgData name="Joshua Ganschow" userId="3c0bb4e7a172a306" providerId="LiveId" clId="{CCC503F5-5AB2-41BC-A32F-08AACED10188}" dt="2024-09-24T22:27:13.258" v="8264" actId="1076"/>
          <ac:picMkLst>
            <pc:docMk/>
            <pc:sldMk cId="1134628518" sldId="262"/>
            <ac:picMk id="10" creationId="{924F6AB8-8968-A860-6AEB-85DE5FAC16DC}"/>
          </ac:picMkLst>
        </pc:picChg>
      </pc:sldChg>
      <pc:sldChg chg="modSp add del mod ord">
        <pc:chgData name="Joshua Ganschow" userId="3c0bb4e7a172a306" providerId="LiveId" clId="{CCC503F5-5AB2-41BC-A32F-08AACED10188}" dt="2024-09-24T21:31:27.015" v="3344" actId="2696"/>
        <pc:sldMkLst>
          <pc:docMk/>
          <pc:sldMk cId="411615830" sldId="263"/>
        </pc:sldMkLst>
        <pc:spChg chg="mod">
          <ac:chgData name="Joshua Ganschow" userId="3c0bb4e7a172a306" providerId="LiveId" clId="{CCC503F5-5AB2-41BC-A32F-08AACED10188}" dt="2024-09-24T21:30:27.088" v="3226" actId="20577"/>
          <ac:spMkLst>
            <pc:docMk/>
            <pc:sldMk cId="411615830" sldId="263"/>
            <ac:spMk id="2" creationId="{EF238274-DCC2-7D80-F3E3-FFC3D3FCD928}"/>
          </ac:spMkLst>
        </pc:spChg>
        <pc:graphicFrameChg chg="mod">
          <ac:chgData name="Joshua Ganschow" userId="3c0bb4e7a172a306" providerId="LiveId" clId="{CCC503F5-5AB2-41BC-A32F-08AACED10188}" dt="2024-09-24T21:30:58.614" v="3343" actId="20577"/>
          <ac:graphicFrameMkLst>
            <pc:docMk/>
            <pc:sldMk cId="411615830" sldId="263"/>
            <ac:graphicFrameMk id="5" creationId="{A5BB6B61-4971-C8E7-B829-AC16469F9365}"/>
          </ac:graphicFrameMkLst>
        </pc:graphicFrameChg>
      </pc:sldChg>
      <pc:sldChg chg="modSp new del mod">
        <pc:chgData name="Joshua Ganschow" userId="3c0bb4e7a172a306" providerId="LiveId" clId="{CCC503F5-5AB2-41BC-A32F-08AACED10188}" dt="2024-09-24T21:30:09.741" v="3207" actId="2696"/>
        <pc:sldMkLst>
          <pc:docMk/>
          <pc:sldMk cId="2549437093" sldId="263"/>
        </pc:sldMkLst>
        <pc:spChg chg="mod">
          <ac:chgData name="Joshua Ganschow" userId="3c0bb4e7a172a306" providerId="LiveId" clId="{CCC503F5-5AB2-41BC-A32F-08AACED10188}" dt="2024-09-24T21:30:05.622" v="3206" actId="20577"/>
          <ac:spMkLst>
            <pc:docMk/>
            <pc:sldMk cId="2549437093" sldId="263"/>
            <ac:spMk id="2" creationId="{C001B3BA-F025-151A-932A-73935D3F0574}"/>
          </ac:spMkLst>
        </pc:spChg>
      </pc:sldChg>
      <pc:sldChg chg="addSp delSp modSp new mod setBg">
        <pc:chgData name="Joshua Ganschow" userId="3c0bb4e7a172a306" providerId="LiveId" clId="{CCC503F5-5AB2-41BC-A32F-08AACED10188}" dt="2024-09-24T21:38:39.279" v="4187" actId="26606"/>
        <pc:sldMkLst>
          <pc:docMk/>
          <pc:sldMk cId="3657302064" sldId="263"/>
        </pc:sldMkLst>
        <pc:spChg chg="mod">
          <ac:chgData name="Joshua Ganschow" userId="3c0bb4e7a172a306" providerId="LiveId" clId="{CCC503F5-5AB2-41BC-A32F-08AACED10188}" dt="2024-09-24T21:38:39.279" v="4187" actId="26606"/>
          <ac:spMkLst>
            <pc:docMk/>
            <pc:sldMk cId="3657302064" sldId="263"/>
            <ac:spMk id="2" creationId="{9D3213F9-2A26-8E97-133E-2B1D122823D1}"/>
          </ac:spMkLst>
        </pc:spChg>
        <pc:spChg chg="mod">
          <ac:chgData name="Joshua Ganschow" userId="3c0bb4e7a172a306" providerId="LiveId" clId="{CCC503F5-5AB2-41BC-A32F-08AACED10188}" dt="2024-09-24T21:38:39.279" v="4187" actId="26606"/>
          <ac:spMkLst>
            <pc:docMk/>
            <pc:sldMk cId="3657302064" sldId="263"/>
            <ac:spMk id="3" creationId="{3F8AC582-2821-458D-C0F3-C8F277240486}"/>
          </ac:spMkLst>
        </pc:spChg>
        <pc:spChg chg="add del">
          <ac:chgData name="Joshua Ganschow" userId="3c0bb4e7a172a306" providerId="LiveId" clId="{CCC503F5-5AB2-41BC-A32F-08AACED10188}" dt="2024-09-24T21:38:39.279" v="4187" actId="26606"/>
          <ac:spMkLst>
            <pc:docMk/>
            <pc:sldMk cId="3657302064" sldId="263"/>
            <ac:spMk id="8" creationId="{1B15ED52-F352-441B-82BF-E0EA34836D08}"/>
          </ac:spMkLst>
        </pc:spChg>
        <pc:spChg chg="add del">
          <ac:chgData name="Joshua Ganschow" userId="3c0bb4e7a172a306" providerId="LiveId" clId="{CCC503F5-5AB2-41BC-A32F-08AACED10188}" dt="2024-09-24T21:38:39.279" v="4187" actId="26606"/>
          <ac:spMkLst>
            <pc:docMk/>
            <pc:sldMk cId="3657302064" sldId="263"/>
            <ac:spMk id="10" creationId="{3B2E3793-BFE6-45A2-9B7B-E18844431C99}"/>
          </ac:spMkLst>
        </pc:spChg>
        <pc:spChg chg="add del">
          <ac:chgData name="Joshua Ganschow" userId="3c0bb4e7a172a306" providerId="LiveId" clId="{CCC503F5-5AB2-41BC-A32F-08AACED10188}" dt="2024-09-24T21:38:39.279" v="4187" actId="26606"/>
          <ac:spMkLst>
            <pc:docMk/>
            <pc:sldMk cId="3657302064" sldId="263"/>
            <ac:spMk id="12" creationId="{BC4C4868-CB8F-4AF9-9CDB-8108F2C19B67}"/>
          </ac:spMkLst>
        </pc:spChg>
        <pc:spChg chg="add del">
          <ac:chgData name="Joshua Ganschow" userId="3c0bb4e7a172a306" providerId="LiveId" clId="{CCC503F5-5AB2-41BC-A32F-08AACED10188}" dt="2024-09-24T21:38:39.279" v="4187" actId="26606"/>
          <ac:spMkLst>
            <pc:docMk/>
            <pc:sldMk cId="3657302064" sldId="263"/>
            <ac:spMk id="14" creationId="{375E0459-6403-40CD-989D-56A4407CA12E}"/>
          </ac:spMkLst>
        </pc:spChg>
        <pc:spChg chg="add del">
          <ac:chgData name="Joshua Ganschow" userId="3c0bb4e7a172a306" providerId="LiveId" clId="{CCC503F5-5AB2-41BC-A32F-08AACED10188}" dt="2024-09-24T21:38:39.279" v="4187" actId="26606"/>
          <ac:spMkLst>
            <pc:docMk/>
            <pc:sldMk cId="3657302064" sldId="263"/>
            <ac:spMk id="16" creationId="{53E5B1A8-3AC9-4BD1-9BBC-78CA94F2D1BA}"/>
          </ac:spMkLst>
        </pc:spChg>
        <pc:spChg chg="add">
          <ac:chgData name="Joshua Ganschow" userId="3c0bb4e7a172a306" providerId="LiveId" clId="{CCC503F5-5AB2-41BC-A32F-08AACED10188}" dt="2024-09-24T21:38:39.279" v="4187" actId="26606"/>
          <ac:spMkLst>
            <pc:docMk/>
            <pc:sldMk cId="3657302064" sldId="263"/>
            <ac:spMk id="21" creationId="{09588DA8-065E-4F6F-8EFD-43104AB2E0CF}"/>
          </ac:spMkLst>
        </pc:spChg>
        <pc:spChg chg="add">
          <ac:chgData name="Joshua Ganschow" userId="3c0bb4e7a172a306" providerId="LiveId" clId="{CCC503F5-5AB2-41BC-A32F-08AACED10188}" dt="2024-09-24T21:38:39.279" v="4187" actId="26606"/>
          <ac:spMkLst>
            <pc:docMk/>
            <pc:sldMk cId="3657302064" sldId="263"/>
            <ac:spMk id="23" creationId="{C4285719-470E-454C-AF62-8323075F1F5B}"/>
          </ac:spMkLst>
        </pc:spChg>
        <pc:spChg chg="add">
          <ac:chgData name="Joshua Ganschow" userId="3c0bb4e7a172a306" providerId="LiveId" clId="{CCC503F5-5AB2-41BC-A32F-08AACED10188}" dt="2024-09-24T21:38:39.279" v="4187" actId="26606"/>
          <ac:spMkLst>
            <pc:docMk/>
            <pc:sldMk cId="3657302064" sldId="263"/>
            <ac:spMk id="25" creationId="{CD9FE4EF-C4D8-49A0-B2FF-81D8DB7D8A24}"/>
          </ac:spMkLst>
        </pc:spChg>
        <pc:spChg chg="add">
          <ac:chgData name="Joshua Ganschow" userId="3c0bb4e7a172a306" providerId="LiveId" clId="{CCC503F5-5AB2-41BC-A32F-08AACED10188}" dt="2024-09-24T21:38:39.279" v="4187" actId="26606"/>
          <ac:spMkLst>
            <pc:docMk/>
            <pc:sldMk cId="3657302064" sldId="263"/>
            <ac:spMk id="27" creationId="{4300840D-0A0B-4512-BACA-B439D5B9C57C}"/>
          </ac:spMkLst>
        </pc:spChg>
        <pc:spChg chg="add">
          <ac:chgData name="Joshua Ganschow" userId="3c0bb4e7a172a306" providerId="LiveId" clId="{CCC503F5-5AB2-41BC-A32F-08AACED10188}" dt="2024-09-24T21:38:39.279" v="4187" actId="26606"/>
          <ac:spMkLst>
            <pc:docMk/>
            <pc:sldMk cId="3657302064" sldId="263"/>
            <ac:spMk id="29" creationId="{D2B78728-A580-49A7-84F9-6EF6F583ADE0}"/>
          </ac:spMkLst>
        </pc:spChg>
        <pc:spChg chg="add">
          <ac:chgData name="Joshua Ganschow" userId="3c0bb4e7a172a306" providerId="LiveId" clId="{CCC503F5-5AB2-41BC-A32F-08AACED10188}" dt="2024-09-24T21:38:39.279" v="4187" actId="26606"/>
          <ac:spMkLst>
            <pc:docMk/>
            <pc:sldMk cId="3657302064" sldId="263"/>
            <ac:spMk id="31" creationId="{38FAA1A1-D861-433F-88FA-1E9D6FD31D11}"/>
          </ac:spMkLst>
        </pc:spChg>
        <pc:spChg chg="add">
          <ac:chgData name="Joshua Ganschow" userId="3c0bb4e7a172a306" providerId="LiveId" clId="{CCC503F5-5AB2-41BC-A32F-08AACED10188}" dt="2024-09-24T21:38:39.279" v="4187" actId="26606"/>
          <ac:spMkLst>
            <pc:docMk/>
            <pc:sldMk cId="3657302064" sldId="263"/>
            <ac:spMk id="33" creationId="{8D71EDA1-87BF-4D5D-AB79-F346FD19278A}"/>
          </ac:spMkLst>
        </pc:spChg>
      </pc:sldChg>
      <pc:sldChg chg="addSp delSp modSp new mod setBg modNotesTx">
        <pc:chgData name="Joshua Ganschow" userId="3c0bb4e7a172a306" providerId="LiveId" clId="{CCC503F5-5AB2-41BC-A32F-08AACED10188}" dt="2024-09-24T21:41:07.910" v="4567" actId="20577"/>
        <pc:sldMkLst>
          <pc:docMk/>
          <pc:sldMk cId="3562100388" sldId="264"/>
        </pc:sldMkLst>
        <pc:spChg chg="mod">
          <ac:chgData name="Joshua Ganschow" userId="3c0bb4e7a172a306" providerId="LiveId" clId="{CCC503F5-5AB2-41BC-A32F-08AACED10188}" dt="2024-09-24T21:38:30.207" v="4186" actId="26606"/>
          <ac:spMkLst>
            <pc:docMk/>
            <pc:sldMk cId="3562100388" sldId="264"/>
            <ac:spMk id="2" creationId="{3D4859CF-4B8F-A26F-91B6-B91E1B04BDA7}"/>
          </ac:spMkLst>
        </pc:spChg>
        <pc:spChg chg="add del mod">
          <ac:chgData name="Joshua Ganschow" userId="3c0bb4e7a172a306" providerId="LiveId" clId="{CCC503F5-5AB2-41BC-A32F-08AACED10188}" dt="2024-09-24T21:38:30.207" v="4186" actId="26606"/>
          <ac:spMkLst>
            <pc:docMk/>
            <pc:sldMk cId="3562100388" sldId="264"/>
            <ac:spMk id="3" creationId="{C74DA104-BD90-5095-7292-C3DCADB8053A}"/>
          </ac:spMkLst>
        </pc:spChg>
        <pc:spChg chg="add del">
          <ac:chgData name="Joshua Ganschow" userId="3c0bb4e7a172a306" providerId="LiveId" clId="{CCC503F5-5AB2-41BC-A32F-08AACED10188}" dt="2024-09-24T21:38:26.876" v="4183" actId="26606"/>
          <ac:spMkLst>
            <pc:docMk/>
            <pc:sldMk cId="3562100388" sldId="264"/>
            <ac:spMk id="8" creationId="{1B15ED52-F352-441B-82BF-E0EA34836D08}"/>
          </ac:spMkLst>
        </pc:spChg>
        <pc:spChg chg="add del">
          <ac:chgData name="Joshua Ganschow" userId="3c0bb4e7a172a306" providerId="LiveId" clId="{CCC503F5-5AB2-41BC-A32F-08AACED10188}" dt="2024-09-24T21:38:20.861" v="4181" actId="26606"/>
          <ac:spMkLst>
            <pc:docMk/>
            <pc:sldMk cId="3562100388" sldId="264"/>
            <ac:spMk id="9" creationId="{BACC6370-2D7E-4714-9D71-7542949D7D5D}"/>
          </ac:spMkLst>
        </pc:spChg>
        <pc:spChg chg="add del">
          <ac:chgData name="Joshua Ganschow" userId="3c0bb4e7a172a306" providerId="LiveId" clId="{CCC503F5-5AB2-41BC-A32F-08AACED10188}" dt="2024-09-24T21:38:26.876" v="4183" actId="26606"/>
          <ac:spMkLst>
            <pc:docMk/>
            <pc:sldMk cId="3562100388" sldId="264"/>
            <ac:spMk id="10" creationId="{3B2E3793-BFE6-45A2-9B7B-E18844431C99}"/>
          </ac:spMkLst>
        </pc:spChg>
        <pc:spChg chg="add del">
          <ac:chgData name="Joshua Ganschow" userId="3c0bb4e7a172a306" providerId="LiveId" clId="{CCC503F5-5AB2-41BC-A32F-08AACED10188}" dt="2024-09-24T21:38:20.861" v="4181" actId="26606"/>
          <ac:spMkLst>
            <pc:docMk/>
            <pc:sldMk cId="3562100388" sldId="264"/>
            <ac:spMk id="11" creationId="{256B2C21-A230-48C0-8DF1-C46611373C44}"/>
          </ac:spMkLst>
        </pc:spChg>
        <pc:spChg chg="add del">
          <ac:chgData name="Joshua Ganschow" userId="3c0bb4e7a172a306" providerId="LiveId" clId="{CCC503F5-5AB2-41BC-A32F-08AACED10188}" dt="2024-09-24T21:38:26.876" v="4183" actId="26606"/>
          <ac:spMkLst>
            <pc:docMk/>
            <pc:sldMk cId="3562100388" sldId="264"/>
            <ac:spMk id="12" creationId="{BC4C4868-CB8F-4AF9-9CDB-8108F2C19B67}"/>
          </ac:spMkLst>
        </pc:spChg>
        <pc:spChg chg="add del">
          <ac:chgData name="Joshua Ganschow" userId="3c0bb4e7a172a306" providerId="LiveId" clId="{CCC503F5-5AB2-41BC-A32F-08AACED10188}" dt="2024-09-24T21:38:20.861" v="4181" actId="26606"/>
          <ac:spMkLst>
            <pc:docMk/>
            <pc:sldMk cId="3562100388" sldId="264"/>
            <ac:spMk id="13" creationId="{3847E18C-932D-4C95-AABA-FEC7C9499AD7}"/>
          </ac:spMkLst>
        </pc:spChg>
        <pc:spChg chg="add del">
          <ac:chgData name="Joshua Ganschow" userId="3c0bb4e7a172a306" providerId="LiveId" clId="{CCC503F5-5AB2-41BC-A32F-08AACED10188}" dt="2024-09-24T21:38:26.876" v="4183" actId="26606"/>
          <ac:spMkLst>
            <pc:docMk/>
            <pc:sldMk cId="3562100388" sldId="264"/>
            <ac:spMk id="14" creationId="{375E0459-6403-40CD-989D-56A4407CA12E}"/>
          </ac:spMkLst>
        </pc:spChg>
        <pc:spChg chg="add del">
          <ac:chgData name="Joshua Ganschow" userId="3c0bb4e7a172a306" providerId="LiveId" clId="{CCC503F5-5AB2-41BC-A32F-08AACED10188}" dt="2024-09-24T21:38:20.861" v="4181" actId="26606"/>
          <ac:spMkLst>
            <pc:docMk/>
            <pc:sldMk cId="3562100388" sldId="264"/>
            <ac:spMk id="15" creationId="{3150CB11-0C61-439E-910F-5787759E72A0}"/>
          </ac:spMkLst>
        </pc:spChg>
        <pc:spChg chg="add del">
          <ac:chgData name="Joshua Ganschow" userId="3c0bb4e7a172a306" providerId="LiveId" clId="{CCC503F5-5AB2-41BC-A32F-08AACED10188}" dt="2024-09-24T21:38:26.876" v="4183" actId="26606"/>
          <ac:spMkLst>
            <pc:docMk/>
            <pc:sldMk cId="3562100388" sldId="264"/>
            <ac:spMk id="16" creationId="{53E5B1A8-3AC9-4BD1-9BBC-78CA94F2D1BA}"/>
          </ac:spMkLst>
        </pc:spChg>
        <pc:spChg chg="add del">
          <ac:chgData name="Joshua Ganschow" userId="3c0bb4e7a172a306" providerId="LiveId" clId="{CCC503F5-5AB2-41BC-A32F-08AACED10188}" dt="2024-09-24T21:38:20.861" v="4181" actId="26606"/>
          <ac:spMkLst>
            <pc:docMk/>
            <pc:sldMk cId="3562100388" sldId="264"/>
            <ac:spMk id="17" creationId="{43F8A58B-5155-44CE-A5FF-7647B47D0A7A}"/>
          </ac:spMkLst>
        </pc:spChg>
        <pc:spChg chg="add">
          <ac:chgData name="Joshua Ganschow" userId="3c0bb4e7a172a306" providerId="LiveId" clId="{CCC503F5-5AB2-41BC-A32F-08AACED10188}" dt="2024-09-24T21:38:30.207" v="4186" actId="26606"/>
          <ac:spMkLst>
            <pc:docMk/>
            <pc:sldMk cId="3562100388" sldId="264"/>
            <ac:spMk id="18" creationId="{38FAA1A1-D861-433F-88FA-1E9D6FD31D11}"/>
          </ac:spMkLst>
        </pc:spChg>
        <pc:spChg chg="add del">
          <ac:chgData name="Joshua Ganschow" userId="3c0bb4e7a172a306" providerId="LiveId" clId="{CCC503F5-5AB2-41BC-A32F-08AACED10188}" dt="2024-09-24T21:38:20.861" v="4181" actId="26606"/>
          <ac:spMkLst>
            <pc:docMk/>
            <pc:sldMk cId="3562100388" sldId="264"/>
            <ac:spMk id="19" creationId="{443F2ACA-E6D6-4028-82DD-F03C262D5DE6}"/>
          </ac:spMkLst>
        </pc:spChg>
        <pc:spChg chg="add">
          <ac:chgData name="Joshua Ganschow" userId="3c0bb4e7a172a306" providerId="LiveId" clId="{CCC503F5-5AB2-41BC-A32F-08AACED10188}" dt="2024-09-24T21:38:30.207" v="4186" actId="26606"/>
          <ac:spMkLst>
            <pc:docMk/>
            <pc:sldMk cId="3562100388" sldId="264"/>
            <ac:spMk id="20" creationId="{8D71EDA1-87BF-4D5D-AB79-F346FD19278A}"/>
          </ac:spMkLst>
        </pc:spChg>
        <pc:spChg chg="add del">
          <ac:chgData name="Joshua Ganschow" userId="3c0bb4e7a172a306" providerId="LiveId" clId="{CCC503F5-5AB2-41BC-A32F-08AACED10188}" dt="2024-09-24T21:38:26.876" v="4183" actId="26606"/>
          <ac:spMkLst>
            <pc:docMk/>
            <pc:sldMk cId="3562100388" sldId="264"/>
            <ac:spMk id="21" creationId="{C74DA104-BD90-5095-7292-C3DCADB8053A}"/>
          </ac:spMkLst>
        </pc:spChg>
        <pc:spChg chg="add del">
          <ac:chgData name="Joshua Ganschow" userId="3c0bb4e7a172a306" providerId="LiveId" clId="{CCC503F5-5AB2-41BC-A32F-08AACED10188}" dt="2024-09-24T21:38:30.188" v="4185" actId="26606"/>
          <ac:spMkLst>
            <pc:docMk/>
            <pc:sldMk cId="3562100388" sldId="264"/>
            <ac:spMk id="23" creationId="{BACC6370-2D7E-4714-9D71-7542949D7D5D}"/>
          </ac:spMkLst>
        </pc:spChg>
        <pc:spChg chg="add del">
          <ac:chgData name="Joshua Ganschow" userId="3c0bb4e7a172a306" providerId="LiveId" clId="{CCC503F5-5AB2-41BC-A32F-08AACED10188}" dt="2024-09-24T21:38:30.188" v="4185" actId="26606"/>
          <ac:spMkLst>
            <pc:docMk/>
            <pc:sldMk cId="3562100388" sldId="264"/>
            <ac:spMk id="24" creationId="{F68B3F68-107C-434F-AA38-110D5EA91B85}"/>
          </ac:spMkLst>
        </pc:spChg>
        <pc:spChg chg="add del">
          <ac:chgData name="Joshua Ganschow" userId="3c0bb4e7a172a306" providerId="LiveId" clId="{CCC503F5-5AB2-41BC-A32F-08AACED10188}" dt="2024-09-24T21:38:30.188" v="4185" actId="26606"/>
          <ac:spMkLst>
            <pc:docMk/>
            <pc:sldMk cId="3562100388" sldId="264"/>
            <ac:spMk id="25" creationId="{AAD0DBB9-1A4B-4391-81D4-CB19F9AB918A}"/>
          </ac:spMkLst>
        </pc:spChg>
        <pc:spChg chg="add del">
          <ac:chgData name="Joshua Ganschow" userId="3c0bb4e7a172a306" providerId="LiveId" clId="{CCC503F5-5AB2-41BC-A32F-08AACED10188}" dt="2024-09-24T21:38:30.188" v="4185" actId="26606"/>
          <ac:spMkLst>
            <pc:docMk/>
            <pc:sldMk cId="3562100388" sldId="264"/>
            <ac:spMk id="26" creationId="{063BBA22-50EA-4C4D-BE05-F1CE4E63AA56}"/>
          </ac:spMkLst>
        </pc:spChg>
        <pc:spChg chg="add">
          <ac:chgData name="Joshua Ganschow" userId="3c0bb4e7a172a306" providerId="LiveId" clId="{CCC503F5-5AB2-41BC-A32F-08AACED10188}" dt="2024-09-24T21:38:30.207" v="4186" actId="26606"/>
          <ac:spMkLst>
            <pc:docMk/>
            <pc:sldMk cId="3562100388" sldId="264"/>
            <ac:spMk id="29" creationId="{09588DA8-065E-4F6F-8EFD-43104AB2E0CF}"/>
          </ac:spMkLst>
        </pc:spChg>
        <pc:spChg chg="add">
          <ac:chgData name="Joshua Ganschow" userId="3c0bb4e7a172a306" providerId="LiveId" clId="{CCC503F5-5AB2-41BC-A32F-08AACED10188}" dt="2024-09-24T21:38:30.207" v="4186" actId="26606"/>
          <ac:spMkLst>
            <pc:docMk/>
            <pc:sldMk cId="3562100388" sldId="264"/>
            <ac:spMk id="30" creationId="{C4285719-470E-454C-AF62-8323075F1F5B}"/>
          </ac:spMkLst>
        </pc:spChg>
        <pc:spChg chg="add">
          <ac:chgData name="Joshua Ganschow" userId="3c0bb4e7a172a306" providerId="LiveId" clId="{CCC503F5-5AB2-41BC-A32F-08AACED10188}" dt="2024-09-24T21:38:30.207" v="4186" actId="26606"/>
          <ac:spMkLst>
            <pc:docMk/>
            <pc:sldMk cId="3562100388" sldId="264"/>
            <ac:spMk id="31" creationId="{CD9FE4EF-C4D8-49A0-B2FF-81D8DB7D8A24}"/>
          </ac:spMkLst>
        </pc:spChg>
        <pc:spChg chg="add">
          <ac:chgData name="Joshua Ganschow" userId="3c0bb4e7a172a306" providerId="LiveId" clId="{CCC503F5-5AB2-41BC-A32F-08AACED10188}" dt="2024-09-24T21:38:30.207" v="4186" actId="26606"/>
          <ac:spMkLst>
            <pc:docMk/>
            <pc:sldMk cId="3562100388" sldId="264"/>
            <ac:spMk id="32" creationId="{4300840D-0A0B-4512-BACA-B439D5B9C57C}"/>
          </ac:spMkLst>
        </pc:spChg>
        <pc:spChg chg="add">
          <ac:chgData name="Joshua Ganschow" userId="3c0bb4e7a172a306" providerId="LiveId" clId="{CCC503F5-5AB2-41BC-A32F-08AACED10188}" dt="2024-09-24T21:38:30.207" v="4186" actId="26606"/>
          <ac:spMkLst>
            <pc:docMk/>
            <pc:sldMk cId="3562100388" sldId="264"/>
            <ac:spMk id="33" creationId="{D2B78728-A580-49A7-84F9-6EF6F583ADE0}"/>
          </ac:spMkLst>
        </pc:spChg>
        <pc:spChg chg="add">
          <ac:chgData name="Joshua Ganschow" userId="3c0bb4e7a172a306" providerId="LiveId" clId="{CCC503F5-5AB2-41BC-A32F-08AACED10188}" dt="2024-09-24T21:38:30.207" v="4186" actId="26606"/>
          <ac:spMkLst>
            <pc:docMk/>
            <pc:sldMk cId="3562100388" sldId="264"/>
            <ac:spMk id="34" creationId="{C74DA104-BD90-5095-7292-C3DCADB8053A}"/>
          </ac:spMkLst>
        </pc:spChg>
        <pc:graphicFrameChg chg="add del">
          <ac:chgData name="Joshua Ganschow" userId="3c0bb4e7a172a306" providerId="LiveId" clId="{CCC503F5-5AB2-41BC-A32F-08AACED10188}" dt="2024-09-24T21:38:20.861" v="4181" actId="26606"/>
          <ac:graphicFrameMkLst>
            <pc:docMk/>
            <pc:sldMk cId="3562100388" sldId="264"/>
            <ac:graphicFrameMk id="5" creationId="{CAF91A09-CC78-ADD7-1609-444FF6DD9DB6}"/>
          </ac:graphicFrameMkLst>
        </pc:graphicFrameChg>
        <pc:graphicFrameChg chg="add del">
          <ac:chgData name="Joshua Ganschow" userId="3c0bb4e7a172a306" providerId="LiveId" clId="{CCC503F5-5AB2-41BC-A32F-08AACED10188}" dt="2024-09-24T21:38:30.188" v="4185" actId="26606"/>
          <ac:graphicFrameMkLst>
            <pc:docMk/>
            <pc:sldMk cId="3562100388" sldId="264"/>
            <ac:graphicFrameMk id="27" creationId="{3C3E25E7-5F76-5D08-A2EB-4CD2DA4F2829}"/>
          </ac:graphicFrameMkLst>
        </pc:graphicFrameChg>
      </pc:sldChg>
      <pc:sldChg chg="addSp modSp new mod setBg">
        <pc:chgData name="Joshua Ganschow" userId="3c0bb4e7a172a306" providerId="LiveId" clId="{CCC503F5-5AB2-41BC-A32F-08AACED10188}" dt="2024-09-24T21:43:46.910" v="4919" actId="20577"/>
        <pc:sldMkLst>
          <pc:docMk/>
          <pc:sldMk cId="2718320236" sldId="265"/>
        </pc:sldMkLst>
        <pc:spChg chg="mod">
          <ac:chgData name="Joshua Ganschow" userId="3c0bb4e7a172a306" providerId="LiveId" clId="{CCC503F5-5AB2-41BC-A32F-08AACED10188}" dt="2024-09-24T21:43:11.455" v="4918" actId="26606"/>
          <ac:spMkLst>
            <pc:docMk/>
            <pc:sldMk cId="2718320236" sldId="265"/>
            <ac:spMk id="2" creationId="{31CA1758-4D88-7AFA-961F-B413D4056295}"/>
          </ac:spMkLst>
        </pc:spChg>
        <pc:spChg chg="mod">
          <ac:chgData name="Joshua Ganschow" userId="3c0bb4e7a172a306" providerId="LiveId" clId="{CCC503F5-5AB2-41BC-A32F-08AACED10188}" dt="2024-09-24T21:43:46.910" v="4919" actId="20577"/>
          <ac:spMkLst>
            <pc:docMk/>
            <pc:sldMk cId="2718320236" sldId="265"/>
            <ac:spMk id="3" creationId="{9AF2D361-9299-8A57-5EA4-D263F9764076}"/>
          </ac:spMkLst>
        </pc:spChg>
        <pc:spChg chg="add">
          <ac:chgData name="Joshua Ganschow" userId="3c0bb4e7a172a306" providerId="LiveId" clId="{CCC503F5-5AB2-41BC-A32F-08AACED10188}" dt="2024-09-24T21:43:11.455" v="4918" actId="26606"/>
          <ac:spMkLst>
            <pc:docMk/>
            <pc:sldMk cId="2718320236" sldId="265"/>
            <ac:spMk id="8" creationId="{09588DA8-065E-4F6F-8EFD-43104AB2E0CF}"/>
          </ac:spMkLst>
        </pc:spChg>
        <pc:spChg chg="add">
          <ac:chgData name="Joshua Ganschow" userId="3c0bb4e7a172a306" providerId="LiveId" clId="{CCC503F5-5AB2-41BC-A32F-08AACED10188}" dt="2024-09-24T21:43:11.455" v="4918" actId="26606"/>
          <ac:spMkLst>
            <pc:docMk/>
            <pc:sldMk cId="2718320236" sldId="265"/>
            <ac:spMk id="10" creationId="{C4285719-470E-454C-AF62-8323075F1F5B}"/>
          </ac:spMkLst>
        </pc:spChg>
        <pc:spChg chg="add">
          <ac:chgData name="Joshua Ganschow" userId="3c0bb4e7a172a306" providerId="LiveId" clId="{CCC503F5-5AB2-41BC-A32F-08AACED10188}" dt="2024-09-24T21:43:11.455" v="4918" actId="26606"/>
          <ac:spMkLst>
            <pc:docMk/>
            <pc:sldMk cId="2718320236" sldId="265"/>
            <ac:spMk id="12" creationId="{CD9FE4EF-C4D8-49A0-B2FF-81D8DB7D8A24}"/>
          </ac:spMkLst>
        </pc:spChg>
        <pc:spChg chg="add">
          <ac:chgData name="Joshua Ganschow" userId="3c0bb4e7a172a306" providerId="LiveId" clId="{CCC503F5-5AB2-41BC-A32F-08AACED10188}" dt="2024-09-24T21:43:11.455" v="4918" actId="26606"/>
          <ac:spMkLst>
            <pc:docMk/>
            <pc:sldMk cId="2718320236" sldId="265"/>
            <ac:spMk id="14" creationId="{4300840D-0A0B-4512-BACA-B439D5B9C57C}"/>
          </ac:spMkLst>
        </pc:spChg>
        <pc:spChg chg="add">
          <ac:chgData name="Joshua Ganschow" userId="3c0bb4e7a172a306" providerId="LiveId" clId="{CCC503F5-5AB2-41BC-A32F-08AACED10188}" dt="2024-09-24T21:43:11.455" v="4918" actId="26606"/>
          <ac:spMkLst>
            <pc:docMk/>
            <pc:sldMk cId="2718320236" sldId="265"/>
            <ac:spMk id="16" creationId="{D2B78728-A580-49A7-84F9-6EF6F583ADE0}"/>
          </ac:spMkLst>
        </pc:spChg>
        <pc:spChg chg="add">
          <ac:chgData name="Joshua Ganschow" userId="3c0bb4e7a172a306" providerId="LiveId" clId="{CCC503F5-5AB2-41BC-A32F-08AACED10188}" dt="2024-09-24T21:43:11.455" v="4918" actId="26606"/>
          <ac:spMkLst>
            <pc:docMk/>
            <pc:sldMk cId="2718320236" sldId="265"/>
            <ac:spMk id="18" creationId="{38FAA1A1-D861-433F-88FA-1E9D6FD31D11}"/>
          </ac:spMkLst>
        </pc:spChg>
        <pc:spChg chg="add">
          <ac:chgData name="Joshua Ganschow" userId="3c0bb4e7a172a306" providerId="LiveId" clId="{CCC503F5-5AB2-41BC-A32F-08AACED10188}" dt="2024-09-24T21:43:11.455" v="4918" actId="26606"/>
          <ac:spMkLst>
            <pc:docMk/>
            <pc:sldMk cId="2718320236" sldId="265"/>
            <ac:spMk id="20" creationId="{8D71EDA1-87BF-4D5D-AB79-F346FD19278A}"/>
          </ac:spMkLst>
        </pc:spChg>
      </pc:sldChg>
      <pc:sldChg chg="addSp modSp new mod setBg">
        <pc:chgData name="Joshua Ganschow" userId="3c0bb4e7a172a306" providerId="LiveId" clId="{CCC503F5-5AB2-41BC-A32F-08AACED10188}" dt="2024-09-24T21:50:01.704" v="5410" actId="26606"/>
        <pc:sldMkLst>
          <pc:docMk/>
          <pc:sldMk cId="100632275" sldId="266"/>
        </pc:sldMkLst>
        <pc:spChg chg="mod">
          <ac:chgData name="Joshua Ganschow" userId="3c0bb4e7a172a306" providerId="LiveId" clId="{CCC503F5-5AB2-41BC-A32F-08AACED10188}" dt="2024-09-24T21:50:01.704" v="5410" actId="26606"/>
          <ac:spMkLst>
            <pc:docMk/>
            <pc:sldMk cId="100632275" sldId="266"/>
            <ac:spMk id="2" creationId="{22FB4B41-BA25-8BE6-5236-911484565C5B}"/>
          </ac:spMkLst>
        </pc:spChg>
        <pc:spChg chg="mod">
          <ac:chgData name="Joshua Ganschow" userId="3c0bb4e7a172a306" providerId="LiveId" clId="{CCC503F5-5AB2-41BC-A32F-08AACED10188}" dt="2024-09-24T21:50:01.704" v="5410" actId="26606"/>
          <ac:spMkLst>
            <pc:docMk/>
            <pc:sldMk cId="100632275" sldId="266"/>
            <ac:spMk id="3" creationId="{FBFB4716-12F8-9C6E-9061-545C21E5596D}"/>
          </ac:spMkLst>
        </pc:spChg>
        <pc:spChg chg="add">
          <ac:chgData name="Joshua Ganschow" userId="3c0bb4e7a172a306" providerId="LiveId" clId="{CCC503F5-5AB2-41BC-A32F-08AACED10188}" dt="2024-09-24T21:50:01.704" v="5410" actId="26606"/>
          <ac:spMkLst>
            <pc:docMk/>
            <pc:sldMk cId="100632275" sldId="266"/>
            <ac:spMk id="8" creationId="{09588DA8-065E-4F6F-8EFD-43104AB2E0CF}"/>
          </ac:spMkLst>
        </pc:spChg>
        <pc:spChg chg="add">
          <ac:chgData name="Joshua Ganschow" userId="3c0bb4e7a172a306" providerId="LiveId" clId="{CCC503F5-5AB2-41BC-A32F-08AACED10188}" dt="2024-09-24T21:50:01.704" v="5410" actId="26606"/>
          <ac:spMkLst>
            <pc:docMk/>
            <pc:sldMk cId="100632275" sldId="266"/>
            <ac:spMk id="10" creationId="{C4285719-470E-454C-AF62-8323075F1F5B}"/>
          </ac:spMkLst>
        </pc:spChg>
        <pc:spChg chg="add">
          <ac:chgData name="Joshua Ganschow" userId="3c0bb4e7a172a306" providerId="LiveId" clId="{CCC503F5-5AB2-41BC-A32F-08AACED10188}" dt="2024-09-24T21:50:01.704" v="5410" actId="26606"/>
          <ac:spMkLst>
            <pc:docMk/>
            <pc:sldMk cId="100632275" sldId="266"/>
            <ac:spMk id="12" creationId="{CD9FE4EF-C4D8-49A0-B2FF-81D8DB7D8A24}"/>
          </ac:spMkLst>
        </pc:spChg>
        <pc:spChg chg="add">
          <ac:chgData name="Joshua Ganschow" userId="3c0bb4e7a172a306" providerId="LiveId" clId="{CCC503F5-5AB2-41BC-A32F-08AACED10188}" dt="2024-09-24T21:50:01.704" v="5410" actId="26606"/>
          <ac:spMkLst>
            <pc:docMk/>
            <pc:sldMk cId="100632275" sldId="266"/>
            <ac:spMk id="14" creationId="{4300840D-0A0B-4512-BACA-B439D5B9C57C}"/>
          </ac:spMkLst>
        </pc:spChg>
        <pc:spChg chg="add">
          <ac:chgData name="Joshua Ganschow" userId="3c0bb4e7a172a306" providerId="LiveId" clId="{CCC503F5-5AB2-41BC-A32F-08AACED10188}" dt="2024-09-24T21:50:01.704" v="5410" actId="26606"/>
          <ac:spMkLst>
            <pc:docMk/>
            <pc:sldMk cId="100632275" sldId="266"/>
            <ac:spMk id="16" creationId="{D2B78728-A580-49A7-84F9-6EF6F583ADE0}"/>
          </ac:spMkLst>
        </pc:spChg>
        <pc:spChg chg="add">
          <ac:chgData name="Joshua Ganschow" userId="3c0bb4e7a172a306" providerId="LiveId" clId="{CCC503F5-5AB2-41BC-A32F-08AACED10188}" dt="2024-09-24T21:50:01.704" v="5410" actId="26606"/>
          <ac:spMkLst>
            <pc:docMk/>
            <pc:sldMk cId="100632275" sldId="266"/>
            <ac:spMk id="18" creationId="{38FAA1A1-D861-433F-88FA-1E9D6FD31D11}"/>
          </ac:spMkLst>
        </pc:spChg>
        <pc:spChg chg="add">
          <ac:chgData name="Joshua Ganschow" userId="3c0bb4e7a172a306" providerId="LiveId" clId="{CCC503F5-5AB2-41BC-A32F-08AACED10188}" dt="2024-09-24T21:50:01.704" v="5410" actId="26606"/>
          <ac:spMkLst>
            <pc:docMk/>
            <pc:sldMk cId="100632275" sldId="266"/>
            <ac:spMk id="20" creationId="{8D71EDA1-87BF-4D5D-AB79-F346FD19278A}"/>
          </ac:spMkLst>
        </pc:spChg>
      </pc:sldChg>
      <pc:sldChg chg="addSp delSp modSp new mod setBg modNotesTx">
        <pc:chgData name="Joshua Ganschow" userId="3c0bb4e7a172a306" providerId="LiveId" clId="{CCC503F5-5AB2-41BC-A32F-08AACED10188}" dt="2024-09-24T22:14:19.945" v="7094" actId="20577"/>
        <pc:sldMkLst>
          <pc:docMk/>
          <pc:sldMk cId="3346165196" sldId="267"/>
        </pc:sldMkLst>
        <pc:spChg chg="mod">
          <ac:chgData name="Joshua Ganschow" userId="3c0bb4e7a172a306" providerId="LiveId" clId="{CCC503F5-5AB2-41BC-A32F-08AACED10188}" dt="2024-09-24T22:14:10.931" v="7093" actId="26606"/>
          <ac:spMkLst>
            <pc:docMk/>
            <pc:sldMk cId="3346165196" sldId="267"/>
            <ac:spMk id="2" creationId="{0AA2891F-22F6-C53B-9D31-ECBCB03C0FF4}"/>
          </ac:spMkLst>
        </pc:spChg>
        <pc:spChg chg="del mod">
          <ac:chgData name="Joshua Ganschow" userId="3c0bb4e7a172a306" providerId="LiveId" clId="{CCC503F5-5AB2-41BC-A32F-08AACED10188}" dt="2024-09-24T22:14:10.931" v="7093" actId="26606"/>
          <ac:spMkLst>
            <pc:docMk/>
            <pc:sldMk cId="3346165196" sldId="267"/>
            <ac:spMk id="3" creationId="{8F1F3D24-87ED-0198-3DA1-4634DBA8F819}"/>
          </ac:spMkLst>
        </pc:spChg>
        <pc:spChg chg="add">
          <ac:chgData name="Joshua Ganschow" userId="3c0bb4e7a172a306" providerId="LiveId" clId="{CCC503F5-5AB2-41BC-A32F-08AACED10188}" dt="2024-09-24T22:14:10.931" v="7093" actId="26606"/>
          <ac:spMkLst>
            <pc:docMk/>
            <pc:sldMk cId="3346165196" sldId="267"/>
            <ac:spMk id="9" creationId="{BACC6370-2D7E-4714-9D71-7542949D7D5D}"/>
          </ac:spMkLst>
        </pc:spChg>
        <pc:spChg chg="add">
          <ac:chgData name="Joshua Ganschow" userId="3c0bb4e7a172a306" providerId="LiveId" clId="{CCC503F5-5AB2-41BC-A32F-08AACED10188}" dt="2024-09-24T22:14:10.931" v="7093" actId="26606"/>
          <ac:spMkLst>
            <pc:docMk/>
            <pc:sldMk cId="3346165196" sldId="267"/>
            <ac:spMk id="11" creationId="{256B2C21-A230-48C0-8DF1-C46611373C44}"/>
          </ac:spMkLst>
        </pc:spChg>
        <pc:spChg chg="add">
          <ac:chgData name="Joshua Ganschow" userId="3c0bb4e7a172a306" providerId="LiveId" clId="{CCC503F5-5AB2-41BC-A32F-08AACED10188}" dt="2024-09-24T22:14:10.931" v="7093" actId="26606"/>
          <ac:spMkLst>
            <pc:docMk/>
            <pc:sldMk cId="3346165196" sldId="267"/>
            <ac:spMk id="13" creationId="{3847E18C-932D-4C95-AABA-FEC7C9499AD7}"/>
          </ac:spMkLst>
        </pc:spChg>
        <pc:spChg chg="add">
          <ac:chgData name="Joshua Ganschow" userId="3c0bb4e7a172a306" providerId="LiveId" clId="{CCC503F5-5AB2-41BC-A32F-08AACED10188}" dt="2024-09-24T22:14:10.931" v="7093" actId="26606"/>
          <ac:spMkLst>
            <pc:docMk/>
            <pc:sldMk cId="3346165196" sldId="267"/>
            <ac:spMk id="15" creationId="{3150CB11-0C61-439E-910F-5787759E72A0}"/>
          </ac:spMkLst>
        </pc:spChg>
        <pc:spChg chg="add">
          <ac:chgData name="Joshua Ganschow" userId="3c0bb4e7a172a306" providerId="LiveId" clId="{CCC503F5-5AB2-41BC-A32F-08AACED10188}" dt="2024-09-24T22:14:10.931" v="7093" actId="26606"/>
          <ac:spMkLst>
            <pc:docMk/>
            <pc:sldMk cId="3346165196" sldId="267"/>
            <ac:spMk id="17" creationId="{43F8A58B-5155-44CE-A5FF-7647B47D0A7A}"/>
          </ac:spMkLst>
        </pc:spChg>
        <pc:spChg chg="add">
          <ac:chgData name="Joshua Ganschow" userId="3c0bb4e7a172a306" providerId="LiveId" clId="{CCC503F5-5AB2-41BC-A32F-08AACED10188}" dt="2024-09-24T22:14:10.931" v="7093" actId="26606"/>
          <ac:spMkLst>
            <pc:docMk/>
            <pc:sldMk cId="3346165196" sldId="267"/>
            <ac:spMk id="19" creationId="{443F2ACA-E6D6-4028-82DD-F03C262D5DE6}"/>
          </ac:spMkLst>
        </pc:spChg>
        <pc:graphicFrameChg chg="add mod">
          <ac:chgData name="Joshua Ganschow" userId="3c0bb4e7a172a306" providerId="LiveId" clId="{CCC503F5-5AB2-41BC-A32F-08AACED10188}" dt="2024-09-24T22:14:19.945" v="7094" actId="20577"/>
          <ac:graphicFrameMkLst>
            <pc:docMk/>
            <pc:sldMk cId="3346165196" sldId="267"/>
            <ac:graphicFrameMk id="5" creationId="{9FD9B415-ACBF-9B8F-19C8-E3B28BF09F07}"/>
          </ac:graphicFrameMkLst>
        </pc:graphicFrameChg>
      </pc:sldChg>
      <pc:sldChg chg="addSp delSp modSp new mod ord setBg">
        <pc:chgData name="Joshua Ganschow" userId="3c0bb4e7a172a306" providerId="LiveId" clId="{CCC503F5-5AB2-41BC-A32F-08AACED10188}" dt="2024-09-24T22:06:42.726" v="7035" actId="26606"/>
        <pc:sldMkLst>
          <pc:docMk/>
          <pc:sldMk cId="2773189316" sldId="268"/>
        </pc:sldMkLst>
        <pc:spChg chg="mod">
          <ac:chgData name="Joshua Ganschow" userId="3c0bb4e7a172a306" providerId="LiveId" clId="{CCC503F5-5AB2-41BC-A32F-08AACED10188}" dt="2024-09-24T22:06:42.726" v="7035" actId="26606"/>
          <ac:spMkLst>
            <pc:docMk/>
            <pc:sldMk cId="2773189316" sldId="268"/>
            <ac:spMk id="2" creationId="{A89F85D7-3CB0-F874-F988-E9EE47553B8F}"/>
          </ac:spMkLst>
        </pc:spChg>
        <pc:spChg chg="del mod">
          <ac:chgData name="Joshua Ganschow" userId="3c0bb4e7a172a306" providerId="LiveId" clId="{CCC503F5-5AB2-41BC-A32F-08AACED10188}" dt="2024-09-24T22:06:42.726" v="7035" actId="26606"/>
          <ac:spMkLst>
            <pc:docMk/>
            <pc:sldMk cId="2773189316" sldId="268"/>
            <ac:spMk id="3" creationId="{6AAAD9DC-B463-0393-11DE-DC2C92FBB9F8}"/>
          </ac:spMkLst>
        </pc:spChg>
        <pc:spChg chg="add">
          <ac:chgData name="Joshua Ganschow" userId="3c0bb4e7a172a306" providerId="LiveId" clId="{CCC503F5-5AB2-41BC-A32F-08AACED10188}" dt="2024-09-24T22:06:42.726" v="7035" actId="26606"/>
          <ac:spMkLst>
            <pc:docMk/>
            <pc:sldMk cId="2773189316" sldId="268"/>
            <ac:spMk id="9" creationId="{BACC6370-2D7E-4714-9D71-7542949D7D5D}"/>
          </ac:spMkLst>
        </pc:spChg>
        <pc:spChg chg="add">
          <ac:chgData name="Joshua Ganschow" userId="3c0bb4e7a172a306" providerId="LiveId" clId="{CCC503F5-5AB2-41BC-A32F-08AACED10188}" dt="2024-09-24T22:06:42.726" v="7035" actId="26606"/>
          <ac:spMkLst>
            <pc:docMk/>
            <pc:sldMk cId="2773189316" sldId="268"/>
            <ac:spMk id="11" creationId="{256B2C21-A230-48C0-8DF1-C46611373C44}"/>
          </ac:spMkLst>
        </pc:spChg>
        <pc:spChg chg="add">
          <ac:chgData name="Joshua Ganschow" userId="3c0bb4e7a172a306" providerId="LiveId" clId="{CCC503F5-5AB2-41BC-A32F-08AACED10188}" dt="2024-09-24T22:06:42.726" v="7035" actId="26606"/>
          <ac:spMkLst>
            <pc:docMk/>
            <pc:sldMk cId="2773189316" sldId="268"/>
            <ac:spMk id="13" creationId="{3847E18C-932D-4C95-AABA-FEC7C9499AD7}"/>
          </ac:spMkLst>
        </pc:spChg>
        <pc:spChg chg="add">
          <ac:chgData name="Joshua Ganschow" userId="3c0bb4e7a172a306" providerId="LiveId" clId="{CCC503F5-5AB2-41BC-A32F-08AACED10188}" dt="2024-09-24T22:06:42.726" v="7035" actId="26606"/>
          <ac:spMkLst>
            <pc:docMk/>
            <pc:sldMk cId="2773189316" sldId="268"/>
            <ac:spMk id="15" creationId="{3150CB11-0C61-439E-910F-5787759E72A0}"/>
          </ac:spMkLst>
        </pc:spChg>
        <pc:spChg chg="add">
          <ac:chgData name="Joshua Ganschow" userId="3c0bb4e7a172a306" providerId="LiveId" clId="{CCC503F5-5AB2-41BC-A32F-08AACED10188}" dt="2024-09-24T22:06:42.726" v="7035" actId="26606"/>
          <ac:spMkLst>
            <pc:docMk/>
            <pc:sldMk cId="2773189316" sldId="268"/>
            <ac:spMk id="17" creationId="{43F8A58B-5155-44CE-A5FF-7647B47D0A7A}"/>
          </ac:spMkLst>
        </pc:spChg>
        <pc:spChg chg="add">
          <ac:chgData name="Joshua Ganschow" userId="3c0bb4e7a172a306" providerId="LiveId" clId="{CCC503F5-5AB2-41BC-A32F-08AACED10188}" dt="2024-09-24T22:06:42.726" v="7035" actId="26606"/>
          <ac:spMkLst>
            <pc:docMk/>
            <pc:sldMk cId="2773189316" sldId="268"/>
            <ac:spMk id="19" creationId="{443F2ACA-E6D6-4028-82DD-F03C262D5DE6}"/>
          </ac:spMkLst>
        </pc:spChg>
        <pc:graphicFrameChg chg="add">
          <ac:chgData name="Joshua Ganschow" userId="3c0bb4e7a172a306" providerId="LiveId" clId="{CCC503F5-5AB2-41BC-A32F-08AACED10188}" dt="2024-09-24T22:06:42.726" v="7035" actId="26606"/>
          <ac:graphicFrameMkLst>
            <pc:docMk/>
            <pc:sldMk cId="2773189316" sldId="268"/>
            <ac:graphicFrameMk id="5" creationId="{FECE8336-67D4-3F16-7DC9-CD1C789AA276}"/>
          </ac:graphicFrameMkLst>
        </pc:graphicFrameChg>
      </pc:sldChg>
      <pc:sldChg chg="addSp delSp modSp new mod ord setBg modAnim">
        <pc:chgData name="Joshua Ganschow" userId="3c0bb4e7a172a306" providerId="LiveId" clId="{CCC503F5-5AB2-41BC-A32F-08AACED10188}" dt="2024-09-24T22:29:50.627" v="8266"/>
        <pc:sldMkLst>
          <pc:docMk/>
          <pc:sldMk cId="549657288" sldId="269"/>
        </pc:sldMkLst>
        <pc:spChg chg="mod">
          <ac:chgData name="Joshua Ganschow" userId="3c0bb4e7a172a306" providerId="LiveId" clId="{CCC503F5-5AB2-41BC-A32F-08AACED10188}" dt="2024-09-24T22:07:29.122" v="7075" actId="26606"/>
          <ac:spMkLst>
            <pc:docMk/>
            <pc:sldMk cId="549657288" sldId="269"/>
            <ac:spMk id="2" creationId="{B7D29EAB-5BF2-F5A7-2FD4-16A36DFF867D}"/>
          </ac:spMkLst>
        </pc:spChg>
        <pc:spChg chg="del mod">
          <ac:chgData name="Joshua Ganschow" userId="3c0bb4e7a172a306" providerId="LiveId" clId="{CCC503F5-5AB2-41BC-A32F-08AACED10188}" dt="2024-09-24T22:07:29.122" v="7075" actId="26606"/>
          <ac:spMkLst>
            <pc:docMk/>
            <pc:sldMk cId="549657288" sldId="269"/>
            <ac:spMk id="3" creationId="{3E6F2414-AD05-27DC-DB6F-CBB6035C8362}"/>
          </ac:spMkLst>
        </pc:spChg>
        <pc:spChg chg="add">
          <ac:chgData name="Joshua Ganschow" userId="3c0bb4e7a172a306" providerId="LiveId" clId="{CCC503F5-5AB2-41BC-A32F-08AACED10188}" dt="2024-09-24T22:07:29.122" v="7075" actId="26606"/>
          <ac:spMkLst>
            <pc:docMk/>
            <pc:sldMk cId="549657288" sldId="269"/>
            <ac:spMk id="9" creationId="{BACC6370-2D7E-4714-9D71-7542949D7D5D}"/>
          </ac:spMkLst>
        </pc:spChg>
        <pc:spChg chg="add">
          <ac:chgData name="Joshua Ganschow" userId="3c0bb4e7a172a306" providerId="LiveId" clId="{CCC503F5-5AB2-41BC-A32F-08AACED10188}" dt="2024-09-24T22:07:29.122" v="7075" actId="26606"/>
          <ac:spMkLst>
            <pc:docMk/>
            <pc:sldMk cId="549657288" sldId="269"/>
            <ac:spMk id="11" creationId="{256B2C21-A230-48C0-8DF1-C46611373C44}"/>
          </ac:spMkLst>
        </pc:spChg>
        <pc:spChg chg="add">
          <ac:chgData name="Joshua Ganschow" userId="3c0bb4e7a172a306" providerId="LiveId" clId="{CCC503F5-5AB2-41BC-A32F-08AACED10188}" dt="2024-09-24T22:07:29.122" v="7075" actId="26606"/>
          <ac:spMkLst>
            <pc:docMk/>
            <pc:sldMk cId="549657288" sldId="269"/>
            <ac:spMk id="13" creationId="{3847E18C-932D-4C95-AABA-FEC7C9499AD7}"/>
          </ac:spMkLst>
        </pc:spChg>
        <pc:spChg chg="add">
          <ac:chgData name="Joshua Ganschow" userId="3c0bb4e7a172a306" providerId="LiveId" clId="{CCC503F5-5AB2-41BC-A32F-08AACED10188}" dt="2024-09-24T22:07:29.122" v="7075" actId="26606"/>
          <ac:spMkLst>
            <pc:docMk/>
            <pc:sldMk cId="549657288" sldId="269"/>
            <ac:spMk id="15" creationId="{3150CB11-0C61-439E-910F-5787759E72A0}"/>
          </ac:spMkLst>
        </pc:spChg>
        <pc:spChg chg="add">
          <ac:chgData name="Joshua Ganschow" userId="3c0bb4e7a172a306" providerId="LiveId" clId="{CCC503F5-5AB2-41BC-A32F-08AACED10188}" dt="2024-09-24T22:07:29.122" v="7075" actId="26606"/>
          <ac:spMkLst>
            <pc:docMk/>
            <pc:sldMk cId="549657288" sldId="269"/>
            <ac:spMk id="17" creationId="{43F8A58B-5155-44CE-A5FF-7647B47D0A7A}"/>
          </ac:spMkLst>
        </pc:spChg>
        <pc:spChg chg="add">
          <ac:chgData name="Joshua Ganschow" userId="3c0bb4e7a172a306" providerId="LiveId" clId="{CCC503F5-5AB2-41BC-A32F-08AACED10188}" dt="2024-09-24T22:07:29.122" v="7075" actId="26606"/>
          <ac:spMkLst>
            <pc:docMk/>
            <pc:sldMk cId="549657288" sldId="269"/>
            <ac:spMk id="19" creationId="{443F2ACA-E6D6-4028-82DD-F03C262D5DE6}"/>
          </ac:spMkLst>
        </pc:spChg>
        <pc:graphicFrameChg chg="add">
          <ac:chgData name="Joshua Ganschow" userId="3c0bb4e7a172a306" providerId="LiveId" clId="{CCC503F5-5AB2-41BC-A32F-08AACED10188}" dt="2024-09-24T22:07:29.122" v="7075" actId="26606"/>
          <ac:graphicFrameMkLst>
            <pc:docMk/>
            <pc:sldMk cId="549657288" sldId="269"/>
            <ac:graphicFrameMk id="5" creationId="{3CF4C569-2D42-252B-B01C-82474D04989F}"/>
          </ac:graphicFrameMkLst>
        </pc:graphicFrameChg>
      </pc:sldChg>
      <pc:sldChg chg="addSp modSp new mod setBg modNotesTx">
        <pc:chgData name="Joshua Ganschow" userId="3c0bb4e7a172a306" providerId="LiveId" clId="{CCC503F5-5AB2-41BC-A32F-08AACED10188}" dt="2024-09-24T22:24:33.842" v="8256" actId="20577"/>
        <pc:sldMkLst>
          <pc:docMk/>
          <pc:sldMk cId="3457375810" sldId="270"/>
        </pc:sldMkLst>
        <pc:spChg chg="mod">
          <ac:chgData name="Joshua Ganschow" userId="3c0bb4e7a172a306" providerId="LiveId" clId="{CCC503F5-5AB2-41BC-A32F-08AACED10188}" dt="2024-09-24T21:58:56.079" v="6278" actId="26606"/>
          <ac:spMkLst>
            <pc:docMk/>
            <pc:sldMk cId="3457375810" sldId="270"/>
            <ac:spMk id="2" creationId="{A0FC6EB5-4432-82F1-0D74-ACA828BAD8E1}"/>
          </ac:spMkLst>
        </pc:spChg>
        <pc:spChg chg="mod">
          <ac:chgData name="Joshua Ganschow" userId="3c0bb4e7a172a306" providerId="LiveId" clId="{CCC503F5-5AB2-41BC-A32F-08AACED10188}" dt="2024-09-24T22:24:33.842" v="8256" actId="20577"/>
          <ac:spMkLst>
            <pc:docMk/>
            <pc:sldMk cId="3457375810" sldId="270"/>
            <ac:spMk id="3" creationId="{8C522DDB-A9F4-DF9C-83EC-5DD18C3DC486}"/>
          </ac:spMkLst>
        </pc:spChg>
        <pc:spChg chg="add">
          <ac:chgData name="Joshua Ganschow" userId="3c0bb4e7a172a306" providerId="LiveId" clId="{CCC503F5-5AB2-41BC-A32F-08AACED10188}" dt="2024-09-24T21:58:56.079" v="6278" actId="26606"/>
          <ac:spMkLst>
            <pc:docMk/>
            <pc:sldMk cId="3457375810" sldId="270"/>
            <ac:spMk id="8" creationId="{09588DA8-065E-4F6F-8EFD-43104AB2E0CF}"/>
          </ac:spMkLst>
        </pc:spChg>
        <pc:spChg chg="add">
          <ac:chgData name="Joshua Ganschow" userId="3c0bb4e7a172a306" providerId="LiveId" clId="{CCC503F5-5AB2-41BC-A32F-08AACED10188}" dt="2024-09-24T21:58:56.079" v="6278" actId="26606"/>
          <ac:spMkLst>
            <pc:docMk/>
            <pc:sldMk cId="3457375810" sldId="270"/>
            <ac:spMk id="10" creationId="{C4285719-470E-454C-AF62-8323075F1F5B}"/>
          </ac:spMkLst>
        </pc:spChg>
        <pc:spChg chg="add">
          <ac:chgData name="Joshua Ganschow" userId="3c0bb4e7a172a306" providerId="LiveId" clId="{CCC503F5-5AB2-41BC-A32F-08AACED10188}" dt="2024-09-24T21:58:56.079" v="6278" actId="26606"/>
          <ac:spMkLst>
            <pc:docMk/>
            <pc:sldMk cId="3457375810" sldId="270"/>
            <ac:spMk id="12" creationId="{CD9FE4EF-C4D8-49A0-B2FF-81D8DB7D8A24}"/>
          </ac:spMkLst>
        </pc:spChg>
        <pc:spChg chg="add">
          <ac:chgData name="Joshua Ganschow" userId="3c0bb4e7a172a306" providerId="LiveId" clId="{CCC503F5-5AB2-41BC-A32F-08AACED10188}" dt="2024-09-24T21:58:56.079" v="6278" actId="26606"/>
          <ac:spMkLst>
            <pc:docMk/>
            <pc:sldMk cId="3457375810" sldId="270"/>
            <ac:spMk id="14" creationId="{4300840D-0A0B-4512-BACA-B439D5B9C57C}"/>
          </ac:spMkLst>
        </pc:spChg>
        <pc:spChg chg="add">
          <ac:chgData name="Joshua Ganschow" userId="3c0bb4e7a172a306" providerId="LiveId" clId="{CCC503F5-5AB2-41BC-A32F-08AACED10188}" dt="2024-09-24T21:58:56.079" v="6278" actId="26606"/>
          <ac:spMkLst>
            <pc:docMk/>
            <pc:sldMk cId="3457375810" sldId="270"/>
            <ac:spMk id="16" creationId="{D2B78728-A580-49A7-84F9-6EF6F583ADE0}"/>
          </ac:spMkLst>
        </pc:spChg>
        <pc:spChg chg="add">
          <ac:chgData name="Joshua Ganschow" userId="3c0bb4e7a172a306" providerId="LiveId" clId="{CCC503F5-5AB2-41BC-A32F-08AACED10188}" dt="2024-09-24T21:58:56.079" v="6278" actId="26606"/>
          <ac:spMkLst>
            <pc:docMk/>
            <pc:sldMk cId="3457375810" sldId="270"/>
            <ac:spMk id="18" creationId="{38FAA1A1-D861-433F-88FA-1E9D6FD31D11}"/>
          </ac:spMkLst>
        </pc:spChg>
        <pc:spChg chg="add">
          <ac:chgData name="Joshua Ganschow" userId="3c0bb4e7a172a306" providerId="LiveId" clId="{CCC503F5-5AB2-41BC-A32F-08AACED10188}" dt="2024-09-24T21:58:56.079" v="6278" actId="26606"/>
          <ac:spMkLst>
            <pc:docMk/>
            <pc:sldMk cId="3457375810" sldId="270"/>
            <ac:spMk id="20" creationId="{8D71EDA1-87BF-4D5D-AB79-F346FD19278A}"/>
          </ac:spMkLst>
        </pc:spChg>
      </pc:sldChg>
      <pc:sldChg chg="addSp modSp new mod setBg">
        <pc:chgData name="Joshua Ganschow" userId="3c0bb4e7a172a306" providerId="LiveId" clId="{CCC503F5-5AB2-41BC-A32F-08AACED10188}" dt="2024-09-24T22:18:54.430" v="7538" actId="26606"/>
        <pc:sldMkLst>
          <pc:docMk/>
          <pc:sldMk cId="2767045713" sldId="271"/>
        </pc:sldMkLst>
        <pc:spChg chg="mod">
          <ac:chgData name="Joshua Ganschow" userId="3c0bb4e7a172a306" providerId="LiveId" clId="{CCC503F5-5AB2-41BC-A32F-08AACED10188}" dt="2024-09-24T22:18:54.430" v="7538" actId="26606"/>
          <ac:spMkLst>
            <pc:docMk/>
            <pc:sldMk cId="2767045713" sldId="271"/>
            <ac:spMk id="2" creationId="{62E9349E-143D-9E30-8208-1CA5B615CFE2}"/>
          </ac:spMkLst>
        </pc:spChg>
        <pc:spChg chg="mod">
          <ac:chgData name="Joshua Ganschow" userId="3c0bb4e7a172a306" providerId="LiveId" clId="{CCC503F5-5AB2-41BC-A32F-08AACED10188}" dt="2024-09-24T22:18:54.430" v="7538" actId="26606"/>
          <ac:spMkLst>
            <pc:docMk/>
            <pc:sldMk cId="2767045713" sldId="271"/>
            <ac:spMk id="3" creationId="{C4183E4B-112D-EAF5-5957-C833BA574290}"/>
          </ac:spMkLst>
        </pc:spChg>
        <pc:spChg chg="add">
          <ac:chgData name="Joshua Ganschow" userId="3c0bb4e7a172a306" providerId="LiveId" clId="{CCC503F5-5AB2-41BC-A32F-08AACED10188}" dt="2024-09-24T22:18:54.430" v="7538" actId="26606"/>
          <ac:spMkLst>
            <pc:docMk/>
            <pc:sldMk cId="2767045713" sldId="271"/>
            <ac:spMk id="8" creationId="{09588DA8-065E-4F6F-8EFD-43104AB2E0CF}"/>
          </ac:spMkLst>
        </pc:spChg>
        <pc:spChg chg="add">
          <ac:chgData name="Joshua Ganschow" userId="3c0bb4e7a172a306" providerId="LiveId" clId="{CCC503F5-5AB2-41BC-A32F-08AACED10188}" dt="2024-09-24T22:18:54.430" v="7538" actId="26606"/>
          <ac:spMkLst>
            <pc:docMk/>
            <pc:sldMk cId="2767045713" sldId="271"/>
            <ac:spMk id="10" creationId="{C4285719-470E-454C-AF62-8323075F1F5B}"/>
          </ac:spMkLst>
        </pc:spChg>
        <pc:spChg chg="add">
          <ac:chgData name="Joshua Ganschow" userId="3c0bb4e7a172a306" providerId="LiveId" clId="{CCC503F5-5AB2-41BC-A32F-08AACED10188}" dt="2024-09-24T22:18:54.430" v="7538" actId="26606"/>
          <ac:spMkLst>
            <pc:docMk/>
            <pc:sldMk cId="2767045713" sldId="271"/>
            <ac:spMk id="12" creationId="{CD9FE4EF-C4D8-49A0-B2FF-81D8DB7D8A24}"/>
          </ac:spMkLst>
        </pc:spChg>
        <pc:spChg chg="add">
          <ac:chgData name="Joshua Ganschow" userId="3c0bb4e7a172a306" providerId="LiveId" clId="{CCC503F5-5AB2-41BC-A32F-08AACED10188}" dt="2024-09-24T22:18:54.430" v="7538" actId="26606"/>
          <ac:spMkLst>
            <pc:docMk/>
            <pc:sldMk cId="2767045713" sldId="271"/>
            <ac:spMk id="14" creationId="{4300840D-0A0B-4512-BACA-B439D5B9C57C}"/>
          </ac:spMkLst>
        </pc:spChg>
        <pc:spChg chg="add">
          <ac:chgData name="Joshua Ganschow" userId="3c0bb4e7a172a306" providerId="LiveId" clId="{CCC503F5-5AB2-41BC-A32F-08AACED10188}" dt="2024-09-24T22:18:54.430" v="7538" actId="26606"/>
          <ac:spMkLst>
            <pc:docMk/>
            <pc:sldMk cId="2767045713" sldId="271"/>
            <ac:spMk id="16" creationId="{D2B78728-A580-49A7-84F9-6EF6F583ADE0}"/>
          </ac:spMkLst>
        </pc:spChg>
        <pc:spChg chg="add">
          <ac:chgData name="Joshua Ganschow" userId="3c0bb4e7a172a306" providerId="LiveId" clId="{CCC503F5-5AB2-41BC-A32F-08AACED10188}" dt="2024-09-24T22:18:54.430" v="7538" actId="26606"/>
          <ac:spMkLst>
            <pc:docMk/>
            <pc:sldMk cId="2767045713" sldId="271"/>
            <ac:spMk id="18" creationId="{38FAA1A1-D861-433F-88FA-1E9D6FD31D11}"/>
          </ac:spMkLst>
        </pc:spChg>
        <pc:spChg chg="add">
          <ac:chgData name="Joshua Ganschow" userId="3c0bb4e7a172a306" providerId="LiveId" clId="{CCC503F5-5AB2-41BC-A32F-08AACED10188}" dt="2024-09-24T22:18:54.430" v="7538" actId="26606"/>
          <ac:spMkLst>
            <pc:docMk/>
            <pc:sldMk cId="2767045713" sldId="271"/>
            <ac:spMk id="20" creationId="{8D71EDA1-87BF-4D5D-AB79-F346FD19278A}"/>
          </ac:spMkLst>
        </pc:spChg>
      </pc:sldChg>
      <pc:sldChg chg="addSp modSp new mod setBg">
        <pc:chgData name="Joshua Ganschow" userId="3c0bb4e7a172a306" providerId="LiveId" clId="{CCC503F5-5AB2-41BC-A32F-08AACED10188}" dt="2024-09-24T22:23:14.736" v="8244" actId="20577"/>
        <pc:sldMkLst>
          <pc:docMk/>
          <pc:sldMk cId="1477861540" sldId="272"/>
        </pc:sldMkLst>
        <pc:spChg chg="mod">
          <ac:chgData name="Joshua Ganschow" userId="3c0bb4e7a172a306" providerId="LiveId" clId="{CCC503F5-5AB2-41BC-A32F-08AACED10188}" dt="2024-09-24T22:23:04.585" v="8239" actId="26606"/>
          <ac:spMkLst>
            <pc:docMk/>
            <pc:sldMk cId="1477861540" sldId="272"/>
            <ac:spMk id="2" creationId="{F3B9DF45-7389-A010-5516-0AB31529B3F7}"/>
          </ac:spMkLst>
        </pc:spChg>
        <pc:spChg chg="mod">
          <ac:chgData name="Joshua Ganschow" userId="3c0bb4e7a172a306" providerId="LiveId" clId="{CCC503F5-5AB2-41BC-A32F-08AACED10188}" dt="2024-09-24T22:23:14.736" v="8244" actId="20577"/>
          <ac:spMkLst>
            <pc:docMk/>
            <pc:sldMk cId="1477861540" sldId="272"/>
            <ac:spMk id="3" creationId="{E7CC186D-5A13-A3F2-5086-B647A8C6F3A9}"/>
          </ac:spMkLst>
        </pc:spChg>
        <pc:spChg chg="add">
          <ac:chgData name="Joshua Ganschow" userId="3c0bb4e7a172a306" providerId="LiveId" clId="{CCC503F5-5AB2-41BC-A32F-08AACED10188}" dt="2024-09-24T22:23:04.585" v="8239" actId="26606"/>
          <ac:spMkLst>
            <pc:docMk/>
            <pc:sldMk cId="1477861540" sldId="272"/>
            <ac:spMk id="8" creationId="{09588DA8-065E-4F6F-8EFD-43104AB2E0CF}"/>
          </ac:spMkLst>
        </pc:spChg>
        <pc:spChg chg="add">
          <ac:chgData name="Joshua Ganschow" userId="3c0bb4e7a172a306" providerId="LiveId" clId="{CCC503F5-5AB2-41BC-A32F-08AACED10188}" dt="2024-09-24T22:23:04.585" v="8239" actId="26606"/>
          <ac:spMkLst>
            <pc:docMk/>
            <pc:sldMk cId="1477861540" sldId="272"/>
            <ac:spMk id="10" creationId="{C4285719-470E-454C-AF62-8323075F1F5B}"/>
          </ac:spMkLst>
        </pc:spChg>
        <pc:spChg chg="add">
          <ac:chgData name="Joshua Ganschow" userId="3c0bb4e7a172a306" providerId="LiveId" clId="{CCC503F5-5AB2-41BC-A32F-08AACED10188}" dt="2024-09-24T22:23:04.585" v="8239" actId="26606"/>
          <ac:spMkLst>
            <pc:docMk/>
            <pc:sldMk cId="1477861540" sldId="272"/>
            <ac:spMk id="12" creationId="{CD9FE4EF-C4D8-49A0-B2FF-81D8DB7D8A24}"/>
          </ac:spMkLst>
        </pc:spChg>
        <pc:spChg chg="add">
          <ac:chgData name="Joshua Ganschow" userId="3c0bb4e7a172a306" providerId="LiveId" clId="{CCC503F5-5AB2-41BC-A32F-08AACED10188}" dt="2024-09-24T22:23:04.585" v="8239" actId="26606"/>
          <ac:spMkLst>
            <pc:docMk/>
            <pc:sldMk cId="1477861540" sldId="272"/>
            <ac:spMk id="14" creationId="{4300840D-0A0B-4512-BACA-B439D5B9C57C}"/>
          </ac:spMkLst>
        </pc:spChg>
        <pc:spChg chg="add">
          <ac:chgData name="Joshua Ganschow" userId="3c0bb4e7a172a306" providerId="LiveId" clId="{CCC503F5-5AB2-41BC-A32F-08AACED10188}" dt="2024-09-24T22:23:04.585" v="8239" actId="26606"/>
          <ac:spMkLst>
            <pc:docMk/>
            <pc:sldMk cId="1477861540" sldId="272"/>
            <ac:spMk id="16" creationId="{D2B78728-A580-49A7-84F9-6EF6F583ADE0}"/>
          </ac:spMkLst>
        </pc:spChg>
        <pc:spChg chg="add">
          <ac:chgData name="Joshua Ganschow" userId="3c0bb4e7a172a306" providerId="LiveId" clId="{CCC503F5-5AB2-41BC-A32F-08AACED10188}" dt="2024-09-24T22:23:04.585" v="8239" actId="26606"/>
          <ac:spMkLst>
            <pc:docMk/>
            <pc:sldMk cId="1477861540" sldId="272"/>
            <ac:spMk id="18" creationId="{38FAA1A1-D861-433F-88FA-1E9D6FD31D11}"/>
          </ac:spMkLst>
        </pc:spChg>
        <pc:spChg chg="add">
          <ac:chgData name="Joshua Ganschow" userId="3c0bb4e7a172a306" providerId="LiveId" clId="{CCC503F5-5AB2-41BC-A32F-08AACED10188}" dt="2024-09-24T22:23:04.585" v="8239" actId="26606"/>
          <ac:spMkLst>
            <pc:docMk/>
            <pc:sldMk cId="1477861540" sldId="272"/>
            <ac:spMk id="20" creationId="{8D71EDA1-87BF-4D5D-AB79-F346FD19278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66FDF0-F434-47C9-A06D-C0567F6025A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F67D5E8-A788-4BE5-B5E5-657739FE4060}">
      <dgm:prSet/>
      <dgm:spPr/>
      <dgm:t>
        <a:bodyPr/>
        <a:lstStyle/>
        <a:p>
          <a:r>
            <a:rPr lang="en-US" dirty="0"/>
            <a:t>Greedy Algorithms</a:t>
          </a:r>
        </a:p>
      </dgm:t>
    </dgm:pt>
    <dgm:pt modelId="{66C49B3B-8156-4678-856A-D7BAB5E1BDAF}" type="parTrans" cxnId="{1ABAECD9-438F-4AD1-872C-1BFDE23F4A8E}">
      <dgm:prSet/>
      <dgm:spPr/>
      <dgm:t>
        <a:bodyPr/>
        <a:lstStyle/>
        <a:p>
          <a:endParaRPr lang="en-US"/>
        </a:p>
      </dgm:t>
    </dgm:pt>
    <dgm:pt modelId="{B4ECE195-110C-4EBA-9140-A8CBA63751EA}" type="sibTrans" cxnId="{1ABAECD9-438F-4AD1-872C-1BFDE23F4A8E}">
      <dgm:prSet/>
      <dgm:spPr/>
      <dgm:t>
        <a:bodyPr/>
        <a:lstStyle/>
        <a:p>
          <a:endParaRPr lang="en-US"/>
        </a:p>
      </dgm:t>
    </dgm:pt>
    <dgm:pt modelId="{6C5BDC57-39C6-4AD6-984D-E0EE0578F9B4}">
      <dgm:prSet/>
      <dgm:spPr/>
      <dgm:t>
        <a:bodyPr/>
        <a:lstStyle/>
        <a:p>
          <a:r>
            <a:rPr lang="en-US"/>
            <a:t>Dynamic Programming</a:t>
          </a:r>
        </a:p>
      </dgm:t>
    </dgm:pt>
    <dgm:pt modelId="{F80CE53E-D762-43B3-960F-A281274092D0}" type="parTrans" cxnId="{27D345CA-E614-4659-9695-424EBF36A048}">
      <dgm:prSet/>
      <dgm:spPr/>
      <dgm:t>
        <a:bodyPr/>
        <a:lstStyle/>
        <a:p>
          <a:endParaRPr lang="en-US"/>
        </a:p>
      </dgm:t>
    </dgm:pt>
    <dgm:pt modelId="{D6130537-F2C4-4F28-8EC6-650C0CCE0458}" type="sibTrans" cxnId="{27D345CA-E614-4659-9695-424EBF36A048}">
      <dgm:prSet/>
      <dgm:spPr/>
      <dgm:t>
        <a:bodyPr/>
        <a:lstStyle/>
        <a:p>
          <a:endParaRPr lang="en-US"/>
        </a:p>
      </dgm:t>
    </dgm:pt>
    <dgm:pt modelId="{4FC76E06-334B-4030-8174-DE3C5CC390C3}">
      <dgm:prSet/>
      <dgm:spPr/>
      <dgm:t>
        <a:bodyPr/>
        <a:lstStyle/>
        <a:p>
          <a:r>
            <a:rPr lang="en-US"/>
            <a:t>Graphs</a:t>
          </a:r>
        </a:p>
      </dgm:t>
    </dgm:pt>
    <dgm:pt modelId="{067E9DB3-FA04-4358-BECB-3F625C71D7E8}" type="parTrans" cxnId="{96A9FDF9-90B7-435D-994B-3C48AAE30C74}">
      <dgm:prSet/>
      <dgm:spPr/>
      <dgm:t>
        <a:bodyPr/>
        <a:lstStyle/>
        <a:p>
          <a:endParaRPr lang="en-US"/>
        </a:p>
      </dgm:t>
    </dgm:pt>
    <dgm:pt modelId="{07F8ECD2-35AF-4A40-A091-620C7F0BC8E9}" type="sibTrans" cxnId="{96A9FDF9-90B7-435D-994B-3C48AAE30C74}">
      <dgm:prSet/>
      <dgm:spPr/>
      <dgm:t>
        <a:bodyPr/>
        <a:lstStyle/>
        <a:p>
          <a:endParaRPr lang="en-US"/>
        </a:p>
      </dgm:t>
    </dgm:pt>
    <dgm:pt modelId="{63224D38-CA50-4840-B963-1FCB5888338B}">
      <dgm:prSet/>
      <dgm:spPr/>
      <dgm:t>
        <a:bodyPr/>
        <a:lstStyle/>
        <a:p>
          <a:r>
            <a:rPr lang="en-US"/>
            <a:t>Sorting and Searching</a:t>
          </a:r>
        </a:p>
      </dgm:t>
    </dgm:pt>
    <dgm:pt modelId="{801D338C-E4F9-4C93-9BAC-5B3EFA50CEA6}" type="parTrans" cxnId="{4BDF68BB-E31B-46F4-8C9F-E7018EEA9A39}">
      <dgm:prSet/>
      <dgm:spPr/>
      <dgm:t>
        <a:bodyPr/>
        <a:lstStyle/>
        <a:p>
          <a:endParaRPr lang="en-US"/>
        </a:p>
      </dgm:t>
    </dgm:pt>
    <dgm:pt modelId="{F835A398-9371-4FF2-9FA8-8E6DA0A6233A}" type="sibTrans" cxnId="{4BDF68BB-E31B-46F4-8C9F-E7018EEA9A39}">
      <dgm:prSet/>
      <dgm:spPr/>
      <dgm:t>
        <a:bodyPr/>
        <a:lstStyle/>
        <a:p>
          <a:endParaRPr lang="en-US"/>
        </a:p>
      </dgm:t>
    </dgm:pt>
    <dgm:pt modelId="{0C62C175-43CE-4D29-AFCB-B54C3112B932}">
      <dgm:prSet/>
      <dgm:spPr/>
      <dgm:t>
        <a:bodyPr/>
        <a:lstStyle/>
        <a:p>
          <a:r>
            <a:rPr lang="en-US"/>
            <a:t>Math and Number Theory</a:t>
          </a:r>
        </a:p>
      </dgm:t>
    </dgm:pt>
    <dgm:pt modelId="{42BDD82A-B9AE-45C4-A9C7-64A5929A1E10}" type="parTrans" cxnId="{2D969675-FCB0-4835-AB09-498AED00435E}">
      <dgm:prSet/>
      <dgm:spPr/>
      <dgm:t>
        <a:bodyPr/>
        <a:lstStyle/>
        <a:p>
          <a:endParaRPr lang="en-US"/>
        </a:p>
      </dgm:t>
    </dgm:pt>
    <dgm:pt modelId="{56233F26-5D2B-4D9E-B169-DB4D0A450730}" type="sibTrans" cxnId="{2D969675-FCB0-4835-AB09-498AED00435E}">
      <dgm:prSet/>
      <dgm:spPr/>
      <dgm:t>
        <a:bodyPr/>
        <a:lstStyle/>
        <a:p>
          <a:endParaRPr lang="en-US"/>
        </a:p>
      </dgm:t>
    </dgm:pt>
    <dgm:pt modelId="{80AC5E29-CF1B-4682-807E-E73786321C9B}">
      <dgm:prSet/>
      <dgm:spPr/>
      <dgm:t>
        <a:bodyPr/>
        <a:lstStyle/>
        <a:p>
          <a:r>
            <a:rPr lang="en-US"/>
            <a:t>String manipulation</a:t>
          </a:r>
        </a:p>
      </dgm:t>
    </dgm:pt>
    <dgm:pt modelId="{9A6DD71D-E436-4ABE-9E8C-2FA9698CEA6D}" type="parTrans" cxnId="{57138421-D0B7-4F4C-B5E5-0454FC1AC453}">
      <dgm:prSet/>
      <dgm:spPr/>
      <dgm:t>
        <a:bodyPr/>
        <a:lstStyle/>
        <a:p>
          <a:endParaRPr lang="en-US"/>
        </a:p>
      </dgm:t>
    </dgm:pt>
    <dgm:pt modelId="{EB82D086-F6BC-4576-B4FA-D6E349CA93BA}" type="sibTrans" cxnId="{57138421-D0B7-4F4C-B5E5-0454FC1AC453}">
      <dgm:prSet/>
      <dgm:spPr/>
      <dgm:t>
        <a:bodyPr/>
        <a:lstStyle/>
        <a:p>
          <a:endParaRPr lang="en-US"/>
        </a:p>
      </dgm:t>
    </dgm:pt>
    <dgm:pt modelId="{85BD4A90-999B-4BDC-A29F-1F400346D4F3}" type="pres">
      <dgm:prSet presAssocID="{C566FDF0-F434-47C9-A06D-C0567F6025A8}" presName="diagram" presStyleCnt="0">
        <dgm:presLayoutVars>
          <dgm:dir/>
          <dgm:resizeHandles val="exact"/>
        </dgm:presLayoutVars>
      </dgm:prSet>
      <dgm:spPr/>
    </dgm:pt>
    <dgm:pt modelId="{4F1A1B8A-901C-4CAD-951D-A878DF3AC92C}" type="pres">
      <dgm:prSet presAssocID="{CF67D5E8-A788-4BE5-B5E5-657739FE4060}" presName="node" presStyleLbl="node1" presStyleIdx="0" presStyleCnt="6">
        <dgm:presLayoutVars>
          <dgm:bulletEnabled val="1"/>
        </dgm:presLayoutVars>
      </dgm:prSet>
      <dgm:spPr/>
    </dgm:pt>
    <dgm:pt modelId="{5C2D416B-FAFB-49FC-A5C5-FEFF900B6013}" type="pres">
      <dgm:prSet presAssocID="{B4ECE195-110C-4EBA-9140-A8CBA63751EA}" presName="sibTrans" presStyleCnt="0"/>
      <dgm:spPr/>
    </dgm:pt>
    <dgm:pt modelId="{B6E316FE-E5ED-4048-B388-76E6CCFE7A06}" type="pres">
      <dgm:prSet presAssocID="{6C5BDC57-39C6-4AD6-984D-E0EE0578F9B4}" presName="node" presStyleLbl="node1" presStyleIdx="1" presStyleCnt="6">
        <dgm:presLayoutVars>
          <dgm:bulletEnabled val="1"/>
        </dgm:presLayoutVars>
      </dgm:prSet>
      <dgm:spPr/>
    </dgm:pt>
    <dgm:pt modelId="{9E9C0A00-FDA5-4414-BE2C-C1EAD399C1F9}" type="pres">
      <dgm:prSet presAssocID="{D6130537-F2C4-4F28-8EC6-650C0CCE0458}" presName="sibTrans" presStyleCnt="0"/>
      <dgm:spPr/>
    </dgm:pt>
    <dgm:pt modelId="{C9CC2629-3A6E-42DB-B4E9-4F9CAB94B428}" type="pres">
      <dgm:prSet presAssocID="{4FC76E06-334B-4030-8174-DE3C5CC390C3}" presName="node" presStyleLbl="node1" presStyleIdx="2" presStyleCnt="6">
        <dgm:presLayoutVars>
          <dgm:bulletEnabled val="1"/>
        </dgm:presLayoutVars>
      </dgm:prSet>
      <dgm:spPr/>
    </dgm:pt>
    <dgm:pt modelId="{FA7781E9-7C68-4384-92D3-5FDCC5C9F49A}" type="pres">
      <dgm:prSet presAssocID="{07F8ECD2-35AF-4A40-A091-620C7F0BC8E9}" presName="sibTrans" presStyleCnt="0"/>
      <dgm:spPr/>
    </dgm:pt>
    <dgm:pt modelId="{34E8AC30-1619-457A-B2DD-2100CBF60DA0}" type="pres">
      <dgm:prSet presAssocID="{63224D38-CA50-4840-B963-1FCB5888338B}" presName="node" presStyleLbl="node1" presStyleIdx="3" presStyleCnt="6">
        <dgm:presLayoutVars>
          <dgm:bulletEnabled val="1"/>
        </dgm:presLayoutVars>
      </dgm:prSet>
      <dgm:spPr/>
    </dgm:pt>
    <dgm:pt modelId="{126B5122-A935-4B9A-B930-3CA879D16EB3}" type="pres">
      <dgm:prSet presAssocID="{F835A398-9371-4FF2-9FA8-8E6DA0A6233A}" presName="sibTrans" presStyleCnt="0"/>
      <dgm:spPr/>
    </dgm:pt>
    <dgm:pt modelId="{8ABE11F4-6A31-4F39-ADDA-C2BB9633F493}" type="pres">
      <dgm:prSet presAssocID="{0C62C175-43CE-4D29-AFCB-B54C3112B932}" presName="node" presStyleLbl="node1" presStyleIdx="4" presStyleCnt="6">
        <dgm:presLayoutVars>
          <dgm:bulletEnabled val="1"/>
        </dgm:presLayoutVars>
      </dgm:prSet>
      <dgm:spPr/>
    </dgm:pt>
    <dgm:pt modelId="{AB104344-FA3E-4588-8E68-AF7D0E49D9CD}" type="pres">
      <dgm:prSet presAssocID="{56233F26-5D2B-4D9E-B169-DB4D0A450730}" presName="sibTrans" presStyleCnt="0"/>
      <dgm:spPr/>
    </dgm:pt>
    <dgm:pt modelId="{021A827C-7ABF-42AA-88C8-3895060A0076}" type="pres">
      <dgm:prSet presAssocID="{80AC5E29-CF1B-4682-807E-E73786321C9B}" presName="node" presStyleLbl="node1" presStyleIdx="5" presStyleCnt="6">
        <dgm:presLayoutVars>
          <dgm:bulletEnabled val="1"/>
        </dgm:presLayoutVars>
      </dgm:prSet>
      <dgm:spPr/>
    </dgm:pt>
  </dgm:ptLst>
  <dgm:cxnLst>
    <dgm:cxn modelId="{705B3418-2458-49F9-91C3-C596F1B53E0B}" type="presOf" srcId="{C566FDF0-F434-47C9-A06D-C0567F6025A8}" destId="{85BD4A90-999B-4BDC-A29F-1F400346D4F3}" srcOrd="0" destOrd="0" presId="urn:microsoft.com/office/officeart/2005/8/layout/default"/>
    <dgm:cxn modelId="{57138421-D0B7-4F4C-B5E5-0454FC1AC453}" srcId="{C566FDF0-F434-47C9-A06D-C0567F6025A8}" destId="{80AC5E29-CF1B-4682-807E-E73786321C9B}" srcOrd="5" destOrd="0" parTransId="{9A6DD71D-E436-4ABE-9E8C-2FA9698CEA6D}" sibTransId="{EB82D086-F6BC-4576-B4FA-D6E349CA93BA}"/>
    <dgm:cxn modelId="{C13EB121-F100-413A-810D-0DD55679CBC2}" type="presOf" srcId="{6C5BDC57-39C6-4AD6-984D-E0EE0578F9B4}" destId="{B6E316FE-E5ED-4048-B388-76E6CCFE7A06}" srcOrd="0" destOrd="0" presId="urn:microsoft.com/office/officeart/2005/8/layout/default"/>
    <dgm:cxn modelId="{4A488A27-567C-4FAA-A99B-C1B66EE22189}" type="presOf" srcId="{80AC5E29-CF1B-4682-807E-E73786321C9B}" destId="{021A827C-7ABF-42AA-88C8-3895060A0076}" srcOrd="0" destOrd="0" presId="urn:microsoft.com/office/officeart/2005/8/layout/default"/>
    <dgm:cxn modelId="{76A7E96B-4D44-4A46-9C87-CD718FB6FC6D}" type="presOf" srcId="{63224D38-CA50-4840-B963-1FCB5888338B}" destId="{34E8AC30-1619-457A-B2DD-2100CBF60DA0}" srcOrd="0" destOrd="0" presId="urn:microsoft.com/office/officeart/2005/8/layout/default"/>
    <dgm:cxn modelId="{92D6AD52-2F13-4EC7-AE4F-71833C2E224A}" type="presOf" srcId="{CF67D5E8-A788-4BE5-B5E5-657739FE4060}" destId="{4F1A1B8A-901C-4CAD-951D-A878DF3AC92C}" srcOrd="0" destOrd="0" presId="urn:microsoft.com/office/officeart/2005/8/layout/default"/>
    <dgm:cxn modelId="{2D969675-FCB0-4835-AB09-498AED00435E}" srcId="{C566FDF0-F434-47C9-A06D-C0567F6025A8}" destId="{0C62C175-43CE-4D29-AFCB-B54C3112B932}" srcOrd="4" destOrd="0" parTransId="{42BDD82A-B9AE-45C4-A9C7-64A5929A1E10}" sibTransId="{56233F26-5D2B-4D9E-B169-DB4D0A450730}"/>
    <dgm:cxn modelId="{4BDF68BB-E31B-46F4-8C9F-E7018EEA9A39}" srcId="{C566FDF0-F434-47C9-A06D-C0567F6025A8}" destId="{63224D38-CA50-4840-B963-1FCB5888338B}" srcOrd="3" destOrd="0" parTransId="{801D338C-E4F9-4C93-9BAC-5B3EFA50CEA6}" sibTransId="{F835A398-9371-4FF2-9FA8-8E6DA0A6233A}"/>
    <dgm:cxn modelId="{27D345CA-E614-4659-9695-424EBF36A048}" srcId="{C566FDF0-F434-47C9-A06D-C0567F6025A8}" destId="{6C5BDC57-39C6-4AD6-984D-E0EE0578F9B4}" srcOrd="1" destOrd="0" parTransId="{F80CE53E-D762-43B3-960F-A281274092D0}" sibTransId="{D6130537-F2C4-4F28-8EC6-650C0CCE0458}"/>
    <dgm:cxn modelId="{1ABAECD9-438F-4AD1-872C-1BFDE23F4A8E}" srcId="{C566FDF0-F434-47C9-A06D-C0567F6025A8}" destId="{CF67D5E8-A788-4BE5-B5E5-657739FE4060}" srcOrd="0" destOrd="0" parTransId="{66C49B3B-8156-4678-856A-D7BAB5E1BDAF}" sibTransId="{B4ECE195-110C-4EBA-9140-A8CBA63751EA}"/>
    <dgm:cxn modelId="{8E1F9FDA-6B36-4932-992C-68F92A9F83A8}" type="presOf" srcId="{0C62C175-43CE-4D29-AFCB-B54C3112B932}" destId="{8ABE11F4-6A31-4F39-ADDA-C2BB9633F493}" srcOrd="0" destOrd="0" presId="urn:microsoft.com/office/officeart/2005/8/layout/default"/>
    <dgm:cxn modelId="{3DE494F6-A348-4489-BEBE-2CB23E3D75F4}" type="presOf" srcId="{4FC76E06-334B-4030-8174-DE3C5CC390C3}" destId="{C9CC2629-3A6E-42DB-B4E9-4F9CAB94B428}" srcOrd="0" destOrd="0" presId="urn:microsoft.com/office/officeart/2005/8/layout/default"/>
    <dgm:cxn modelId="{96A9FDF9-90B7-435D-994B-3C48AAE30C74}" srcId="{C566FDF0-F434-47C9-A06D-C0567F6025A8}" destId="{4FC76E06-334B-4030-8174-DE3C5CC390C3}" srcOrd="2" destOrd="0" parTransId="{067E9DB3-FA04-4358-BECB-3F625C71D7E8}" sibTransId="{07F8ECD2-35AF-4A40-A091-620C7F0BC8E9}"/>
    <dgm:cxn modelId="{737D67DC-21A4-4B9B-8345-4953B49762D7}" type="presParOf" srcId="{85BD4A90-999B-4BDC-A29F-1F400346D4F3}" destId="{4F1A1B8A-901C-4CAD-951D-A878DF3AC92C}" srcOrd="0" destOrd="0" presId="urn:microsoft.com/office/officeart/2005/8/layout/default"/>
    <dgm:cxn modelId="{A84A0B43-63EB-4B33-8518-1CC43723F85D}" type="presParOf" srcId="{85BD4A90-999B-4BDC-A29F-1F400346D4F3}" destId="{5C2D416B-FAFB-49FC-A5C5-FEFF900B6013}" srcOrd="1" destOrd="0" presId="urn:microsoft.com/office/officeart/2005/8/layout/default"/>
    <dgm:cxn modelId="{A69B0F1A-410F-4FFD-9C0D-B15708FECC32}" type="presParOf" srcId="{85BD4A90-999B-4BDC-A29F-1F400346D4F3}" destId="{B6E316FE-E5ED-4048-B388-76E6CCFE7A06}" srcOrd="2" destOrd="0" presId="urn:microsoft.com/office/officeart/2005/8/layout/default"/>
    <dgm:cxn modelId="{CAAB1928-7A4D-4928-9080-F1290C0E6753}" type="presParOf" srcId="{85BD4A90-999B-4BDC-A29F-1F400346D4F3}" destId="{9E9C0A00-FDA5-4414-BE2C-C1EAD399C1F9}" srcOrd="3" destOrd="0" presId="urn:microsoft.com/office/officeart/2005/8/layout/default"/>
    <dgm:cxn modelId="{A149C728-DFEA-468F-BFAD-4214AF9EB971}" type="presParOf" srcId="{85BD4A90-999B-4BDC-A29F-1F400346D4F3}" destId="{C9CC2629-3A6E-42DB-B4E9-4F9CAB94B428}" srcOrd="4" destOrd="0" presId="urn:microsoft.com/office/officeart/2005/8/layout/default"/>
    <dgm:cxn modelId="{5F7CC9C4-E564-486A-9CF0-3E3290986C6B}" type="presParOf" srcId="{85BD4A90-999B-4BDC-A29F-1F400346D4F3}" destId="{FA7781E9-7C68-4384-92D3-5FDCC5C9F49A}" srcOrd="5" destOrd="0" presId="urn:microsoft.com/office/officeart/2005/8/layout/default"/>
    <dgm:cxn modelId="{D85CAA76-7CF6-4BCD-AF1B-83530D5ED97E}" type="presParOf" srcId="{85BD4A90-999B-4BDC-A29F-1F400346D4F3}" destId="{34E8AC30-1619-457A-B2DD-2100CBF60DA0}" srcOrd="6" destOrd="0" presId="urn:microsoft.com/office/officeart/2005/8/layout/default"/>
    <dgm:cxn modelId="{6E1672FA-6CC5-4DF1-9286-5658E3A39194}" type="presParOf" srcId="{85BD4A90-999B-4BDC-A29F-1F400346D4F3}" destId="{126B5122-A935-4B9A-B930-3CA879D16EB3}" srcOrd="7" destOrd="0" presId="urn:microsoft.com/office/officeart/2005/8/layout/default"/>
    <dgm:cxn modelId="{ADADF61C-2CCB-47C4-8612-0687DC78A506}" type="presParOf" srcId="{85BD4A90-999B-4BDC-A29F-1F400346D4F3}" destId="{8ABE11F4-6A31-4F39-ADDA-C2BB9633F493}" srcOrd="8" destOrd="0" presId="urn:microsoft.com/office/officeart/2005/8/layout/default"/>
    <dgm:cxn modelId="{040E9733-CCF8-404C-8BB1-49B999CE59B2}" type="presParOf" srcId="{85BD4A90-999B-4BDC-A29F-1F400346D4F3}" destId="{AB104344-FA3E-4588-8E68-AF7D0E49D9CD}" srcOrd="9" destOrd="0" presId="urn:microsoft.com/office/officeart/2005/8/layout/default"/>
    <dgm:cxn modelId="{017193E5-4511-4B6F-A5E3-F2702F9FDEE6}" type="presParOf" srcId="{85BD4A90-999B-4BDC-A29F-1F400346D4F3}" destId="{021A827C-7ABF-42AA-88C8-3895060A007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F5DE02-8854-42F8-9DDB-FCE637B76A1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6FF39B8-2CC3-473F-B360-617E22FEAFE2}">
      <dgm:prSet/>
      <dgm:spPr/>
      <dgm:t>
        <a:bodyPr/>
        <a:lstStyle/>
        <a:p>
          <a:r>
            <a:rPr lang="en-US"/>
            <a:t>Decisions are made step-by-step, choosing the option that seems the best at each step, generally without considering the larger problem or future consequences.</a:t>
          </a:r>
        </a:p>
      </dgm:t>
    </dgm:pt>
    <dgm:pt modelId="{1FC9E25D-8C72-4E24-911B-26B42AF5BCE0}" type="parTrans" cxnId="{48933551-6346-44C3-B399-4520C2B2C388}">
      <dgm:prSet/>
      <dgm:spPr/>
      <dgm:t>
        <a:bodyPr/>
        <a:lstStyle/>
        <a:p>
          <a:endParaRPr lang="en-US"/>
        </a:p>
      </dgm:t>
    </dgm:pt>
    <dgm:pt modelId="{BEF40AFC-EB65-45AD-81F8-BA2E183795A7}" type="sibTrans" cxnId="{48933551-6346-44C3-B399-4520C2B2C388}">
      <dgm:prSet/>
      <dgm:spPr/>
      <dgm:t>
        <a:bodyPr/>
        <a:lstStyle/>
        <a:p>
          <a:endParaRPr lang="en-US"/>
        </a:p>
      </dgm:t>
    </dgm:pt>
    <dgm:pt modelId="{7E727B66-15E4-44FE-83D4-CB46C5059309}">
      <dgm:prSet/>
      <dgm:spPr/>
      <dgm:t>
        <a:bodyPr/>
        <a:lstStyle/>
        <a:p>
          <a:r>
            <a:rPr lang="en-US"/>
            <a:t>The idea is to pick the locally optimal solution at each stage in hopes of finding a globally optimal solution.</a:t>
          </a:r>
        </a:p>
      </dgm:t>
    </dgm:pt>
    <dgm:pt modelId="{A69D53DF-0684-4040-AF7C-E042C30ABEF7}" type="parTrans" cxnId="{DA152646-11B0-475F-93F3-E68A5B6A538A}">
      <dgm:prSet/>
      <dgm:spPr/>
      <dgm:t>
        <a:bodyPr/>
        <a:lstStyle/>
        <a:p>
          <a:endParaRPr lang="en-US"/>
        </a:p>
      </dgm:t>
    </dgm:pt>
    <dgm:pt modelId="{8263FBC6-BE56-45CA-85FD-84708D706FF8}" type="sibTrans" cxnId="{DA152646-11B0-475F-93F3-E68A5B6A538A}">
      <dgm:prSet/>
      <dgm:spPr/>
      <dgm:t>
        <a:bodyPr/>
        <a:lstStyle/>
        <a:p>
          <a:endParaRPr lang="en-US"/>
        </a:p>
      </dgm:t>
    </dgm:pt>
    <dgm:pt modelId="{3F3BBA4E-69D9-48BD-824C-0C66E938991B}">
      <dgm:prSet/>
      <dgm:spPr/>
      <dgm:t>
        <a:bodyPr/>
        <a:lstStyle/>
        <a:p>
          <a:r>
            <a:rPr lang="en-US"/>
            <a:t>Example: Given a set of coin denominations (1, 5, 10, 25), and a target amount, find the minimum number of coins needed to make the target amount.</a:t>
          </a:r>
        </a:p>
      </dgm:t>
    </dgm:pt>
    <dgm:pt modelId="{ABF56E05-A9CD-4CA3-BD02-BC978981B1B1}" type="parTrans" cxnId="{B12CF77E-3ADB-4D04-9876-135E1A783939}">
      <dgm:prSet/>
      <dgm:spPr/>
      <dgm:t>
        <a:bodyPr/>
        <a:lstStyle/>
        <a:p>
          <a:endParaRPr lang="en-US"/>
        </a:p>
      </dgm:t>
    </dgm:pt>
    <dgm:pt modelId="{E95B7DDE-3B53-46D5-A905-EA246FEEF4F2}" type="sibTrans" cxnId="{B12CF77E-3ADB-4D04-9876-135E1A783939}">
      <dgm:prSet/>
      <dgm:spPr/>
      <dgm:t>
        <a:bodyPr/>
        <a:lstStyle/>
        <a:p>
          <a:endParaRPr lang="en-US"/>
        </a:p>
      </dgm:t>
    </dgm:pt>
    <dgm:pt modelId="{6CD059B0-7E64-4C26-9A59-5A26B1C9F36D}">
      <dgm:prSet/>
      <dgm:spPr/>
      <dgm:t>
        <a:bodyPr/>
        <a:lstStyle/>
        <a:p>
          <a:r>
            <a:rPr lang="en-US" dirty="0"/>
            <a:t>Solution: At each step, choose the largest denomination that is less than or equal to the remaining amount</a:t>
          </a:r>
        </a:p>
      </dgm:t>
    </dgm:pt>
    <dgm:pt modelId="{A5289E83-3797-4F56-93DA-3B1BC5402F06}" type="parTrans" cxnId="{90CEBA16-F656-4A95-BFAA-651AA8636EBE}">
      <dgm:prSet/>
      <dgm:spPr/>
      <dgm:t>
        <a:bodyPr/>
        <a:lstStyle/>
        <a:p>
          <a:endParaRPr lang="en-US"/>
        </a:p>
      </dgm:t>
    </dgm:pt>
    <dgm:pt modelId="{2441A5B4-6EAA-4794-BFCD-7913A7E3594A}" type="sibTrans" cxnId="{90CEBA16-F656-4A95-BFAA-651AA8636EBE}">
      <dgm:prSet/>
      <dgm:spPr/>
      <dgm:t>
        <a:bodyPr/>
        <a:lstStyle/>
        <a:p>
          <a:endParaRPr lang="en-US"/>
        </a:p>
      </dgm:t>
    </dgm:pt>
    <dgm:pt modelId="{D3575C8A-719E-4BEE-ADC0-DDEA305647FA}" type="pres">
      <dgm:prSet presAssocID="{71F5DE02-8854-42F8-9DDB-FCE637B76A19}" presName="linear" presStyleCnt="0">
        <dgm:presLayoutVars>
          <dgm:animLvl val="lvl"/>
          <dgm:resizeHandles val="exact"/>
        </dgm:presLayoutVars>
      </dgm:prSet>
      <dgm:spPr/>
    </dgm:pt>
    <dgm:pt modelId="{18C935F4-7C3A-4475-9B40-A4E4B77211DD}" type="pres">
      <dgm:prSet presAssocID="{06FF39B8-2CC3-473F-B360-617E22FEAFE2}" presName="parentText" presStyleLbl="node1" presStyleIdx="0" presStyleCnt="3">
        <dgm:presLayoutVars>
          <dgm:chMax val="0"/>
          <dgm:bulletEnabled val="1"/>
        </dgm:presLayoutVars>
      </dgm:prSet>
      <dgm:spPr/>
    </dgm:pt>
    <dgm:pt modelId="{A7EC673C-2811-4925-A307-4D9582E44F06}" type="pres">
      <dgm:prSet presAssocID="{BEF40AFC-EB65-45AD-81F8-BA2E183795A7}" presName="spacer" presStyleCnt="0"/>
      <dgm:spPr/>
    </dgm:pt>
    <dgm:pt modelId="{703AFF41-5C51-4CAB-9772-8CC83689DF1F}" type="pres">
      <dgm:prSet presAssocID="{7E727B66-15E4-44FE-83D4-CB46C5059309}" presName="parentText" presStyleLbl="node1" presStyleIdx="1" presStyleCnt="3">
        <dgm:presLayoutVars>
          <dgm:chMax val="0"/>
          <dgm:bulletEnabled val="1"/>
        </dgm:presLayoutVars>
      </dgm:prSet>
      <dgm:spPr/>
    </dgm:pt>
    <dgm:pt modelId="{7236ED25-5D0F-45C3-A967-786622A06CD8}" type="pres">
      <dgm:prSet presAssocID="{8263FBC6-BE56-45CA-85FD-84708D706FF8}" presName="spacer" presStyleCnt="0"/>
      <dgm:spPr/>
    </dgm:pt>
    <dgm:pt modelId="{111701E3-E189-4AC9-9E87-474E713D9497}" type="pres">
      <dgm:prSet presAssocID="{3F3BBA4E-69D9-48BD-824C-0C66E938991B}" presName="parentText" presStyleLbl="node1" presStyleIdx="2" presStyleCnt="3">
        <dgm:presLayoutVars>
          <dgm:chMax val="0"/>
          <dgm:bulletEnabled val="1"/>
        </dgm:presLayoutVars>
      </dgm:prSet>
      <dgm:spPr/>
    </dgm:pt>
    <dgm:pt modelId="{B38CA1D4-7460-44D8-B347-C2267C0B45C1}" type="pres">
      <dgm:prSet presAssocID="{3F3BBA4E-69D9-48BD-824C-0C66E938991B}" presName="childText" presStyleLbl="revTx" presStyleIdx="0" presStyleCnt="1">
        <dgm:presLayoutVars>
          <dgm:bulletEnabled val="1"/>
        </dgm:presLayoutVars>
      </dgm:prSet>
      <dgm:spPr/>
    </dgm:pt>
  </dgm:ptLst>
  <dgm:cxnLst>
    <dgm:cxn modelId="{626D320B-1210-4E2D-A97E-B4DB4431F82F}" type="presOf" srcId="{3F3BBA4E-69D9-48BD-824C-0C66E938991B}" destId="{111701E3-E189-4AC9-9E87-474E713D9497}" srcOrd="0" destOrd="0" presId="urn:microsoft.com/office/officeart/2005/8/layout/vList2"/>
    <dgm:cxn modelId="{90CEBA16-F656-4A95-BFAA-651AA8636EBE}" srcId="{3F3BBA4E-69D9-48BD-824C-0C66E938991B}" destId="{6CD059B0-7E64-4C26-9A59-5A26B1C9F36D}" srcOrd="0" destOrd="0" parTransId="{A5289E83-3797-4F56-93DA-3B1BC5402F06}" sibTransId="{2441A5B4-6EAA-4794-BFCD-7913A7E3594A}"/>
    <dgm:cxn modelId="{CB2AD02F-5645-4059-8FF3-44851EA9892C}" type="presOf" srcId="{6CD059B0-7E64-4C26-9A59-5A26B1C9F36D}" destId="{B38CA1D4-7460-44D8-B347-C2267C0B45C1}" srcOrd="0" destOrd="0" presId="urn:microsoft.com/office/officeart/2005/8/layout/vList2"/>
    <dgm:cxn modelId="{DA152646-11B0-475F-93F3-E68A5B6A538A}" srcId="{71F5DE02-8854-42F8-9DDB-FCE637B76A19}" destId="{7E727B66-15E4-44FE-83D4-CB46C5059309}" srcOrd="1" destOrd="0" parTransId="{A69D53DF-0684-4040-AF7C-E042C30ABEF7}" sibTransId="{8263FBC6-BE56-45CA-85FD-84708D706FF8}"/>
    <dgm:cxn modelId="{2F310867-E552-4B8E-B8B0-36DB7E225DC5}" type="presOf" srcId="{7E727B66-15E4-44FE-83D4-CB46C5059309}" destId="{703AFF41-5C51-4CAB-9772-8CC83689DF1F}" srcOrd="0" destOrd="0" presId="urn:microsoft.com/office/officeart/2005/8/layout/vList2"/>
    <dgm:cxn modelId="{48933551-6346-44C3-B399-4520C2B2C388}" srcId="{71F5DE02-8854-42F8-9DDB-FCE637B76A19}" destId="{06FF39B8-2CC3-473F-B360-617E22FEAFE2}" srcOrd="0" destOrd="0" parTransId="{1FC9E25D-8C72-4E24-911B-26B42AF5BCE0}" sibTransId="{BEF40AFC-EB65-45AD-81F8-BA2E183795A7}"/>
    <dgm:cxn modelId="{B12CF77E-3ADB-4D04-9876-135E1A783939}" srcId="{71F5DE02-8854-42F8-9DDB-FCE637B76A19}" destId="{3F3BBA4E-69D9-48BD-824C-0C66E938991B}" srcOrd="2" destOrd="0" parTransId="{ABF56E05-A9CD-4CA3-BD02-BC978981B1B1}" sibTransId="{E95B7DDE-3B53-46D5-A905-EA246FEEF4F2}"/>
    <dgm:cxn modelId="{1EBE1C97-EF39-4CF7-A2EF-6AADCE1E742E}" type="presOf" srcId="{71F5DE02-8854-42F8-9DDB-FCE637B76A19}" destId="{D3575C8A-719E-4BEE-ADC0-DDEA305647FA}" srcOrd="0" destOrd="0" presId="urn:microsoft.com/office/officeart/2005/8/layout/vList2"/>
    <dgm:cxn modelId="{CFF1DDF2-E765-456C-A6D8-0B239CCE40D9}" type="presOf" srcId="{06FF39B8-2CC3-473F-B360-617E22FEAFE2}" destId="{18C935F4-7C3A-4475-9B40-A4E4B77211DD}" srcOrd="0" destOrd="0" presId="urn:microsoft.com/office/officeart/2005/8/layout/vList2"/>
    <dgm:cxn modelId="{5714F052-971C-4CE1-938F-D31F105906B3}" type="presParOf" srcId="{D3575C8A-719E-4BEE-ADC0-DDEA305647FA}" destId="{18C935F4-7C3A-4475-9B40-A4E4B77211DD}" srcOrd="0" destOrd="0" presId="urn:microsoft.com/office/officeart/2005/8/layout/vList2"/>
    <dgm:cxn modelId="{F1061F0A-F53A-44EE-AF32-653210A1EC46}" type="presParOf" srcId="{D3575C8A-719E-4BEE-ADC0-DDEA305647FA}" destId="{A7EC673C-2811-4925-A307-4D9582E44F06}" srcOrd="1" destOrd="0" presId="urn:microsoft.com/office/officeart/2005/8/layout/vList2"/>
    <dgm:cxn modelId="{D4DB8953-E22D-4F8E-8244-FA40806C0105}" type="presParOf" srcId="{D3575C8A-719E-4BEE-ADC0-DDEA305647FA}" destId="{703AFF41-5C51-4CAB-9772-8CC83689DF1F}" srcOrd="2" destOrd="0" presId="urn:microsoft.com/office/officeart/2005/8/layout/vList2"/>
    <dgm:cxn modelId="{57BA05FE-260D-433F-9FDB-0B575B2574E4}" type="presParOf" srcId="{D3575C8A-719E-4BEE-ADC0-DDEA305647FA}" destId="{7236ED25-5D0F-45C3-A967-786622A06CD8}" srcOrd="3" destOrd="0" presId="urn:microsoft.com/office/officeart/2005/8/layout/vList2"/>
    <dgm:cxn modelId="{C8BE1290-04D2-40A4-B592-571CB2008B6E}" type="presParOf" srcId="{D3575C8A-719E-4BEE-ADC0-DDEA305647FA}" destId="{111701E3-E189-4AC9-9E87-474E713D9497}" srcOrd="4" destOrd="0" presId="urn:microsoft.com/office/officeart/2005/8/layout/vList2"/>
    <dgm:cxn modelId="{A6D341C2-B0AD-4653-A858-FF7A84A564EF}" type="presParOf" srcId="{D3575C8A-719E-4BEE-ADC0-DDEA305647FA}" destId="{B38CA1D4-7460-44D8-B347-C2267C0B45C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F5DE02-8854-42F8-9DDB-FCE637B76A1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6FF39B8-2CC3-473F-B360-617E22FEAFE2}">
      <dgm:prSet/>
      <dgm:spPr/>
      <dgm:t>
        <a:bodyPr/>
        <a:lstStyle/>
        <a:p>
          <a:r>
            <a:rPr lang="en-US" dirty="0"/>
            <a:t>Solve problems by breaking them down into simpler overlapping subproblems and solving each subproblem only once and storing its solution for future use.</a:t>
          </a:r>
        </a:p>
      </dgm:t>
    </dgm:pt>
    <dgm:pt modelId="{1FC9E25D-8C72-4E24-911B-26B42AF5BCE0}" type="parTrans" cxnId="{48933551-6346-44C3-B399-4520C2B2C388}">
      <dgm:prSet/>
      <dgm:spPr/>
      <dgm:t>
        <a:bodyPr/>
        <a:lstStyle/>
        <a:p>
          <a:endParaRPr lang="en-US"/>
        </a:p>
      </dgm:t>
    </dgm:pt>
    <dgm:pt modelId="{BEF40AFC-EB65-45AD-81F8-BA2E183795A7}" type="sibTrans" cxnId="{48933551-6346-44C3-B399-4520C2B2C388}">
      <dgm:prSet/>
      <dgm:spPr/>
      <dgm:t>
        <a:bodyPr/>
        <a:lstStyle/>
        <a:p>
          <a:endParaRPr lang="en-US"/>
        </a:p>
      </dgm:t>
    </dgm:pt>
    <dgm:pt modelId="{7E727B66-15E4-44FE-83D4-CB46C5059309}">
      <dgm:prSet/>
      <dgm:spPr/>
      <dgm:t>
        <a:bodyPr/>
        <a:lstStyle/>
        <a:p>
          <a:r>
            <a:rPr lang="en-US" dirty="0"/>
            <a:t>Avoids redundant calculations and improves efficiency.</a:t>
          </a:r>
        </a:p>
      </dgm:t>
    </dgm:pt>
    <dgm:pt modelId="{A69D53DF-0684-4040-AF7C-E042C30ABEF7}" type="parTrans" cxnId="{DA152646-11B0-475F-93F3-E68A5B6A538A}">
      <dgm:prSet/>
      <dgm:spPr/>
      <dgm:t>
        <a:bodyPr/>
        <a:lstStyle/>
        <a:p>
          <a:endParaRPr lang="en-US"/>
        </a:p>
      </dgm:t>
    </dgm:pt>
    <dgm:pt modelId="{8263FBC6-BE56-45CA-85FD-84708D706FF8}" type="sibTrans" cxnId="{DA152646-11B0-475F-93F3-E68A5B6A538A}">
      <dgm:prSet/>
      <dgm:spPr/>
      <dgm:t>
        <a:bodyPr/>
        <a:lstStyle/>
        <a:p>
          <a:endParaRPr lang="en-US"/>
        </a:p>
      </dgm:t>
    </dgm:pt>
    <dgm:pt modelId="{3F3BBA4E-69D9-48BD-824C-0C66E938991B}">
      <dgm:prSet/>
      <dgm:spPr/>
      <dgm:t>
        <a:bodyPr/>
        <a:lstStyle/>
        <a:p>
          <a:r>
            <a:rPr lang="en-US" dirty="0"/>
            <a:t>Example: the Fibonacci sequence can be calculated recursively, but we can also use dynamic programming to avoid recalculating the same terms over and over.</a:t>
          </a:r>
        </a:p>
      </dgm:t>
    </dgm:pt>
    <dgm:pt modelId="{ABF56E05-A9CD-4CA3-BD02-BC978981B1B1}" type="parTrans" cxnId="{B12CF77E-3ADB-4D04-9876-135E1A783939}">
      <dgm:prSet/>
      <dgm:spPr/>
      <dgm:t>
        <a:bodyPr/>
        <a:lstStyle/>
        <a:p>
          <a:endParaRPr lang="en-US"/>
        </a:p>
      </dgm:t>
    </dgm:pt>
    <dgm:pt modelId="{E95B7DDE-3B53-46D5-A905-EA246FEEF4F2}" type="sibTrans" cxnId="{B12CF77E-3ADB-4D04-9876-135E1A783939}">
      <dgm:prSet/>
      <dgm:spPr/>
      <dgm:t>
        <a:bodyPr/>
        <a:lstStyle/>
        <a:p>
          <a:endParaRPr lang="en-US"/>
        </a:p>
      </dgm:t>
    </dgm:pt>
    <dgm:pt modelId="{6CD059B0-7E64-4C26-9A59-5A26B1C9F36D}">
      <dgm:prSet/>
      <dgm:spPr/>
      <dgm:t>
        <a:bodyPr/>
        <a:lstStyle/>
        <a:p>
          <a:r>
            <a:rPr lang="en-US" dirty="0"/>
            <a:t>By storing the previous values in an array (or list if you prefer), we can avoid unnecessary recalculation.</a:t>
          </a:r>
        </a:p>
      </dgm:t>
    </dgm:pt>
    <dgm:pt modelId="{A5289E83-3797-4F56-93DA-3B1BC5402F06}" type="parTrans" cxnId="{90CEBA16-F656-4A95-BFAA-651AA8636EBE}">
      <dgm:prSet/>
      <dgm:spPr/>
      <dgm:t>
        <a:bodyPr/>
        <a:lstStyle/>
        <a:p>
          <a:endParaRPr lang="en-US"/>
        </a:p>
      </dgm:t>
    </dgm:pt>
    <dgm:pt modelId="{2441A5B4-6EAA-4794-BFCD-7913A7E3594A}" type="sibTrans" cxnId="{90CEBA16-F656-4A95-BFAA-651AA8636EBE}">
      <dgm:prSet/>
      <dgm:spPr/>
      <dgm:t>
        <a:bodyPr/>
        <a:lstStyle/>
        <a:p>
          <a:endParaRPr lang="en-US"/>
        </a:p>
      </dgm:t>
    </dgm:pt>
    <dgm:pt modelId="{D3575C8A-719E-4BEE-ADC0-DDEA305647FA}" type="pres">
      <dgm:prSet presAssocID="{71F5DE02-8854-42F8-9DDB-FCE637B76A19}" presName="linear" presStyleCnt="0">
        <dgm:presLayoutVars>
          <dgm:animLvl val="lvl"/>
          <dgm:resizeHandles val="exact"/>
        </dgm:presLayoutVars>
      </dgm:prSet>
      <dgm:spPr/>
    </dgm:pt>
    <dgm:pt modelId="{18C935F4-7C3A-4475-9B40-A4E4B77211DD}" type="pres">
      <dgm:prSet presAssocID="{06FF39B8-2CC3-473F-B360-617E22FEAFE2}" presName="parentText" presStyleLbl="node1" presStyleIdx="0" presStyleCnt="3">
        <dgm:presLayoutVars>
          <dgm:chMax val="0"/>
          <dgm:bulletEnabled val="1"/>
        </dgm:presLayoutVars>
      </dgm:prSet>
      <dgm:spPr/>
    </dgm:pt>
    <dgm:pt modelId="{A7EC673C-2811-4925-A307-4D9582E44F06}" type="pres">
      <dgm:prSet presAssocID="{BEF40AFC-EB65-45AD-81F8-BA2E183795A7}" presName="spacer" presStyleCnt="0"/>
      <dgm:spPr/>
    </dgm:pt>
    <dgm:pt modelId="{703AFF41-5C51-4CAB-9772-8CC83689DF1F}" type="pres">
      <dgm:prSet presAssocID="{7E727B66-15E4-44FE-83D4-CB46C5059309}" presName="parentText" presStyleLbl="node1" presStyleIdx="1" presStyleCnt="3">
        <dgm:presLayoutVars>
          <dgm:chMax val="0"/>
          <dgm:bulletEnabled val="1"/>
        </dgm:presLayoutVars>
      </dgm:prSet>
      <dgm:spPr/>
    </dgm:pt>
    <dgm:pt modelId="{7236ED25-5D0F-45C3-A967-786622A06CD8}" type="pres">
      <dgm:prSet presAssocID="{8263FBC6-BE56-45CA-85FD-84708D706FF8}" presName="spacer" presStyleCnt="0"/>
      <dgm:spPr/>
    </dgm:pt>
    <dgm:pt modelId="{111701E3-E189-4AC9-9E87-474E713D9497}" type="pres">
      <dgm:prSet presAssocID="{3F3BBA4E-69D9-48BD-824C-0C66E938991B}" presName="parentText" presStyleLbl="node1" presStyleIdx="2" presStyleCnt="3">
        <dgm:presLayoutVars>
          <dgm:chMax val="0"/>
          <dgm:bulletEnabled val="1"/>
        </dgm:presLayoutVars>
      </dgm:prSet>
      <dgm:spPr/>
    </dgm:pt>
    <dgm:pt modelId="{B38CA1D4-7460-44D8-B347-C2267C0B45C1}" type="pres">
      <dgm:prSet presAssocID="{3F3BBA4E-69D9-48BD-824C-0C66E938991B}" presName="childText" presStyleLbl="revTx" presStyleIdx="0" presStyleCnt="1">
        <dgm:presLayoutVars>
          <dgm:bulletEnabled val="1"/>
        </dgm:presLayoutVars>
      </dgm:prSet>
      <dgm:spPr/>
    </dgm:pt>
  </dgm:ptLst>
  <dgm:cxnLst>
    <dgm:cxn modelId="{626D320B-1210-4E2D-A97E-B4DB4431F82F}" type="presOf" srcId="{3F3BBA4E-69D9-48BD-824C-0C66E938991B}" destId="{111701E3-E189-4AC9-9E87-474E713D9497}" srcOrd="0" destOrd="0" presId="urn:microsoft.com/office/officeart/2005/8/layout/vList2"/>
    <dgm:cxn modelId="{90CEBA16-F656-4A95-BFAA-651AA8636EBE}" srcId="{3F3BBA4E-69D9-48BD-824C-0C66E938991B}" destId="{6CD059B0-7E64-4C26-9A59-5A26B1C9F36D}" srcOrd="0" destOrd="0" parTransId="{A5289E83-3797-4F56-93DA-3B1BC5402F06}" sibTransId="{2441A5B4-6EAA-4794-BFCD-7913A7E3594A}"/>
    <dgm:cxn modelId="{CB2AD02F-5645-4059-8FF3-44851EA9892C}" type="presOf" srcId="{6CD059B0-7E64-4C26-9A59-5A26B1C9F36D}" destId="{B38CA1D4-7460-44D8-B347-C2267C0B45C1}" srcOrd="0" destOrd="0" presId="urn:microsoft.com/office/officeart/2005/8/layout/vList2"/>
    <dgm:cxn modelId="{DA152646-11B0-475F-93F3-E68A5B6A538A}" srcId="{71F5DE02-8854-42F8-9DDB-FCE637B76A19}" destId="{7E727B66-15E4-44FE-83D4-CB46C5059309}" srcOrd="1" destOrd="0" parTransId="{A69D53DF-0684-4040-AF7C-E042C30ABEF7}" sibTransId="{8263FBC6-BE56-45CA-85FD-84708D706FF8}"/>
    <dgm:cxn modelId="{2F310867-E552-4B8E-B8B0-36DB7E225DC5}" type="presOf" srcId="{7E727B66-15E4-44FE-83D4-CB46C5059309}" destId="{703AFF41-5C51-4CAB-9772-8CC83689DF1F}" srcOrd="0" destOrd="0" presId="urn:microsoft.com/office/officeart/2005/8/layout/vList2"/>
    <dgm:cxn modelId="{48933551-6346-44C3-B399-4520C2B2C388}" srcId="{71F5DE02-8854-42F8-9DDB-FCE637B76A19}" destId="{06FF39B8-2CC3-473F-B360-617E22FEAFE2}" srcOrd="0" destOrd="0" parTransId="{1FC9E25D-8C72-4E24-911B-26B42AF5BCE0}" sibTransId="{BEF40AFC-EB65-45AD-81F8-BA2E183795A7}"/>
    <dgm:cxn modelId="{B12CF77E-3ADB-4D04-9876-135E1A783939}" srcId="{71F5DE02-8854-42F8-9DDB-FCE637B76A19}" destId="{3F3BBA4E-69D9-48BD-824C-0C66E938991B}" srcOrd="2" destOrd="0" parTransId="{ABF56E05-A9CD-4CA3-BD02-BC978981B1B1}" sibTransId="{E95B7DDE-3B53-46D5-A905-EA246FEEF4F2}"/>
    <dgm:cxn modelId="{1EBE1C97-EF39-4CF7-A2EF-6AADCE1E742E}" type="presOf" srcId="{71F5DE02-8854-42F8-9DDB-FCE637B76A19}" destId="{D3575C8A-719E-4BEE-ADC0-DDEA305647FA}" srcOrd="0" destOrd="0" presId="urn:microsoft.com/office/officeart/2005/8/layout/vList2"/>
    <dgm:cxn modelId="{CFF1DDF2-E765-456C-A6D8-0B239CCE40D9}" type="presOf" srcId="{06FF39B8-2CC3-473F-B360-617E22FEAFE2}" destId="{18C935F4-7C3A-4475-9B40-A4E4B77211DD}" srcOrd="0" destOrd="0" presId="urn:microsoft.com/office/officeart/2005/8/layout/vList2"/>
    <dgm:cxn modelId="{5714F052-971C-4CE1-938F-D31F105906B3}" type="presParOf" srcId="{D3575C8A-719E-4BEE-ADC0-DDEA305647FA}" destId="{18C935F4-7C3A-4475-9B40-A4E4B77211DD}" srcOrd="0" destOrd="0" presId="urn:microsoft.com/office/officeart/2005/8/layout/vList2"/>
    <dgm:cxn modelId="{F1061F0A-F53A-44EE-AF32-653210A1EC46}" type="presParOf" srcId="{D3575C8A-719E-4BEE-ADC0-DDEA305647FA}" destId="{A7EC673C-2811-4925-A307-4D9582E44F06}" srcOrd="1" destOrd="0" presId="urn:microsoft.com/office/officeart/2005/8/layout/vList2"/>
    <dgm:cxn modelId="{D4DB8953-E22D-4F8E-8244-FA40806C0105}" type="presParOf" srcId="{D3575C8A-719E-4BEE-ADC0-DDEA305647FA}" destId="{703AFF41-5C51-4CAB-9772-8CC83689DF1F}" srcOrd="2" destOrd="0" presId="urn:microsoft.com/office/officeart/2005/8/layout/vList2"/>
    <dgm:cxn modelId="{57BA05FE-260D-433F-9FDB-0B575B2574E4}" type="presParOf" srcId="{D3575C8A-719E-4BEE-ADC0-DDEA305647FA}" destId="{7236ED25-5D0F-45C3-A967-786622A06CD8}" srcOrd="3" destOrd="0" presId="urn:microsoft.com/office/officeart/2005/8/layout/vList2"/>
    <dgm:cxn modelId="{C8BE1290-04D2-40A4-B592-571CB2008B6E}" type="presParOf" srcId="{D3575C8A-719E-4BEE-ADC0-DDEA305647FA}" destId="{111701E3-E189-4AC9-9E87-474E713D9497}" srcOrd="4" destOrd="0" presId="urn:microsoft.com/office/officeart/2005/8/layout/vList2"/>
    <dgm:cxn modelId="{A6D341C2-B0AD-4653-A858-FF7A84A564EF}" type="presParOf" srcId="{D3575C8A-719E-4BEE-ADC0-DDEA305647FA}" destId="{B38CA1D4-7460-44D8-B347-C2267C0B45C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B2858A-965F-49A5-B0D3-830DD24F681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D0B4F92-8B92-499A-8915-320F05BF096B}">
      <dgm:prSet/>
      <dgm:spPr/>
      <dgm:t>
        <a:bodyPr/>
        <a:lstStyle/>
        <a:p>
          <a:r>
            <a:rPr lang="en-US" dirty="0"/>
            <a:t>Teams of 3 with one shared computer</a:t>
          </a:r>
        </a:p>
      </dgm:t>
    </dgm:pt>
    <dgm:pt modelId="{04F79C17-30AD-4FED-B9EB-7487654E4C3E}" type="parTrans" cxnId="{85347A0B-F351-441B-88C0-DCA07F77C3B8}">
      <dgm:prSet/>
      <dgm:spPr/>
      <dgm:t>
        <a:bodyPr/>
        <a:lstStyle/>
        <a:p>
          <a:endParaRPr lang="en-US"/>
        </a:p>
      </dgm:t>
    </dgm:pt>
    <dgm:pt modelId="{69F6C69A-E041-411A-9828-9238428068AF}" type="sibTrans" cxnId="{85347A0B-F351-441B-88C0-DCA07F77C3B8}">
      <dgm:prSet/>
      <dgm:spPr/>
      <dgm:t>
        <a:bodyPr/>
        <a:lstStyle/>
        <a:p>
          <a:endParaRPr lang="en-US"/>
        </a:p>
      </dgm:t>
    </dgm:pt>
    <dgm:pt modelId="{1D1E40A8-A677-4A12-8759-00B5755123E1}">
      <dgm:prSet/>
      <dgm:spPr/>
      <dgm:t>
        <a:bodyPr/>
        <a:lstStyle/>
        <a:p>
          <a:r>
            <a:rPr lang="en-US"/>
            <a:t>5 hours to solve as many problems as possible</a:t>
          </a:r>
        </a:p>
      </dgm:t>
    </dgm:pt>
    <dgm:pt modelId="{72DF30D2-7946-403F-A08D-1F06D178979B}" type="parTrans" cxnId="{EF324A51-57C0-45D0-ABEC-99368244E023}">
      <dgm:prSet/>
      <dgm:spPr/>
      <dgm:t>
        <a:bodyPr/>
        <a:lstStyle/>
        <a:p>
          <a:endParaRPr lang="en-US"/>
        </a:p>
      </dgm:t>
    </dgm:pt>
    <dgm:pt modelId="{8EEF4874-25DA-4E99-B3A3-0E4749793182}" type="sibTrans" cxnId="{EF324A51-57C0-45D0-ABEC-99368244E023}">
      <dgm:prSet/>
      <dgm:spPr/>
      <dgm:t>
        <a:bodyPr/>
        <a:lstStyle/>
        <a:p>
          <a:endParaRPr lang="en-US"/>
        </a:p>
      </dgm:t>
    </dgm:pt>
    <dgm:pt modelId="{66C31240-AC03-41C3-884D-A0DE560961D6}">
      <dgm:prSet/>
      <dgm:spPr/>
      <dgm:t>
        <a:bodyPr/>
        <a:lstStyle/>
        <a:p>
          <a:r>
            <a:rPr lang="en-US"/>
            <a:t>Regional-&gt;National-&gt;World</a:t>
          </a:r>
        </a:p>
      </dgm:t>
    </dgm:pt>
    <dgm:pt modelId="{A87152D7-1FB1-4FB2-BBA9-C4C0839F2251}" type="parTrans" cxnId="{52C2CC13-B4B0-4E71-9099-BA6C28415810}">
      <dgm:prSet/>
      <dgm:spPr/>
      <dgm:t>
        <a:bodyPr/>
        <a:lstStyle/>
        <a:p>
          <a:endParaRPr lang="en-US"/>
        </a:p>
      </dgm:t>
    </dgm:pt>
    <dgm:pt modelId="{D2E5A57E-9C50-42A5-9FEA-94DE9CE620BA}" type="sibTrans" cxnId="{52C2CC13-B4B0-4E71-9099-BA6C28415810}">
      <dgm:prSet/>
      <dgm:spPr/>
      <dgm:t>
        <a:bodyPr/>
        <a:lstStyle/>
        <a:p>
          <a:endParaRPr lang="en-US"/>
        </a:p>
      </dgm:t>
    </dgm:pt>
    <dgm:pt modelId="{311C6623-36B6-4766-A80F-3D2705A5C251}">
      <dgm:prSet/>
      <dgm:spPr/>
      <dgm:t>
        <a:bodyPr/>
        <a:lstStyle/>
        <a:p>
          <a:r>
            <a:rPr lang="en-US"/>
            <a:t>Potential rewards: recognition and internship/job opportunities</a:t>
          </a:r>
        </a:p>
      </dgm:t>
    </dgm:pt>
    <dgm:pt modelId="{64840621-0D0C-4905-85F7-64DF7ED5FBA9}" type="parTrans" cxnId="{7E8C1E79-2CE0-46F5-BF9A-2B30ECA0A250}">
      <dgm:prSet/>
      <dgm:spPr/>
      <dgm:t>
        <a:bodyPr/>
        <a:lstStyle/>
        <a:p>
          <a:endParaRPr lang="en-US"/>
        </a:p>
      </dgm:t>
    </dgm:pt>
    <dgm:pt modelId="{53A89B2A-3E5D-44E5-9BF3-163483194F8F}" type="sibTrans" cxnId="{7E8C1E79-2CE0-46F5-BF9A-2B30ECA0A250}">
      <dgm:prSet/>
      <dgm:spPr/>
      <dgm:t>
        <a:bodyPr/>
        <a:lstStyle/>
        <a:p>
          <a:endParaRPr lang="en-US"/>
        </a:p>
      </dgm:t>
    </dgm:pt>
    <dgm:pt modelId="{0A6A3018-2F26-46B7-AB83-99C12332B831}" type="pres">
      <dgm:prSet presAssocID="{EEB2858A-965F-49A5-B0D3-830DD24F6817}" presName="linear" presStyleCnt="0">
        <dgm:presLayoutVars>
          <dgm:animLvl val="lvl"/>
          <dgm:resizeHandles val="exact"/>
        </dgm:presLayoutVars>
      </dgm:prSet>
      <dgm:spPr/>
    </dgm:pt>
    <dgm:pt modelId="{FF8C386D-B112-450D-9BE9-065EBAF2250C}" type="pres">
      <dgm:prSet presAssocID="{7D0B4F92-8B92-499A-8915-320F05BF096B}" presName="parentText" presStyleLbl="node1" presStyleIdx="0" presStyleCnt="4">
        <dgm:presLayoutVars>
          <dgm:chMax val="0"/>
          <dgm:bulletEnabled val="1"/>
        </dgm:presLayoutVars>
      </dgm:prSet>
      <dgm:spPr/>
    </dgm:pt>
    <dgm:pt modelId="{2A3FF021-A655-46EE-976E-34B78AA34C12}" type="pres">
      <dgm:prSet presAssocID="{69F6C69A-E041-411A-9828-9238428068AF}" presName="spacer" presStyleCnt="0"/>
      <dgm:spPr/>
    </dgm:pt>
    <dgm:pt modelId="{92A95CEC-C79B-46F9-AF18-69A67BE55BE4}" type="pres">
      <dgm:prSet presAssocID="{1D1E40A8-A677-4A12-8759-00B5755123E1}" presName="parentText" presStyleLbl="node1" presStyleIdx="1" presStyleCnt="4">
        <dgm:presLayoutVars>
          <dgm:chMax val="0"/>
          <dgm:bulletEnabled val="1"/>
        </dgm:presLayoutVars>
      </dgm:prSet>
      <dgm:spPr/>
    </dgm:pt>
    <dgm:pt modelId="{4BA9341D-B161-4B67-90F9-40BB52E161A4}" type="pres">
      <dgm:prSet presAssocID="{8EEF4874-25DA-4E99-B3A3-0E4749793182}" presName="spacer" presStyleCnt="0"/>
      <dgm:spPr/>
    </dgm:pt>
    <dgm:pt modelId="{67E4A01F-79B0-4F7A-9BC8-9B7B6AA5A10A}" type="pres">
      <dgm:prSet presAssocID="{66C31240-AC03-41C3-884D-A0DE560961D6}" presName="parentText" presStyleLbl="node1" presStyleIdx="2" presStyleCnt="4">
        <dgm:presLayoutVars>
          <dgm:chMax val="0"/>
          <dgm:bulletEnabled val="1"/>
        </dgm:presLayoutVars>
      </dgm:prSet>
      <dgm:spPr/>
    </dgm:pt>
    <dgm:pt modelId="{A42B8FCC-6C24-4B9C-BCCD-F303AE32C9D5}" type="pres">
      <dgm:prSet presAssocID="{D2E5A57E-9C50-42A5-9FEA-94DE9CE620BA}" presName="spacer" presStyleCnt="0"/>
      <dgm:spPr/>
    </dgm:pt>
    <dgm:pt modelId="{191CF330-E9AF-41C5-BA58-3F452B44967E}" type="pres">
      <dgm:prSet presAssocID="{311C6623-36B6-4766-A80F-3D2705A5C251}" presName="parentText" presStyleLbl="node1" presStyleIdx="3" presStyleCnt="4">
        <dgm:presLayoutVars>
          <dgm:chMax val="0"/>
          <dgm:bulletEnabled val="1"/>
        </dgm:presLayoutVars>
      </dgm:prSet>
      <dgm:spPr/>
    </dgm:pt>
  </dgm:ptLst>
  <dgm:cxnLst>
    <dgm:cxn modelId="{85347A0B-F351-441B-88C0-DCA07F77C3B8}" srcId="{EEB2858A-965F-49A5-B0D3-830DD24F6817}" destId="{7D0B4F92-8B92-499A-8915-320F05BF096B}" srcOrd="0" destOrd="0" parTransId="{04F79C17-30AD-4FED-B9EB-7487654E4C3E}" sibTransId="{69F6C69A-E041-411A-9828-9238428068AF}"/>
    <dgm:cxn modelId="{52C2CC13-B4B0-4E71-9099-BA6C28415810}" srcId="{EEB2858A-965F-49A5-B0D3-830DD24F6817}" destId="{66C31240-AC03-41C3-884D-A0DE560961D6}" srcOrd="2" destOrd="0" parTransId="{A87152D7-1FB1-4FB2-BBA9-C4C0839F2251}" sibTransId="{D2E5A57E-9C50-42A5-9FEA-94DE9CE620BA}"/>
    <dgm:cxn modelId="{EF324A51-57C0-45D0-ABEC-99368244E023}" srcId="{EEB2858A-965F-49A5-B0D3-830DD24F6817}" destId="{1D1E40A8-A677-4A12-8759-00B5755123E1}" srcOrd="1" destOrd="0" parTransId="{72DF30D2-7946-403F-A08D-1F06D178979B}" sibTransId="{8EEF4874-25DA-4E99-B3A3-0E4749793182}"/>
    <dgm:cxn modelId="{A4301077-14FE-453B-B993-BB3E6544FA10}" type="presOf" srcId="{311C6623-36B6-4766-A80F-3D2705A5C251}" destId="{191CF330-E9AF-41C5-BA58-3F452B44967E}" srcOrd="0" destOrd="0" presId="urn:microsoft.com/office/officeart/2005/8/layout/vList2"/>
    <dgm:cxn modelId="{7E8C1E79-2CE0-46F5-BF9A-2B30ECA0A250}" srcId="{EEB2858A-965F-49A5-B0D3-830DD24F6817}" destId="{311C6623-36B6-4766-A80F-3D2705A5C251}" srcOrd="3" destOrd="0" parTransId="{64840621-0D0C-4905-85F7-64DF7ED5FBA9}" sibTransId="{53A89B2A-3E5D-44E5-9BF3-163483194F8F}"/>
    <dgm:cxn modelId="{1A7AD57C-2E35-4C6C-966B-06037C786005}" type="presOf" srcId="{EEB2858A-965F-49A5-B0D3-830DD24F6817}" destId="{0A6A3018-2F26-46B7-AB83-99C12332B831}" srcOrd="0" destOrd="0" presId="urn:microsoft.com/office/officeart/2005/8/layout/vList2"/>
    <dgm:cxn modelId="{C516ED91-071C-474D-BD5C-6B96EFFACA06}" type="presOf" srcId="{1D1E40A8-A677-4A12-8759-00B5755123E1}" destId="{92A95CEC-C79B-46F9-AF18-69A67BE55BE4}" srcOrd="0" destOrd="0" presId="urn:microsoft.com/office/officeart/2005/8/layout/vList2"/>
    <dgm:cxn modelId="{4D8D4CD0-D760-4D65-8D2B-BBD3C2AD8A4B}" type="presOf" srcId="{7D0B4F92-8B92-499A-8915-320F05BF096B}" destId="{FF8C386D-B112-450D-9BE9-065EBAF2250C}" srcOrd="0" destOrd="0" presId="urn:microsoft.com/office/officeart/2005/8/layout/vList2"/>
    <dgm:cxn modelId="{01CE9BE1-F7DB-4996-A4C5-AFB24C6087D3}" type="presOf" srcId="{66C31240-AC03-41C3-884D-A0DE560961D6}" destId="{67E4A01F-79B0-4F7A-9BC8-9B7B6AA5A10A}" srcOrd="0" destOrd="0" presId="urn:microsoft.com/office/officeart/2005/8/layout/vList2"/>
    <dgm:cxn modelId="{B34763A7-682D-42CC-BEBC-41050C0D1B8C}" type="presParOf" srcId="{0A6A3018-2F26-46B7-AB83-99C12332B831}" destId="{FF8C386D-B112-450D-9BE9-065EBAF2250C}" srcOrd="0" destOrd="0" presId="urn:microsoft.com/office/officeart/2005/8/layout/vList2"/>
    <dgm:cxn modelId="{C5D348BC-917A-4DD4-97E6-7973C65C7804}" type="presParOf" srcId="{0A6A3018-2F26-46B7-AB83-99C12332B831}" destId="{2A3FF021-A655-46EE-976E-34B78AA34C12}" srcOrd="1" destOrd="0" presId="urn:microsoft.com/office/officeart/2005/8/layout/vList2"/>
    <dgm:cxn modelId="{2C7BA63A-B5A8-4EFD-A658-100BD66C73EB}" type="presParOf" srcId="{0A6A3018-2F26-46B7-AB83-99C12332B831}" destId="{92A95CEC-C79B-46F9-AF18-69A67BE55BE4}" srcOrd="2" destOrd="0" presId="urn:microsoft.com/office/officeart/2005/8/layout/vList2"/>
    <dgm:cxn modelId="{60913C69-0151-45E6-A6CE-9E2F70E05436}" type="presParOf" srcId="{0A6A3018-2F26-46B7-AB83-99C12332B831}" destId="{4BA9341D-B161-4B67-90F9-40BB52E161A4}" srcOrd="3" destOrd="0" presId="urn:microsoft.com/office/officeart/2005/8/layout/vList2"/>
    <dgm:cxn modelId="{DE385E62-DF01-49EA-95FF-03827A8F8163}" type="presParOf" srcId="{0A6A3018-2F26-46B7-AB83-99C12332B831}" destId="{67E4A01F-79B0-4F7A-9BC8-9B7B6AA5A10A}" srcOrd="4" destOrd="0" presId="urn:microsoft.com/office/officeart/2005/8/layout/vList2"/>
    <dgm:cxn modelId="{88EAB113-F5D0-410C-B1CD-5863090ACED6}" type="presParOf" srcId="{0A6A3018-2F26-46B7-AB83-99C12332B831}" destId="{A42B8FCC-6C24-4B9C-BCCD-F303AE32C9D5}" srcOrd="5" destOrd="0" presId="urn:microsoft.com/office/officeart/2005/8/layout/vList2"/>
    <dgm:cxn modelId="{97E4322A-B7AC-48FF-87B9-2C530EC1B26E}" type="presParOf" srcId="{0A6A3018-2F26-46B7-AB83-99C12332B831}" destId="{191CF330-E9AF-41C5-BA58-3F452B44967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E72691-C648-4C22-AECD-05CF0231EA0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F44A89C-471A-49CD-8699-8EC5CA00B0C1}">
      <dgm:prSet/>
      <dgm:spPr/>
      <dgm:t>
        <a:bodyPr/>
        <a:lstStyle/>
        <a:p>
          <a:r>
            <a:rPr lang="en-US"/>
            <a:t>Practice</a:t>
          </a:r>
        </a:p>
      </dgm:t>
    </dgm:pt>
    <dgm:pt modelId="{FDAA7C52-9A1F-4653-8E36-845C5872D2A8}" type="parTrans" cxnId="{A6A8D1B4-11FE-4FFA-B638-63C5957383C7}">
      <dgm:prSet/>
      <dgm:spPr/>
      <dgm:t>
        <a:bodyPr/>
        <a:lstStyle/>
        <a:p>
          <a:endParaRPr lang="en-US"/>
        </a:p>
      </dgm:t>
    </dgm:pt>
    <dgm:pt modelId="{08F6E763-3C8A-4683-9A98-4B1AD1022B16}" type="sibTrans" cxnId="{A6A8D1B4-11FE-4FFA-B638-63C5957383C7}">
      <dgm:prSet/>
      <dgm:spPr/>
      <dgm:t>
        <a:bodyPr/>
        <a:lstStyle/>
        <a:p>
          <a:endParaRPr lang="en-US"/>
        </a:p>
      </dgm:t>
    </dgm:pt>
    <dgm:pt modelId="{972E2587-EFCB-43C1-BFA3-17EC27DDAF44}">
      <dgm:prSet/>
      <dgm:spPr/>
      <dgm:t>
        <a:bodyPr/>
        <a:lstStyle/>
        <a:p>
          <a:r>
            <a:rPr lang="en-US" dirty="0"/>
            <a:t>Practice!</a:t>
          </a:r>
        </a:p>
      </dgm:t>
    </dgm:pt>
    <dgm:pt modelId="{4C869586-F5C8-4BDB-ADFC-CAA8ED270B43}" type="parTrans" cxnId="{77A3AF2F-4B6A-4748-9B06-20EC21A7A1F3}">
      <dgm:prSet/>
      <dgm:spPr/>
      <dgm:t>
        <a:bodyPr/>
        <a:lstStyle/>
        <a:p>
          <a:endParaRPr lang="en-US"/>
        </a:p>
      </dgm:t>
    </dgm:pt>
    <dgm:pt modelId="{F15FD719-488A-4696-8EA6-6185F05D73E8}" type="sibTrans" cxnId="{77A3AF2F-4B6A-4748-9B06-20EC21A7A1F3}">
      <dgm:prSet/>
      <dgm:spPr/>
      <dgm:t>
        <a:bodyPr/>
        <a:lstStyle/>
        <a:p>
          <a:endParaRPr lang="en-US"/>
        </a:p>
      </dgm:t>
    </dgm:pt>
    <dgm:pt modelId="{1EDCB929-64D9-422A-9CAF-6A7EFA4CEC98}">
      <dgm:prSet/>
      <dgm:spPr/>
      <dgm:t>
        <a:bodyPr/>
        <a:lstStyle/>
        <a:p>
          <a:r>
            <a:rPr lang="en-US" dirty="0"/>
            <a:t>PRACTICE!!!!</a:t>
          </a:r>
        </a:p>
      </dgm:t>
    </dgm:pt>
    <dgm:pt modelId="{17502F8F-2C93-4278-B71F-53B773F98A23}" type="parTrans" cxnId="{E82FD313-ACC6-4B7E-ABFE-FEE21A828E80}">
      <dgm:prSet/>
      <dgm:spPr/>
      <dgm:t>
        <a:bodyPr/>
        <a:lstStyle/>
        <a:p>
          <a:endParaRPr lang="en-US"/>
        </a:p>
      </dgm:t>
    </dgm:pt>
    <dgm:pt modelId="{2BE0782C-AC73-40F5-BD12-5B0659237B44}" type="sibTrans" cxnId="{E82FD313-ACC6-4B7E-ABFE-FEE21A828E80}">
      <dgm:prSet/>
      <dgm:spPr/>
      <dgm:t>
        <a:bodyPr/>
        <a:lstStyle/>
        <a:p>
          <a:endParaRPr lang="en-US"/>
        </a:p>
      </dgm:t>
    </dgm:pt>
    <dgm:pt modelId="{E74571C0-11E1-4CB4-AB7F-131B9383FCD5}" type="pres">
      <dgm:prSet presAssocID="{EBE72691-C648-4C22-AECD-05CF0231EA0A}" presName="linear" presStyleCnt="0">
        <dgm:presLayoutVars>
          <dgm:animLvl val="lvl"/>
          <dgm:resizeHandles val="exact"/>
        </dgm:presLayoutVars>
      </dgm:prSet>
      <dgm:spPr/>
    </dgm:pt>
    <dgm:pt modelId="{184AF242-E23E-44E3-8209-645455361A23}" type="pres">
      <dgm:prSet presAssocID="{6F44A89C-471A-49CD-8699-8EC5CA00B0C1}" presName="parentText" presStyleLbl="node1" presStyleIdx="0" presStyleCnt="3">
        <dgm:presLayoutVars>
          <dgm:chMax val="0"/>
          <dgm:bulletEnabled val="1"/>
        </dgm:presLayoutVars>
      </dgm:prSet>
      <dgm:spPr/>
    </dgm:pt>
    <dgm:pt modelId="{B18808BE-7703-4B15-B956-DE988D6E85C4}" type="pres">
      <dgm:prSet presAssocID="{08F6E763-3C8A-4683-9A98-4B1AD1022B16}" presName="spacer" presStyleCnt="0"/>
      <dgm:spPr/>
    </dgm:pt>
    <dgm:pt modelId="{9A469B9E-F032-406B-B999-CEA9333C5AEC}" type="pres">
      <dgm:prSet presAssocID="{972E2587-EFCB-43C1-BFA3-17EC27DDAF44}" presName="parentText" presStyleLbl="node1" presStyleIdx="1" presStyleCnt="3">
        <dgm:presLayoutVars>
          <dgm:chMax val="0"/>
          <dgm:bulletEnabled val="1"/>
        </dgm:presLayoutVars>
      </dgm:prSet>
      <dgm:spPr/>
    </dgm:pt>
    <dgm:pt modelId="{A0565BBD-2E19-45B6-812E-6A2ADB5E2E73}" type="pres">
      <dgm:prSet presAssocID="{F15FD719-488A-4696-8EA6-6185F05D73E8}" presName="spacer" presStyleCnt="0"/>
      <dgm:spPr/>
    </dgm:pt>
    <dgm:pt modelId="{9FC0DB6D-9F11-4804-9707-C6E86C38D9A6}" type="pres">
      <dgm:prSet presAssocID="{1EDCB929-64D9-422A-9CAF-6A7EFA4CEC98}" presName="parentText" presStyleLbl="node1" presStyleIdx="2" presStyleCnt="3">
        <dgm:presLayoutVars>
          <dgm:chMax val="0"/>
          <dgm:bulletEnabled val="1"/>
        </dgm:presLayoutVars>
      </dgm:prSet>
      <dgm:spPr/>
    </dgm:pt>
  </dgm:ptLst>
  <dgm:cxnLst>
    <dgm:cxn modelId="{E82FD313-ACC6-4B7E-ABFE-FEE21A828E80}" srcId="{EBE72691-C648-4C22-AECD-05CF0231EA0A}" destId="{1EDCB929-64D9-422A-9CAF-6A7EFA4CEC98}" srcOrd="2" destOrd="0" parTransId="{17502F8F-2C93-4278-B71F-53B773F98A23}" sibTransId="{2BE0782C-AC73-40F5-BD12-5B0659237B44}"/>
    <dgm:cxn modelId="{77A3AF2F-4B6A-4748-9B06-20EC21A7A1F3}" srcId="{EBE72691-C648-4C22-AECD-05CF0231EA0A}" destId="{972E2587-EFCB-43C1-BFA3-17EC27DDAF44}" srcOrd="1" destOrd="0" parTransId="{4C869586-F5C8-4BDB-ADFC-CAA8ED270B43}" sibTransId="{F15FD719-488A-4696-8EA6-6185F05D73E8}"/>
    <dgm:cxn modelId="{6B98EC55-4B73-4006-872E-34805E97F476}" type="presOf" srcId="{1EDCB929-64D9-422A-9CAF-6A7EFA4CEC98}" destId="{9FC0DB6D-9F11-4804-9707-C6E86C38D9A6}" srcOrd="0" destOrd="0" presId="urn:microsoft.com/office/officeart/2005/8/layout/vList2"/>
    <dgm:cxn modelId="{0167C38C-1104-4736-8145-684ADDF1A393}" type="presOf" srcId="{972E2587-EFCB-43C1-BFA3-17EC27DDAF44}" destId="{9A469B9E-F032-406B-B999-CEA9333C5AEC}" srcOrd="0" destOrd="0" presId="urn:microsoft.com/office/officeart/2005/8/layout/vList2"/>
    <dgm:cxn modelId="{C766C3A3-B20A-4177-A3F3-73AB8F9B08EB}" type="presOf" srcId="{EBE72691-C648-4C22-AECD-05CF0231EA0A}" destId="{E74571C0-11E1-4CB4-AB7F-131B9383FCD5}" srcOrd="0" destOrd="0" presId="urn:microsoft.com/office/officeart/2005/8/layout/vList2"/>
    <dgm:cxn modelId="{CC450CA9-14EA-4F3D-89B3-81B5C34AD61A}" type="presOf" srcId="{6F44A89C-471A-49CD-8699-8EC5CA00B0C1}" destId="{184AF242-E23E-44E3-8209-645455361A23}" srcOrd="0" destOrd="0" presId="urn:microsoft.com/office/officeart/2005/8/layout/vList2"/>
    <dgm:cxn modelId="{A6A8D1B4-11FE-4FFA-B638-63C5957383C7}" srcId="{EBE72691-C648-4C22-AECD-05CF0231EA0A}" destId="{6F44A89C-471A-49CD-8699-8EC5CA00B0C1}" srcOrd="0" destOrd="0" parTransId="{FDAA7C52-9A1F-4653-8E36-845C5872D2A8}" sibTransId="{08F6E763-3C8A-4683-9A98-4B1AD1022B16}"/>
    <dgm:cxn modelId="{006B0E07-B84B-48CB-A96C-1630B2EB359B}" type="presParOf" srcId="{E74571C0-11E1-4CB4-AB7F-131B9383FCD5}" destId="{184AF242-E23E-44E3-8209-645455361A23}" srcOrd="0" destOrd="0" presId="urn:microsoft.com/office/officeart/2005/8/layout/vList2"/>
    <dgm:cxn modelId="{9A3F012D-7D9C-4C9C-966C-68AA6A31D8A7}" type="presParOf" srcId="{E74571C0-11E1-4CB4-AB7F-131B9383FCD5}" destId="{B18808BE-7703-4B15-B956-DE988D6E85C4}" srcOrd="1" destOrd="0" presId="urn:microsoft.com/office/officeart/2005/8/layout/vList2"/>
    <dgm:cxn modelId="{898DDEB0-A605-4905-A469-3500F31F6C44}" type="presParOf" srcId="{E74571C0-11E1-4CB4-AB7F-131B9383FCD5}" destId="{9A469B9E-F032-406B-B999-CEA9333C5AEC}" srcOrd="2" destOrd="0" presId="urn:microsoft.com/office/officeart/2005/8/layout/vList2"/>
    <dgm:cxn modelId="{E935723B-1680-4BE5-8549-9181A27A8B79}" type="presParOf" srcId="{E74571C0-11E1-4CB4-AB7F-131B9383FCD5}" destId="{A0565BBD-2E19-45B6-812E-6A2ADB5E2E73}" srcOrd="3" destOrd="0" presId="urn:microsoft.com/office/officeart/2005/8/layout/vList2"/>
    <dgm:cxn modelId="{C3E81894-90EE-4A3E-889E-CFD93196EB32}" type="presParOf" srcId="{E74571C0-11E1-4CB4-AB7F-131B9383FCD5}" destId="{9FC0DB6D-9F11-4804-9707-C6E86C38D9A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6232C4-90AB-4E22-B28A-5F92CF024D9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E2CFD54-B480-440E-BA7A-65B838DC0168}">
      <dgm:prSet/>
      <dgm:spPr/>
      <dgm:t>
        <a:bodyPr/>
        <a:lstStyle/>
        <a:p>
          <a:r>
            <a:rPr lang="en-US"/>
            <a:t>Kattis: (open.kattis.com)</a:t>
          </a:r>
        </a:p>
      </dgm:t>
    </dgm:pt>
    <dgm:pt modelId="{C457FE56-EE98-411E-AB99-7660A219E424}" type="parTrans" cxnId="{6EADA288-62A0-4929-B3AE-820858CDA3B3}">
      <dgm:prSet/>
      <dgm:spPr/>
      <dgm:t>
        <a:bodyPr/>
        <a:lstStyle/>
        <a:p>
          <a:endParaRPr lang="en-US"/>
        </a:p>
      </dgm:t>
    </dgm:pt>
    <dgm:pt modelId="{255437CC-C97C-41FA-B6D9-40B673020C4A}" type="sibTrans" cxnId="{6EADA288-62A0-4929-B3AE-820858CDA3B3}">
      <dgm:prSet/>
      <dgm:spPr/>
      <dgm:t>
        <a:bodyPr/>
        <a:lstStyle/>
        <a:p>
          <a:endParaRPr lang="en-US"/>
        </a:p>
      </dgm:t>
    </dgm:pt>
    <dgm:pt modelId="{0F98CCFA-ECB9-4807-95DA-320F3CF83A67}">
      <dgm:prSet/>
      <dgm:spPr/>
      <dgm:t>
        <a:bodyPr/>
        <a:lstStyle/>
        <a:p>
          <a:r>
            <a:rPr lang="en-US"/>
            <a:t>Codeforces: (codeforces.com)</a:t>
          </a:r>
        </a:p>
      </dgm:t>
    </dgm:pt>
    <dgm:pt modelId="{4DC81C86-CF6E-4EB1-A0A8-59676EA9BE84}" type="parTrans" cxnId="{F8B3365A-CDAE-4B9A-8E59-D645223F30C3}">
      <dgm:prSet/>
      <dgm:spPr/>
      <dgm:t>
        <a:bodyPr/>
        <a:lstStyle/>
        <a:p>
          <a:endParaRPr lang="en-US"/>
        </a:p>
      </dgm:t>
    </dgm:pt>
    <dgm:pt modelId="{CF2A804B-570D-4D5A-AFFB-5ADB884DACB7}" type="sibTrans" cxnId="{F8B3365A-CDAE-4B9A-8E59-D645223F30C3}">
      <dgm:prSet/>
      <dgm:spPr/>
      <dgm:t>
        <a:bodyPr/>
        <a:lstStyle/>
        <a:p>
          <a:endParaRPr lang="en-US"/>
        </a:p>
      </dgm:t>
    </dgm:pt>
    <dgm:pt modelId="{FB83404F-DF1D-40E5-9F8E-5E31E4FEFB62}">
      <dgm:prSet/>
      <dgm:spPr/>
      <dgm:t>
        <a:bodyPr/>
        <a:lstStyle/>
        <a:p>
          <a:r>
            <a:rPr lang="en-US" dirty="0"/>
            <a:t>ICPC Archive: (icpcarchive.github.io)</a:t>
          </a:r>
        </a:p>
      </dgm:t>
    </dgm:pt>
    <dgm:pt modelId="{55D2301D-353F-47D6-A45D-3A6A842F37E4}" type="parTrans" cxnId="{CA9A4CC2-D7E2-458C-BD00-78217334DB55}">
      <dgm:prSet/>
      <dgm:spPr/>
      <dgm:t>
        <a:bodyPr/>
        <a:lstStyle/>
        <a:p>
          <a:endParaRPr lang="en-US"/>
        </a:p>
      </dgm:t>
    </dgm:pt>
    <dgm:pt modelId="{0B02BFBF-CE53-4BB6-8014-6047575F8695}" type="sibTrans" cxnId="{CA9A4CC2-D7E2-458C-BD00-78217334DB55}">
      <dgm:prSet/>
      <dgm:spPr/>
      <dgm:t>
        <a:bodyPr/>
        <a:lstStyle/>
        <a:p>
          <a:endParaRPr lang="en-US"/>
        </a:p>
      </dgm:t>
    </dgm:pt>
    <dgm:pt modelId="{78AA6750-3A0F-45E8-AC31-DC10FE024BAF}" type="pres">
      <dgm:prSet presAssocID="{F76232C4-90AB-4E22-B28A-5F92CF024D94}" presName="linear" presStyleCnt="0">
        <dgm:presLayoutVars>
          <dgm:animLvl val="lvl"/>
          <dgm:resizeHandles val="exact"/>
        </dgm:presLayoutVars>
      </dgm:prSet>
      <dgm:spPr/>
    </dgm:pt>
    <dgm:pt modelId="{98F17059-676F-45D9-B624-F5C6074D7276}" type="pres">
      <dgm:prSet presAssocID="{FE2CFD54-B480-440E-BA7A-65B838DC0168}" presName="parentText" presStyleLbl="node1" presStyleIdx="0" presStyleCnt="3">
        <dgm:presLayoutVars>
          <dgm:chMax val="0"/>
          <dgm:bulletEnabled val="1"/>
        </dgm:presLayoutVars>
      </dgm:prSet>
      <dgm:spPr/>
    </dgm:pt>
    <dgm:pt modelId="{4C62762C-4F6C-44D3-B129-3E16FC1AB905}" type="pres">
      <dgm:prSet presAssocID="{255437CC-C97C-41FA-B6D9-40B673020C4A}" presName="spacer" presStyleCnt="0"/>
      <dgm:spPr/>
    </dgm:pt>
    <dgm:pt modelId="{5826C396-2DF9-469C-93D9-C1A42A0F5AE9}" type="pres">
      <dgm:prSet presAssocID="{0F98CCFA-ECB9-4807-95DA-320F3CF83A67}" presName="parentText" presStyleLbl="node1" presStyleIdx="1" presStyleCnt="3">
        <dgm:presLayoutVars>
          <dgm:chMax val="0"/>
          <dgm:bulletEnabled val="1"/>
        </dgm:presLayoutVars>
      </dgm:prSet>
      <dgm:spPr/>
    </dgm:pt>
    <dgm:pt modelId="{C07DFD01-C03B-4AA9-AA19-92A84E835A07}" type="pres">
      <dgm:prSet presAssocID="{CF2A804B-570D-4D5A-AFFB-5ADB884DACB7}" presName="spacer" presStyleCnt="0"/>
      <dgm:spPr/>
    </dgm:pt>
    <dgm:pt modelId="{5C77C455-82B0-441C-B7A4-455932284AB1}" type="pres">
      <dgm:prSet presAssocID="{FB83404F-DF1D-40E5-9F8E-5E31E4FEFB62}" presName="parentText" presStyleLbl="node1" presStyleIdx="2" presStyleCnt="3">
        <dgm:presLayoutVars>
          <dgm:chMax val="0"/>
          <dgm:bulletEnabled val="1"/>
        </dgm:presLayoutVars>
      </dgm:prSet>
      <dgm:spPr/>
    </dgm:pt>
  </dgm:ptLst>
  <dgm:cxnLst>
    <dgm:cxn modelId="{F8B3365A-CDAE-4B9A-8E59-D645223F30C3}" srcId="{F76232C4-90AB-4E22-B28A-5F92CF024D94}" destId="{0F98CCFA-ECB9-4807-95DA-320F3CF83A67}" srcOrd="1" destOrd="0" parTransId="{4DC81C86-CF6E-4EB1-A0A8-59676EA9BE84}" sibTransId="{CF2A804B-570D-4D5A-AFFB-5ADB884DACB7}"/>
    <dgm:cxn modelId="{6EADA288-62A0-4929-B3AE-820858CDA3B3}" srcId="{F76232C4-90AB-4E22-B28A-5F92CF024D94}" destId="{FE2CFD54-B480-440E-BA7A-65B838DC0168}" srcOrd="0" destOrd="0" parTransId="{C457FE56-EE98-411E-AB99-7660A219E424}" sibTransId="{255437CC-C97C-41FA-B6D9-40B673020C4A}"/>
    <dgm:cxn modelId="{3A66FC8F-13E5-4321-918B-4E16FE2AD167}" type="presOf" srcId="{0F98CCFA-ECB9-4807-95DA-320F3CF83A67}" destId="{5826C396-2DF9-469C-93D9-C1A42A0F5AE9}" srcOrd="0" destOrd="0" presId="urn:microsoft.com/office/officeart/2005/8/layout/vList2"/>
    <dgm:cxn modelId="{FDCD2DA8-F2DE-4058-9952-A86417C20232}" type="presOf" srcId="{FE2CFD54-B480-440E-BA7A-65B838DC0168}" destId="{98F17059-676F-45D9-B624-F5C6074D7276}" srcOrd="0" destOrd="0" presId="urn:microsoft.com/office/officeart/2005/8/layout/vList2"/>
    <dgm:cxn modelId="{CA9A4CC2-D7E2-458C-BD00-78217334DB55}" srcId="{F76232C4-90AB-4E22-B28A-5F92CF024D94}" destId="{FB83404F-DF1D-40E5-9F8E-5E31E4FEFB62}" srcOrd="2" destOrd="0" parTransId="{55D2301D-353F-47D6-A45D-3A6A842F37E4}" sibTransId="{0B02BFBF-CE53-4BB6-8014-6047575F8695}"/>
    <dgm:cxn modelId="{897A03D2-059D-4CF6-BB6A-4A0702386CCB}" type="presOf" srcId="{F76232C4-90AB-4E22-B28A-5F92CF024D94}" destId="{78AA6750-3A0F-45E8-AC31-DC10FE024BAF}" srcOrd="0" destOrd="0" presId="urn:microsoft.com/office/officeart/2005/8/layout/vList2"/>
    <dgm:cxn modelId="{C8782CD6-40FF-4128-AA4F-DC4C8BDD5FA8}" type="presOf" srcId="{FB83404F-DF1D-40E5-9F8E-5E31E4FEFB62}" destId="{5C77C455-82B0-441C-B7A4-455932284AB1}" srcOrd="0" destOrd="0" presId="urn:microsoft.com/office/officeart/2005/8/layout/vList2"/>
    <dgm:cxn modelId="{09AA8344-08D2-48DA-8E96-767B3773C257}" type="presParOf" srcId="{78AA6750-3A0F-45E8-AC31-DC10FE024BAF}" destId="{98F17059-676F-45D9-B624-F5C6074D7276}" srcOrd="0" destOrd="0" presId="urn:microsoft.com/office/officeart/2005/8/layout/vList2"/>
    <dgm:cxn modelId="{B19A2CB7-C2B3-4B5A-BF23-0598F2AE0EE0}" type="presParOf" srcId="{78AA6750-3A0F-45E8-AC31-DC10FE024BAF}" destId="{4C62762C-4F6C-44D3-B129-3E16FC1AB905}" srcOrd="1" destOrd="0" presId="urn:microsoft.com/office/officeart/2005/8/layout/vList2"/>
    <dgm:cxn modelId="{03143148-33FB-43C2-9830-7163C2EE4EF0}" type="presParOf" srcId="{78AA6750-3A0F-45E8-AC31-DC10FE024BAF}" destId="{5826C396-2DF9-469C-93D9-C1A42A0F5AE9}" srcOrd="2" destOrd="0" presId="urn:microsoft.com/office/officeart/2005/8/layout/vList2"/>
    <dgm:cxn modelId="{396AA646-75AC-458D-9A0F-B0CE12EA0FD7}" type="presParOf" srcId="{78AA6750-3A0F-45E8-AC31-DC10FE024BAF}" destId="{C07DFD01-C03B-4AA9-AA19-92A84E835A07}" srcOrd="3" destOrd="0" presId="urn:microsoft.com/office/officeart/2005/8/layout/vList2"/>
    <dgm:cxn modelId="{CE4AFDA3-642B-45F0-BFA6-6C33B77CF6C6}" type="presParOf" srcId="{78AA6750-3A0F-45E8-AC31-DC10FE024BAF}" destId="{5C77C455-82B0-441C-B7A4-455932284AB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A1B8A-901C-4CAD-951D-A878DF3AC92C}">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Greedy Algorithms</a:t>
          </a:r>
        </a:p>
      </dsp:txBody>
      <dsp:txXfrm>
        <a:off x="307345" y="1546"/>
        <a:ext cx="3222855" cy="1933713"/>
      </dsp:txXfrm>
    </dsp:sp>
    <dsp:sp modelId="{B6E316FE-E5ED-4048-B388-76E6CCFE7A06}">
      <dsp:nvSpPr>
        <dsp:cNvPr id="0" name=""/>
        <dsp:cNvSpPr/>
      </dsp:nvSpPr>
      <dsp:spPr>
        <a:xfrm>
          <a:off x="3852486" y="1546"/>
          <a:ext cx="3222855" cy="193371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Dynamic Programming</a:t>
          </a:r>
        </a:p>
      </dsp:txBody>
      <dsp:txXfrm>
        <a:off x="3852486" y="1546"/>
        <a:ext cx="3222855" cy="1933713"/>
      </dsp:txXfrm>
    </dsp:sp>
    <dsp:sp modelId="{C9CC2629-3A6E-42DB-B4E9-4F9CAB94B428}">
      <dsp:nvSpPr>
        <dsp:cNvPr id="0" name=""/>
        <dsp:cNvSpPr/>
      </dsp:nvSpPr>
      <dsp:spPr>
        <a:xfrm>
          <a:off x="7397627" y="1546"/>
          <a:ext cx="3222855" cy="19337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Graphs</a:t>
          </a:r>
        </a:p>
      </dsp:txBody>
      <dsp:txXfrm>
        <a:off x="7397627" y="1546"/>
        <a:ext cx="3222855" cy="1933713"/>
      </dsp:txXfrm>
    </dsp:sp>
    <dsp:sp modelId="{34E8AC30-1619-457A-B2DD-2100CBF60DA0}">
      <dsp:nvSpPr>
        <dsp:cNvPr id="0" name=""/>
        <dsp:cNvSpPr/>
      </dsp:nvSpPr>
      <dsp:spPr>
        <a:xfrm>
          <a:off x="307345" y="2257545"/>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Sorting and Searching</a:t>
          </a:r>
        </a:p>
      </dsp:txBody>
      <dsp:txXfrm>
        <a:off x="307345" y="2257545"/>
        <a:ext cx="3222855" cy="1933713"/>
      </dsp:txXfrm>
    </dsp:sp>
    <dsp:sp modelId="{8ABE11F4-6A31-4F39-ADDA-C2BB9633F493}">
      <dsp:nvSpPr>
        <dsp:cNvPr id="0" name=""/>
        <dsp:cNvSpPr/>
      </dsp:nvSpPr>
      <dsp:spPr>
        <a:xfrm>
          <a:off x="3852486" y="2257545"/>
          <a:ext cx="3222855" cy="1933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Math and Number Theory</a:t>
          </a:r>
        </a:p>
      </dsp:txBody>
      <dsp:txXfrm>
        <a:off x="3852486" y="2257545"/>
        <a:ext cx="3222855" cy="1933713"/>
      </dsp:txXfrm>
    </dsp:sp>
    <dsp:sp modelId="{021A827C-7ABF-42AA-88C8-3895060A0076}">
      <dsp:nvSpPr>
        <dsp:cNvPr id="0" name=""/>
        <dsp:cNvSpPr/>
      </dsp:nvSpPr>
      <dsp:spPr>
        <a:xfrm>
          <a:off x="7397627" y="2257545"/>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String manipulation</a:t>
          </a:r>
        </a:p>
      </dsp:txBody>
      <dsp:txXfrm>
        <a:off x="739762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935F4-7C3A-4475-9B40-A4E4B77211DD}">
      <dsp:nvSpPr>
        <dsp:cNvPr id="0" name=""/>
        <dsp:cNvSpPr/>
      </dsp:nvSpPr>
      <dsp:spPr>
        <a:xfrm>
          <a:off x="0" y="40842"/>
          <a:ext cx="6666833" cy="1570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Decisions are made step-by-step, choosing the option that seems the best at each step, generally without considering the larger problem or future consequences.</a:t>
          </a:r>
        </a:p>
      </dsp:txBody>
      <dsp:txXfrm>
        <a:off x="76648" y="117490"/>
        <a:ext cx="6513537" cy="1416844"/>
      </dsp:txXfrm>
    </dsp:sp>
    <dsp:sp modelId="{703AFF41-5C51-4CAB-9772-8CC83689DF1F}">
      <dsp:nvSpPr>
        <dsp:cNvPr id="0" name=""/>
        <dsp:cNvSpPr/>
      </dsp:nvSpPr>
      <dsp:spPr>
        <a:xfrm>
          <a:off x="0" y="1674342"/>
          <a:ext cx="6666833" cy="157014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idea is to pick the locally optimal solution at each stage in hopes of finding a globally optimal solution.</a:t>
          </a:r>
        </a:p>
      </dsp:txBody>
      <dsp:txXfrm>
        <a:off x="76648" y="1750990"/>
        <a:ext cx="6513537" cy="1416844"/>
      </dsp:txXfrm>
    </dsp:sp>
    <dsp:sp modelId="{111701E3-E189-4AC9-9E87-474E713D9497}">
      <dsp:nvSpPr>
        <dsp:cNvPr id="0" name=""/>
        <dsp:cNvSpPr/>
      </dsp:nvSpPr>
      <dsp:spPr>
        <a:xfrm>
          <a:off x="0" y="3307842"/>
          <a:ext cx="6666833" cy="15701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Example: Given a set of coin denominations (1, 5, 10, 25), and a target amount, find the minimum number of coins needed to make the target amount.</a:t>
          </a:r>
        </a:p>
      </dsp:txBody>
      <dsp:txXfrm>
        <a:off x="76648" y="3384490"/>
        <a:ext cx="6513537" cy="1416844"/>
      </dsp:txXfrm>
    </dsp:sp>
    <dsp:sp modelId="{B38CA1D4-7460-44D8-B347-C2267C0B45C1}">
      <dsp:nvSpPr>
        <dsp:cNvPr id="0" name=""/>
        <dsp:cNvSpPr/>
      </dsp:nvSpPr>
      <dsp:spPr>
        <a:xfrm>
          <a:off x="0" y="4877982"/>
          <a:ext cx="6666833"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Solution: At each step, choose the largest denomination that is less than or equal to the remaining amount</a:t>
          </a:r>
        </a:p>
      </dsp:txBody>
      <dsp:txXfrm>
        <a:off x="0" y="4877982"/>
        <a:ext cx="6666833" cy="535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935F4-7C3A-4475-9B40-A4E4B77211DD}">
      <dsp:nvSpPr>
        <dsp:cNvPr id="0" name=""/>
        <dsp:cNvSpPr/>
      </dsp:nvSpPr>
      <dsp:spPr>
        <a:xfrm>
          <a:off x="0" y="40842"/>
          <a:ext cx="6666833" cy="15701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Solve problems by breaking them down into simpler overlapping subproblems and solving each subproblem only once and storing its solution for future use.</a:t>
          </a:r>
        </a:p>
      </dsp:txBody>
      <dsp:txXfrm>
        <a:off x="76648" y="117490"/>
        <a:ext cx="6513537" cy="1416844"/>
      </dsp:txXfrm>
    </dsp:sp>
    <dsp:sp modelId="{703AFF41-5C51-4CAB-9772-8CC83689DF1F}">
      <dsp:nvSpPr>
        <dsp:cNvPr id="0" name=""/>
        <dsp:cNvSpPr/>
      </dsp:nvSpPr>
      <dsp:spPr>
        <a:xfrm>
          <a:off x="0" y="1674342"/>
          <a:ext cx="6666833" cy="157014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Avoids redundant calculations and improves efficiency.</a:t>
          </a:r>
        </a:p>
      </dsp:txBody>
      <dsp:txXfrm>
        <a:off x="76648" y="1750990"/>
        <a:ext cx="6513537" cy="1416844"/>
      </dsp:txXfrm>
    </dsp:sp>
    <dsp:sp modelId="{111701E3-E189-4AC9-9E87-474E713D9497}">
      <dsp:nvSpPr>
        <dsp:cNvPr id="0" name=""/>
        <dsp:cNvSpPr/>
      </dsp:nvSpPr>
      <dsp:spPr>
        <a:xfrm>
          <a:off x="0" y="3307842"/>
          <a:ext cx="6666833" cy="15701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Example: the Fibonacci sequence can be calculated recursively, but we can also use dynamic programming to avoid recalculating the same terms over and over.</a:t>
          </a:r>
        </a:p>
      </dsp:txBody>
      <dsp:txXfrm>
        <a:off x="76648" y="3384490"/>
        <a:ext cx="6513537" cy="1416844"/>
      </dsp:txXfrm>
    </dsp:sp>
    <dsp:sp modelId="{B38CA1D4-7460-44D8-B347-C2267C0B45C1}">
      <dsp:nvSpPr>
        <dsp:cNvPr id="0" name=""/>
        <dsp:cNvSpPr/>
      </dsp:nvSpPr>
      <dsp:spPr>
        <a:xfrm>
          <a:off x="0" y="4877982"/>
          <a:ext cx="6666833" cy="535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By storing the previous values in an array (or list if you prefer), we can avoid unnecessary recalculation.</a:t>
          </a:r>
        </a:p>
      </dsp:txBody>
      <dsp:txXfrm>
        <a:off x="0" y="4877982"/>
        <a:ext cx="6666833" cy="5350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C386D-B112-450D-9BE9-065EBAF2250C}">
      <dsp:nvSpPr>
        <dsp:cNvPr id="0" name=""/>
        <dsp:cNvSpPr/>
      </dsp:nvSpPr>
      <dsp:spPr>
        <a:xfrm>
          <a:off x="0" y="42799"/>
          <a:ext cx="6666833" cy="1272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Teams of 3 with one shared computer</a:t>
          </a:r>
        </a:p>
      </dsp:txBody>
      <dsp:txXfrm>
        <a:off x="62141" y="104940"/>
        <a:ext cx="6542551" cy="1148678"/>
      </dsp:txXfrm>
    </dsp:sp>
    <dsp:sp modelId="{92A95CEC-C79B-46F9-AF18-69A67BE55BE4}">
      <dsp:nvSpPr>
        <dsp:cNvPr id="0" name=""/>
        <dsp:cNvSpPr/>
      </dsp:nvSpPr>
      <dsp:spPr>
        <a:xfrm>
          <a:off x="0" y="1407919"/>
          <a:ext cx="6666833" cy="127296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5 hours to solve as many problems as possible</a:t>
          </a:r>
        </a:p>
      </dsp:txBody>
      <dsp:txXfrm>
        <a:off x="62141" y="1470060"/>
        <a:ext cx="6542551" cy="1148678"/>
      </dsp:txXfrm>
    </dsp:sp>
    <dsp:sp modelId="{67E4A01F-79B0-4F7A-9BC8-9B7B6AA5A10A}">
      <dsp:nvSpPr>
        <dsp:cNvPr id="0" name=""/>
        <dsp:cNvSpPr/>
      </dsp:nvSpPr>
      <dsp:spPr>
        <a:xfrm>
          <a:off x="0" y="2773040"/>
          <a:ext cx="6666833" cy="1272960"/>
        </a:xfrm>
        <a:prstGeom prst="roundRect">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Regional-&gt;National-&gt;World</a:t>
          </a:r>
        </a:p>
      </dsp:txBody>
      <dsp:txXfrm>
        <a:off x="62141" y="2835181"/>
        <a:ext cx="6542551" cy="1148678"/>
      </dsp:txXfrm>
    </dsp:sp>
    <dsp:sp modelId="{191CF330-E9AF-41C5-BA58-3F452B44967E}">
      <dsp:nvSpPr>
        <dsp:cNvPr id="0" name=""/>
        <dsp:cNvSpPr/>
      </dsp:nvSpPr>
      <dsp:spPr>
        <a:xfrm>
          <a:off x="0" y="4138160"/>
          <a:ext cx="6666833" cy="127296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Potential rewards: recognition and internship/job opportunities</a:t>
          </a:r>
        </a:p>
      </dsp:txBody>
      <dsp:txXfrm>
        <a:off x="62141" y="4200301"/>
        <a:ext cx="6542551" cy="1148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AF242-E23E-44E3-8209-645455361A23}">
      <dsp:nvSpPr>
        <dsp:cNvPr id="0" name=""/>
        <dsp:cNvSpPr/>
      </dsp:nvSpPr>
      <dsp:spPr>
        <a:xfrm>
          <a:off x="0" y="144184"/>
          <a:ext cx="6666833" cy="1597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Practice</a:t>
          </a:r>
        </a:p>
      </dsp:txBody>
      <dsp:txXfrm>
        <a:off x="77962" y="222146"/>
        <a:ext cx="6510909" cy="1441126"/>
      </dsp:txXfrm>
    </dsp:sp>
    <dsp:sp modelId="{9A469B9E-F032-406B-B999-CEA9333C5AEC}">
      <dsp:nvSpPr>
        <dsp:cNvPr id="0" name=""/>
        <dsp:cNvSpPr/>
      </dsp:nvSpPr>
      <dsp:spPr>
        <a:xfrm>
          <a:off x="0" y="1928435"/>
          <a:ext cx="6666833" cy="159705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Practice!</a:t>
          </a:r>
        </a:p>
      </dsp:txBody>
      <dsp:txXfrm>
        <a:off x="77962" y="2006397"/>
        <a:ext cx="6510909" cy="1441126"/>
      </dsp:txXfrm>
    </dsp:sp>
    <dsp:sp modelId="{9FC0DB6D-9F11-4804-9707-C6E86C38D9A6}">
      <dsp:nvSpPr>
        <dsp:cNvPr id="0" name=""/>
        <dsp:cNvSpPr/>
      </dsp:nvSpPr>
      <dsp:spPr>
        <a:xfrm>
          <a:off x="0" y="3712685"/>
          <a:ext cx="6666833" cy="159705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PRACTICE!!!!</a:t>
          </a:r>
        </a:p>
      </dsp:txBody>
      <dsp:txXfrm>
        <a:off x="77962" y="3790647"/>
        <a:ext cx="6510909" cy="1441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17059-676F-45D9-B624-F5C6074D7276}">
      <dsp:nvSpPr>
        <dsp:cNvPr id="0" name=""/>
        <dsp:cNvSpPr/>
      </dsp:nvSpPr>
      <dsp:spPr>
        <a:xfrm>
          <a:off x="0" y="27876"/>
          <a:ext cx="6666833" cy="171682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Kattis: (open.kattis.com)</a:t>
          </a:r>
        </a:p>
      </dsp:txBody>
      <dsp:txXfrm>
        <a:off x="83809" y="111685"/>
        <a:ext cx="6499215" cy="1549210"/>
      </dsp:txXfrm>
    </dsp:sp>
    <dsp:sp modelId="{5826C396-2DF9-469C-93D9-C1A42A0F5AE9}">
      <dsp:nvSpPr>
        <dsp:cNvPr id="0" name=""/>
        <dsp:cNvSpPr/>
      </dsp:nvSpPr>
      <dsp:spPr>
        <a:xfrm>
          <a:off x="0" y="1868545"/>
          <a:ext cx="6666833" cy="1716828"/>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Codeforces: (codeforces.com)</a:t>
          </a:r>
        </a:p>
      </dsp:txBody>
      <dsp:txXfrm>
        <a:off x="83809" y="1952354"/>
        <a:ext cx="6499215" cy="1549210"/>
      </dsp:txXfrm>
    </dsp:sp>
    <dsp:sp modelId="{5C77C455-82B0-441C-B7A4-455932284AB1}">
      <dsp:nvSpPr>
        <dsp:cNvPr id="0" name=""/>
        <dsp:cNvSpPr/>
      </dsp:nvSpPr>
      <dsp:spPr>
        <a:xfrm>
          <a:off x="0" y="3709214"/>
          <a:ext cx="6666833" cy="1716828"/>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ICPC Archive: (icpcarchive.github.io)</a:t>
          </a:r>
        </a:p>
      </dsp:txBody>
      <dsp:txXfrm>
        <a:off x="83809" y="3793023"/>
        <a:ext cx="6499215" cy="15492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CFD35-5671-4BA6-9EB9-D89C252477BB}"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2CA5-F8A0-41EA-A583-ACEF23155C35}" type="slidenum">
              <a:rPr lang="en-US" smtClean="0"/>
              <a:t>‹#›</a:t>
            </a:fld>
            <a:endParaRPr lang="en-US"/>
          </a:p>
        </p:txBody>
      </p:sp>
    </p:spTree>
    <p:extLst>
      <p:ext uri="{BB962C8B-B14F-4D97-AF65-F5344CB8AC3E}">
        <p14:creationId xmlns:p14="http://schemas.microsoft.com/office/powerpoint/2010/main" val="205693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only do the competitions provide an avenue for potential employment and networking opportunities, but the process of learning competitive programming itself is helpful for developing skills such as:</a:t>
            </a:r>
          </a:p>
        </p:txBody>
      </p:sp>
      <p:sp>
        <p:nvSpPr>
          <p:cNvPr id="4" name="Slide Number Placeholder 3"/>
          <p:cNvSpPr>
            <a:spLocks noGrp="1"/>
          </p:cNvSpPr>
          <p:nvPr>
            <p:ph type="sldNum" sz="quarter" idx="5"/>
          </p:nvPr>
        </p:nvSpPr>
        <p:spPr/>
        <p:txBody>
          <a:bodyPr/>
          <a:lstStyle/>
          <a:p>
            <a:fld id="{0A1E2CA5-F8A0-41EA-A583-ACEF23155C35}" type="slidenum">
              <a:rPr lang="en-US" smtClean="0"/>
              <a:t>2</a:t>
            </a:fld>
            <a:endParaRPr lang="en-US"/>
          </a:p>
        </p:txBody>
      </p:sp>
    </p:spTree>
    <p:extLst>
      <p:ext uri="{BB962C8B-B14F-4D97-AF65-F5344CB8AC3E}">
        <p14:creationId xmlns:p14="http://schemas.microsoft.com/office/powerpoint/2010/main" val="2073145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target: 63 (pick 25, pick 25, pick 10, pick 1 three times)</a:t>
            </a:r>
          </a:p>
          <a:p>
            <a:r>
              <a:rPr lang="en-US" dirty="0"/>
              <a:t>Limitation: while this approach works for certain coin sets, it might fail for others. For example, you have coins worth (1, 3, or 4) and you need to make 6. The greedy algorithm would choose a 4 and two 1s, but the optimal solution is two 3s</a:t>
            </a:r>
          </a:p>
        </p:txBody>
      </p:sp>
      <p:sp>
        <p:nvSpPr>
          <p:cNvPr id="4" name="Slide Number Placeholder 3"/>
          <p:cNvSpPr>
            <a:spLocks noGrp="1"/>
          </p:cNvSpPr>
          <p:nvPr>
            <p:ph type="sldNum" sz="quarter" idx="5"/>
          </p:nvPr>
        </p:nvSpPr>
        <p:spPr/>
        <p:txBody>
          <a:bodyPr/>
          <a:lstStyle/>
          <a:p>
            <a:fld id="{0A1E2CA5-F8A0-41EA-A583-ACEF23155C35}" type="slidenum">
              <a:rPr lang="en-US" smtClean="0"/>
              <a:t>4</a:t>
            </a:fld>
            <a:endParaRPr lang="en-US"/>
          </a:p>
        </p:txBody>
      </p:sp>
    </p:spTree>
    <p:extLst>
      <p:ext uri="{BB962C8B-B14F-4D97-AF65-F5344CB8AC3E}">
        <p14:creationId xmlns:p14="http://schemas.microsoft.com/office/powerpoint/2010/main" val="3047992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F(5) = F(4) + F(3) = (F(3) + F(2)) + (F(2) + F(1)) results in redundant calculations of values like F(2) and F(3).</a:t>
            </a:r>
          </a:p>
          <a:p>
            <a:r>
              <a:rPr lang="en-US" dirty="0"/>
              <a:t>Solution shown on next slide</a:t>
            </a:r>
          </a:p>
        </p:txBody>
      </p:sp>
      <p:sp>
        <p:nvSpPr>
          <p:cNvPr id="4" name="Slide Number Placeholder 3"/>
          <p:cNvSpPr>
            <a:spLocks noGrp="1"/>
          </p:cNvSpPr>
          <p:nvPr>
            <p:ph type="sldNum" sz="quarter" idx="5"/>
          </p:nvPr>
        </p:nvSpPr>
        <p:spPr/>
        <p:txBody>
          <a:bodyPr/>
          <a:lstStyle/>
          <a:p>
            <a:fld id="{0A1E2CA5-F8A0-41EA-A583-ACEF23155C35}" type="slidenum">
              <a:rPr lang="en-US" smtClean="0"/>
              <a:t>5</a:t>
            </a:fld>
            <a:endParaRPr lang="en-US"/>
          </a:p>
        </p:txBody>
      </p:sp>
    </p:spTree>
    <p:extLst>
      <p:ext uri="{BB962C8B-B14F-4D97-AF65-F5344CB8AC3E}">
        <p14:creationId xmlns:p14="http://schemas.microsoft.com/office/powerpoint/2010/main" val="2924273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0, 1, 1, 2, 3, 5, 8</a:t>
            </a:r>
          </a:p>
        </p:txBody>
      </p:sp>
      <p:sp>
        <p:nvSpPr>
          <p:cNvPr id="4" name="Slide Number Placeholder 3"/>
          <p:cNvSpPr>
            <a:spLocks noGrp="1"/>
          </p:cNvSpPr>
          <p:nvPr>
            <p:ph type="sldNum" sz="quarter" idx="5"/>
          </p:nvPr>
        </p:nvSpPr>
        <p:spPr/>
        <p:txBody>
          <a:bodyPr/>
          <a:lstStyle/>
          <a:p>
            <a:fld id="{0A1E2CA5-F8A0-41EA-A583-ACEF23155C35}" type="slidenum">
              <a:rPr lang="en-US" smtClean="0"/>
              <a:t>6</a:t>
            </a:fld>
            <a:endParaRPr lang="en-US"/>
          </a:p>
        </p:txBody>
      </p:sp>
    </p:spTree>
    <p:extLst>
      <p:ext uri="{BB962C8B-B14F-4D97-AF65-F5344CB8AC3E}">
        <p14:creationId xmlns:p14="http://schemas.microsoft.com/office/powerpoint/2010/main" val="18231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set of n integers, find the k-</a:t>
            </a:r>
            <a:r>
              <a:rPr lang="en-US" dirty="0" err="1"/>
              <a:t>th</a:t>
            </a:r>
            <a:r>
              <a:rPr lang="en-US" dirty="0"/>
              <a:t> largest element in the set</a:t>
            </a:r>
          </a:p>
        </p:txBody>
      </p:sp>
      <p:sp>
        <p:nvSpPr>
          <p:cNvPr id="4" name="Slide Number Placeholder 3"/>
          <p:cNvSpPr>
            <a:spLocks noGrp="1"/>
          </p:cNvSpPr>
          <p:nvPr>
            <p:ph type="sldNum" sz="quarter" idx="5"/>
          </p:nvPr>
        </p:nvSpPr>
        <p:spPr/>
        <p:txBody>
          <a:bodyPr/>
          <a:lstStyle/>
          <a:p>
            <a:fld id="{0A1E2CA5-F8A0-41EA-A583-ACEF23155C35}" type="slidenum">
              <a:rPr lang="en-US" smtClean="0"/>
              <a:t>8</a:t>
            </a:fld>
            <a:endParaRPr lang="en-US"/>
          </a:p>
        </p:txBody>
      </p:sp>
    </p:spTree>
    <p:extLst>
      <p:ext uri="{BB962C8B-B14F-4D97-AF65-F5344CB8AC3E}">
        <p14:creationId xmlns:p14="http://schemas.microsoft.com/office/powerpoint/2010/main" val="3846145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Suffix array: sorted array of all suffixes in a string</a:t>
            </a:r>
          </a:p>
          <a:p>
            <a:r>
              <a:rPr lang="en-US" dirty="0" err="1"/>
              <a:t>Trie</a:t>
            </a:r>
            <a:r>
              <a:rPr lang="en-US" dirty="0"/>
              <a:t>: a tree used to represent a set of strings as nodes and additional characters as edges</a:t>
            </a:r>
          </a:p>
        </p:txBody>
      </p:sp>
      <p:sp>
        <p:nvSpPr>
          <p:cNvPr id="4" name="Slide Number Placeholder 3"/>
          <p:cNvSpPr>
            <a:spLocks noGrp="1"/>
          </p:cNvSpPr>
          <p:nvPr>
            <p:ph type="sldNum" sz="quarter" idx="5"/>
          </p:nvPr>
        </p:nvSpPr>
        <p:spPr/>
        <p:txBody>
          <a:bodyPr/>
          <a:lstStyle/>
          <a:p>
            <a:fld id="{0A1E2CA5-F8A0-41EA-A583-ACEF23155C35}" type="slidenum">
              <a:rPr lang="en-US" smtClean="0"/>
              <a:t>11</a:t>
            </a:fld>
            <a:endParaRPr lang="en-US"/>
          </a:p>
        </p:txBody>
      </p:sp>
    </p:spTree>
    <p:extLst>
      <p:ext uri="{BB962C8B-B14F-4D97-AF65-F5344CB8AC3E}">
        <p14:creationId xmlns:p14="http://schemas.microsoft.com/office/powerpoint/2010/main" val="332706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Kattis: many programming problems and submissions are evaluated automatically by running a series of test cases on the submission.</a:t>
            </a:r>
          </a:p>
          <a:p>
            <a:r>
              <a:rPr lang="en-US" dirty="0" err="1"/>
              <a:t>Codeforces</a:t>
            </a:r>
            <a:r>
              <a:rPr lang="en-US" dirty="0"/>
              <a:t>: hosts regular contest (typically two hours) and the contests are categorized by difficulty level</a:t>
            </a:r>
          </a:p>
          <a:p>
            <a:r>
              <a:rPr lang="en-US" dirty="0"/>
              <a:t>ICPC Archive: archive of past ICPC contests</a:t>
            </a:r>
          </a:p>
          <a:p>
            <a:endParaRPr lang="en-US" dirty="0"/>
          </a:p>
        </p:txBody>
      </p:sp>
      <p:sp>
        <p:nvSpPr>
          <p:cNvPr id="4" name="Slide Number Placeholder 3"/>
          <p:cNvSpPr>
            <a:spLocks noGrp="1"/>
          </p:cNvSpPr>
          <p:nvPr>
            <p:ph type="sldNum" sz="quarter" idx="5"/>
          </p:nvPr>
        </p:nvSpPr>
        <p:spPr/>
        <p:txBody>
          <a:bodyPr/>
          <a:lstStyle/>
          <a:p>
            <a:fld id="{0A1E2CA5-F8A0-41EA-A583-ACEF23155C35}" type="slidenum">
              <a:rPr lang="en-US" smtClean="0"/>
              <a:t>14</a:t>
            </a:fld>
            <a:endParaRPr lang="en-US"/>
          </a:p>
        </p:txBody>
      </p:sp>
    </p:spTree>
    <p:extLst>
      <p:ext uri="{BB962C8B-B14F-4D97-AF65-F5344CB8AC3E}">
        <p14:creationId xmlns:p14="http://schemas.microsoft.com/office/powerpoint/2010/main" val="84101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9D53-A352-DCC3-6F39-BB691287EB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695135-D6CE-DACF-CFA5-560A1B122A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03803-8368-0215-938E-0DFE10E6BB94}"/>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5" name="Footer Placeholder 4">
            <a:extLst>
              <a:ext uri="{FF2B5EF4-FFF2-40B4-BE49-F238E27FC236}">
                <a16:creationId xmlns:a16="http://schemas.microsoft.com/office/drawing/2014/main" id="{5269170C-4E54-6329-79A6-6C60F6057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FD699-464B-8B6F-FA26-DEC15B38EA83}"/>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346745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B193-5665-1F8C-8705-56BB9A3AC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982B81-3CF0-C4AE-6BFC-2159C96872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8CB48-581F-1673-A8FB-1ADCD1A2F3C3}"/>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5" name="Footer Placeholder 4">
            <a:extLst>
              <a:ext uri="{FF2B5EF4-FFF2-40B4-BE49-F238E27FC236}">
                <a16:creationId xmlns:a16="http://schemas.microsoft.com/office/drawing/2014/main" id="{133FEC46-108C-BE2E-A923-052570927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A068E-BC11-1CA1-AE19-3AE63C026505}"/>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230529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C25158-36DD-566B-66A4-3B3CCDFF40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D174AC-EECF-6165-6935-9FF10CA496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00A8F-F534-A49E-30BE-0DCE45B1A225}"/>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5" name="Footer Placeholder 4">
            <a:extLst>
              <a:ext uri="{FF2B5EF4-FFF2-40B4-BE49-F238E27FC236}">
                <a16:creationId xmlns:a16="http://schemas.microsoft.com/office/drawing/2014/main" id="{47AC95CC-6C26-FA5F-D9B5-B95085C13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855E3-8A81-7197-AD65-2EDEA9EC68A3}"/>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113488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F5C9-68C3-800D-113B-43FDAD4A9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51EDF7-5339-A3DA-394B-F7FF5FE67C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D5993-3FE0-F0C0-E9EF-69032565DF1F}"/>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5" name="Footer Placeholder 4">
            <a:extLst>
              <a:ext uri="{FF2B5EF4-FFF2-40B4-BE49-F238E27FC236}">
                <a16:creationId xmlns:a16="http://schemas.microsoft.com/office/drawing/2014/main" id="{6B2975E0-7A79-194D-F516-ADFF771F6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0E22B-171F-BBCD-F5E4-F76032B40A67}"/>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69515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7276-8F5C-FAFD-A28C-E43EE11D41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327EE6-BF5F-FBF3-98A2-91249B1D12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09D0B-EA47-46E6-E5DC-EF9DA604EFD8}"/>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5" name="Footer Placeholder 4">
            <a:extLst>
              <a:ext uri="{FF2B5EF4-FFF2-40B4-BE49-F238E27FC236}">
                <a16:creationId xmlns:a16="http://schemas.microsoft.com/office/drawing/2014/main" id="{FA6D016D-E0B6-8B18-D248-E7254A114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CED96-2010-0C51-291A-C25071C5D4F8}"/>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256569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801D-F3AC-DFBD-E32C-70482D9DA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590B3-38E1-E231-A952-18F3F6247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E565C4-B36E-AEA2-E33C-E238828B36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FEB450-D014-492E-3492-B2E23198B9E8}"/>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6" name="Footer Placeholder 5">
            <a:extLst>
              <a:ext uri="{FF2B5EF4-FFF2-40B4-BE49-F238E27FC236}">
                <a16:creationId xmlns:a16="http://schemas.microsoft.com/office/drawing/2014/main" id="{33C810D1-EB77-F6BD-D89E-51AB2E106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A2D39-4769-0A53-7C8C-59446D2B0D0C}"/>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150629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D295-886E-1B64-A993-FF4558ADE5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B72E8-1FEF-DBEB-A489-AFEBF83A9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C13C3-A3DE-1B1B-3225-4FFC28CDF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5B5EF3-ADEA-59DA-59A6-34CF7C86AD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49CBD-7B01-DB71-17B6-3D316EB49E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71332D-5A8F-C317-1038-CEBAAD38C5EB}"/>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8" name="Footer Placeholder 7">
            <a:extLst>
              <a:ext uri="{FF2B5EF4-FFF2-40B4-BE49-F238E27FC236}">
                <a16:creationId xmlns:a16="http://schemas.microsoft.com/office/drawing/2014/main" id="{48FE5EE1-EF18-765A-A065-8E900D065E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D6363E-E7D8-639A-0861-330DD2ED5650}"/>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178723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7710-9B29-8863-CAF5-0C4DD20276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96E5AC-DDE5-45F3-D491-DE936C931599}"/>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4" name="Footer Placeholder 3">
            <a:extLst>
              <a:ext uri="{FF2B5EF4-FFF2-40B4-BE49-F238E27FC236}">
                <a16:creationId xmlns:a16="http://schemas.microsoft.com/office/drawing/2014/main" id="{AAD8C61E-6AFF-CD82-CAD7-526B5C8EE8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18CDF-9BFD-200A-07C1-056E5256DEEA}"/>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279054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535EC2-A0E9-3BDC-3606-E136F5916466}"/>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3" name="Footer Placeholder 2">
            <a:extLst>
              <a:ext uri="{FF2B5EF4-FFF2-40B4-BE49-F238E27FC236}">
                <a16:creationId xmlns:a16="http://schemas.microsoft.com/office/drawing/2014/main" id="{BC0378B9-A45D-23B0-4C0B-FED055330A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D5939-A187-37AE-6B18-D43C2C324C72}"/>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292370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81F1-CA8E-12CD-3888-9669AFBA3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72E973-23E2-A029-2CA3-9B110F2BD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4073D3-3117-123F-C823-56F369441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7343B-756D-C7A3-9C30-F8D358120B97}"/>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6" name="Footer Placeholder 5">
            <a:extLst>
              <a:ext uri="{FF2B5EF4-FFF2-40B4-BE49-F238E27FC236}">
                <a16:creationId xmlns:a16="http://schemas.microsoft.com/office/drawing/2014/main" id="{A62597F2-9FE6-D7AD-9CD4-E5DD590AA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4BEAD-5880-BF55-1204-26785A31474F}"/>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318697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7755-AC11-51E3-1B2B-081C48874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B1852-5852-51E6-BC4B-F207163C5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B00107-F943-FB97-8DF9-1A6840B30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1E7A2-DB70-B0B9-606E-8E4069008097}"/>
              </a:ext>
            </a:extLst>
          </p:cNvPr>
          <p:cNvSpPr>
            <a:spLocks noGrp="1"/>
          </p:cNvSpPr>
          <p:nvPr>
            <p:ph type="dt" sz="half" idx="10"/>
          </p:nvPr>
        </p:nvSpPr>
        <p:spPr/>
        <p:txBody>
          <a:bodyPr/>
          <a:lstStyle/>
          <a:p>
            <a:fld id="{2351C894-1C85-41FD-BA95-78CE831A1984}" type="datetimeFigureOut">
              <a:rPr lang="en-US" smtClean="0"/>
              <a:t>9/24/2024</a:t>
            </a:fld>
            <a:endParaRPr lang="en-US"/>
          </a:p>
        </p:txBody>
      </p:sp>
      <p:sp>
        <p:nvSpPr>
          <p:cNvPr id="6" name="Footer Placeholder 5">
            <a:extLst>
              <a:ext uri="{FF2B5EF4-FFF2-40B4-BE49-F238E27FC236}">
                <a16:creationId xmlns:a16="http://schemas.microsoft.com/office/drawing/2014/main" id="{7A72DA08-D2FB-CB9C-EE97-B00C33E58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32C0E-ADBF-22A8-3B10-DEA352E9935E}"/>
              </a:ext>
            </a:extLst>
          </p:cNvPr>
          <p:cNvSpPr>
            <a:spLocks noGrp="1"/>
          </p:cNvSpPr>
          <p:nvPr>
            <p:ph type="sldNum" sz="quarter" idx="12"/>
          </p:nvPr>
        </p:nvSpPr>
        <p:spPr/>
        <p:txBody>
          <a:bodyPr/>
          <a:lstStyle/>
          <a:p>
            <a:fld id="{65E91C25-E6E2-4319-8A1A-B93A5CD196E1}" type="slidenum">
              <a:rPr lang="en-US" smtClean="0"/>
              <a:t>‹#›</a:t>
            </a:fld>
            <a:endParaRPr lang="en-US"/>
          </a:p>
        </p:txBody>
      </p:sp>
    </p:spTree>
    <p:extLst>
      <p:ext uri="{BB962C8B-B14F-4D97-AF65-F5344CB8AC3E}">
        <p14:creationId xmlns:p14="http://schemas.microsoft.com/office/powerpoint/2010/main" val="396553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AA81F-FB4D-B41E-CDCF-5B870DFD6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152FC4-C9D2-7D81-FEB4-22EA022D4A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090F6-F91F-D4E1-31A1-A587D4922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51C894-1C85-41FD-BA95-78CE831A1984}" type="datetimeFigureOut">
              <a:rPr lang="en-US" smtClean="0"/>
              <a:t>9/24/2024</a:t>
            </a:fld>
            <a:endParaRPr lang="en-US"/>
          </a:p>
        </p:txBody>
      </p:sp>
      <p:sp>
        <p:nvSpPr>
          <p:cNvPr id="5" name="Footer Placeholder 4">
            <a:extLst>
              <a:ext uri="{FF2B5EF4-FFF2-40B4-BE49-F238E27FC236}">
                <a16:creationId xmlns:a16="http://schemas.microsoft.com/office/drawing/2014/main" id="{8FA73313-F6FE-E60F-4330-F65094965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D49851-A3DD-DF81-9619-C78B55A2D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E91C25-E6E2-4319-8A1A-B93A5CD196E1}" type="slidenum">
              <a:rPr lang="en-US" smtClean="0"/>
              <a:t>‹#›</a:t>
            </a:fld>
            <a:endParaRPr lang="en-US"/>
          </a:p>
        </p:txBody>
      </p:sp>
    </p:spTree>
    <p:extLst>
      <p:ext uri="{BB962C8B-B14F-4D97-AF65-F5344CB8AC3E}">
        <p14:creationId xmlns:p14="http://schemas.microsoft.com/office/powerpoint/2010/main" val="3671642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Austin.Obrien@dsu.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05E8786-015F-E021-CD7B-D262525CBD94}"/>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What is Competitive Programming?</a:t>
            </a:r>
          </a:p>
        </p:txBody>
      </p:sp>
      <p:sp>
        <p:nvSpPr>
          <p:cNvPr id="3" name="Subtitle 2">
            <a:extLst>
              <a:ext uri="{FF2B5EF4-FFF2-40B4-BE49-F238E27FC236}">
                <a16:creationId xmlns:a16="http://schemas.microsoft.com/office/drawing/2014/main" id="{18EB71AE-30A2-8E7D-BE79-E6D4D9683333}"/>
              </a:ext>
            </a:extLst>
          </p:cNvPr>
          <p:cNvSpPr>
            <a:spLocks noGrp="1"/>
          </p:cNvSpPr>
          <p:nvPr>
            <p:ph type="subTitle" idx="1"/>
          </p:nvPr>
        </p:nvSpPr>
        <p:spPr>
          <a:xfrm>
            <a:off x="1350682" y="4870824"/>
            <a:ext cx="10005951" cy="1458258"/>
          </a:xfrm>
        </p:spPr>
        <p:txBody>
          <a:bodyPr anchor="ctr">
            <a:normAutofit/>
          </a:bodyPr>
          <a:lstStyle/>
          <a:p>
            <a:pPr algn="l"/>
            <a:r>
              <a:rPr lang="en-US" dirty="0"/>
              <a:t>Joshua Ganschow</a:t>
            </a:r>
            <a:endParaRPr lang="en-US"/>
          </a:p>
        </p:txBody>
      </p:sp>
    </p:spTree>
    <p:extLst>
      <p:ext uri="{BB962C8B-B14F-4D97-AF65-F5344CB8AC3E}">
        <p14:creationId xmlns:p14="http://schemas.microsoft.com/office/powerpoint/2010/main" val="31787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B4B41-BA25-8BE6-5236-911484565C5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Math and Number Theory</a:t>
            </a:r>
          </a:p>
        </p:txBody>
      </p:sp>
      <p:sp>
        <p:nvSpPr>
          <p:cNvPr id="3" name="Content Placeholder 2">
            <a:extLst>
              <a:ext uri="{FF2B5EF4-FFF2-40B4-BE49-F238E27FC236}">
                <a16:creationId xmlns:a16="http://schemas.microsoft.com/office/drawing/2014/main" id="{FBFB4716-12F8-9C6E-9061-545C21E5596D}"/>
              </a:ext>
            </a:extLst>
          </p:cNvPr>
          <p:cNvSpPr>
            <a:spLocks noGrp="1"/>
          </p:cNvSpPr>
          <p:nvPr>
            <p:ph idx="1"/>
          </p:nvPr>
        </p:nvSpPr>
        <p:spPr>
          <a:xfrm>
            <a:off x="4810259" y="649480"/>
            <a:ext cx="6555347" cy="5546047"/>
          </a:xfrm>
        </p:spPr>
        <p:txBody>
          <a:bodyPr anchor="ctr">
            <a:normAutofit/>
          </a:bodyPr>
          <a:lstStyle/>
          <a:p>
            <a:r>
              <a:rPr lang="en-US" sz="2000"/>
              <a:t>Involves problems related to arithmetic, divisibility, primes, and modular arithmetic.</a:t>
            </a:r>
          </a:p>
          <a:p>
            <a:r>
              <a:rPr lang="en-US" sz="2000"/>
              <a:t>Concepts:</a:t>
            </a:r>
          </a:p>
          <a:p>
            <a:pPr lvl="1"/>
            <a:r>
              <a:rPr lang="en-US" sz="2000"/>
              <a:t>GCD &amp; LCM: Greatest Common Divisor and Least Common Multiple</a:t>
            </a:r>
          </a:p>
          <a:p>
            <a:pPr lvl="1"/>
            <a:r>
              <a:rPr lang="en-US" sz="2000"/>
              <a:t>Prime number checking</a:t>
            </a:r>
          </a:p>
          <a:p>
            <a:pPr lvl="1"/>
            <a:r>
              <a:rPr lang="en-US" sz="2000"/>
              <a:t>Modular arithmetic: operations under a modulus.</a:t>
            </a:r>
          </a:p>
          <a:p>
            <a:r>
              <a:rPr lang="en-US" sz="2000"/>
              <a:t>Common algorithms:</a:t>
            </a:r>
          </a:p>
          <a:p>
            <a:pPr lvl="1"/>
            <a:r>
              <a:rPr lang="en-US" sz="2000"/>
              <a:t>Euclid’s Algorithm: efficiently finds GCD.</a:t>
            </a:r>
          </a:p>
          <a:p>
            <a:pPr lvl="1"/>
            <a:r>
              <a:rPr lang="en-US" sz="2000"/>
              <a:t>Sieve of Eratosthenes: finds all primes up to a given number quickly</a:t>
            </a:r>
          </a:p>
        </p:txBody>
      </p:sp>
    </p:spTree>
    <p:extLst>
      <p:ext uri="{BB962C8B-B14F-4D97-AF65-F5344CB8AC3E}">
        <p14:creationId xmlns:p14="http://schemas.microsoft.com/office/powerpoint/2010/main" val="100632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C6EB5-4432-82F1-0D74-ACA828BAD8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String Manipulation</a:t>
            </a:r>
          </a:p>
        </p:txBody>
      </p:sp>
      <p:sp>
        <p:nvSpPr>
          <p:cNvPr id="3" name="Content Placeholder 2">
            <a:extLst>
              <a:ext uri="{FF2B5EF4-FFF2-40B4-BE49-F238E27FC236}">
                <a16:creationId xmlns:a16="http://schemas.microsoft.com/office/drawing/2014/main" id="{8C522DDB-A9F4-DF9C-83EC-5DD18C3DC486}"/>
              </a:ext>
            </a:extLst>
          </p:cNvPr>
          <p:cNvSpPr>
            <a:spLocks noGrp="1"/>
          </p:cNvSpPr>
          <p:nvPr>
            <p:ph idx="1"/>
          </p:nvPr>
        </p:nvSpPr>
        <p:spPr>
          <a:xfrm>
            <a:off x="4810259" y="649480"/>
            <a:ext cx="6555347" cy="5546047"/>
          </a:xfrm>
        </p:spPr>
        <p:txBody>
          <a:bodyPr anchor="ctr">
            <a:normAutofit/>
          </a:bodyPr>
          <a:lstStyle/>
          <a:p>
            <a:r>
              <a:rPr lang="en-US" sz="2000" dirty="0"/>
              <a:t>Process of modifying, analyzing, or processing strings.</a:t>
            </a:r>
          </a:p>
          <a:p>
            <a:r>
              <a:rPr lang="en-US" sz="2000" dirty="0"/>
              <a:t>Basic operations:</a:t>
            </a:r>
          </a:p>
          <a:p>
            <a:pPr lvl="1"/>
            <a:r>
              <a:rPr lang="en-US" sz="2000" dirty="0"/>
              <a:t>Concatenation: “AB” + “AC” = “ABAC”</a:t>
            </a:r>
          </a:p>
          <a:p>
            <a:pPr lvl="1"/>
            <a:r>
              <a:rPr lang="en-US" sz="2000" dirty="0"/>
              <a:t>Substring extraction: retrieving a portion of a string</a:t>
            </a:r>
          </a:p>
          <a:p>
            <a:pPr lvl="1"/>
            <a:r>
              <a:rPr lang="en-US" sz="2000" dirty="0"/>
              <a:t>Searching: finding a specific character or sequence of characters in a string</a:t>
            </a:r>
          </a:p>
          <a:p>
            <a:pPr lvl="1"/>
            <a:r>
              <a:rPr lang="en-US" sz="2000" dirty="0"/>
              <a:t>Replacement: changing specific characters or sequences within a string</a:t>
            </a:r>
          </a:p>
          <a:p>
            <a:r>
              <a:rPr lang="en-US" sz="2000" dirty="0"/>
              <a:t>Categories:</a:t>
            </a:r>
          </a:p>
          <a:p>
            <a:pPr lvl="1"/>
            <a:r>
              <a:rPr lang="en-US" sz="2000" dirty="0"/>
              <a:t>Basic operations</a:t>
            </a:r>
          </a:p>
          <a:p>
            <a:pPr lvl="1"/>
            <a:r>
              <a:rPr lang="en-US" sz="2000" dirty="0"/>
              <a:t>Searching and matching</a:t>
            </a:r>
          </a:p>
          <a:p>
            <a:pPr lvl="1"/>
            <a:r>
              <a:rPr lang="en-US" sz="2000" dirty="0"/>
              <a:t>Transformations (permutations or rotations)</a:t>
            </a:r>
          </a:p>
          <a:p>
            <a:pPr lvl="1"/>
            <a:r>
              <a:rPr lang="en-US" sz="2000" dirty="0"/>
              <a:t>Advanced concepts (e.g., suffix arrays, tries)</a:t>
            </a:r>
          </a:p>
        </p:txBody>
      </p:sp>
    </p:spTree>
    <p:extLst>
      <p:ext uri="{BB962C8B-B14F-4D97-AF65-F5344CB8AC3E}">
        <p14:creationId xmlns:p14="http://schemas.microsoft.com/office/powerpoint/2010/main" val="345737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F85D7-3CB0-F874-F988-E9EE47553B8F}"/>
              </a:ext>
            </a:extLst>
          </p:cNvPr>
          <p:cNvSpPr>
            <a:spLocks noGrp="1"/>
          </p:cNvSpPr>
          <p:nvPr>
            <p:ph type="title"/>
          </p:nvPr>
        </p:nvSpPr>
        <p:spPr>
          <a:xfrm>
            <a:off x="586478" y="1683756"/>
            <a:ext cx="3115265" cy="2396359"/>
          </a:xfrm>
        </p:spPr>
        <p:txBody>
          <a:bodyPr anchor="b">
            <a:normAutofit/>
          </a:bodyPr>
          <a:lstStyle/>
          <a:p>
            <a:pPr algn="r"/>
            <a:r>
              <a:rPr lang="en-US" sz="3100">
                <a:solidFill>
                  <a:srgbClr val="FFFFFF"/>
                </a:solidFill>
              </a:rPr>
              <a:t>ICPC (International Collegiate Programming Contest)</a:t>
            </a:r>
          </a:p>
        </p:txBody>
      </p:sp>
      <p:graphicFrame>
        <p:nvGraphicFramePr>
          <p:cNvPr id="5" name="Content Placeholder 2">
            <a:extLst>
              <a:ext uri="{FF2B5EF4-FFF2-40B4-BE49-F238E27FC236}">
                <a16:creationId xmlns:a16="http://schemas.microsoft.com/office/drawing/2014/main" id="{FECE8336-67D4-3F16-7DC9-CD1C789AA276}"/>
              </a:ext>
            </a:extLst>
          </p:cNvPr>
          <p:cNvGraphicFramePr>
            <a:graphicFrameLocks noGrp="1"/>
          </p:cNvGraphicFramePr>
          <p:nvPr>
            <p:ph idx="1"/>
            <p:extLst>
              <p:ext uri="{D42A27DB-BD31-4B8C-83A1-F6EECF244321}">
                <p14:modId xmlns:p14="http://schemas.microsoft.com/office/powerpoint/2010/main" val="136562961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18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29EAB-5BF2-F5A7-2FD4-16A36DFF867D}"/>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How to Prepare</a:t>
            </a:r>
          </a:p>
        </p:txBody>
      </p:sp>
      <p:graphicFrame>
        <p:nvGraphicFramePr>
          <p:cNvPr id="5" name="Content Placeholder 2">
            <a:extLst>
              <a:ext uri="{FF2B5EF4-FFF2-40B4-BE49-F238E27FC236}">
                <a16:creationId xmlns:a16="http://schemas.microsoft.com/office/drawing/2014/main" id="{3CF4C569-2D42-252B-B01C-82474D04989F}"/>
              </a:ext>
            </a:extLst>
          </p:cNvPr>
          <p:cNvGraphicFramePr>
            <a:graphicFrameLocks noGrp="1"/>
          </p:cNvGraphicFramePr>
          <p:nvPr>
            <p:ph idx="1"/>
            <p:extLst>
              <p:ext uri="{D42A27DB-BD31-4B8C-83A1-F6EECF244321}">
                <p14:modId xmlns:p14="http://schemas.microsoft.com/office/powerpoint/2010/main" val="295236661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965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84AF242-E23E-44E3-8209-645455361A2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9A469B9E-F032-406B-B999-CEA9333C5AE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9FC0DB6D-9F11-4804-9707-C6E86C38D9A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
                                            <p:graphicEl>
                                              <a:dgm id="{184AF242-E23E-44E3-8209-645455361A2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
                                            <p:graphicEl>
                                              <a:dgm id="{9A469B9E-F032-406B-B999-CEA9333C5AEC}"/>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graphicEl>
                                              <a:dgm id="{9FC0DB6D-9F11-4804-9707-C6E86C38D9A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5">
                                            <p:graphicEl>
                                              <a:dgm id="{184AF242-E23E-44E3-8209-645455361A2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Graphic spid="5" grpId="1">
        <p:bldSub>
          <a:bldDgm bld="one"/>
        </p:bldSub>
      </p:bldGraphic>
      <p:bldGraphic spid="5" grpId="2"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2891F-22F6-C53B-9D31-ECBCB03C0FF4}"/>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Tools and Platforms for Practice</a:t>
            </a:r>
          </a:p>
        </p:txBody>
      </p:sp>
      <p:graphicFrame>
        <p:nvGraphicFramePr>
          <p:cNvPr id="5" name="Content Placeholder 2">
            <a:extLst>
              <a:ext uri="{FF2B5EF4-FFF2-40B4-BE49-F238E27FC236}">
                <a16:creationId xmlns:a16="http://schemas.microsoft.com/office/drawing/2014/main" id="{9FD9B415-ACBF-9B8F-19C8-E3B28BF09F07}"/>
              </a:ext>
            </a:extLst>
          </p:cNvPr>
          <p:cNvGraphicFramePr>
            <a:graphicFrameLocks noGrp="1"/>
          </p:cNvGraphicFramePr>
          <p:nvPr>
            <p:ph idx="1"/>
            <p:extLst>
              <p:ext uri="{D42A27DB-BD31-4B8C-83A1-F6EECF244321}">
                <p14:modId xmlns:p14="http://schemas.microsoft.com/office/powerpoint/2010/main" val="123479958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16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9349E-143D-9E30-8208-1CA5B615CFE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Why Should You Participate?</a:t>
            </a:r>
          </a:p>
        </p:txBody>
      </p:sp>
      <p:sp>
        <p:nvSpPr>
          <p:cNvPr id="3" name="Content Placeholder 2">
            <a:extLst>
              <a:ext uri="{FF2B5EF4-FFF2-40B4-BE49-F238E27FC236}">
                <a16:creationId xmlns:a16="http://schemas.microsoft.com/office/drawing/2014/main" id="{C4183E4B-112D-EAF5-5957-C833BA574290}"/>
              </a:ext>
            </a:extLst>
          </p:cNvPr>
          <p:cNvSpPr>
            <a:spLocks noGrp="1"/>
          </p:cNvSpPr>
          <p:nvPr>
            <p:ph idx="1"/>
          </p:nvPr>
        </p:nvSpPr>
        <p:spPr>
          <a:xfrm>
            <a:off x="4810259" y="649480"/>
            <a:ext cx="6555347" cy="5546047"/>
          </a:xfrm>
        </p:spPr>
        <p:txBody>
          <a:bodyPr anchor="ctr">
            <a:normAutofit/>
          </a:bodyPr>
          <a:lstStyle/>
          <a:p>
            <a:r>
              <a:rPr lang="en-US" sz="2000" dirty="0"/>
              <a:t>Develop problem solving and programming skills.</a:t>
            </a:r>
          </a:p>
          <a:p>
            <a:r>
              <a:rPr lang="en-US" sz="2000" dirty="0"/>
              <a:t>Competitive programming background is highly valued by tech companies.</a:t>
            </a:r>
          </a:p>
          <a:p>
            <a:r>
              <a:rPr lang="en-US" sz="2000" dirty="0"/>
              <a:t>Potential internship and scholarship opportunities from competition sponsors of the ICPC.</a:t>
            </a:r>
          </a:p>
          <a:p>
            <a:r>
              <a:rPr lang="en-US" sz="2000" dirty="0"/>
              <a:t>Also, it’s fun!</a:t>
            </a:r>
          </a:p>
        </p:txBody>
      </p:sp>
    </p:spTree>
    <p:extLst>
      <p:ext uri="{BB962C8B-B14F-4D97-AF65-F5344CB8AC3E}">
        <p14:creationId xmlns:p14="http://schemas.microsoft.com/office/powerpoint/2010/main" val="276704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B9DF45-7389-A010-5516-0AB31529B3F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a:t>
            </a:r>
          </a:p>
        </p:txBody>
      </p:sp>
      <p:sp>
        <p:nvSpPr>
          <p:cNvPr id="3" name="Content Placeholder 2">
            <a:extLst>
              <a:ext uri="{FF2B5EF4-FFF2-40B4-BE49-F238E27FC236}">
                <a16:creationId xmlns:a16="http://schemas.microsoft.com/office/drawing/2014/main" id="{E7CC186D-5A13-A3F2-5086-B647A8C6F3A9}"/>
              </a:ext>
            </a:extLst>
          </p:cNvPr>
          <p:cNvSpPr>
            <a:spLocks noGrp="1"/>
          </p:cNvSpPr>
          <p:nvPr>
            <p:ph idx="1"/>
          </p:nvPr>
        </p:nvSpPr>
        <p:spPr>
          <a:xfrm>
            <a:off x="4810259" y="649480"/>
            <a:ext cx="6555347" cy="5546047"/>
          </a:xfrm>
        </p:spPr>
        <p:txBody>
          <a:bodyPr anchor="ctr">
            <a:normAutofit/>
          </a:bodyPr>
          <a:lstStyle/>
          <a:p>
            <a:r>
              <a:rPr lang="en-US" sz="2000" dirty="0"/>
              <a:t>Competitive programming can equip you with the necessary skills to succeed.</a:t>
            </a:r>
          </a:p>
          <a:p>
            <a:r>
              <a:rPr lang="en-US" sz="2000" dirty="0"/>
              <a:t>DSU has many opportunities to participate:</a:t>
            </a:r>
          </a:p>
          <a:p>
            <a:pPr lvl="1"/>
            <a:r>
              <a:rPr lang="en-US" sz="2000" dirty="0"/>
              <a:t>ICPC Qualifier coming up on October 5</a:t>
            </a:r>
            <a:r>
              <a:rPr lang="en-US" sz="2000" baseline="30000" dirty="0"/>
              <a:t>th</a:t>
            </a:r>
            <a:endParaRPr lang="en-US" sz="2000" dirty="0"/>
          </a:p>
          <a:p>
            <a:pPr lvl="2"/>
            <a:r>
              <a:rPr lang="en-US" dirty="0"/>
              <a:t>Get a team of three together and let Dr. O’Brien (</a:t>
            </a:r>
            <a:r>
              <a:rPr lang="en-US" dirty="0">
                <a:hlinkClick r:id="rId2"/>
              </a:rPr>
              <a:t>Austin.Obrien@dsu.edu</a:t>
            </a:r>
            <a:r>
              <a:rPr lang="en-US" dirty="0"/>
              <a:t>) know that you would like to participate.</a:t>
            </a:r>
          </a:p>
          <a:p>
            <a:pPr lvl="2"/>
            <a:r>
              <a:rPr lang="en-US" dirty="0"/>
              <a:t>Alternatively, you can sign up with a group of any size and participate for fun.</a:t>
            </a:r>
          </a:p>
          <a:p>
            <a:pPr lvl="1"/>
            <a:r>
              <a:rPr lang="en-US" sz="2000" dirty="0" err="1"/>
              <a:t>DigiKey</a:t>
            </a:r>
            <a:r>
              <a:rPr lang="en-US" sz="2000" dirty="0"/>
              <a:t> Collegiate Computing Competition (DKC3)</a:t>
            </a:r>
          </a:p>
          <a:p>
            <a:pPr lvl="2"/>
            <a:r>
              <a:rPr lang="en-US" dirty="0"/>
              <a:t>Open to current juniors or seniors (60+ credits completed)</a:t>
            </a:r>
          </a:p>
          <a:p>
            <a:pPr lvl="2"/>
            <a:r>
              <a:rPr lang="en-US" dirty="0" err="1"/>
              <a:t>DigiKey</a:t>
            </a:r>
            <a:r>
              <a:rPr lang="en-US" dirty="0"/>
              <a:t> recruits heavily for internships and jobs at this event</a:t>
            </a:r>
          </a:p>
          <a:p>
            <a:r>
              <a:rPr lang="en-US" sz="2000" dirty="0"/>
              <a:t>Questions?</a:t>
            </a:r>
          </a:p>
        </p:txBody>
      </p:sp>
    </p:spTree>
    <p:extLst>
      <p:ext uri="{BB962C8B-B14F-4D97-AF65-F5344CB8AC3E}">
        <p14:creationId xmlns:p14="http://schemas.microsoft.com/office/powerpoint/2010/main" val="147786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B6169-1A31-808E-4F52-9BDAE47AFB4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a:t>
            </a:r>
          </a:p>
        </p:txBody>
      </p:sp>
      <p:sp>
        <p:nvSpPr>
          <p:cNvPr id="3" name="Content Placeholder 2">
            <a:extLst>
              <a:ext uri="{FF2B5EF4-FFF2-40B4-BE49-F238E27FC236}">
                <a16:creationId xmlns:a16="http://schemas.microsoft.com/office/drawing/2014/main" id="{A28E25C3-C383-DBA5-0994-59A68B026819}"/>
              </a:ext>
            </a:extLst>
          </p:cNvPr>
          <p:cNvSpPr>
            <a:spLocks noGrp="1"/>
          </p:cNvSpPr>
          <p:nvPr>
            <p:ph idx="1"/>
          </p:nvPr>
        </p:nvSpPr>
        <p:spPr>
          <a:xfrm>
            <a:off x="1371599" y="2318197"/>
            <a:ext cx="9724031" cy="3683358"/>
          </a:xfrm>
        </p:spPr>
        <p:txBody>
          <a:bodyPr anchor="ctr">
            <a:normAutofit/>
          </a:bodyPr>
          <a:lstStyle/>
          <a:p>
            <a:r>
              <a:rPr lang="en-US" sz="2000"/>
              <a:t>Competitive programming is a contest where participants solve well-defined algorithmic problems within a time limit, applying concepts like data structures and algorithms. </a:t>
            </a:r>
          </a:p>
          <a:p>
            <a:r>
              <a:rPr lang="en-US" sz="2000"/>
              <a:t>The goal is to write efficient code that solves a given problem correctly while optimizing for time and space complexity.</a:t>
            </a:r>
          </a:p>
          <a:p>
            <a:r>
              <a:rPr lang="en-US" sz="2000"/>
              <a:t>Skills developed:</a:t>
            </a:r>
          </a:p>
          <a:p>
            <a:pPr lvl="1"/>
            <a:r>
              <a:rPr lang="en-US" sz="2000"/>
              <a:t>Problem solving</a:t>
            </a:r>
          </a:p>
          <a:p>
            <a:pPr lvl="1"/>
            <a:r>
              <a:rPr lang="en-US" sz="2000"/>
              <a:t>Logical thinking</a:t>
            </a:r>
          </a:p>
          <a:p>
            <a:pPr lvl="1"/>
            <a:r>
              <a:rPr lang="en-US" sz="2000"/>
              <a:t>Algorithmic analysis</a:t>
            </a:r>
          </a:p>
        </p:txBody>
      </p:sp>
    </p:spTree>
    <p:extLst>
      <p:ext uri="{BB962C8B-B14F-4D97-AF65-F5344CB8AC3E}">
        <p14:creationId xmlns:p14="http://schemas.microsoft.com/office/powerpoint/2010/main" val="14319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B4CB1D-C307-2076-F80A-245D0FB1721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Common Problem Types</a:t>
            </a:r>
          </a:p>
        </p:txBody>
      </p:sp>
      <p:graphicFrame>
        <p:nvGraphicFramePr>
          <p:cNvPr id="5" name="Content Placeholder 2">
            <a:extLst>
              <a:ext uri="{FF2B5EF4-FFF2-40B4-BE49-F238E27FC236}">
                <a16:creationId xmlns:a16="http://schemas.microsoft.com/office/drawing/2014/main" id="{D0A1468D-5E0C-4F2E-2B33-058F414E324E}"/>
              </a:ext>
            </a:extLst>
          </p:cNvPr>
          <p:cNvGraphicFramePr>
            <a:graphicFrameLocks noGrp="1"/>
          </p:cNvGraphicFramePr>
          <p:nvPr>
            <p:ph idx="1"/>
            <p:extLst>
              <p:ext uri="{D42A27DB-BD31-4B8C-83A1-F6EECF244321}">
                <p14:modId xmlns:p14="http://schemas.microsoft.com/office/powerpoint/2010/main" val="416858981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54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38274-DCC2-7D80-F3E3-FFC3D3FCD928}"/>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Greedy Algorithms</a:t>
            </a:r>
          </a:p>
        </p:txBody>
      </p:sp>
      <p:graphicFrame>
        <p:nvGraphicFramePr>
          <p:cNvPr id="5" name="Content Placeholder 2">
            <a:extLst>
              <a:ext uri="{FF2B5EF4-FFF2-40B4-BE49-F238E27FC236}">
                <a16:creationId xmlns:a16="http://schemas.microsoft.com/office/drawing/2014/main" id="{A5BB6B61-4971-C8E7-B829-AC16469F9365}"/>
              </a:ext>
            </a:extLst>
          </p:cNvPr>
          <p:cNvGraphicFramePr>
            <a:graphicFrameLocks noGrp="1"/>
          </p:cNvGraphicFramePr>
          <p:nvPr>
            <p:ph idx="1"/>
            <p:extLst>
              <p:ext uri="{D42A27DB-BD31-4B8C-83A1-F6EECF244321}">
                <p14:modId xmlns:p14="http://schemas.microsoft.com/office/powerpoint/2010/main" val="99742753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927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38274-DCC2-7D80-F3E3-FFC3D3FCD928}"/>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Dynamic Programming</a:t>
            </a:r>
          </a:p>
        </p:txBody>
      </p:sp>
      <p:graphicFrame>
        <p:nvGraphicFramePr>
          <p:cNvPr id="5" name="Content Placeholder 2">
            <a:extLst>
              <a:ext uri="{FF2B5EF4-FFF2-40B4-BE49-F238E27FC236}">
                <a16:creationId xmlns:a16="http://schemas.microsoft.com/office/drawing/2014/main" id="{A5BB6B61-4971-C8E7-B829-AC16469F9365}"/>
              </a:ext>
            </a:extLst>
          </p:cNvPr>
          <p:cNvGraphicFramePr>
            <a:graphicFrameLocks noGrp="1"/>
          </p:cNvGraphicFramePr>
          <p:nvPr>
            <p:ph idx="1"/>
            <p:extLst>
              <p:ext uri="{D42A27DB-BD31-4B8C-83A1-F6EECF244321}">
                <p14:modId xmlns:p14="http://schemas.microsoft.com/office/powerpoint/2010/main" val="40781727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186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30450-DC8D-8C8C-D662-2A81B8FE3969}"/>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Dynamic Programming Example</a:t>
            </a:r>
          </a:p>
        </p:txBody>
      </p:sp>
      <p:pic>
        <p:nvPicPr>
          <p:cNvPr id="10" name="Picture 9">
            <a:extLst>
              <a:ext uri="{FF2B5EF4-FFF2-40B4-BE49-F238E27FC236}">
                <a16:creationId xmlns:a16="http://schemas.microsoft.com/office/drawing/2014/main" id="{924F6AB8-8968-A860-6AEB-85DE5FAC16DC}"/>
              </a:ext>
            </a:extLst>
          </p:cNvPr>
          <p:cNvPicPr>
            <a:picLocks noChangeAspect="1"/>
          </p:cNvPicPr>
          <p:nvPr/>
        </p:nvPicPr>
        <p:blipFill>
          <a:blip r:embed="rId3"/>
          <a:stretch>
            <a:fillRect/>
          </a:stretch>
        </p:blipFill>
        <p:spPr>
          <a:xfrm>
            <a:off x="4597193" y="984824"/>
            <a:ext cx="7113949" cy="4339506"/>
          </a:xfrm>
          <a:prstGeom prst="rect">
            <a:avLst/>
          </a:prstGeom>
        </p:spPr>
      </p:pic>
    </p:spTree>
    <p:extLst>
      <p:ext uri="{BB962C8B-B14F-4D97-AF65-F5344CB8AC3E}">
        <p14:creationId xmlns:p14="http://schemas.microsoft.com/office/powerpoint/2010/main" val="1134628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213F9-2A26-8E97-133E-2B1D122823D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Graphs</a:t>
            </a:r>
          </a:p>
        </p:txBody>
      </p:sp>
      <p:sp>
        <p:nvSpPr>
          <p:cNvPr id="3" name="Content Placeholder 2">
            <a:extLst>
              <a:ext uri="{FF2B5EF4-FFF2-40B4-BE49-F238E27FC236}">
                <a16:creationId xmlns:a16="http://schemas.microsoft.com/office/drawing/2014/main" id="{3F8AC582-2821-458D-C0F3-C8F277240486}"/>
              </a:ext>
            </a:extLst>
          </p:cNvPr>
          <p:cNvSpPr>
            <a:spLocks noGrp="1"/>
          </p:cNvSpPr>
          <p:nvPr>
            <p:ph idx="1"/>
          </p:nvPr>
        </p:nvSpPr>
        <p:spPr>
          <a:xfrm>
            <a:off x="4810259" y="649480"/>
            <a:ext cx="6555347" cy="5546047"/>
          </a:xfrm>
        </p:spPr>
        <p:txBody>
          <a:bodyPr anchor="ctr">
            <a:normAutofit/>
          </a:bodyPr>
          <a:lstStyle/>
          <a:p>
            <a:r>
              <a:rPr lang="en-US" sz="2000" dirty="0"/>
              <a:t>Involve solving challenges related to the structure of nodes (vertices) and connections (edges) between them.</a:t>
            </a:r>
          </a:p>
          <a:p>
            <a:r>
              <a:rPr lang="en-US" sz="2000" dirty="0"/>
              <a:t>Types of graphs:</a:t>
            </a:r>
          </a:p>
          <a:p>
            <a:pPr lvl="1"/>
            <a:r>
              <a:rPr lang="en-US" sz="2000" dirty="0"/>
              <a:t>Directed/Undirected: direction of edges</a:t>
            </a:r>
          </a:p>
          <a:p>
            <a:pPr lvl="1"/>
            <a:r>
              <a:rPr lang="en-US" sz="2000" dirty="0"/>
              <a:t>Weighted/Unweighted: presence of weights on edges</a:t>
            </a:r>
          </a:p>
          <a:p>
            <a:r>
              <a:rPr lang="en-US" sz="2000" dirty="0"/>
              <a:t>Traversal methods:</a:t>
            </a:r>
          </a:p>
          <a:p>
            <a:pPr lvl="1"/>
            <a:r>
              <a:rPr lang="en-US" sz="2000" dirty="0"/>
              <a:t>BFS</a:t>
            </a:r>
          </a:p>
          <a:p>
            <a:pPr lvl="1"/>
            <a:r>
              <a:rPr lang="en-US" sz="2000" dirty="0"/>
              <a:t>DFS</a:t>
            </a:r>
          </a:p>
          <a:p>
            <a:pPr lvl="1"/>
            <a:r>
              <a:rPr lang="en-US" sz="2000" dirty="0"/>
              <a:t>Dijkstra’s Algorithm</a:t>
            </a:r>
          </a:p>
          <a:p>
            <a:pPr lvl="1"/>
            <a:r>
              <a:rPr lang="en-US" sz="2000" dirty="0"/>
              <a:t>A*</a:t>
            </a:r>
          </a:p>
        </p:txBody>
      </p:sp>
    </p:spTree>
    <p:extLst>
      <p:ext uri="{BB962C8B-B14F-4D97-AF65-F5344CB8AC3E}">
        <p14:creationId xmlns:p14="http://schemas.microsoft.com/office/powerpoint/2010/main" val="365730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859CF-4B8F-A26F-91B6-B91E1B04BDA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Sorting and Searching</a:t>
            </a:r>
          </a:p>
        </p:txBody>
      </p:sp>
      <p:sp>
        <p:nvSpPr>
          <p:cNvPr id="34" name="Content Placeholder 2">
            <a:extLst>
              <a:ext uri="{FF2B5EF4-FFF2-40B4-BE49-F238E27FC236}">
                <a16:creationId xmlns:a16="http://schemas.microsoft.com/office/drawing/2014/main" id="{C74DA104-BD90-5095-7292-C3DCADB8053A}"/>
              </a:ext>
            </a:extLst>
          </p:cNvPr>
          <p:cNvSpPr>
            <a:spLocks noGrp="1"/>
          </p:cNvSpPr>
          <p:nvPr>
            <p:ph idx="1"/>
          </p:nvPr>
        </p:nvSpPr>
        <p:spPr>
          <a:xfrm>
            <a:off x="4810259" y="649480"/>
            <a:ext cx="6555347" cy="5546047"/>
          </a:xfrm>
        </p:spPr>
        <p:txBody>
          <a:bodyPr anchor="ctr">
            <a:normAutofit/>
          </a:bodyPr>
          <a:lstStyle/>
          <a:p>
            <a:r>
              <a:rPr lang="en-US" sz="2000"/>
              <a:t>Sorting: arranging data in a specific order, typically ascending or descending.</a:t>
            </a:r>
          </a:p>
          <a:p>
            <a:r>
              <a:rPr lang="en-US" sz="2000"/>
              <a:t>Searching: finding a specific element within a data structure.</a:t>
            </a:r>
          </a:p>
          <a:p>
            <a:r>
              <a:rPr lang="en-US" sz="2000"/>
              <a:t>Common Algorithms:</a:t>
            </a:r>
          </a:p>
          <a:p>
            <a:pPr lvl="1"/>
            <a:r>
              <a:rPr lang="en-US" sz="2000"/>
              <a:t>Sorting:</a:t>
            </a:r>
          </a:p>
          <a:p>
            <a:pPr lvl="2"/>
            <a:r>
              <a:rPr lang="en-US"/>
              <a:t>Bubble sort</a:t>
            </a:r>
          </a:p>
          <a:p>
            <a:pPr lvl="2"/>
            <a:r>
              <a:rPr lang="en-US"/>
              <a:t>Insertion sort</a:t>
            </a:r>
          </a:p>
          <a:p>
            <a:pPr lvl="2"/>
            <a:r>
              <a:rPr lang="en-US"/>
              <a:t>Selection sort</a:t>
            </a:r>
          </a:p>
          <a:p>
            <a:pPr lvl="1"/>
            <a:r>
              <a:rPr lang="en-US" sz="2000"/>
              <a:t>Searching:</a:t>
            </a:r>
          </a:p>
          <a:p>
            <a:pPr lvl="2"/>
            <a:r>
              <a:rPr lang="en-US"/>
              <a:t>Linear search</a:t>
            </a:r>
          </a:p>
          <a:p>
            <a:pPr lvl="2"/>
            <a:r>
              <a:rPr lang="en-US"/>
              <a:t>Binary search</a:t>
            </a:r>
          </a:p>
          <a:p>
            <a:r>
              <a:rPr lang="en-US" sz="2000"/>
              <a:t>Quick Example: “Find the k-th largest element”</a:t>
            </a:r>
          </a:p>
        </p:txBody>
      </p:sp>
    </p:spTree>
    <p:extLst>
      <p:ext uri="{BB962C8B-B14F-4D97-AF65-F5344CB8AC3E}">
        <p14:creationId xmlns:p14="http://schemas.microsoft.com/office/powerpoint/2010/main" val="356210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A1758-4D88-7AFA-961F-B413D405629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Sorting and Searching Example</a:t>
            </a:r>
          </a:p>
        </p:txBody>
      </p:sp>
      <p:sp>
        <p:nvSpPr>
          <p:cNvPr id="3" name="Content Placeholder 2">
            <a:extLst>
              <a:ext uri="{FF2B5EF4-FFF2-40B4-BE49-F238E27FC236}">
                <a16:creationId xmlns:a16="http://schemas.microsoft.com/office/drawing/2014/main" id="{9AF2D361-9299-8A57-5EA4-D263F9764076}"/>
              </a:ext>
            </a:extLst>
          </p:cNvPr>
          <p:cNvSpPr>
            <a:spLocks noGrp="1"/>
          </p:cNvSpPr>
          <p:nvPr>
            <p:ph idx="1"/>
          </p:nvPr>
        </p:nvSpPr>
        <p:spPr>
          <a:xfrm>
            <a:off x="4810259" y="649480"/>
            <a:ext cx="6555347" cy="5546047"/>
          </a:xfrm>
        </p:spPr>
        <p:txBody>
          <a:bodyPr anchor="ctr">
            <a:normAutofit/>
          </a:bodyPr>
          <a:lstStyle/>
          <a:p>
            <a:r>
              <a:rPr lang="en-US" sz="2000" dirty="0"/>
              <a:t>Given a set of n integers and k, find the k-</a:t>
            </a:r>
            <a:r>
              <a:rPr lang="en-US" sz="2000" dirty="0" err="1"/>
              <a:t>th</a:t>
            </a:r>
            <a:r>
              <a:rPr lang="en-US" sz="2000" dirty="0"/>
              <a:t> largest element in the set.</a:t>
            </a:r>
          </a:p>
          <a:p>
            <a:r>
              <a:rPr lang="en-US" sz="2000" dirty="0"/>
              <a:t>Naïve approach:</a:t>
            </a:r>
          </a:p>
          <a:p>
            <a:pPr lvl="1"/>
            <a:r>
              <a:rPr lang="en-US" sz="2000" dirty="0"/>
              <a:t>Sort and find (sort the array in descending order and return the k-</a:t>
            </a:r>
            <a:r>
              <a:rPr lang="en-US" sz="2000" dirty="0" err="1"/>
              <a:t>th</a:t>
            </a:r>
            <a:r>
              <a:rPr lang="en-US" sz="2000" dirty="0"/>
              <a:t> element).</a:t>
            </a:r>
          </a:p>
          <a:p>
            <a:r>
              <a:rPr lang="en-US" sz="2000" dirty="0"/>
              <a:t>Optimal for large data:</a:t>
            </a:r>
          </a:p>
          <a:p>
            <a:pPr lvl="1"/>
            <a:r>
              <a:rPr lang="en-US" sz="2000" dirty="0"/>
              <a:t>Use a min-heap of size k to keep track of the K largest elements</a:t>
            </a:r>
          </a:p>
          <a:p>
            <a:r>
              <a:rPr lang="en-US" sz="2000" dirty="0"/>
              <a:t>Optimal for time efficiency:</a:t>
            </a:r>
          </a:p>
          <a:p>
            <a:pPr lvl="1"/>
            <a:r>
              <a:rPr lang="en-US" sz="2000" dirty="0" err="1"/>
              <a:t>Quickselect</a:t>
            </a:r>
            <a:r>
              <a:rPr lang="en-US" sz="2000" dirty="0"/>
              <a:t> algorithm; a variation of quick sort.</a:t>
            </a:r>
          </a:p>
          <a:p>
            <a:pPr lvl="1"/>
            <a:r>
              <a:rPr lang="en-US" sz="2000" dirty="0"/>
              <a:t>Partition the array around a pivot and recursively find the k-</a:t>
            </a:r>
            <a:r>
              <a:rPr lang="en-US" sz="2000" dirty="0" err="1"/>
              <a:t>th</a:t>
            </a:r>
            <a:r>
              <a:rPr lang="en-US" sz="2000" dirty="0"/>
              <a:t> largest element.</a:t>
            </a:r>
          </a:p>
          <a:p>
            <a:pPr lvl="1"/>
            <a:endParaRPr lang="en-US" sz="2000" dirty="0"/>
          </a:p>
        </p:txBody>
      </p:sp>
    </p:spTree>
    <p:extLst>
      <p:ext uri="{BB962C8B-B14F-4D97-AF65-F5344CB8AC3E}">
        <p14:creationId xmlns:p14="http://schemas.microsoft.com/office/powerpoint/2010/main" val="271832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1103</Words>
  <Application>Microsoft Office PowerPoint</Application>
  <PresentationFormat>Widescreen</PresentationFormat>
  <Paragraphs>126</Paragraphs>
  <Slides>16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What is Competitive Programming?</vt:lpstr>
      <vt:lpstr>Introduction</vt:lpstr>
      <vt:lpstr>Common Problem Types</vt:lpstr>
      <vt:lpstr>Greedy Algorithms</vt:lpstr>
      <vt:lpstr>Dynamic Programming</vt:lpstr>
      <vt:lpstr>Dynamic Programming Example</vt:lpstr>
      <vt:lpstr>Graphs</vt:lpstr>
      <vt:lpstr>Sorting and Searching</vt:lpstr>
      <vt:lpstr>Sorting and Searching Example</vt:lpstr>
      <vt:lpstr>Math and Number Theory</vt:lpstr>
      <vt:lpstr>String Manipulation</vt:lpstr>
      <vt:lpstr>ICPC (International Collegiate Programming Contest)</vt:lpstr>
      <vt:lpstr>How to Prepare</vt:lpstr>
      <vt:lpstr>Tools and Platforms for Practice</vt:lpstr>
      <vt:lpstr>Why Should You Participate?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Ganschow</dc:creator>
  <cp:lastModifiedBy>Joshua Ganschow</cp:lastModifiedBy>
  <cp:revision>1</cp:revision>
  <dcterms:created xsi:type="dcterms:W3CDTF">2024-09-24T20:59:11Z</dcterms:created>
  <dcterms:modified xsi:type="dcterms:W3CDTF">2024-09-24T22:29:57Z</dcterms:modified>
</cp:coreProperties>
</file>