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3" r:id="rId9"/>
    <p:sldId id="268" r:id="rId10"/>
    <p:sldId id="269" r:id="rId11"/>
    <p:sldId id="270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779E8-EEE7-46A4-BDA5-8AEFADD8C379}" v="197" dt="2024-09-16T20:49:37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0" autoAdjust="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anschow" userId="3c0bb4e7a172a306" providerId="LiveId" clId="{36F779E8-EEE7-46A4-BDA5-8AEFADD8C379}"/>
    <pc:docChg chg="undo custSel addSld delSld modSld sldOrd">
      <pc:chgData name="Joshua Ganschow" userId="3c0bb4e7a172a306" providerId="LiveId" clId="{36F779E8-EEE7-46A4-BDA5-8AEFADD8C379}" dt="2024-09-16T20:49:37.539" v="5805"/>
      <pc:docMkLst>
        <pc:docMk/>
      </pc:docMkLst>
      <pc:sldChg chg="addSp modSp new mod setBg addAnim modAnim">
        <pc:chgData name="Joshua Ganschow" userId="3c0bb4e7a172a306" providerId="LiveId" clId="{36F779E8-EEE7-46A4-BDA5-8AEFADD8C379}" dt="2024-09-16T20:49:37.539" v="5805"/>
        <pc:sldMkLst>
          <pc:docMk/>
          <pc:sldMk cId="1828151569" sldId="256"/>
        </pc:sldMkLst>
        <pc:spChg chg="mod">
          <ac:chgData name="Joshua Ganschow" userId="3c0bb4e7a172a306" providerId="LiveId" clId="{36F779E8-EEE7-46A4-BDA5-8AEFADD8C379}" dt="2024-09-12T21:40:36.519" v="3004" actId="26606"/>
          <ac:spMkLst>
            <pc:docMk/>
            <pc:sldMk cId="1828151569" sldId="256"/>
            <ac:spMk id="2" creationId="{0683BEB7-19C8-0222-F3A4-F6300696DE2D}"/>
          </ac:spMkLst>
        </pc:spChg>
        <pc:spChg chg="mod">
          <ac:chgData name="Joshua Ganschow" userId="3c0bb4e7a172a306" providerId="LiveId" clId="{36F779E8-EEE7-46A4-BDA5-8AEFADD8C379}" dt="2024-09-12T22:14:07.248" v="4942" actId="14100"/>
          <ac:spMkLst>
            <pc:docMk/>
            <pc:sldMk cId="1828151569" sldId="256"/>
            <ac:spMk id="3" creationId="{54E343F4-1D85-F6C3-C675-BB8EBF8E8588}"/>
          </ac:spMkLst>
        </pc:spChg>
        <pc:spChg chg="add">
          <ac:chgData name="Joshua Ganschow" userId="3c0bb4e7a172a306" providerId="LiveId" clId="{36F779E8-EEE7-46A4-BDA5-8AEFADD8C379}" dt="2024-09-12T21:40:36.519" v="3004" actId="26606"/>
          <ac:spMkLst>
            <pc:docMk/>
            <pc:sldMk cId="1828151569" sldId="256"/>
            <ac:spMk id="8" creationId="{4522B21E-B2B9-4C72-9A71-C87EFD137480}"/>
          </ac:spMkLst>
        </pc:spChg>
        <pc:spChg chg="add">
          <ac:chgData name="Joshua Ganschow" userId="3c0bb4e7a172a306" providerId="LiveId" clId="{36F779E8-EEE7-46A4-BDA5-8AEFADD8C379}" dt="2024-09-12T21:40:36.519" v="3004" actId="26606"/>
          <ac:spMkLst>
            <pc:docMk/>
            <pc:sldMk cId="1828151569" sldId="256"/>
            <ac:spMk id="10" creationId="{5EB7D2A2-F448-44D4-938C-DC84CBCB3B1E}"/>
          </ac:spMkLst>
        </pc:spChg>
        <pc:spChg chg="add">
          <ac:chgData name="Joshua Ganschow" userId="3c0bb4e7a172a306" providerId="LiveId" clId="{36F779E8-EEE7-46A4-BDA5-8AEFADD8C379}" dt="2024-09-12T21:40:36.519" v="3004" actId="26606"/>
          <ac:spMkLst>
            <pc:docMk/>
            <pc:sldMk cId="1828151569" sldId="256"/>
            <ac:spMk id="12" creationId="{871AEA07-1E14-44B4-8E55-64EF049CD66F}"/>
          </ac:spMkLst>
        </pc:spChg>
        <pc:cxnChg chg="add">
          <ac:chgData name="Joshua Ganschow" userId="3c0bb4e7a172a306" providerId="LiveId" clId="{36F779E8-EEE7-46A4-BDA5-8AEFADD8C379}" dt="2024-09-12T21:40:36.519" v="3004" actId="26606"/>
          <ac:cxnSpMkLst>
            <pc:docMk/>
            <pc:sldMk cId="1828151569" sldId="256"/>
            <ac:cxnSpMk id="14" creationId="{F7C8EA93-3210-4C62-99E9-153C275E3A87}"/>
          </ac:cxnSpMkLst>
        </pc:cxnChg>
      </pc:sldChg>
      <pc:sldChg chg="addSp delSp modSp new mod setBg">
        <pc:chgData name="Joshua Ganschow" userId="3c0bb4e7a172a306" providerId="LiveId" clId="{36F779E8-EEE7-46A4-BDA5-8AEFADD8C379}" dt="2024-09-12T21:40:29.878" v="3003" actId="26606"/>
        <pc:sldMkLst>
          <pc:docMk/>
          <pc:sldMk cId="994394085" sldId="257"/>
        </pc:sldMkLst>
        <pc:spChg chg="mo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2" creationId="{D2DB52BB-3FC7-52A2-C56B-FE321B7F556C}"/>
          </ac:spMkLst>
        </pc:spChg>
        <pc:spChg chg="mo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3" creationId="{E051CC6F-AA53-0989-93FD-4F1E985A189C}"/>
          </ac:spMkLst>
        </pc:spChg>
        <pc:spChg chg="ad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12" creationId="{058A14AF-9FB5-4CC7-BA35-E8E85D3EDF0E}"/>
          </ac:spMkLst>
        </pc:spChg>
        <pc:spChg chg="ad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14" creationId="{3A9A4357-BD1D-4622-A4FE-766E6AB8DE84}"/>
          </ac:spMkLst>
        </pc:spChg>
        <pc:spChg chg="ad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16" creationId="{E659831F-0D9A-4C63-9EBB-8435B85A440F}"/>
          </ac:spMkLst>
        </pc:spChg>
        <pc:spChg chg="ad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18" creationId="{E6995CE5-F890-4ABA-82A2-26507CE8D2A3}"/>
          </ac:spMkLst>
        </pc:spChg>
        <pc:picChg chg="add del mod">
          <ac:chgData name="Joshua Ganschow" userId="3c0bb4e7a172a306" providerId="LiveId" clId="{36F779E8-EEE7-46A4-BDA5-8AEFADD8C379}" dt="2024-09-12T21:04:45.855" v="362" actId="21"/>
          <ac:picMkLst>
            <pc:docMk/>
            <pc:sldMk cId="994394085" sldId="257"/>
            <ac:picMk id="5" creationId="{2F746526-ACD8-B9EA-2497-D29D6E2D88F3}"/>
          </ac:picMkLst>
        </pc:picChg>
        <pc:picChg chg="add mod">
          <ac:chgData name="Joshua Ganschow" userId="3c0bb4e7a172a306" providerId="LiveId" clId="{36F779E8-EEE7-46A4-BDA5-8AEFADD8C379}" dt="2024-09-12T21:40:29.878" v="3003" actId="26606"/>
          <ac:picMkLst>
            <pc:docMk/>
            <pc:sldMk cId="994394085" sldId="257"/>
            <ac:picMk id="7" creationId="{6248E256-800C-C93E-6728-A284C5144CAD}"/>
          </ac:picMkLst>
        </pc:picChg>
      </pc:sldChg>
      <pc:sldChg chg="addSp modSp new mod setBg">
        <pc:chgData name="Joshua Ganschow" userId="3c0bb4e7a172a306" providerId="LiveId" clId="{36F779E8-EEE7-46A4-BDA5-8AEFADD8C379}" dt="2024-09-12T22:12:47.508" v="4795" actId="20577"/>
        <pc:sldMkLst>
          <pc:docMk/>
          <pc:sldMk cId="2530317252" sldId="258"/>
        </pc:sldMkLst>
        <pc:spChg chg="mod">
          <ac:chgData name="Joshua Ganschow" userId="3c0bb4e7a172a306" providerId="LiveId" clId="{36F779E8-EEE7-46A4-BDA5-8AEFADD8C379}" dt="2024-09-12T21:40:26.784" v="3002" actId="26606"/>
          <ac:spMkLst>
            <pc:docMk/>
            <pc:sldMk cId="2530317252" sldId="258"/>
            <ac:spMk id="2" creationId="{8B269016-BB02-26DE-0F09-CB447AC5CC23}"/>
          </ac:spMkLst>
        </pc:spChg>
        <pc:spChg chg="mod">
          <ac:chgData name="Joshua Ganschow" userId="3c0bb4e7a172a306" providerId="LiveId" clId="{36F779E8-EEE7-46A4-BDA5-8AEFADD8C379}" dt="2024-09-12T22:12:47.508" v="4795" actId="20577"/>
          <ac:spMkLst>
            <pc:docMk/>
            <pc:sldMk cId="2530317252" sldId="258"/>
            <ac:spMk id="3" creationId="{A851E211-25F7-D03C-905E-9F21B269F1D5}"/>
          </ac:spMkLst>
        </pc:spChg>
        <pc:spChg chg="add">
          <ac:chgData name="Joshua Ganschow" userId="3c0bb4e7a172a306" providerId="LiveId" clId="{36F779E8-EEE7-46A4-BDA5-8AEFADD8C379}" dt="2024-09-12T21:40:26.784" v="3002" actId="26606"/>
          <ac:spMkLst>
            <pc:docMk/>
            <pc:sldMk cId="2530317252" sldId="258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1:40:26.784" v="3002" actId="26606"/>
          <ac:spMkLst>
            <pc:docMk/>
            <pc:sldMk cId="2530317252" sldId="258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1:40:26.784" v="3002" actId="26606"/>
          <ac:grpSpMkLst>
            <pc:docMk/>
            <pc:sldMk cId="2530317252" sldId="258"/>
            <ac:grpSpMk id="10" creationId="{28FAF094-D087-493F-8DF9-A486C2D6BBAA}"/>
          </ac:grpSpMkLst>
        </pc:grpChg>
      </pc:sldChg>
      <pc:sldChg chg="addSp modSp new mod setBg">
        <pc:chgData name="Joshua Ganschow" userId="3c0bb4e7a172a306" providerId="LiveId" clId="{36F779E8-EEE7-46A4-BDA5-8AEFADD8C379}" dt="2024-09-12T21:43:28.075" v="3032" actId="20577"/>
        <pc:sldMkLst>
          <pc:docMk/>
          <pc:sldMk cId="2782855673" sldId="259"/>
        </pc:sldMkLst>
        <pc:spChg chg="mod">
          <ac:chgData name="Joshua Ganschow" userId="3c0bb4e7a172a306" providerId="LiveId" clId="{36F779E8-EEE7-46A4-BDA5-8AEFADD8C379}" dt="2024-09-12T21:40:19.331" v="3000" actId="26606"/>
          <ac:spMkLst>
            <pc:docMk/>
            <pc:sldMk cId="2782855673" sldId="259"/>
            <ac:spMk id="2" creationId="{F4D82B8D-7B08-F093-80E1-53AFC68084A8}"/>
          </ac:spMkLst>
        </pc:spChg>
        <pc:spChg chg="mod">
          <ac:chgData name="Joshua Ganschow" userId="3c0bb4e7a172a306" providerId="LiveId" clId="{36F779E8-EEE7-46A4-BDA5-8AEFADD8C379}" dt="2024-09-12T21:43:28.075" v="3032" actId="20577"/>
          <ac:spMkLst>
            <pc:docMk/>
            <pc:sldMk cId="2782855673" sldId="259"/>
            <ac:spMk id="3" creationId="{7FCB8889-8AFF-9F67-3F86-AF133A200A75}"/>
          </ac:spMkLst>
        </pc:spChg>
        <pc:spChg chg="add">
          <ac:chgData name="Joshua Ganschow" userId="3c0bb4e7a172a306" providerId="LiveId" clId="{36F779E8-EEE7-46A4-BDA5-8AEFADD8C379}" dt="2024-09-12T21:40:19.331" v="3000" actId="26606"/>
          <ac:spMkLst>
            <pc:docMk/>
            <pc:sldMk cId="2782855673" sldId="259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1:40:19.331" v="3000" actId="26606"/>
          <ac:spMkLst>
            <pc:docMk/>
            <pc:sldMk cId="2782855673" sldId="259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1:40:19.331" v="3000" actId="26606"/>
          <ac:grpSpMkLst>
            <pc:docMk/>
            <pc:sldMk cId="2782855673" sldId="259"/>
            <ac:grpSpMk id="10" creationId="{28FAF094-D087-493F-8DF9-A486C2D6BBAA}"/>
          </ac:grpSpMkLst>
        </pc:grpChg>
      </pc:sldChg>
      <pc:sldChg chg="addSp modSp new mod setBg modNotesTx">
        <pc:chgData name="Joshua Ganschow" userId="3c0bb4e7a172a306" providerId="LiveId" clId="{36F779E8-EEE7-46A4-BDA5-8AEFADD8C379}" dt="2024-09-16T20:47:39.017" v="5752" actId="20577"/>
        <pc:sldMkLst>
          <pc:docMk/>
          <pc:sldMk cId="2417251577" sldId="260"/>
        </pc:sldMkLst>
        <pc:spChg chg="mod">
          <ac:chgData name="Joshua Ganschow" userId="3c0bb4e7a172a306" providerId="LiveId" clId="{36F779E8-EEE7-46A4-BDA5-8AEFADD8C379}" dt="2024-09-12T21:40:24.225" v="3001" actId="26606"/>
          <ac:spMkLst>
            <pc:docMk/>
            <pc:sldMk cId="2417251577" sldId="260"/>
            <ac:spMk id="2" creationId="{69F17ECA-0EFD-C53E-65AF-2D7A6D4EC4E2}"/>
          </ac:spMkLst>
        </pc:spChg>
        <pc:spChg chg="mod">
          <ac:chgData name="Joshua Ganschow" userId="3c0bb4e7a172a306" providerId="LiveId" clId="{36F779E8-EEE7-46A4-BDA5-8AEFADD8C379}" dt="2024-09-15T19:32:10.938" v="5548" actId="20577"/>
          <ac:spMkLst>
            <pc:docMk/>
            <pc:sldMk cId="2417251577" sldId="260"/>
            <ac:spMk id="3" creationId="{23009B58-C14D-80E2-3345-EBF24B78DA3D}"/>
          </ac:spMkLst>
        </pc:spChg>
        <pc:spChg chg="add">
          <ac:chgData name="Joshua Ganschow" userId="3c0bb4e7a172a306" providerId="LiveId" clId="{36F779E8-EEE7-46A4-BDA5-8AEFADD8C379}" dt="2024-09-12T21:40:24.225" v="3001" actId="26606"/>
          <ac:spMkLst>
            <pc:docMk/>
            <pc:sldMk cId="2417251577" sldId="260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1:40:24.225" v="3001" actId="26606"/>
          <ac:spMkLst>
            <pc:docMk/>
            <pc:sldMk cId="2417251577" sldId="260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1:40:24.225" v="3001" actId="26606"/>
          <ac:grpSpMkLst>
            <pc:docMk/>
            <pc:sldMk cId="2417251577" sldId="260"/>
            <ac:grpSpMk id="10" creationId="{28FAF094-D087-493F-8DF9-A486C2D6BBAA}"/>
          </ac:grpSpMkLst>
        </pc:grpChg>
      </pc:sldChg>
      <pc:sldChg chg="addSp delSp modSp new mod setBg">
        <pc:chgData name="Joshua Ganschow" userId="3c0bb4e7a172a306" providerId="LiveId" clId="{36F779E8-EEE7-46A4-BDA5-8AEFADD8C379}" dt="2024-09-12T22:12:02.566" v="4793" actId="20577"/>
        <pc:sldMkLst>
          <pc:docMk/>
          <pc:sldMk cId="2555409986" sldId="261"/>
        </pc:sldMkLst>
        <pc:spChg chg="mod">
          <ac:chgData name="Joshua Ganschow" userId="3c0bb4e7a172a306" providerId="LiveId" clId="{36F779E8-EEE7-46A4-BDA5-8AEFADD8C379}" dt="2024-09-12T22:12:02.566" v="4793" actId="20577"/>
          <ac:spMkLst>
            <pc:docMk/>
            <pc:sldMk cId="2555409986" sldId="261"/>
            <ac:spMk id="2" creationId="{4110B4E2-06B8-4E1A-3808-2A100D8EB253}"/>
          </ac:spMkLst>
        </pc:spChg>
        <pc:spChg chg="mod">
          <ac:chgData name="Joshua Ganschow" userId="3c0bb4e7a172a306" providerId="LiveId" clId="{36F779E8-EEE7-46A4-BDA5-8AEFADD8C379}" dt="2024-09-12T22:03:49.481" v="3679" actId="255"/>
          <ac:spMkLst>
            <pc:docMk/>
            <pc:sldMk cId="2555409986" sldId="261"/>
            <ac:spMk id="3" creationId="{CF364F24-2E4D-00B4-6702-F487E3EBE782}"/>
          </ac:spMkLst>
        </pc:spChg>
        <pc:spChg chg="add del">
          <ac:chgData name="Joshua Ganschow" userId="3c0bb4e7a172a306" providerId="LiveId" clId="{36F779E8-EEE7-46A4-BDA5-8AEFADD8C379}" dt="2024-09-12T21:40:10.711" v="2998" actId="26606"/>
          <ac:spMkLst>
            <pc:docMk/>
            <pc:sldMk cId="2555409986" sldId="261"/>
            <ac:spMk id="10" creationId="{7FF47CB7-972F-479F-A36D-9E72D26EC8DA}"/>
          </ac:spMkLst>
        </pc:spChg>
        <pc:spChg chg="add del">
          <ac:chgData name="Joshua Ganschow" userId="3c0bb4e7a172a306" providerId="LiveId" clId="{36F779E8-EEE7-46A4-BDA5-8AEFADD8C379}" dt="2024-09-12T21:40:10.711" v="2998" actId="26606"/>
          <ac:spMkLst>
            <pc:docMk/>
            <pc:sldMk cId="2555409986" sldId="261"/>
            <ac:spMk id="12" creationId="{0D153B68-5844-490D-8E67-F616D6D721CA}"/>
          </ac:spMkLst>
        </pc:spChg>
        <pc:spChg chg="add del">
          <ac:chgData name="Joshua Ganschow" userId="3c0bb4e7a172a306" providerId="LiveId" clId="{36F779E8-EEE7-46A4-BDA5-8AEFADD8C379}" dt="2024-09-12T21:40:10.711" v="2998" actId="26606"/>
          <ac:spMkLst>
            <pc:docMk/>
            <pc:sldMk cId="2555409986" sldId="261"/>
            <ac:spMk id="14" creationId="{9A0D773F-7A7D-4DBB-9DEA-86BB8B8F4BC8}"/>
          </ac:spMkLst>
        </pc:spChg>
        <pc:spChg chg="add">
          <ac:chgData name="Joshua Ganschow" userId="3c0bb4e7a172a306" providerId="LiveId" clId="{36F779E8-EEE7-46A4-BDA5-8AEFADD8C379}" dt="2024-09-12T21:40:10.725" v="2999" actId="26606"/>
          <ac:spMkLst>
            <pc:docMk/>
            <pc:sldMk cId="2555409986" sldId="261"/>
            <ac:spMk id="16" creationId="{E6995CE5-F890-4ABA-82A2-26507CE8D2A3}"/>
          </ac:spMkLst>
        </pc:spChg>
        <pc:spChg chg="add">
          <ac:chgData name="Joshua Ganschow" userId="3c0bb4e7a172a306" providerId="LiveId" clId="{36F779E8-EEE7-46A4-BDA5-8AEFADD8C379}" dt="2024-09-12T21:40:10.725" v="2999" actId="26606"/>
          <ac:spMkLst>
            <pc:docMk/>
            <pc:sldMk cId="2555409986" sldId="261"/>
            <ac:spMk id="17" creationId="{058A14AF-9FB5-4CC7-BA35-E8E85D3EDF0E}"/>
          </ac:spMkLst>
        </pc:spChg>
        <pc:spChg chg="add">
          <ac:chgData name="Joshua Ganschow" userId="3c0bb4e7a172a306" providerId="LiveId" clId="{36F779E8-EEE7-46A4-BDA5-8AEFADD8C379}" dt="2024-09-12T21:40:10.725" v="2999" actId="26606"/>
          <ac:spMkLst>
            <pc:docMk/>
            <pc:sldMk cId="2555409986" sldId="261"/>
            <ac:spMk id="18" creationId="{3A9A4357-BD1D-4622-A4FE-766E6AB8DE84}"/>
          </ac:spMkLst>
        </pc:spChg>
        <pc:spChg chg="add">
          <ac:chgData name="Joshua Ganschow" userId="3c0bb4e7a172a306" providerId="LiveId" clId="{36F779E8-EEE7-46A4-BDA5-8AEFADD8C379}" dt="2024-09-12T21:40:10.725" v="2999" actId="26606"/>
          <ac:spMkLst>
            <pc:docMk/>
            <pc:sldMk cId="2555409986" sldId="261"/>
            <ac:spMk id="19" creationId="{E659831F-0D9A-4C63-9EBB-8435B85A440F}"/>
          </ac:spMkLst>
        </pc:spChg>
        <pc:picChg chg="add mod">
          <ac:chgData name="Joshua Ganschow" userId="3c0bb4e7a172a306" providerId="LiveId" clId="{36F779E8-EEE7-46A4-BDA5-8AEFADD8C379}" dt="2024-09-12T21:40:10.725" v="2999" actId="26606"/>
          <ac:picMkLst>
            <pc:docMk/>
            <pc:sldMk cId="2555409986" sldId="261"/>
            <ac:picMk id="5" creationId="{04AB2761-5AB6-AA27-A34E-681ED2CB4213}"/>
          </ac:picMkLst>
        </pc:picChg>
      </pc:sldChg>
      <pc:sldChg chg="addSp modSp new mod setBg">
        <pc:chgData name="Joshua Ganschow" userId="3c0bb4e7a172a306" providerId="LiveId" clId="{36F779E8-EEE7-46A4-BDA5-8AEFADD8C379}" dt="2024-09-12T22:14:49.744" v="4943" actId="20577"/>
        <pc:sldMkLst>
          <pc:docMk/>
          <pc:sldMk cId="2330558070" sldId="262"/>
        </pc:sldMkLst>
        <pc:spChg chg="mod">
          <ac:chgData name="Joshua Ganschow" userId="3c0bb4e7a172a306" providerId="LiveId" clId="{36F779E8-EEE7-46A4-BDA5-8AEFADD8C379}" dt="2024-09-12T22:06:13.311" v="3940" actId="20577"/>
          <ac:spMkLst>
            <pc:docMk/>
            <pc:sldMk cId="2330558070" sldId="262"/>
            <ac:spMk id="2" creationId="{57A079FC-FB7D-DBB3-D604-A46BE67DA5BB}"/>
          </ac:spMkLst>
        </pc:spChg>
        <pc:spChg chg="mod">
          <ac:chgData name="Joshua Ganschow" userId="3c0bb4e7a172a306" providerId="LiveId" clId="{36F779E8-EEE7-46A4-BDA5-8AEFADD8C379}" dt="2024-09-12T22:14:49.744" v="4943" actId="20577"/>
          <ac:spMkLst>
            <pc:docMk/>
            <pc:sldMk cId="2330558070" sldId="262"/>
            <ac:spMk id="3" creationId="{BBB0DC33-973E-A858-2D7A-26A5CDB60EC5}"/>
          </ac:spMkLst>
        </pc:spChg>
        <pc:spChg chg="add">
          <ac:chgData name="Joshua Ganschow" userId="3c0bb4e7a172a306" providerId="LiveId" clId="{36F779E8-EEE7-46A4-BDA5-8AEFADD8C379}" dt="2024-09-12T22:05:36.448" v="3925" actId="26606"/>
          <ac:spMkLst>
            <pc:docMk/>
            <pc:sldMk cId="2330558070" sldId="262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2:05:36.448" v="3925" actId="26606"/>
          <ac:spMkLst>
            <pc:docMk/>
            <pc:sldMk cId="2330558070" sldId="262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2:05:36.448" v="3925" actId="26606"/>
          <ac:grpSpMkLst>
            <pc:docMk/>
            <pc:sldMk cId="2330558070" sldId="262"/>
            <ac:grpSpMk id="10" creationId="{28FAF094-D087-493F-8DF9-A486C2D6BBAA}"/>
          </ac:grpSpMkLst>
        </pc:grpChg>
      </pc:sldChg>
      <pc:sldChg chg="addSp delSp modSp new mod setBg">
        <pc:chgData name="Joshua Ganschow" userId="3c0bb4e7a172a306" providerId="LiveId" clId="{36F779E8-EEE7-46A4-BDA5-8AEFADD8C379}" dt="2024-09-16T20:44:15.800" v="5714" actId="20577"/>
        <pc:sldMkLst>
          <pc:docMk/>
          <pc:sldMk cId="3177037328" sldId="263"/>
        </pc:sldMkLst>
        <pc:spChg chg="mod">
          <ac:chgData name="Joshua Ganschow" userId="3c0bb4e7a172a306" providerId="LiveId" clId="{36F779E8-EEE7-46A4-BDA5-8AEFADD8C379}" dt="2024-09-16T20:44:15.800" v="5714" actId="20577"/>
          <ac:spMkLst>
            <pc:docMk/>
            <pc:sldMk cId="3177037328" sldId="263"/>
            <ac:spMk id="2" creationId="{A5E337BE-B91F-15D2-D2F5-092F0B155614}"/>
          </ac:spMkLst>
        </pc:spChg>
        <pc:spChg chg="mod">
          <ac:chgData name="Joshua Ganschow" userId="3c0bb4e7a172a306" providerId="LiveId" clId="{36F779E8-EEE7-46A4-BDA5-8AEFADD8C379}" dt="2024-09-16T20:42:02.202" v="5695" actId="20577"/>
          <ac:spMkLst>
            <pc:docMk/>
            <pc:sldMk cId="3177037328" sldId="263"/>
            <ac:spMk id="3" creationId="{0A8563CB-D1A5-95EB-8376-8ADC4573D578}"/>
          </ac:spMkLst>
        </pc:spChg>
        <pc:spChg chg="add del">
          <ac:chgData name="Joshua Ganschow" userId="3c0bb4e7a172a306" providerId="LiveId" clId="{36F779E8-EEE7-46A4-BDA5-8AEFADD8C379}" dt="2024-09-12T21:53:48.202" v="3134" actId="26606"/>
          <ac:spMkLst>
            <pc:docMk/>
            <pc:sldMk cId="3177037328" sldId="263"/>
            <ac:spMk id="7" creationId="{058A14AF-9FB5-4CC7-BA35-E8E85D3EDF0E}"/>
          </ac:spMkLst>
        </pc:spChg>
        <pc:spChg chg="add del">
          <ac:chgData name="Joshua Ganschow" userId="3c0bb4e7a172a306" providerId="LiveId" clId="{36F779E8-EEE7-46A4-BDA5-8AEFADD8C379}" dt="2024-09-12T21:46:22.703" v="3065" actId="26606"/>
          <ac:spMkLst>
            <pc:docMk/>
            <pc:sldMk cId="3177037328" sldId="263"/>
            <ac:spMk id="8" creationId="{DBF61EA3-B236-439E-9C0B-340980D56BEE}"/>
          </ac:spMkLst>
        </pc:spChg>
        <pc:spChg chg="add del">
          <ac:chgData name="Joshua Ganschow" userId="3c0bb4e7a172a306" providerId="LiveId" clId="{36F779E8-EEE7-46A4-BDA5-8AEFADD8C379}" dt="2024-09-12T21:53:48.202" v="3134" actId="26606"/>
          <ac:spMkLst>
            <pc:docMk/>
            <pc:sldMk cId="3177037328" sldId="263"/>
            <ac:spMk id="9" creationId="{E659831F-0D9A-4C63-9EBB-8435B85A440F}"/>
          </ac:spMkLst>
        </pc:spChg>
        <pc:spChg chg="add del">
          <ac:chgData name="Joshua Ganschow" userId="3c0bb4e7a172a306" providerId="LiveId" clId="{36F779E8-EEE7-46A4-BDA5-8AEFADD8C379}" dt="2024-09-12T21:53:48.202" v="3134" actId="26606"/>
          <ac:spMkLst>
            <pc:docMk/>
            <pc:sldMk cId="3177037328" sldId="263"/>
            <ac:spMk id="12" creationId="{3A9A4357-BD1D-4622-A4FE-766E6AB8DE84}"/>
          </ac:spMkLst>
        </pc:spChg>
        <pc:spChg chg="add del">
          <ac:chgData name="Joshua Ganschow" userId="3c0bb4e7a172a306" providerId="LiveId" clId="{36F779E8-EEE7-46A4-BDA5-8AEFADD8C379}" dt="2024-09-12T21:46:22.703" v="3065" actId="26606"/>
          <ac:spMkLst>
            <pc:docMk/>
            <pc:sldMk cId="3177037328" sldId="263"/>
            <ac:spMk id="14" creationId="{E659831F-0D9A-4C63-9EBB-8435B85A440F}"/>
          </ac:spMkLst>
        </pc:spChg>
        <pc:spChg chg="add del">
          <ac:chgData name="Joshua Ganschow" userId="3c0bb4e7a172a306" providerId="LiveId" clId="{36F779E8-EEE7-46A4-BDA5-8AEFADD8C379}" dt="2024-09-12T21:53:48.202" v="3134" actId="26606"/>
          <ac:spMkLst>
            <pc:docMk/>
            <pc:sldMk cId="3177037328" sldId="263"/>
            <ac:spMk id="16" creationId="{E6995CE5-F890-4ABA-82A2-26507CE8D2A3}"/>
          </ac:spMkLst>
        </pc:spChg>
        <pc:spChg chg="add del">
          <ac:chgData name="Joshua Ganschow" userId="3c0bb4e7a172a306" providerId="LiveId" clId="{36F779E8-EEE7-46A4-BDA5-8AEFADD8C379}" dt="2024-09-12T21:53:49.073" v="3136" actId="26606"/>
          <ac:spMkLst>
            <pc:docMk/>
            <pc:sldMk cId="3177037328" sldId="263"/>
            <ac:spMk id="18" creationId="{2B97F24A-32CE-4C1C-A50D-3016B394DCFB}"/>
          </ac:spMkLst>
        </pc:spChg>
        <pc:spChg chg="add del">
          <ac:chgData name="Joshua Ganschow" userId="3c0bb4e7a172a306" providerId="LiveId" clId="{36F779E8-EEE7-46A4-BDA5-8AEFADD8C379}" dt="2024-09-12T21:53:49.073" v="3136" actId="26606"/>
          <ac:spMkLst>
            <pc:docMk/>
            <pc:sldMk cId="3177037328" sldId="263"/>
            <ac:spMk id="19" creationId="{CD8B4F24-440B-49E9-B85D-733523DC064B}"/>
          </ac:spMkLst>
        </pc:spChg>
        <pc:spChg chg="add">
          <ac:chgData name="Joshua Ganschow" userId="3c0bb4e7a172a306" providerId="LiveId" clId="{36F779E8-EEE7-46A4-BDA5-8AEFADD8C379}" dt="2024-09-12T21:53:49.094" v="3137" actId="26606"/>
          <ac:spMkLst>
            <pc:docMk/>
            <pc:sldMk cId="3177037328" sldId="263"/>
            <ac:spMk id="21" creationId="{058A14AF-9FB5-4CC7-BA35-E8E85D3EDF0E}"/>
          </ac:spMkLst>
        </pc:spChg>
        <pc:spChg chg="add">
          <ac:chgData name="Joshua Ganschow" userId="3c0bb4e7a172a306" providerId="LiveId" clId="{36F779E8-EEE7-46A4-BDA5-8AEFADD8C379}" dt="2024-09-12T21:53:49.094" v="3137" actId="26606"/>
          <ac:spMkLst>
            <pc:docMk/>
            <pc:sldMk cId="3177037328" sldId="263"/>
            <ac:spMk id="22" creationId="{3A9A4357-BD1D-4622-A4FE-766E6AB8DE84}"/>
          </ac:spMkLst>
        </pc:spChg>
        <pc:spChg chg="add">
          <ac:chgData name="Joshua Ganschow" userId="3c0bb4e7a172a306" providerId="LiveId" clId="{36F779E8-EEE7-46A4-BDA5-8AEFADD8C379}" dt="2024-09-12T21:53:49.094" v="3137" actId="26606"/>
          <ac:spMkLst>
            <pc:docMk/>
            <pc:sldMk cId="3177037328" sldId="263"/>
            <ac:spMk id="23" creationId="{E659831F-0D9A-4C63-9EBB-8435B85A440F}"/>
          </ac:spMkLst>
        </pc:spChg>
        <pc:spChg chg="add">
          <ac:chgData name="Joshua Ganschow" userId="3c0bb4e7a172a306" providerId="LiveId" clId="{36F779E8-EEE7-46A4-BDA5-8AEFADD8C379}" dt="2024-09-12T21:53:49.094" v="3137" actId="26606"/>
          <ac:spMkLst>
            <pc:docMk/>
            <pc:sldMk cId="3177037328" sldId="263"/>
            <ac:spMk id="24" creationId="{E6995CE5-F890-4ABA-82A2-26507CE8D2A3}"/>
          </ac:spMkLst>
        </pc:spChg>
        <pc:grpChg chg="add del">
          <ac:chgData name="Joshua Ganschow" userId="3c0bb4e7a172a306" providerId="LiveId" clId="{36F779E8-EEE7-46A4-BDA5-8AEFADD8C379}" dt="2024-09-12T21:46:22.703" v="3065" actId="26606"/>
          <ac:grpSpMkLst>
            <pc:docMk/>
            <pc:sldMk cId="3177037328" sldId="263"/>
            <ac:grpSpMk id="10" creationId="{28FAF094-D087-493F-8DF9-A486C2D6BBAA}"/>
          </ac:grpSpMkLst>
        </pc:grpChg>
        <pc:picChg chg="add mod">
          <ac:chgData name="Joshua Ganschow" userId="3c0bb4e7a172a306" providerId="LiveId" clId="{36F779E8-EEE7-46A4-BDA5-8AEFADD8C379}" dt="2024-09-12T21:53:51.585" v="3138" actId="14100"/>
          <ac:picMkLst>
            <pc:docMk/>
            <pc:sldMk cId="3177037328" sldId="263"/>
            <ac:picMk id="5" creationId="{EAB8744A-D3E5-8E44-644D-86F2DC32B269}"/>
          </ac:picMkLst>
        </pc:picChg>
      </pc:sldChg>
      <pc:sldChg chg="modSp new del mod">
        <pc:chgData name="Joshua Ganschow" userId="3c0bb4e7a172a306" providerId="LiveId" clId="{36F779E8-EEE7-46A4-BDA5-8AEFADD8C379}" dt="2024-09-12T21:45:19.175" v="3033" actId="2696"/>
        <pc:sldMkLst>
          <pc:docMk/>
          <pc:sldMk cId="3710688195" sldId="263"/>
        </pc:sldMkLst>
        <pc:spChg chg="mod">
          <ac:chgData name="Joshua Ganschow" userId="3c0bb4e7a172a306" providerId="LiveId" clId="{36F779E8-EEE7-46A4-BDA5-8AEFADD8C379}" dt="2024-09-12T21:38:48.742" v="2995" actId="20577"/>
          <ac:spMkLst>
            <pc:docMk/>
            <pc:sldMk cId="3710688195" sldId="263"/>
            <ac:spMk id="2" creationId="{AC8EF4CF-2E32-A7E3-BCE5-F1E669C1B332}"/>
          </ac:spMkLst>
        </pc:spChg>
      </pc:sldChg>
      <pc:sldChg chg="addSp modSp new mod setBg modNotesTx">
        <pc:chgData name="Joshua Ganschow" userId="3c0bb4e7a172a306" providerId="LiveId" clId="{36F779E8-EEE7-46A4-BDA5-8AEFADD8C379}" dt="2024-09-16T20:48:48.826" v="5803" actId="20577"/>
        <pc:sldMkLst>
          <pc:docMk/>
          <pc:sldMk cId="3798301359" sldId="264"/>
        </pc:sldMkLst>
        <pc:spChg chg="mod">
          <ac:chgData name="Joshua Ganschow" userId="3c0bb4e7a172a306" providerId="LiveId" clId="{36F779E8-EEE7-46A4-BDA5-8AEFADD8C379}" dt="2024-09-12T22:02:59.802" v="3582" actId="26606"/>
          <ac:spMkLst>
            <pc:docMk/>
            <pc:sldMk cId="3798301359" sldId="264"/>
            <ac:spMk id="2" creationId="{4D42FB77-6A78-AA25-BE77-4079DDF213B5}"/>
          </ac:spMkLst>
        </pc:spChg>
        <pc:spChg chg="mod">
          <ac:chgData name="Joshua Ganschow" userId="3c0bb4e7a172a306" providerId="LiveId" clId="{36F779E8-EEE7-46A4-BDA5-8AEFADD8C379}" dt="2024-09-12T22:02:59.802" v="3582" actId="26606"/>
          <ac:spMkLst>
            <pc:docMk/>
            <pc:sldMk cId="3798301359" sldId="264"/>
            <ac:spMk id="3" creationId="{99E7049E-F695-FB26-ECA1-B06D3E0DAF0A}"/>
          </ac:spMkLst>
        </pc:spChg>
        <pc:spChg chg="add">
          <ac:chgData name="Joshua Ganschow" userId="3c0bb4e7a172a306" providerId="LiveId" clId="{36F779E8-EEE7-46A4-BDA5-8AEFADD8C379}" dt="2024-09-12T22:02:59.802" v="3582" actId="26606"/>
          <ac:spMkLst>
            <pc:docMk/>
            <pc:sldMk cId="3798301359" sldId="264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2:02:59.802" v="3582" actId="26606"/>
          <ac:spMkLst>
            <pc:docMk/>
            <pc:sldMk cId="3798301359" sldId="264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2:02:59.802" v="3582" actId="26606"/>
          <ac:grpSpMkLst>
            <pc:docMk/>
            <pc:sldMk cId="3798301359" sldId="264"/>
            <ac:grpSpMk id="10" creationId="{28FAF094-D087-493F-8DF9-A486C2D6BBAA}"/>
          </ac:grpSpMkLst>
        </pc:grpChg>
      </pc:sldChg>
      <pc:sldChg chg="modSp add mod">
        <pc:chgData name="Joshua Ganschow" userId="3c0bb4e7a172a306" providerId="LiveId" clId="{36F779E8-EEE7-46A4-BDA5-8AEFADD8C379}" dt="2024-09-12T22:10:35.109" v="4735" actId="20577"/>
        <pc:sldMkLst>
          <pc:docMk/>
          <pc:sldMk cId="810567206" sldId="265"/>
        </pc:sldMkLst>
        <pc:spChg chg="mod">
          <ac:chgData name="Joshua Ganschow" userId="3c0bb4e7a172a306" providerId="LiveId" clId="{36F779E8-EEE7-46A4-BDA5-8AEFADD8C379}" dt="2024-09-12T22:06:40.804" v="3977" actId="20577"/>
          <ac:spMkLst>
            <pc:docMk/>
            <pc:sldMk cId="810567206" sldId="265"/>
            <ac:spMk id="2" creationId="{57A079FC-FB7D-DBB3-D604-A46BE67DA5BB}"/>
          </ac:spMkLst>
        </pc:spChg>
        <pc:spChg chg="mod">
          <ac:chgData name="Joshua Ganschow" userId="3c0bb4e7a172a306" providerId="LiveId" clId="{36F779E8-EEE7-46A4-BDA5-8AEFADD8C379}" dt="2024-09-12T22:10:35.109" v="4735" actId="20577"/>
          <ac:spMkLst>
            <pc:docMk/>
            <pc:sldMk cId="810567206" sldId="265"/>
            <ac:spMk id="3" creationId="{BBB0DC33-973E-A858-2D7A-26A5CDB60EC5}"/>
          </ac:spMkLst>
        </pc:spChg>
      </pc:sldChg>
      <pc:sldChg chg="addSp delSp modSp new mod setBg">
        <pc:chgData name="Joshua Ganschow" userId="3c0bb4e7a172a306" providerId="LiveId" clId="{36F779E8-EEE7-46A4-BDA5-8AEFADD8C379}" dt="2024-09-16T14:23:49.074" v="5672" actId="478"/>
        <pc:sldMkLst>
          <pc:docMk/>
          <pc:sldMk cId="2102146993" sldId="266"/>
        </pc:sldMkLst>
        <pc:spChg chg="mod">
          <ac:chgData name="Joshua Ganschow" userId="3c0bb4e7a172a306" providerId="LiveId" clId="{36F779E8-EEE7-46A4-BDA5-8AEFADD8C379}" dt="2024-09-12T22:11:10.635" v="4791" actId="26606"/>
          <ac:spMkLst>
            <pc:docMk/>
            <pc:sldMk cId="2102146993" sldId="266"/>
            <ac:spMk id="2" creationId="{02D927A7-262F-AA04-9A79-48BD88D9DC13}"/>
          </ac:spMkLst>
        </pc:spChg>
        <pc:spChg chg="del mod">
          <ac:chgData name="Joshua Ganschow" userId="3c0bb4e7a172a306" providerId="LiveId" clId="{36F779E8-EEE7-46A4-BDA5-8AEFADD8C379}" dt="2024-09-16T14:23:49.074" v="5672" actId="478"/>
          <ac:spMkLst>
            <pc:docMk/>
            <pc:sldMk cId="2102146993" sldId="266"/>
            <ac:spMk id="3" creationId="{83E32682-1117-AF65-2815-F040D0288057}"/>
          </ac:spMkLst>
        </pc:spChg>
        <pc:spChg chg="add">
          <ac:chgData name="Joshua Ganschow" userId="3c0bb4e7a172a306" providerId="LiveId" clId="{36F779E8-EEE7-46A4-BDA5-8AEFADD8C379}" dt="2024-09-12T22:11:10.635" v="4791" actId="26606"/>
          <ac:spMkLst>
            <pc:docMk/>
            <pc:sldMk cId="2102146993" sldId="266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2:11:10.635" v="4791" actId="26606"/>
          <ac:spMkLst>
            <pc:docMk/>
            <pc:sldMk cId="2102146993" sldId="266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2:11:10.635" v="4791" actId="26606"/>
          <ac:grpSpMkLst>
            <pc:docMk/>
            <pc:sldMk cId="2102146993" sldId="266"/>
            <ac:grpSpMk id="10" creationId="{28FAF094-D087-493F-8DF9-A486C2D6BBAA}"/>
          </ac:grpSpMkLst>
        </pc:grpChg>
      </pc:sldChg>
      <pc:sldChg chg="addSp delSp modSp new del mod setBg">
        <pc:chgData name="Joshua Ganschow" userId="3c0bb4e7a172a306" providerId="LiveId" clId="{36F779E8-EEE7-46A4-BDA5-8AEFADD8C379}" dt="2024-09-15T19:05:17.002" v="5019" actId="47"/>
        <pc:sldMkLst>
          <pc:docMk/>
          <pc:sldMk cId="2083427614" sldId="267"/>
        </pc:sldMkLst>
        <pc:spChg chg="mod">
          <ac:chgData name="Joshua Ganschow" userId="3c0bb4e7a172a306" providerId="LiveId" clId="{36F779E8-EEE7-46A4-BDA5-8AEFADD8C379}" dt="2024-09-15T19:03:33.014" v="4979" actId="26606"/>
          <ac:spMkLst>
            <pc:docMk/>
            <pc:sldMk cId="2083427614" sldId="267"/>
            <ac:spMk id="2" creationId="{7386CAAB-2C2D-C830-66A5-2E6BCF956251}"/>
          </ac:spMkLst>
        </pc:spChg>
        <pc:spChg chg="del">
          <ac:chgData name="Joshua Ganschow" userId="3c0bb4e7a172a306" providerId="LiveId" clId="{36F779E8-EEE7-46A4-BDA5-8AEFADD8C379}" dt="2024-09-15T19:03:07.178" v="4970" actId="931"/>
          <ac:spMkLst>
            <pc:docMk/>
            <pc:sldMk cId="2083427614" sldId="267"/>
            <ac:spMk id="3" creationId="{44DA3A75-37E1-22B5-A09D-8F47B877BDD6}"/>
          </ac:spMkLst>
        </pc:spChg>
        <pc:spChg chg="add mod">
          <ac:chgData name="Joshua Ganschow" userId="3c0bb4e7a172a306" providerId="LiveId" clId="{36F779E8-EEE7-46A4-BDA5-8AEFADD8C379}" dt="2024-09-15T19:04:21.261" v="5007" actId="21"/>
          <ac:spMkLst>
            <pc:docMk/>
            <pc:sldMk cId="2083427614" sldId="267"/>
            <ac:spMk id="9" creationId="{FBE9604B-1C9F-CEFC-03E0-4DFD64318FDE}"/>
          </ac:spMkLst>
        </pc:spChg>
        <pc:spChg chg="add del">
          <ac:chgData name="Joshua Ganschow" userId="3c0bb4e7a172a306" providerId="LiveId" clId="{36F779E8-EEE7-46A4-BDA5-8AEFADD8C379}" dt="2024-09-15T19:03:33.014" v="4979" actId="26606"/>
          <ac:spMkLst>
            <pc:docMk/>
            <pc:sldMk cId="2083427614" sldId="267"/>
            <ac:spMk id="12" creationId="{C4879EFC-8E62-4E00-973C-C45EE9EC676D}"/>
          </ac:spMkLst>
        </pc:spChg>
        <pc:spChg chg="add del">
          <ac:chgData name="Joshua Ganschow" userId="3c0bb4e7a172a306" providerId="LiveId" clId="{36F779E8-EEE7-46A4-BDA5-8AEFADD8C379}" dt="2024-09-15T19:03:33.014" v="4979" actId="26606"/>
          <ac:spMkLst>
            <pc:docMk/>
            <pc:sldMk cId="2083427614" sldId="267"/>
            <ac:spMk id="14" creationId="{D6A9C53F-5F90-40A5-8C85-5412D39C8C68}"/>
          </ac:spMkLst>
        </pc:spChg>
        <pc:picChg chg="add del mod ord">
          <ac:chgData name="Joshua Ganschow" userId="3c0bb4e7a172a306" providerId="LiveId" clId="{36F779E8-EEE7-46A4-BDA5-8AEFADD8C379}" dt="2024-09-15T19:04:21.261" v="5007" actId="21"/>
          <ac:picMkLst>
            <pc:docMk/>
            <pc:sldMk cId="2083427614" sldId="267"/>
            <ac:picMk id="5" creationId="{F7C4B7F3-96D5-07AB-FB7F-40BA4F6BA17F}"/>
          </ac:picMkLst>
        </pc:picChg>
        <pc:picChg chg="add del mod">
          <ac:chgData name="Joshua Ganschow" userId="3c0bb4e7a172a306" providerId="LiveId" clId="{36F779E8-EEE7-46A4-BDA5-8AEFADD8C379}" dt="2024-09-15T19:04:11.757" v="5003" actId="21"/>
          <ac:picMkLst>
            <pc:docMk/>
            <pc:sldMk cId="2083427614" sldId="267"/>
            <ac:picMk id="7" creationId="{EA2E4D54-373A-63C7-92E4-5006BBB67DAC}"/>
          </ac:picMkLst>
        </pc:picChg>
      </pc:sldChg>
      <pc:sldChg chg="addSp delSp modSp add mod ord modNotesTx">
        <pc:chgData name="Joshua Ganschow" userId="3c0bb4e7a172a306" providerId="LiveId" clId="{36F779E8-EEE7-46A4-BDA5-8AEFADD8C379}" dt="2024-09-15T19:33:31.942" v="5577" actId="20577"/>
        <pc:sldMkLst>
          <pc:docMk/>
          <pc:sldMk cId="4143992885" sldId="268"/>
        </pc:sldMkLst>
        <pc:spChg chg="mod">
          <ac:chgData name="Joshua Ganschow" userId="3c0bb4e7a172a306" providerId="LiveId" clId="{36F779E8-EEE7-46A4-BDA5-8AEFADD8C379}" dt="2024-09-15T19:27:51.973" v="5393" actId="20577"/>
          <ac:spMkLst>
            <pc:docMk/>
            <pc:sldMk cId="4143992885" sldId="268"/>
            <ac:spMk id="2" creationId="{69F17ECA-0EFD-C53E-65AF-2D7A6D4EC4E2}"/>
          </ac:spMkLst>
        </pc:spChg>
        <pc:spChg chg="del">
          <ac:chgData name="Joshua Ganschow" userId="3c0bb4e7a172a306" providerId="LiveId" clId="{36F779E8-EEE7-46A4-BDA5-8AEFADD8C379}" dt="2024-09-15T19:04:02.656" v="5000" actId="478"/>
          <ac:spMkLst>
            <pc:docMk/>
            <pc:sldMk cId="4143992885" sldId="268"/>
            <ac:spMk id="3" creationId="{23009B58-C14D-80E2-3345-EBF24B78DA3D}"/>
          </ac:spMkLst>
        </pc:spChg>
        <pc:spChg chg="add del mod">
          <ac:chgData name="Joshua Ganschow" userId="3c0bb4e7a172a306" providerId="LiveId" clId="{36F779E8-EEE7-46A4-BDA5-8AEFADD8C379}" dt="2024-09-15T19:04:06.102" v="5001" actId="478"/>
          <ac:spMkLst>
            <pc:docMk/>
            <pc:sldMk cId="4143992885" sldId="268"/>
            <ac:spMk id="5" creationId="{69C708D5-05CA-2161-FDDD-2207C1394102}"/>
          </ac:spMkLst>
        </pc:spChg>
        <pc:spChg chg="del">
          <ac:chgData name="Joshua Ganschow" userId="3c0bb4e7a172a306" providerId="LiveId" clId="{36F779E8-EEE7-46A4-BDA5-8AEFADD8C379}" dt="2024-09-15T19:27:20.144" v="5341" actId="26606"/>
          <ac:spMkLst>
            <pc:docMk/>
            <pc:sldMk cId="4143992885" sldId="268"/>
            <ac:spMk id="8" creationId="{DBF61EA3-B236-439E-9C0B-340980D56BEE}"/>
          </ac:spMkLst>
        </pc:spChg>
        <pc:spChg chg="add del mod">
          <ac:chgData name="Joshua Ganschow" userId="3c0bb4e7a172a306" providerId="LiveId" clId="{36F779E8-EEE7-46A4-BDA5-8AEFADD8C379}" dt="2024-09-15T19:27:13.800" v="5340" actId="478"/>
          <ac:spMkLst>
            <pc:docMk/>
            <pc:sldMk cId="4143992885" sldId="268"/>
            <ac:spMk id="13" creationId="{D09FEA70-6C8C-C729-3171-5F0ED75534FB}"/>
          </ac:spMkLst>
        </pc:spChg>
        <pc:spChg chg="del">
          <ac:chgData name="Joshua Ganschow" userId="3c0bb4e7a172a306" providerId="LiveId" clId="{36F779E8-EEE7-46A4-BDA5-8AEFADD8C379}" dt="2024-09-15T19:27:20.144" v="5341" actId="26606"/>
          <ac:spMkLst>
            <pc:docMk/>
            <pc:sldMk cId="4143992885" sldId="268"/>
            <ac:spMk id="14" creationId="{E659831F-0D9A-4C63-9EBB-8435B85A440F}"/>
          </ac:spMkLst>
        </pc:spChg>
        <pc:spChg chg="add">
          <ac:chgData name="Joshua Ganschow" userId="3c0bb4e7a172a306" providerId="LiveId" clId="{36F779E8-EEE7-46A4-BDA5-8AEFADD8C379}" dt="2024-09-15T19:27:20.144" v="5341" actId="26606"/>
          <ac:spMkLst>
            <pc:docMk/>
            <pc:sldMk cId="4143992885" sldId="268"/>
            <ac:spMk id="19" creationId="{47942995-B07F-4636-9A06-C6A104B260A8}"/>
          </ac:spMkLst>
        </pc:spChg>
        <pc:spChg chg="add">
          <ac:chgData name="Joshua Ganschow" userId="3c0bb4e7a172a306" providerId="LiveId" clId="{36F779E8-EEE7-46A4-BDA5-8AEFADD8C379}" dt="2024-09-15T19:27:20.144" v="5341" actId="26606"/>
          <ac:spMkLst>
            <pc:docMk/>
            <pc:sldMk cId="4143992885" sldId="268"/>
            <ac:spMk id="26" creationId="{B81933D1-5615-42C7-9C0B-4EB7105CCE2D}"/>
          </ac:spMkLst>
        </pc:spChg>
        <pc:spChg chg="add">
          <ac:chgData name="Joshua Ganschow" userId="3c0bb4e7a172a306" providerId="LiveId" clId="{36F779E8-EEE7-46A4-BDA5-8AEFADD8C379}" dt="2024-09-15T19:27:20.144" v="5341" actId="26606"/>
          <ac:spMkLst>
            <pc:docMk/>
            <pc:sldMk cId="4143992885" sldId="268"/>
            <ac:spMk id="28" creationId="{19C9EAEA-39D0-4B0E-A0EB-51E7B26740B1}"/>
          </ac:spMkLst>
        </pc:spChg>
        <pc:grpChg chg="del">
          <ac:chgData name="Joshua Ganschow" userId="3c0bb4e7a172a306" providerId="LiveId" clId="{36F779E8-EEE7-46A4-BDA5-8AEFADD8C379}" dt="2024-09-15T19:27:20.144" v="5341" actId="26606"/>
          <ac:grpSpMkLst>
            <pc:docMk/>
            <pc:sldMk cId="4143992885" sldId="268"/>
            <ac:grpSpMk id="10" creationId="{28FAF094-D087-493F-8DF9-A486C2D6BBAA}"/>
          </ac:grpSpMkLst>
        </pc:grpChg>
        <pc:grpChg chg="add">
          <ac:chgData name="Joshua Ganschow" userId="3c0bb4e7a172a306" providerId="LiveId" clId="{36F779E8-EEE7-46A4-BDA5-8AEFADD8C379}" dt="2024-09-15T19:27:20.144" v="5341" actId="26606"/>
          <ac:grpSpMkLst>
            <pc:docMk/>
            <pc:sldMk cId="4143992885" sldId="268"/>
            <ac:grpSpMk id="21" creationId="{032D8612-31EB-44CF-A1D0-14FD4C705424}"/>
          </ac:grpSpMkLst>
        </pc:grpChg>
        <pc:picChg chg="add del mod">
          <ac:chgData name="Joshua Ganschow" userId="3c0bb4e7a172a306" providerId="LiveId" clId="{36F779E8-EEE7-46A4-BDA5-8AEFADD8C379}" dt="2024-09-15T19:26:27.467" v="5322" actId="21"/>
          <ac:picMkLst>
            <pc:docMk/>
            <pc:sldMk cId="4143992885" sldId="268"/>
            <ac:picMk id="6" creationId="{F7C4B7F3-96D5-07AB-FB7F-40BA4F6BA17F}"/>
          </ac:picMkLst>
        </pc:picChg>
        <pc:picChg chg="add mod modCrop">
          <ac:chgData name="Joshua Ganschow" userId="3c0bb4e7a172a306" providerId="LiveId" clId="{36F779E8-EEE7-46A4-BDA5-8AEFADD8C379}" dt="2024-09-15T19:27:20.144" v="5341" actId="26606"/>
          <ac:picMkLst>
            <pc:docMk/>
            <pc:sldMk cId="4143992885" sldId="268"/>
            <ac:picMk id="7" creationId="{EA2E4D54-373A-63C7-92E4-5006BBB67DAC}"/>
          </ac:picMkLst>
        </pc:picChg>
      </pc:sldChg>
      <pc:sldChg chg="addSp delSp modSp add mod modNotesTx">
        <pc:chgData name="Joshua Ganschow" userId="3c0bb4e7a172a306" providerId="LiveId" clId="{36F779E8-EEE7-46A4-BDA5-8AEFADD8C379}" dt="2024-09-16T20:46:45.791" v="5723" actId="20577"/>
        <pc:sldMkLst>
          <pc:docMk/>
          <pc:sldMk cId="2716128909" sldId="269"/>
        </pc:sldMkLst>
        <pc:spChg chg="mod">
          <ac:chgData name="Joshua Ganschow" userId="3c0bb4e7a172a306" providerId="LiveId" clId="{36F779E8-EEE7-46A4-BDA5-8AEFADD8C379}" dt="2024-09-16T20:46:45.791" v="5723" actId="20577"/>
          <ac:spMkLst>
            <pc:docMk/>
            <pc:sldMk cId="2716128909" sldId="269"/>
            <ac:spMk id="2" creationId="{69F17ECA-0EFD-C53E-65AF-2D7A6D4EC4E2}"/>
          </ac:spMkLst>
        </pc:spChg>
        <pc:spChg chg="del">
          <ac:chgData name="Joshua Ganschow" userId="3c0bb4e7a172a306" providerId="LiveId" clId="{36F779E8-EEE7-46A4-BDA5-8AEFADD8C379}" dt="2024-09-15T19:28:00.794" v="5394" actId="26606"/>
          <ac:spMkLst>
            <pc:docMk/>
            <pc:sldMk cId="2716128909" sldId="269"/>
            <ac:spMk id="8" creationId="{DBF61EA3-B236-439E-9C0B-340980D56BEE}"/>
          </ac:spMkLst>
        </pc:spChg>
        <pc:spChg chg="del">
          <ac:chgData name="Joshua Ganschow" userId="3c0bb4e7a172a306" providerId="LiveId" clId="{36F779E8-EEE7-46A4-BDA5-8AEFADD8C379}" dt="2024-09-15T19:26:56.412" v="5328" actId="478"/>
          <ac:spMkLst>
            <pc:docMk/>
            <pc:sldMk cId="2716128909" sldId="269"/>
            <ac:spMk id="13" creationId="{D09FEA70-6C8C-C729-3171-5F0ED75534FB}"/>
          </ac:spMkLst>
        </pc:spChg>
        <pc:spChg chg="del">
          <ac:chgData name="Joshua Ganschow" userId="3c0bb4e7a172a306" providerId="LiveId" clId="{36F779E8-EEE7-46A4-BDA5-8AEFADD8C379}" dt="2024-09-15T19:28:00.794" v="5394" actId="26606"/>
          <ac:spMkLst>
            <pc:docMk/>
            <pc:sldMk cId="2716128909" sldId="269"/>
            <ac:spMk id="14" creationId="{E659831F-0D9A-4C63-9EBB-8435B85A440F}"/>
          </ac:spMkLst>
        </pc:spChg>
        <pc:spChg chg="add">
          <ac:chgData name="Joshua Ganschow" userId="3c0bb4e7a172a306" providerId="LiveId" clId="{36F779E8-EEE7-46A4-BDA5-8AEFADD8C379}" dt="2024-09-15T19:28:00.794" v="5394" actId="26606"/>
          <ac:spMkLst>
            <pc:docMk/>
            <pc:sldMk cId="2716128909" sldId="269"/>
            <ac:spMk id="19" creationId="{47942995-B07F-4636-9A06-C6A104B260A8}"/>
          </ac:spMkLst>
        </pc:spChg>
        <pc:spChg chg="add">
          <ac:chgData name="Joshua Ganschow" userId="3c0bb4e7a172a306" providerId="LiveId" clId="{36F779E8-EEE7-46A4-BDA5-8AEFADD8C379}" dt="2024-09-15T19:28:00.794" v="5394" actId="26606"/>
          <ac:spMkLst>
            <pc:docMk/>
            <pc:sldMk cId="2716128909" sldId="269"/>
            <ac:spMk id="26" creationId="{B81933D1-5615-42C7-9C0B-4EB7105CCE2D}"/>
          </ac:spMkLst>
        </pc:spChg>
        <pc:spChg chg="add">
          <ac:chgData name="Joshua Ganschow" userId="3c0bb4e7a172a306" providerId="LiveId" clId="{36F779E8-EEE7-46A4-BDA5-8AEFADD8C379}" dt="2024-09-15T19:28:00.794" v="5394" actId="26606"/>
          <ac:spMkLst>
            <pc:docMk/>
            <pc:sldMk cId="2716128909" sldId="269"/>
            <ac:spMk id="28" creationId="{19C9EAEA-39D0-4B0E-A0EB-51E7B26740B1}"/>
          </ac:spMkLst>
        </pc:spChg>
        <pc:grpChg chg="del">
          <ac:chgData name="Joshua Ganschow" userId="3c0bb4e7a172a306" providerId="LiveId" clId="{36F779E8-EEE7-46A4-BDA5-8AEFADD8C379}" dt="2024-09-15T19:28:00.794" v="5394" actId="26606"/>
          <ac:grpSpMkLst>
            <pc:docMk/>
            <pc:sldMk cId="2716128909" sldId="269"/>
            <ac:grpSpMk id="10" creationId="{28FAF094-D087-493F-8DF9-A486C2D6BBAA}"/>
          </ac:grpSpMkLst>
        </pc:grpChg>
        <pc:grpChg chg="add">
          <ac:chgData name="Joshua Ganschow" userId="3c0bb4e7a172a306" providerId="LiveId" clId="{36F779E8-EEE7-46A4-BDA5-8AEFADD8C379}" dt="2024-09-15T19:28:00.794" v="5394" actId="26606"/>
          <ac:grpSpMkLst>
            <pc:docMk/>
            <pc:sldMk cId="2716128909" sldId="269"/>
            <ac:grpSpMk id="21" creationId="{032D8612-31EB-44CF-A1D0-14FD4C705424}"/>
          </ac:grpSpMkLst>
        </pc:grpChg>
        <pc:picChg chg="add mod">
          <ac:chgData name="Joshua Ganschow" userId="3c0bb4e7a172a306" providerId="LiveId" clId="{36F779E8-EEE7-46A4-BDA5-8AEFADD8C379}" dt="2024-09-15T19:30:17.028" v="5461" actId="962"/>
          <ac:picMkLst>
            <pc:docMk/>
            <pc:sldMk cId="2716128909" sldId="269"/>
            <ac:picMk id="6" creationId="{F7C4B7F3-96D5-07AB-FB7F-40BA4F6BA17F}"/>
          </ac:picMkLst>
        </pc:picChg>
        <pc:picChg chg="del">
          <ac:chgData name="Joshua Ganschow" userId="3c0bb4e7a172a306" providerId="LiveId" clId="{36F779E8-EEE7-46A4-BDA5-8AEFADD8C379}" dt="2024-09-15T19:26:53.788" v="5327" actId="478"/>
          <ac:picMkLst>
            <pc:docMk/>
            <pc:sldMk cId="2716128909" sldId="269"/>
            <ac:picMk id="7" creationId="{EA2E4D54-373A-63C7-92E4-5006BBB67DAC}"/>
          </ac:picMkLst>
        </pc:picChg>
      </pc:sldChg>
      <pc:sldChg chg="addSp delSp modSp new del mod">
        <pc:chgData name="Joshua Ganschow" userId="3c0bb4e7a172a306" providerId="LiveId" clId="{36F779E8-EEE7-46A4-BDA5-8AEFADD8C379}" dt="2024-09-15T19:26:42.411" v="5325" actId="2696"/>
        <pc:sldMkLst>
          <pc:docMk/>
          <pc:sldMk cId="3580309613" sldId="269"/>
        </pc:sldMkLst>
        <pc:spChg chg="mod">
          <ac:chgData name="Joshua Ganschow" userId="3c0bb4e7a172a306" providerId="LiveId" clId="{36F779E8-EEE7-46A4-BDA5-8AEFADD8C379}" dt="2024-09-15T19:26:23.749" v="5321" actId="20577"/>
          <ac:spMkLst>
            <pc:docMk/>
            <pc:sldMk cId="3580309613" sldId="269"/>
            <ac:spMk id="2" creationId="{9629153E-BF20-619D-F8E9-286C4B596DB7}"/>
          </ac:spMkLst>
        </pc:spChg>
        <pc:picChg chg="add del mod">
          <ac:chgData name="Joshua Ganschow" userId="3c0bb4e7a172a306" providerId="LiveId" clId="{36F779E8-EEE7-46A4-BDA5-8AEFADD8C379}" dt="2024-09-15T19:26:38.440" v="5324" actId="21"/>
          <ac:picMkLst>
            <pc:docMk/>
            <pc:sldMk cId="3580309613" sldId="269"/>
            <ac:picMk id="6" creationId="{F7C4B7F3-96D5-07AB-FB7F-40BA4F6BA17F}"/>
          </ac:picMkLst>
        </pc:picChg>
      </pc:sldChg>
      <pc:sldChg chg="addSp delSp modSp add mod modNotesTx">
        <pc:chgData name="Joshua Ganschow" userId="3c0bb4e7a172a306" providerId="LiveId" clId="{36F779E8-EEE7-46A4-BDA5-8AEFADD8C379}" dt="2024-09-16T20:46:49.521" v="5730" actId="20577"/>
        <pc:sldMkLst>
          <pc:docMk/>
          <pc:sldMk cId="2312201836" sldId="270"/>
        </pc:sldMkLst>
        <pc:spChg chg="mod">
          <ac:chgData name="Joshua Ganschow" userId="3c0bb4e7a172a306" providerId="LiveId" clId="{36F779E8-EEE7-46A4-BDA5-8AEFADD8C379}" dt="2024-09-16T20:46:49.521" v="5730" actId="20577"/>
          <ac:spMkLst>
            <pc:docMk/>
            <pc:sldMk cId="2312201836" sldId="270"/>
            <ac:spMk id="2" creationId="{69F17ECA-0EFD-C53E-65AF-2D7A6D4EC4E2}"/>
          </ac:spMkLst>
        </pc:spChg>
        <pc:spChg chg="del">
          <ac:chgData name="Joshua Ganschow" userId="3c0bb4e7a172a306" providerId="LiveId" clId="{36F779E8-EEE7-46A4-BDA5-8AEFADD8C379}" dt="2024-09-15T19:28:45.078" v="5405" actId="26606"/>
          <ac:spMkLst>
            <pc:docMk/>
            <pc:sldMk cId="2312201836" sldId="270"/>
            <ac:spMk id="19" creationId="{47942995-B07F-4636-9A06-C6A104B260A8}"/>
          </ac:spMkLst>
        </pc:spChg>
        <pc:spChg chg="del">
          <ac:chgData name="Joshua Ganschow" userId="3c0bb4e7a172a306" providerId="LiveId" clId="{36F779E8-EEE7-46A4-BDA5-8AEFADD8C379}" dt="2024-09-15T19:28:45.078" v="5405" actId="26606"/>
          <ac:spMkLst>
            <pc:docMk/>
            <pc:sldMk cId="2312201836" sldId="270"/>
            <ac:spMk id="26" creationId="{B81933D1-5615-42C7-9C0B-4EB7105CCE2D}"/>
          </ac:spMkLst>
        </pc:spChg>
        <pc:spChg chg="del">
          <ac:chgData name="Joshua Ganschow" userId="3c0bb4e7a172a306" providerId="LiveId" clId="{36F779E8-EEE7-46A4-BDA5-8AEFADD8C379}" dt="2024-09-15T19:28:45.078" v="5405" actId="26606"/>
          <ac:spMkLst>
            <pc:docMk/>
            <pc:sldMk cId="2312201836" sldId="270"/>
            <ac:spMk id="28" creationId="{19C9EAEA-39D0-4B0E-A0EB-51E7B26740B1}"/>
          </ac:spMkLst>
        </pc:spChg>
        <pc:spChg chg="add">
          <ac:chgData name="Joshua Ganschow" userId="3c0bb4e7a172a306" providerId="LiveId" clId="{36F779E8-EEE7-46A4-BDA5-8AEFADD8C379}" dt="2024-09-15T19:28:45.078" v="5405" actId="26606"/>
          <ac:spMkLst>
            <pc:docMk/>
            <pc:sldMk cId="2312201836" sldId="270"/>
            <ac:spMk id="33" creationId="{47942995-B07F-4636-9A06-C6A104B260A8}"/>
          </ac:spMkLst>
        </pc:spChg>
        <pc:spChg chg="add">
          <ac:chgData name="Joshua Ganschow" userId="3c0bb4e7a172a306" providerId="LiveId" clId="{36F779E8-EEE7-46A4-BDA5-8AEFADD8C379}" dt="2024-09-15T19:28:45.078" v="5405" actId="26606"/>
          <ac:spMkLst>
            <pc:docMk/>
            <pc:sldMk cId="2312201836" sldId="270"/>
            <ac:spMk id="40" creationId="{B81933D1-5615-42C7-9C0B-4EB7105CCE2D}"/>
          </ac:spMkLst>
        </pc:spChg>
        <pc:spChg chg="add">
          <ac:chgData name="Joshua Ganschow" userId="3c0bb4e7a172a306" providerId="LiveId" clId="{36F779E8-EEE7-46A4-BDA5-8AEFADD8C379}" dt="2024-09-15T19:28:45.078" v="5405" actId="26606"/>
          <ac:spMkLst>
            <pc:docMk/>
            <pc:sldMk cId="2312201836" sldId="270"/>
            <ac:spMk id="42" creationId="{19C9EAEA-39D0-4B0E-A0EB-51E7B26740B1}"/>
          </ac:spMkLst>
        </pc:spChg>
        <pc:grpChg chg="del">
          <ac:chgData name="Joshua Ganschow" userId="3c0bb4e7a172a306" providerId="LiveId" clId="{36F779E8-EEE7-46A4-BDA5-8AEFADD8C379}" dt="2024-09-15T19:28:45.078" v="5405" actId="26606"/>
          <ac:grpSpMkLst>
            <pc:docMk/>
            <pc:sldMk cId="2312201836" sldId="270"/>
            <ac:grpSpMk id="21" creationId="{032D8612-31EB-44CF-A1D0-14FD4C705424}"/>
          </ac:grpSpMkLst>
        </pc:grpChg>
        <pc:grpChg chg="add">
          <ac:chgData name="Joshua Ganschow" userId="3c0bb4e7a172a306" providerId="LiveId" clId="{36F779E8-EEE7-46A4-BDA5-8AEFADD8C379}" dt="2024-09-15T19:28:45.078" v="5405" actId="26606"/>
          <ac:grpSpMkLst>
            <pc:docMk/>
            <pc:sldMk cId="2312201836" sldId="270"/>
            <ac:grpSpMk id="35" creationId="{032D8612-31EB-44CF-A1D0-14FD4C705424}"/>
          </ac:grpSpMkLst>
        </pc:grpChg>
        <pc:picChg chg="add mod">
          <ac:chgData name="Joshua Ganschow" userId="3c0bb4e7a172a306" providerId="LiveId" clId="{36F779E8-EEE7-46A4-BDA5-8AEFADD8C379}" dt="2024-09-15T19:28:45.078" v="5405" actId="26606"/>
          <ac:picMkLst>
            <pc:docMk/>
            <pc:sldMk cId="2312201836" sldId="270"/>
            <ac:picMk id="4" creationId="{71025831-0B66-B378-AD74-46513DDDAFAB}"/>
          </ac:picMkLst>
        </pc:picChg>
        <pc:picChg chg="del">
          <ac:chgData name="Joshua Ganschow" userId="3c0bb4e7a172a306" providerId="LiveId" clId="{36F779E8-EEE7-46A4-BDA5-8AEFADD8C379}" dt="2024-09-15T19:28:14.921" v="5400" actId="478"/>
          <ac:picMkLst>
            <pc:docMk/>
            <pc:sldMk cId="2312201836" sldId="270"/>
            <ac:picMk id="6" creationId="{F7C4B7F3-96D5-07AB-FB7F-40BA4F6BA1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76AB9-2129-4252-81A2-75A8421A1C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9FC35-6717-4341-B880-C7F900DE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25(25-1)/6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9FC35-6717-4341-B880-C7F900DEDD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extra background to get a sense of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9FC35-6717-4341-B880-C7F900DEDD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Circumference: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9FC35-6717-4341-B880-C7F900DEDD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3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18, 5, 10, 17, 8, 7, 12, 11, 14, 21, 25, 16</a:t>
            </a:r>
          </a:p>
          <a:p>
            <a:r>
              <a:rPr lang="en-US"/>
              <a:t>Length: </a:t>
            </a:r>
            <a:r>
              <a:rPr lang="en-US" dirty="0"/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9FC35-6717-4341-B880-C7F900DEDD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19,9,15,22,18,14,23,7,25,20,10,6,21,13,17,4,2,24</a:t>
            </a:r>
          </a:p>
          <a:p>
            <a:r>
              <a:rPr lang="en-US" dirty="0"/>
              <a:t>Length: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9FC35-6717-4341-B880-C7F900DEDD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D13A-28D4-E1D6-B92D-A0E9FB30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BE323-B36D-71F6-CE48-F8A76E61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E3A0-C9DC-0299-BDA4-77662006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EA7B-C189-21EC-4CBF-C7D973A8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E253-F9E7-5963-0EEA-6F3A02B1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4635-C23A-4CCF-871F-6B33FE35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E97AD-C7E6-17D7-97E7-CF219D8E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35A1-4756-0339-DDDC-C93763C8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9489-6182-77DB-1296-AB6214CD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CD19-F3D5-E609-1331-5F5F4B5C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4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8B779-2531-F8D1-DBF5-D7E9FB7B8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E3B63-8577-FF1B-5AF9-E61699E5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F53A-7A2F-0999-5DAC-A07C9E12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E90C-F8D1-744D-DF2F-82EA839A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83A0-70C8-DE67-9CD6-94B731DA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C287-B016-8429-80D9-31079D2B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851E-E5C7-0530-9147-625F81C9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95EE-2441-C28F-51A3-B57F4D48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CFE1-63F1-0ECB-F2FF-C10E161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5D831-698E-5DD1-AC25-2BB1AD35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31B6-9231-B480-3216-BF106613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A4E1D-A4AE-CED7-80E5-DE26FDA9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0A2C-170B-33CE-D8B0-2950C5BA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6B6A-BB96-9BCF-EF88-81522B36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AEB52-F40A-BFBC-8754-32BF2F08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86DA-71A0-4F56-6413-25B80F49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6527-3084-4677-FEE9-B619986DB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BCFE4-E2EE-A3F4-1297-0B1ABC912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077E8-57A6-3C98-AE6F-3AA1285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1997A-0FE1-339D-3B0B-9BC334D6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9D1B3-7CF5-843F-7C9D-89D4D6AA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EEF7-DC87-63FE-805A-27A06C0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FB3-0208-6752-8BD0-6F0AC5A1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8B3C-A2F7-A5A7-8D60-21706328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381D7-C2F8-C444-73F9-EE9F13F0B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D4A25-8C68-1C00-9D22-32256C468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3C534-F528-EF63-7B15-A0C84E02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85371-777D-9BA9-22EC-E4AF5F65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0115A-0482-DB88-5D4C-0521FE14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B6AB-16BC-5521-F511-EFD46265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DF830-20DE-0081-D0A2-96B9830F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E1EEA-8571-0366-7535-7BBF306A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79B8B-20F7-5352-AF06-D41B10A5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86B7F-10E4-E7AC-D0F0-74239B11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DAEB2-104E-D606-78AC-200A4572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6CEDB-F5F8-B26F-5A9C-C5159D82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3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DDDA-D7FD-4616-49AF-6CFD4DD3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5C94-ED06-59E9-4370-CFAE46D9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A66B6-D56F-346A-5B25-21E8EA263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E7A9D-0973-E88B-2166-101125C9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A450B-2FCC-9AF3-55AC-8E87B03C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8A80-4919-634C-0D88-4E480BD2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CD4F-341E-AE39-0132-99C56A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EB8E9-6951-CA1D-8637-53A0B7907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8021-E6F4-F345-8E63-3F75DB6B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D862-7DAD-197B-4BE2-B53340B0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84E25-2EA9-B2FA-7228-6DE16E67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1783F-AB3B-839C-C504-A1C6D6EA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43A50-875F-F1E2-5C1E-65716050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2C8B-5B50-0FD3-2F8C-872275A6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087F-A96D-544B-95AF-355987283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B55B6-34E0-44DF-B459-33A02493EF7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9C0E-C6DF-2488-7839-F57823B43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02AC-38A8-9100-3077-AB0BE17B3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3BEB7-19C8-0222-F3A4-F6300696D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Steiner Triple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343F4-1D85-F6C3-C675-BB8EBF8E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37022"/>
            <a:ext cx="9144000" cy="1477807"/>
          </a:xfrm>
        </p:spPr>
        <p:txBody>
          <a:bodyPr anchor="ctr">
            <a:normAutofit/>
          </a:bodyPr>
          <a:lstStyle/>
          <a:p>
            <a:r>
              <a:rPr lang="en-US" dirty="0"/>
              <a:t>Presenter: Joshua Ganschow</a:t>
            </a:r>
          </a:p>
          <a:p>
            <a:r>
              <a:rPr lang="en-US" dirty="0"/>
              <a:t>Project Collaboration with Dr. Justin Schroeder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17ECA-0EFD-C53E-65AF-2D7A6D4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Cycle: (16, 18)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path trace from 16-&gt;18 length 10 from an STS(25)&#10;">
            <a:extLst>
              <a:ext uri="{FF2B5EF4-FFF2-40B4-BE49-F238E27FC236}">
                <a16:creationId xmlns:a16="http://schemas.microsoft.com/office/drawing/2014/main" id="{F7C4B7F3-96D5-07AB-FB7F-40BA4F6BA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762334"/>
            <a:ext cx="5536001" cy="52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2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17ECA-0EFD-C53E-65AF-2D7A6D4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Cycle: (11, 19)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71025831-0B66-B378-AD74-46513DDDA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30" y="666728"/>
            <a:ext cx="5496325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0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079FC-FB7D-DBB3-D604-A46BE67D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Outcome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DC33-973E-A858-2D7A-26A5CDB6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With these methods for generation and analysis, I generated ~1.2million systems and found exactly zero of them with the desired property.</a:t>
            </a:r>
          </a:p>
          <a:p>
            <a:r>
              <a:rPr lang="en-US" sz="2400" dirty="0"/>
              <a:t>Disappointing, but unsurprising, as a system with less complexity has 14.7 quadrillion different forms. 1.2 million barely scratches the surface.</a:t>
            </a:r>
          </a:p>
        </p:txBody>
      </p:sp>
    </p:spTree>
    <p:extLst>
      <p:ext uri="{BB962C8B-B14F-4D97-AF65-F5344CB8AC3E}">
        <p14:creationId xmlns:p14="http://schemas.microsoft.com/office/powerpoint/2010/main" val="233055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079FC-FB7D-DBB3-D604-A46BE67D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Potential for Future Paths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DC33-973E-A858-2D7A-26A5CDB6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time complexity of the algorithms presented, despite attempting to tweak for efficiency, is still high (O(n^2) for generation and O(n^4) for circumference checking). This leaves a lot of potential improvement on the table.</a:t>
            </a:r>
          </a:p>
          <a:p>
            <a:r>
              <a:rPr lang="en-US" sz="2400" dirty="0"/>
              <a:t>Additionally, despite the team trying multiple different methods (each showed promise) for generation, none were able to generate systems with the desired small circumferences. A novel approach for generation of these systems (centered around purposeful generation of small cycles) could make a big difference.</a:t>
            </a:r>
          </a:p>
        </p:txBody>
      </p:sp>
    </p:spTree>
    <p:extLst>
      <p:ext uri="{BB962C8B-B14F-4D97-AF65-F5344CB8AC3E}">
        <p14:creationId xmlns:p14="http://schemas.microsoft.com/office/powerpoint/2010/main" val="81056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927A7-262F-AA04-9A79-48BD88D9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B52BB-3FC7-52A2-C56B-FE321B7F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CC6F-AA53-0989-93FD-4F1E985A1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A Steiner Triple System (aka STS) is an ordered pair (S, T) where S is a finite set of points and T is a set of 3-element subsets of S called triples, such that each pair of distinct elements of S occurs together in exactly one triple of 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8E256-800C-C93E-6728-A284C514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56813"/>
            <a:ext cx="5150277" cy="23691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69016-BB02-26DE-0F09-CB447AC5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E211-25F7-D03C-905E-9F21B269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order</a:t>
            </a:r>
            <a:r>
              <a:rPr lang="en-US" sz="2400" dirty="0"/>
              <a:t> of an STS, (S, T), is the size of the set S (denoted |S|).</a:t>
            </a:r>
          </a:p>
          <a:p>
            <a:r>
              <a:rPr lang="en-US" sz="2400" dirty="0"/>
              <a:t>A Steiner System can be more generally thought of as S(t, k, n) an n-element set S together with a set of k-element subsets of S (called blocks) with the property that each t-element subset of S is contained in exactly one block.</a:t>
            </a:r>
          </a:p>
          <a:p>
            <a:r>
              <a:rPr lang="en-US" sz="2400" dirty="0"/>
              <a:t>So, the version of a Steiner System we examine is a S(2, 3, n) for order n, shortened to STS(n). </a:t>
            </a:r>
          </a:p>
          <a:p>
            <a:r>
              <a:rPr lang="en-US" sz="2400" dirty="0"/>
              <a:t>More specifically, we focused on the STS(25).</a:t>
            </a:r>
          </a:p>
        </p:txBody>
      </p:sp>
    </p:spTree>
    <p:extLst>
      <p:ext uri="{BB962C8B-B14F-4D97-AF65-F5344CB8AC3E}">
        <p14:creationId xmlns:p14="http://schemas.microsoft.com/office/powerpoint/2010/main" val="253031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17ECA-0EFD-C53E-65AF-2D7A6D4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Properties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09B58-C14D-80E2-3345-EBF24B78D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The total number of pairs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sz="2400" dirty="0"/>
                  <a:t>, so the total number of triples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−1)/6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n must be of the form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400" dirty="0"/>
                  <a:t> for some integer k</a:t>
                </a:r>
              </a:p>
              <a:p>
                <a:r>
                  <a:rPr lang="en-US" sz="2400" dirty="0"/>
                  <a:t>Graphs have a property known as a circumference, which is the length of the longest cycle in the graph.</a:t>
                </a:r>
              </a:p>
              <a:p>
                <a:r>
                  <a:rPr lang="en-US" sz="2400" dirty="0"/>
                  <a:t>Thus, the graph of an STS has a computable circumference (visualizations included later in presentation).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09B58-C14D-80E2-3345-EBF24B78D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3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2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2FB77-6A78-AA25-BE77-4079DDF2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Properties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049E-F695-FB26-ECA1-B06D3E0D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There is 1 (non-isomorphic) version of each STS(7) and STS(9)</a:t>
            </a:r>
          </a:p>
          <a:p>
            <a:r>
              <a:rPr lang="en-US" sz="2400"/>
              <a:t>There are 2 STS(13)s, 80 STS(15)s, and 11,084,874,829 STS(19)s.</a:t>
            </a:r>
          </a:p>
          <a:p>
            <a:r>
              <a:rPr lang="en-US" sz="2400"/>
              <a:t>Recently published: there are 14,796,207,517,873,771 (14.7 quadrillion) STS(21)</a:t>
            </a:r>
          </a:p>
          <a:p>
            <a:r>
              <a:rPr lang="en-US" sz="2400"/>
              <a:t>There are an unknown amount of STS(25)s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830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82B8D-7B08-F093-80E1-53AFC680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Goals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8889-8AFF-9F67-3F86-AF133A20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goal of the research project was as follows:</a:t>
            </a:r>
          </a:p>
          <a:p>
            <a:pPr lvl="1"/>
            <a:r>
              <a:rPr lang="en-US" dirty="0"/>
              <a:t>Reliable algorithm for quick generation of an STS(n) with a given n.</a:t>
            </a:r>
          </a:p>
          <a:p>
            <a:pPr lvl="1"/>
            <a:r>
              <a:rPr lang="en-US" dirty="0"/>
              <a:t>After that, algorithm for processing these generated systems to analyze their circumferences</a:t>
            </a:r>
          </a:p>
          <a:p>
            <a:pPr lvl="1"/>
            <a:r>
              <a:rPr lang="en-US" dirty="0"/>
              <a:t>Ideally looking for an STS(25) with a circumference of at most 12.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5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0B4E2-06B8-4E1A-3808-2A100D8E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Method: Generation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4F24-2E4D-00B4-6702-F487E3EB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17" y="2218046"/>
            <a:ext cx="4530898" cy="4162434"/>
          </a:xfrm>
        </p:spPr>
        <p:txBody>
          <a:bodyPr anchor="ctr">
            <a:normAutofit/>
          </a:bodyPr>
          <a:lstStyle/>
          <a:p>
            <a:r>
              <a:rPr lang="en-US" sz="1400" dirty="0"/>
              <a:t>Stinson’s Algorithm, as described in </a:t>
            </a:r>
            <a:r>
              <a:rPr lang="en-US" sz="1400" i="1" dirty="0"/>
              <a:t>Combinatorial Algorithms: Generation, Enumeration, and Search</a:t>
            </a:r>
            <a:r>
              <a:rPr lang="en-US" sz="1400" dirty="0"/>
              <a:t>.</a:t>
            </a:r>
          </a:p>
          <a:p>
            <a:r>
              <a:rPr lang="en-US" sz="1400" dirty="0"/>
              <a:t>A “hill-climbing” algorithm which continues adding triples into a group until that n(n-1)/6 number is reached.</a:t>
            </a:r>
          </a:p>
          <a:p>
            <a:pPr lvl="1"/>
            <a:r>
              <a:rPr lang="en-US" sz="1400" dirty="0"/>
              <a:t>Find a number that isn’t in enough groups yet</a:t>
            </a:r>
          </a:p>
          <a:p>
            <a:pPr lvl="1"/>
            <a:r>
              <a:rPr lang="en-US" sz="1400" dirty="0"/>
              <a:t>Pick two other numbers that haven’t been grouped with the first number</a:t>
            </a:r>
          </a:p>
          <a:p>
            <a:pPr lvl="1"/>
            <a:r>
              <a:rPr lang="en-US" sz="1400" dirty="0"/>
              <a:t>Try to form a group with these three numbers</a:t>
            </a:r>
          </a:p>
          <a:p>
            <a:pPr lvl="1"/>
            <a:r>
              <a:rPr lang="en-US" sz="1400" dirty="0"/>
              <a:t>If you can’t form a new group (i.e. invalid pairings), try swapping the offending element with another.</a:t>
            </a:r>
          </a:p>
          <a:p>
            <a:pPr lvl="1"/>
            <a:r>
              <a:rPr lang="en-US" sz="1400" dirty="0"/>
              <a:t>Repeat until all triples are created.</a:t>
            </a:r>
          </a:p>
          <a:p>
            <a:r>
              <a:rPr lang="en-US" sz="1400" dirty="0"/>
              <a:t>Randomness included to create a non-deterministic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B2761-5AB6-AA27-A34E-681ED2CB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95607"/>
            <a:ext cx="5150277" cy="34915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37BE-B91F-15D2-D2F5-092F0B15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Method: Cycle (Path) Checking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63CB-D1A5-95EB-8376-8ADC4573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Construct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Perform DFS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Analyze paths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8744A-D3E5-8E44-644D-86F2DC32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60" y="2519681"/>
            <a:ext cx="6535349" cy="30062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17ECA-0EFD-C53E-65AF-2D7A6D4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09" y="2960716"/>
            <a:ext cx="4304168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Circumference:</a:t>
            </a:r>
            <a:br>
              <a:rPr lang="en-US" sz="5000" dirty="0"/>
            </a:br>
            <a:r>
              <a:rPr lang="en-US" sz="5000" dirty="0"/>
              <a:t>Full Graph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network of dots and lines&#10;&#10;Description automatically generated">
            <a:extLst>
              <a:ext uri="{FF2B5EF4-FFF2-40B4-BE49-F238E27FC236}">
                <a16:creationId xmlns:a16="http://schemas.microsoft.com/office/drawing/2014/main" id="{EA2E4D54-373A-63C7-92E4-5006BBB67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7844" r="6557" b="6138"/>
          <a:stretch/>
        </p:blipFill>
        <p:spPr>
          <a:xfrm>
            <a:off x="5941651" y="666728"/>
            <a:ext cx="5497683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9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749</Words>
  <Application>Microsoft Office PowerPoint</Application>
  <PresentationFormat>Widescreen</PresentationFormat>
  <Paragraphs>60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Steiner Triple Systems</vt:lpstr>
      <vt:lpstr>Overview</vt:lpstr>
      <vt:lpstr>Overview</vt:lpstr>
      <vt:lpstr>Properties</vt:lpstr>
      <vt:lpstr>Properties</vt:lpstr>
      <vt:lpstr>Goals</vt:lpstr>
      <vt:lpstr>Method: Generation</vt:lpstr>
      <vt:lpstr>Method: Cycle (Path) Checking</vt:lpstr>
      <vt:lpstr>Circumference: Full Graph</vt:lpstr>
      <vt:lpstr>Cycle: (16, 18)</vt:lpstr>
      <vt:lpstr>Cycle: (11, 19)</vt:lpstr>
      <vt:lpstr>Outcome</vt:lpstr>
      <vt:lpstr>Potential for Future Paths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Ganschow</dc:creator>
  <cp:lastModifiedBy>Joshua Ganschow</cp:lastModifiedBy>
  <cp:revision>1</cp:revision>
  <dcterms:created xsi:type="dcterms:W3CDTF">2024-09-12T21:01:48Z</dcterms:created>
  <dcterms:modified xsi:type="dcterms:W3CDTF">2024-09-16T20:49:45Z</dcterms:modified>
</cp:coreProperties>
</file>