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E30B8B-F3BE-0849-BC29-BBFDE8E49E90}">
          <p14:sldIdLst>
            <p14:sldId id="256"/>
            <p14:sldId id="260"/>
            <p14:sldId id="258"/>
            <p14:sldId id="259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3BD9-E81C-EE49-B8D4-B8B27708E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16F07-2394-784D-9BF3-7940B49F5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A950-D845-FB4A-9E97-98D01820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380-4F8F-7A4D-B9CC-EDC152E6042C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FCBA3-FEE9-6C4C-9972-B640BD3B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763B-1688-8F47-909B-12E12925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1F3E-0DD6-404D-89D2-67CEEFAB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4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6793-2EEF-4D45-8486-400880CD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6446-EF4E-2B44-98EA-F701208AA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9B8A-8E05-6D43-81A8-EC2BFFD2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380-4F8F-7A4D-B9CC-EDC152E6042C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EC2B5-F1B7-6F41-834E-8EAF3FCE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8F0F-5E7A-AB42-AFA4-03EC1624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1F3E-0DD6-404D-89D2-67CEEFAB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7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64D3E-5072-4A4C-84D5-5A4D6FFA1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AE0E-35D4-2341-B73F-325C622E2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2FF3-282F-0842-ADEB-1D88F9CB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380-4F8F-7A4D-B9CC-EDC152E6042C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9CBA-8B17-B54D-9437-ACB25FBE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BF194-7430-E64C-92F3-FD68697C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1F3E-0DD6-404D-89D2-67CEEFAB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3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4273-76D0-814C-BABB-111FD588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2118-B25A-934E-A362-A6046B6C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E5D14-196A-5A40-990D-8DB57816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380-4F8F-7A4D-B9CC-EDC152E6042C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F693E-C42E-694A-9331-DC4AEE52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751C3-36FF-9546-9264-32EEED58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1F3E-0DD6-404D-89D2-67CEEFAB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78FE-9BE1-3741-9D4E-AA0012E1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9053B-FE50-EE4C-8752-23837295B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A81FE-303D-DD40-9DA3-EE909820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380-4F8F-7A4D-B9CC-EDC152E6042C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DF6E6-16DD-A744-9381-FDD2AD15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72BA5-53F4-B549-AAC0-C6120B93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1F3E-0DD6-404D-89D2-67CEEFAB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0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556F-C433-4947-9A25-DAC58229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1C44-9175-3B4E-BAD7-232D405C8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7E6F3-DE7A-9C49-AE68-3923D9641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21B2F-B0AC-1341-9420-2789D9BC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380-4F8F-7A4D-B9CC-EDC152E6042C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2D922-ACBE-1C41-A4B8-440C0DA5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90C6F-B0B4-9242-AEF3-E553D856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1F3E-0DD6-404D-89D2-67CEEFAB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3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E7F1-9DEC-D741-A7BD-D68CB004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C2A09-154C-A34B-BC15-07B68C397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4FE3A-0660-1E45-BF4E-545442FEE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5E292-2923-1E48-BC98-99243EF2D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C61AD-6FBB-F742-8BE9-C933CEC01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34317-4B5E-A64A-8CBE-44E53239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380-4F8F-7A4D-B9CC-EDC152E6042C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3171A-0186-9C47-B84F-1D186B88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E7628-F228-F048-9CFF-C77BFF84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1F3E-0DD6-404D-89D2-67CEEFAB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1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A189-DD9E-3648-AD3F-99A73F45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50DCA-8778-C342-922C-37D4EBE1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380-4F8F-7A4D-B9CC-EDC152E6042C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F8144-7DF9-A445-BB04-002B6584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DAC86-4EBA-D241-B0AD-D34BCEB1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1F3E-0DD6-404D-89D2-67CEEFAB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1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ACE35-34FC-F74D-BFD1-59D3B61E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380-4F8F-7A4D-B9CC-EDC152E6042C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1CB6F-75FF-B24F-91C4-9AAD0F30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8940B-69D2-2D40-A6A1-395DC2D2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1F3E-0DD6-404D-89D2-67CEEFAB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0C66-45B8-154D-A828-BCFF90F4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9B9F-4E03-534C-93F3-239A1B03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9C7AE-3B58-7847-93B7-CBF1E8979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41E06-503C-C74F-8A98-068C688D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380-4F8F-7A4D-B9CC-EDC152E6042C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5B6CC-A7BE-4F4B-833B-067C7069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7AE08-B2E5-1C49-B165-CF1D1B67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1F3E-0DD6-404D-89D2-67CEEFAB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9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F877-4841-3141-89CC-B289F2DC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33453-3ED1-0848-9167-D975BDD54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BB9CD-108B-314D-B979-357EB05D1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5DB1C-13A3-5440-ACD9-0840726E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380-4F8F-7A4D-B9CC-EDC152E6042C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2BCD8-8F75-5946-9DE4-795ECE32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1F2A1-60B1-1B41-819A-FE3F46E9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1F3E-0DD6-404D-89D2-67CEEFAB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93F7F-7B4F-8B4A-B8ED-7A4371F8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9B5EB-7B48-524C-A069-B32BCEF4D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07EE-E342-B14C-BDE4-16BCF3CE5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2380-4F8F-7A4D-B9CC-EDC152E6042C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7600-0902-424B-A12D-B375599A7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9B7F3-D297-7E41-9700-35140DBEE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1F3E-0DD6-404D-89D2-67CEEFAB0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hub.net/p/mn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1CF3-6110-B743-BBBE-B8E5F23CB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MNE-Python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D4194-95F0-F84A-9297-DCF979FE8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About Us – MNE project info – Plan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Eric Larson and </a:t>
            </a:r>
            <a:r>
              <a:rPr lang="en-US" dirty="0" err="1"/>
              <a:t>Mainak</a:t>
            </a:r>
            <a:r>
              <a:rPr lang="en-US" dirty="0"/>
              <a:t> Jas</a:t>
            </a:r>
          </a:p>
        </p:txBody>
      </p:sp>
    </p:spTree>
    <p:extLst>
      <p:ext uri="{BB962C8B-B14F-4D97-AF65-F5344CB8AC3E}">
        <p14:creationId xmlns:p14="http://schemas.microsoft.com/office/powerpoint/2010/main" val="189473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2A0A-CCDD-AC44-849F-4D2F2776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70CC-4264-3049-A290-1AB43AF4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 Larson, Ph.D.</a:t>
            </a:r>
          </a:p>
          <a:p>
            <a:pPr lvl="1"/>
            <a:r>
              <a:rPr lang="en-US" dirty="0"/>
              <a:t>Ph.D. in Biomedical Engineering (Boston U.)</a:t>
            </a:r>
          </a:p>
          <a:p>
            <a:pPr lvl="1"/>
            <a:r>
              <a:rPr lang="en-US" dirty="0"/>
              <a:t>Research scientist at ILABS (Univ. of Washington)</a:t>
            </a:r>
          </a:p>
          <a:p>
            <a:pPr lvl="1"/>
            <a:r>
              <a:rPr lang="en-US" dirty="0"/>
              <a:t>As a postdoc, converted all of the lab’s (Adrian KC Lee) MATLAB code in 2011</a:t>
            </a:r>
          </a:p>
          <a:p>
            <a:r>
              <a:rPr lang="en-US" dirty="0" err="1"/>
              <a:t>Mainak</a:t>
            </a:r>
            <a:r>
              <a:rPr lang="en-US" dirty="0"/>
              <a:t> Jas, Ph.D.</a:t>
            </a:r>
          </a:p>
          <a:p>
            <a:pPr lvl="1"/>
            <a:r>
              <a:rPr lang="en-US" dirty="0"/>
              <a:t>Ph.D. in Signal and image processing (Telecom </a:t>
            </a:r>
            <a:r>
              <a:rPr lang="en-US" dirty="0" err="1"/>
              <a:t>ParisTech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Postdoc with Matti </a:t>
            </a:r>
            <a:r>
              <a:rPr lang="en-US" dirty="0" err="1"/>
              <a:t>Hämäläinen</a:t>
            </a:r>
            <a:r>
              <a:rPr lang="en-US" dirty="0"/>
              <a:t> at MGH</a:t>
            </a:r>
          </a:p>
          <a:p>
            <a:r>
              <a:rPr lang="en-US" dirty="0"/>
              <a:t>Each have 60,000+ lines of code changed in MNE-Python</a:t>
            </a:r>
          </a:p>
        </p:txBody>
      </p:sp>
    </p:spTree>
    <p:extLst>
      <p:ext uri="{BB962C8B-B14F-4D97-AF65-F5344CB8AC3E}">
        <p14:creationId xmlns:p14="http://schemas.microsoft.com/office/powerpoint/2010/main" val="140581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2F8119F-20EE-094E-806B-BBF7D8DE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30" y="3694644"/>
            <a:ext cx="4079700" cy="2328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B20B8-0730-8C46-BD47-0A01BB763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33" y="2848394"/>
            <a:ext cx="4790963" cy="3998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606D0A-FA05-5544-819A-EE1B31EF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78C0-BE32-3545-97E0-39AEA6E0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MNE-C: Project started by Matti </a:t>
            </a:r>
            <a:r>
              <a:rPr lang="en-US" dirty="0" err="1"/>
              <a:t>Hämäläinen</a:t>
            </a:r>
            <a:r>
              <a:rPr lang="en-US" dirty="0"/>
              <a:t> (MGH) ~20 years ago</a:t>
            </a:r>
          </a:p>
          <a:p>
            <a:r>
              <a:rPr lang="en-US" dirty="0"/>
              <a:t>MNE-Python: Started by Alexandre </a:t>
            </a:r>
            <a:r>
              <a:rPr lang="en-US" dirty="0" err="1"/>
              <a:t>Gramfort</a:t>
            </a:r>
            <a:r>
              <a:rPr lang="en-US" dirty="0"/>
              <a:t> (INRIA) ~10 years ago</a:t>
            </a:r>
          </a:p>
          <a:p>
            <a:pPr lvl="1"/>
            <a:r>
              <a:rPr lang="en-US" dirty="0">
                <a:hlinkClick r:id="rId4"/>
              </a:rPr>
              <a:t>https://www.openhub.net/p/mne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3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731D-F02F-AD49-8409-B407F867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you can do with MNE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CB73-6E8A-AA44-9025-3161DAF3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data</a:t>
            </a:r>
          </a:p>
          <a:p>
            <a:r>
              <a:rPr lang="en-US" dirty="0"/>
              <a:t>Preprocessing (SSP, ICA, Maxwell filter, etc.)</a:t>
            </a:r>
          </a:p>
          <a:p>
            <a:r>
              <a:rPr lang="en-US" dirty="0"/>
              <a:t>Evoked analyses (ERF/P)</a:t>
            </a:r>
          </a:p>
          <a:p>
            <a:r>
              <a:rPr lang="en-US" dirty="0"/>
              <a:t>Time-frequency analyses</a:t>
            </a:r>
          </a:p>
          <a:p>
            <a:r>
              <a:rPr lang="en-US" dirty="0"/>
              <a:t>Source localization</a:t>
            </a:r>
          </a:p>
          <a:p>
            <a:r>
              <a:rPr lang="en-US" dirty="0"/>
              <a:t>Connectivity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Decoding/Encoding (machine learning)</a:t>
            </a:r>
          </a:p>
          <a:p>
            <a:r>
              <a:rPr lang="en-US" dirty="0"/>
              <a:t>… improve it by contributing!</a:t>
            </a:r>
          </a:p>
        </p:txBody>
      </p:sp>
    </p:spTree>
    <p:extLst>
      <p:ext uri="{BB962C8B-B14F-4D97-AF65-F5344CB8AC3E}">
        <p14:creationId xmlns:p14="http://schemas.microsoft.com/office/powerpoint/2010/main" val="14207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-Point Star 6">
            <a:extLst>
              <a:ext uri="{FF2B5EF4-FFF2-40B4-BE49-F238E27FC236}">
                <a16:creationId xmlns:a16="http://schemas.microsoft.com/office/drawing/2014/main" id="{8D5E1D12-5454-E748-B053-162FDDB362AF}"/>
              </a:ext>
            </a:extLst>
          </p:cNvPr>
          <p:cNvSpPr/>
          <p:nvPr/>
        </p:nvSpPr>
        <p:spPr>
          <a:xfrm>
            <a:off x="6325496" y="1825625"/>
            <a:ext cx="3707802" cy="145545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2168C-9393-F240-982D-46068C16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A2C51-AD58-3542-9252-6D398ECC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Day 1:</a:t>
            </a:r>
          </a:p>
          <a:p>
            <a:pPr lvl="1"/>
            <a:r>
              <a:rPr lang="en-US" dirty="0"/>
              <a:t>(This intro)</a:t>
            </a:r>
          </a:p>
          <a:p>
            <a:pPr lvl="1"/>
            <a:r>
              <a:rPr lang="en-US" b="1" dirty="0"/>
              <a:t>Python</a:t>
            </a:r>
          </a:p>
          <a:p>
            <a:pPr lvl="1"/>
            <a:r>
              <a:rPr lang="en-US" dirty="0"/>
              <a:t>NumPy</a:t>
            </a:r>
          </a:p>
          <a:p>
            <a:pPr lvl="1"/>
            <a:r>
              <a:rPr lang="en-US" dirty="0"/>
              <a:t>MNE raw data to evoked</a:t>
            </a:r>
          </a:p>
          <a:p>
            <a:r>
              <a:rPr lang="en-US" dirty="0"/>
              <a:t>Day 2:</a:t>
            </a:r>
          </a:p>
          <a:p>
            <a:pPr lvl="1"/>
            <a:r>
              <a:rPr lang="en-US" dirty="0"/>
              <a:t>Preprocessing</a:t>
            </a:r>
          </a:p>
          <a:p>
            <a:pPr lvl="1"/>
            <a:r>
              <a:rPr lang="en-US" dirty="0"/>
              <a:t>Forward / </a:t>
            </a:r>
            <a:r>
              <a:rPr lang="en-US" dirty="0" err="1"/>
              <a:t>cov</a:t>
            </a:r>
            <a:r>
              <a:rPr lang="en-US" dirty="0"/>
              <a:t> / inverses</a:t>
            </a:r>
          </a:p>
          <a:p>
            <a:r>
              <a:rPr lang="en-US" dirty="0"/>
              <a:t>Day 3:</a:t>
            </a:r>
          </a:p>
          <a:p>
            <a:pPr lvl="1"/>
            <a:r>
              <a:rPr lang="en-US" dirty="0"/>
              <a:t>Decoding / machine learning</a:t>
            </a:r>
          </a:p>
          <a:p>
            <a:pPr lvl="1"/>
            <a:r>
              <a:rPr lang="en-US" dirty="0"/>
              <a:t>Connectivity and statistics</a:t>
            </a:r>
          </a:p>
          <a:p>
            <a:pPr lvl="1"/>
            <a:r>
              <a:rPr lang="en-US" dirty="0"/>
              <a:t>Contributing to MNE</a:t>
            </a:r>
          </a:p>
          <a:p>
            <a:r>
              <a:rPr lang="en-US" dirty="0"/>
              <a:t>Work with your own data each day, try out what we’ve taught or work ahead!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A3B13-8832-0B48-8D7B-1A25C1C74D94}"/>
              </a:ext>
            </a:extLst>
          </p:cNvPr>
          <p:cNvSpPr txBox="1"/>
          <p:nvPr/>
        </p:nvSpPr>
        <p:spPr>
          <a:xfrm>
            <a:off x="7230930" y="2310869"/>
            <a:ext cx="189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Don’t hesitate to ask questions!</a:t>
            </a:r>
          </a:p>
        </p:txBody>
      </p:sp>
    </p:spTree>
    <p:extLst>
      <p:ext uri="{BB962C8B-B14F-4D97-AF65-F5344CB8AC3E}">
        <p14:creationId xmlns:p14="http://schemas.microsoft.com/office/powerpoint/2010/main" val="134518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244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MNE-Python workshop</vt:lpstr>
      <vt:lpstr>About us</vt:lpstr>
      <vt:lpstr>About the project</vt:lpstr>
      <vt:lpstr>Some things you can do with MNE</vt:lpstr>
      <vt:lpstr>What’s the plan?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MNE-Python workshop</dc:title>
  <dc:creator>Eric Larson</dc:creator>
  <cp:lastModifiedBy>Eric Larson</cp:lastModifiedBy>
  <cp:revision>6</cp:revision>
  <dcterms:created xsi:type="dcterms:W3CDTF">2019-05-28T12:21:19Z</dcterms:created>
  <dcterms:modified xsi:type="dcterms:W3CDTF">2019-05-28T12:54:25Z</dcterms:modified>
</cp:coreProperties>
</file>