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339" r:id="rId3"/>
    <p:sldId id="298" r:id="rId4"/>
    <p:sldId id="299" r:id="rId5"/>
    <p:sldId id="300" r:id="rId6"/>
    <p:sldId id="301" r:id="rId7"/>
    <p:sldId id="303" r:id="rId8"/>
    <p:sldId id="304" r:id="rId9"/>
    <p:sldId id="327" r:id="rId10"/>
    <p:sldId id="289" r:id="rId11"/>
    <p:sldId id="348" r:id="rId12"/>
    <p:sldId id="350" r:id="rId13"/>
    <p:sldId id="351" r:id="rId14"/>
    <p:sldId id="349" r:id="rId15"/>
    <p:sldId id="346" r:id="rId16"/>
    <p:sldId id="34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493" autoAdjust="0"/>
  </p:normalViewPr>
  <p:slideViewPr>
    <p:cSldViewPr>
      <p:cViewPr>
        <p:scale>
          <a:sx n="70" d="100"/>
          <a:sy n="70" d="100"/>
        </p:scale>
        <p:origin x="-2712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RMSE</c:v>
                </c:pt>
              </c:strCache>
            </c:strRef>
          </c:tx>
          <c:spPr>
            <a:ln w="19050">
              <a:solidFill>
                <a:srgbClr val="FF0000"/>
              </a:solidFill>
            </a:ln>
          </c:spPr>
          <c:marker>
            <c:symbol val="circle"/>
            <c:size val="7"/>
            <c:spPr>
              <a:solidFill>
                <a:schemeClr val="bg1"/>
              </a:solidFill>
              <a:ln w="19050">
                <a:solidFill>
                  <a:srgbClr val="FF0000"/>
                </a:solidFill>
              </a:ln>
            </c:spPr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40</c:v>
                </c:pt>
                <c:pt idx="1">
                  <c:v>45.517241379299946</c:v>
                </c:pt>
                <c:pt idx="2">
                  <c:v>51.034482758599999</c:v>
                </c:pt>
                <c:pt idx="3">
                  <c:v>56.551724137899996</c:v>
                </c:pt>
                <c:pt idx="4">
                  <c:v>62.068965517200006</c:v>
                </c:pt>
                <c:pt idx="5">
                  <c:v>67.586206896599876</c:v>
                </c:pt>
                <c:pt idx="6">
                  <c:v>73.103448275899893</c:v>
                </c:pt>
                <c:pt idx="7">
                  <c:v>78.620689655199982</c:v>
                </c:pt>
                <c:pt idx="8">
                  <c:v>84.137931034499857</c:v>
                </c:pt>
                <c:pt idx="9">
                  <c:v>89.655172413799818</c:v>
                </c:pt>
                <c:pt idx="10">
                  <c:v>95.172413793099878</c:v>
                </c:pt>
                <c:pt idx="11">
                  <c:v>100.6896551723999</c:v>
                </c:pt>
                <c:pt idx="12">
                  <c:v>106.2068965517</c:v>
                </c:pt>
                <c:pt idx="13">
                  <c:v>111.724137931</c:v>
                </c:pt>
                <c:pt idx="14">
                  <c:v>117.2413793103</c:v>
                </c:pt>
                <c:pt idx="15">
                  <c:v>122.75862068970011</c:v>
                </c:pt>
                <c:pt idx="16">
                  <c:v>128.27586206899983</c:v>
                </c:pt>
                <c:pt idx="17">
                  <c:v>133.79310344829997</c:v>
                </c:pt>
                <c:pt idx="18">
                  <c:v>139.31034482760018</c:v>
                </c:pt>
                <c:pt idx="19">
                  <c:v>144.82758620690001</c:v>
                </c:pt>
                <c:pt idx="20">
                  <c:v>150.34482758620001</c:v>
                </c:pt>
                <c:pt idx="21">
                  <c:v>155.86206896550004</c:v>
                </c:pt>
                <c:pt idx="22">
                  <c:v>161.37931034480002</c:v>
                </c:pt>
                <c:pt idx="23">
                  <c:v>166.89655172409985</c:v>
                </c:pt>
                <c:pt idx="24">
                  <c:v>172.41379310339985</c:v>
                </c:pt>
                <c:pt idx="25">
                  <c:v>177.93103448280004</c:v>
                </c:pt>
                <c:pt idx="26">
                  <c:v>183.44827586210002</c:v>
                </c:pt>
                <c:pt idx="27">
                  <c:v>188.96551724139999</c:v>
                </c:pt>
                <c:pt idx="28">
                  <c:v>194.4827586207</c:v>
                </c:pt>
                <c:pt idx="29">
                  <c:v>200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2.3559198465</c:v>
                </c:pt>
                <c:pt idx="1">
                  <c:v>1.9825999953</c:v>
                </c:pt>
                <c:pt idx="2">
                  <c:v>1.9099812896999988</c:v>
                </c:pt>
                <c:pt idx="3">
                  <c:v>1.8708460104</c:v>
                </c:pt>
                <c:pt idx="4">
                  <c:v>1.858436699299999</c:v>
                </c:pt>
                <c:pt idx="5">
                  <c:v>1.862826272199998</c:v>
                </c:pt>
                <c:pt idx="6">
                  <c:v>1.862826272199998</c:v>
                </c:pt>
                <c:pt idx="7">
                  <c:v>1.8781940940999988</c:v>
                </c:pt>
                <c:pt idx="8">
                  <c:v>1.8791679679000011</c:v>
                </c:pt>
                <c:pt idx="9">
                  <c:v>1.888364356399999</c:v>
                </c:pt>
                <c:pt idx="10">
                  <c:v>1.8845155726000011</c:v>
                </c:pt>
                <c:pt idx="11">
                  <c:v>1.8889338908</c:v>
                </c:pt>
                <c:pt idx="12">
                  <c:v>1.8940318646000012</c:v>
                </c:pt>
                <c:pt idx="13">
                  <c:v>1.8940318646000012</c:v>
                </c:pt>
                <c:pt idx="14">
                  <c:v>1.8940318646000012</c:v>
                </c:pt>
                <c:pt idx="15">
                  <c:v>1.8940318646000012</c:v>
                </c:pt>
                <c:pt idx="16">
                  <c:v>1.8940318646000012</c:v>
                </c:pt>
                <c:pt idx="17">
                  <c:v>1.8940318646000012</c:v>
                </c:pt>
                <c:pt idx="18">
                  <c:v>1.8940318646000012</c:v>
                </c:pt>
                <c:pt idx="19">
                  <c:v>1.8940318646000012</c:v>
                </c:pt>
                <c:pt idx="20">
                  <c:v>1.8940318646000012</c:v>
                </c:pt>
                <c:pt idx="21">
                  <c:v>1.8940318646000012</c:v>
                </c:pt>
                <c:pt idx="22">
                  <c:v>1.8940318646000012</c:v>
                </c:pt>
                <c:pt idx="23">
                  <c:v>1.8940318646000012</c:v>
                </c:pt>
                <c:pt idx="24">
                  <c:v>1.8940318646000012</c:v>
                </c:pt>
                <c:pt idx="25">
                  <c:v>1.8940318646000012</c:v>
                </c:pt>
                <c:pt idx="26">
                  <c:v>1.8940318646000012</c:v>
                </c:pt>
                <c:pt idx="27">
                  <c:v>1.8940318646000012</c:v>
                </c:pt>
                <c:pt idx="28">
                  <c:v>1.8940318646000012</c:v>
                </c:pt>
                <c:pt idx="29">
                  <c:v>1.8940318646000012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Autoreject (global)</c:v>
                </c:pt>
              </c:strCache>
            </c:strRef>
          </c:tx>
          <c:spPr>
            <a:ln>
              <a:solidFill>
                <a:srgbClr val="FF0000"/>
              </a:solidFill>
              <a:prstDash val="dash"/>
            </a:ln>
          </c:spPr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40</c:v>
                </c:pt>
                <c:pt idx="1">
                  <c:v>45.517241379299946</c:v>
                </c:pt>
                <c:pt idx="2">
                  <c:v>51.034482758599999</c:v>
                </c:pt>
                <c:pt idx="3">
                  <c:v>56.551724137899996</c:v>
                </c:pt>
                <c:pt idx="4">
                  <c:v>62.068965517200006</c:v>
                </c:pt>
                <c:pt idx="5">
                  <c:v>67.586206896599876</c:v>
                </c:pt>
                <c:pt idx="6">
                  <c:v>73.103448275899893</c:v>
                </c:pt>
                <c:pt idx="7">
                  <c:v>78.620689655199982</c:v>
                </c:pt>
                <c:pt idx="8">
                  <c:v>84.137931034499857</c:v>
                </c:pt>
                <c:pt idx="9">
                  <c:v>89.655172413799818</c:v>
                </c:pt>
                <c:pt idx="10">
                  <c:v>95.172413793099878</c:v>
                </c:pt>
                <c:pt idx="11">
                  <c:v>100.6896551723999</c:v>
                </c:pt>
                <c:pt idx="12">
                  <c:v>106.2068965517</c:v>
                </c:pt>
                <c:pt idx="13">
                  <c:v>111.724137931</c:v>
                </c:pt>
                <c:pt idx="14">
                  <c:v>117.2413793103</c:v>
                </c:pt>
                <c:pt idx="15">
                  <c:v>122.75862068970011</c:v>
                </c:pt>
                <c:pt idx="16">
                  <c:v>128.27586206899983</c:v>
                </c:pt>
                <c:pt idx="17">
                  <c:v>133.79310344829997</c:v>
                </c:pt>
                <c:pt idx="18">
                  <c:v>139.31034482760018</c:v>
                </c:pt>
                <c:pt idx="19">
                  <c:v>144.82758620690001</c:v>
                </c:pt>
                <c:pt idx="20">
                  <c:v>150.34482758620001</c:v>
                </c:pt>
                <c:pt idx="21">
                  <c:v>155.86206896550004</c:v>
                </c:pt>
                <c:pt idx="22">
                  <c:v>161.37931034480002</c:v>
                </c:pt>
                <c:pt idx="23">
                  <c:v>166.89655172409985</c:v>
                </c:pt>
                <c:pt idx="24">
                  <c:v>172.41379310339985</c:v>
                </c:pt>
                <c:pt idx="25">
                  <c:v>177.93103448280004</c:v>
                </c:pt>
                <c:pt idx="26">
                  <c:v>183.44827586210002</c:v>
                </c:pt>
                <c:pt idx="27">
                  <c:v>188.96551724139999</c:v>
                </c:pt>
                <c:pt idx="28">
                  <c:v>194.4827586207</c:v>
                </c:pt>
                <c:pt idx="29">
                  <c:v>200</c:v>
                </c:pt>
              </c:numCache>
            </c:numRef>
          </c:cat>
          <c:val>
            <c:numRef>
              <c:f>Sheet1!$C$2:$C$31</c:f>
              <c:numCache>
                <c:formatCode>General</c:formatCode>
                <c:ptCount val="30"/>
                <c:pt idx="9">
                  <c:v>2.0499999999999998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Manual</c:v>
                </c:pt>
              </c:strCache>
            </c:strRef>
          </c:tx>
          <c:spPr>
            <a:ln>
              <a:solidFill>
                <a:srgbClr val="002060"/>
              </a:solidFill>
              <a:prstDash val="sysDot"/>
            </a:ln>
          </c:spPr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40</c:v>
                </c:pt>
                <c:pt idx="1">
                  <c:v>45.517241379299946</c:v>
                </c:pt>
                <c:pt idx="2">
                  <c:v>51.034482758599999</c:v>
                </c:pt>
                <c:pt idx="3">
                  <c:v>56.551724137899996</c:v>
                </c:pt>
                <c:pt idx="4">
                  <c:v>62.068965517200006</c:v>
                </c:pt>
                <c:pt idx="5">
                  <c:v>67.586206896599876</c:v>
                </c:pt>
                <c:pt idx="6">
                  <c:v>73.103448275899893</c:v>
                </c:pt>
                <c:pt idx="7">
                  <c:v>78.620689655199982</c:v>
                </c:pt>
                <c:pt idx="8">
                  <c:v>84.137931034499857</c:v>
                </c:pt>
                <c:pt idx="9">
                  <c:v>89.655172413799818</c:v>
                </c:pt>
                <c:pt idx="10">
                  <c:v>95.172413793099878</c:v>
                </c:pt>
                <c:pt idx="11">
                  <c:v>100.6896551723999</c:v>
                </c:pt>
                <c:pt idx="12">
                  <c:v>106.2068965517</c:v>
                </c:pt>
                <c:pt idx="13">
                  <c:v>111.724137931</c:v>
                </c:pt>
                <c:pt idx="14">
                  <c:v>117.2413793103</c:v>
                </c:pt>
                <c:pt idx="15">
                  <c:v>122.75862068970011</c:v>
                </c:pt>
                <c:pt idx="16">
                  <c:v>128.27586206899983</c:v>
                </c:pt>
                <c:pt idx="17">
                  <c:v>133.79310344829997</c:v>
                </c:pt>
                <c:pt idx="18">
                  <c:v>139.31034482760018</c:v>
                </c:pt>
                <c:pt idx="19">
                  <c:v>144.82758620690001</c:v>
                </c:pt>
                <c:pt idx="20">
                  <c:v>150.34482758620001</c:v>
                </c:pt>
                <c:pt idx="21">
                  <c:v>155.86206896550004</c:v>
                </c:pt>
                <c:pt idx="22">
                  <c:v>161.37931034480002</c:v>
                </c:pt>
                <c:pt idx="23">
                  <c:v>166.89655172409985</c:v>
                </c:pt>
                <c:pt idx="24">
                  <c:v>172.41379310339985</c:v>
                </c:pt>
                <c:pt idx="25">
                  <c:v>177.93103448280004</c:v>
                </c:pt>
                <c:pt idx="26">
                  <c:v>183.44827586210002</c:v>
                </c:pt>
                <c:pt idx="27">
                  <c:v>188.96551724139999</c:v>
                </c:pt>
                <c:pt idx="28">
                  <c:v>194.4827586207</c:v>
                </c:pt>
                <c:pt idx="29">
                  <c:v>200</c:v>
                </c:pt>
              </c:numCache>
            </c:numRef>
          </c:cat>
          <c:val>
            <c:numRef>
              <c:f>Sheet1!$D$2:$D$31</c:f>
              <c:numCache>
                <c:formatCode>General</c:formatCode>
                <c:ptCount val="30"/>
                <c:pt idx="17">
                  <c:v>2.0499999999999998</c:v>
                </c:pt>
              </c:numCache>
            </c:numRef>
          </c:val>
        </c:ser>
        <c:marker val="1"/>
        <c:axId val="92069248"/>
        <c:axId val="92083712"/>
      </c:lineChart>
      <c:catAx>
        <c:axId val="92069248"/>
        <c:scaling>
          <c:orientation val="minMax"/>
        </c:scaling>
        <c:axPos val="b"/>
        <c:majorGridlines>
          <c:spPr>
            <a:ln>
              <a:solidFill>
                <a:prstClr val="white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b="0" dirty="0" smtClean="0"/>
                  <a:t>Threshold (</a:t>
                </a:r>
                <a:r>
                  <a:rPr lang="en-US" b="0" dirty="0" err="1" smtClean="0">
                    <a:latin typeface="Calibri"/>
                  </a:rPr>
                  <a:t>μ</a:t>
                </a:r>
                <a:r>
                  <a:rPr lang="en-US" b="0" dirty="0" err="1" smtClean="0"/>
                  <a:t>V</a:t>
                </a:r>
                <a:r>
                  <a:rPr lang="en-US" b="0" dirty="0" smtClean="0"/>
                  <a:t>)</a:t>
                </a:r>
                <a:endParaRPr lang="en-US" b="0" dirty="0"/>
              </a:p>
            </c:rich>
          </c:tx>
          <c:layout/>
        </c:title>
        <c:numFmt formatCode="#,##0" sourceLinked="0"/>
        <c:tickLblPos val="low"/>
        <c:txPr>
          <a:bodyPr rot="0" vert="horz"/>
          <a:lstStyle/>
          <a:p>
            <a:pPr>
              <a:defRPr/>
            </a:pPr>
            <a:endParaRPr lang="en-US"/>
          </a:p>
        </c:txPr>
        <c:crossAx val="92083712"/>
        <c:crosses val="autoZero"/>
        <c:auto val="1"/>
        <c:lblAlgn val="ctr"/>
        <c:lblOffset val="0"/>
        <c:tickLblSkip val="3"/>
        <c:tickMarkSkip val="3"/>
      </c:catAx>
      <c:valAx>
        <c:axId val="92083712"/>
        <c:scaling>
          <c:orientation val="minMax"/>
          <c:max val="2.36"/>
          <c:min val="1.85"/>
        </c:scaling>
        <c:axPos val="l"/>
        <c:majorGridlines>
          <c:spPr>
            <a:ln>
              <a:solidFill>
                <a:schemeClr val="bg1"/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="0" dirty="0" smtClean="0"/>
                  <a:t>RMSE (</a:t>
                </a:r>
                <a:r>
                  <a:rPr lang="en-US" sz="1800" b="0" i="0" u="none" strike="noStrike" baseline="0" dirty="0" err="1" smtClean="0"/>
                  <a:t>μ</a:t>
                </a:r>
                <a:r>
                  <a:rPr lang="en-US" b="0" dirty="0" err="1" smtClean="0"/>
                  <a:t>V</a:t>
                </a:r>
                <a:r>
                  <a:rPr lang="en-US" b="0" dirty="0" smtClean="0"/>
                  <a:t>)</a:t>
                </a:r>
                <a:endParaRPr lang="en-US" b="0" dirty="0"/>
              </a:p>
            </c:rich>
          </c:tx>
          <c:layout/>
        </c:title>
        <c:numFmt formatCode="General" sourceLinked="1"/>
        <c:tickLblPos val="nextTo"/>
        <c:crossAx val="92069248"/>
        <c:crosses val="autoZero"/>
        <c:crossBetween val="midCat"/>
        <c:majorUnit val="0.1"/>
      </c:valAx>
      <c:spPr>
        <a:solidFill>
          <a:srgbClr val="1F497D">
            <a:lumMod val="20000"/>
            <a:lumOff val="80000"/>
            <a:alpha val="44000"/>
          </a:srgbClr>
        </a:solidFill>
        <a:ln>
          <a:noFill/>
        </a:ln>
      </c:spPr>
    </c:plotArea>
    <c:legend>
      <c:legendPos val="tr"/>
      <c:layout>
        <c:manualLayout>
          <c:xMode val="edge"/>
          <c:yMode val="edge"/>
          <c:x val="0.53494783464566964"/>
          <c:y val="6.8750000000000033E-2"/>
          <c:w val="0.41595833333333332"/>
          <c:h val="0.26415994094488188"/>
        </c:manualLayout>
      </c:layout>
      <c:overlay val="1"/>
      <c:spPr>
        <a:solidFill>
          <a:srgbClr val="4F81BD">
            <a:lumMod val="20000"/>
            <a:lumOff val="80000"/>
            <a:alpha val="63000"/>
          </a:srgbClr>
        </a:solidFill>
        <a:ln>
          <a:solidFill>
            <a:prstClr val="white"/>
          </a:solidFill>
        </a:ln>
      </c:sp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50">
                <a:alpha val="84000"/>
              </a:srgbClr>
            </a:solidFill>
            <a:ln w="9525">
              <a:solidFill>
                <a:schemeClr val="bg1"/>
              </a:solidFill>
            </a:ln>
          </c:spPr>
          <c:cat>
            <c:numRef>
              <c:f>Sheet1!$A$2:$A$33</c:f>
              <c:numCache>
                <c:formatCode>General</c:formatCode>
                <c:ptCount val="32"/>
                <c:pt idx="0">
                  <c:v>123.02</c:v>
                </c:pt>
                <c:pt idx="1">
                  <c:v>148.57129976439998</c:v>
                </c:pt>
                <c:pt idx="2">
                  <c:v>174.12863740810027</c:v>
                </c:pt>
                <c:pt idx="3">
                  <c:v>199.68597505179997</c:v>
                </c:pt>
                <c:pt idx="4">
                  <c:v>225.24331269549995</c:v>
                </c:pt>
                <c:pt idx="5">
                  <c:v>250.80065033919999</c:v>
                </c:pt>
                <c:pt idx="6">
                  <c:v>276.3579879829</c:v>
                </c:pt>
                <c:pt idx="7">
                  <c:v>301.91532562659899</c:v>
                </c:pt>
                <c:pt idx="8">
                  <c:v>327.47266327030002</c:v>
                </c:pt>
                <c:pt idx="9">
                  <c:v>353.03000091400003</c:v>
                </c:pt>
                <c:pt idx="10">
                  <c:v>378.58733855769054</c:v>
                </c:pt>
                <c:pt idx="11">
                  <c:v>404.14467620140078</c:v>
                </c:pt>
                <c:pt idx="12">
                  <c:v>429.70201384509869</c:v>
                </c:pt>
                <c:pt idx="13">
                  <c:v>455.25935148879893</c:v>
                </c:pt>
                <c:pt idx="14">
                  <c:v>480.81668913250002</c:v>
                </c:pt>
                <c:pt idx="15">
                  <c:v>506.37402677620003</c:v>
                </c:pt>
                <c:pt idx="16">
                  <c:v>531.93136441989998</c:v>
                </c:pt>
                <c:pt idx="17">
                  <c:v>557.48870206370054</c:v>
                </c:pt>
                <c:pt idx="18">
                  <c:v>583.04603970739993</c:v>
                </c:pt>
                <c:pt idx="19">
                  <c:v>608.60337735111625</c:v>
                </c:pt>
                <c:pt idx="20">
                  <c:v>634.16071499479949</c:v>
                </c:pt>
                <c:pt idx="21">
                  <c:v>659.71805263850354</c:v>
                </c:pt>
                <c:pt idx="22">
                  <c:v>685.27539028220053</c:v>
                </c:pt>
                <c:pt idx="23">
                  <c:v>710.83272792589946</c:v>
                </c:pt>
                <c:pt idx="24">
                  <c:v>736.39006556960055</c:v>
                </c:pt>
                <c:pt idx="25">
                  <c:v>761.94740321329948</c:v>
                </c:pt>
                <c:pt idx="26">
                  <c:v>787.50474085700353</c:v>
                </c:pt>
                <c:pt idx="27">
                  <c:v>813.06207850069995</c:v>
                </c:pt>
                <c:pt idx="28">
                  <c:v>838.61941614439991</c:v>
                </c:pt>
                <c:pt idx="29">
                  <c:v>864.17675378810054</c:v>
                </c:pt>
                <c:pt idx="30">
                  <c:v>889.73409143180004</c:v>
                </c:pt>
                <c:pt idx="31">
                  <c:v>900</c:v>
                </c:pt>
              </c:numCache>
            </c:numRef>
          </c:cat>
          <c:val>
            <c:numRef>
              <c:f>Sheet1!$B$2:$B$33</c:f>
              <c:numCache>
                <c:formatCode>General</c:formatCode>
                <c:ptCount val="32"/>
                <c:pt idx="0">
                  <c:v>0</c:v>
                </c:pt>
                <c:pt idx="1">
                  <c:v>3</c:v>
                </c:pt>
                <c:pt idx="2">
                  <c:v>3</c:v>
                </c:pt>
                <c:pt idx="3">
                  <c:v>8</c:v>
                </c:pt>
                <c:pt idx="4">
                  <c:v>6</c:v>
                </c:pt>
                <c:pt idx="5">
                  <c:v>14</c:v>
                </c:pt>
                <c:pt idx="6">
                  <c:v>15</c:v>
                </c:pt>
                <c:pt idx="7">
                  <c:v>17</c:v>
                </c:pt>
                <c:pt idx="8">
                  <c:v>22</c:v>
                </c:pt>
                <c:pt idx="9">
                  <c:v>14</c:v>
                </c:pt>
                <c:pt idx="10">
                  <c:v>14</c:v>
                </c:pt>
                <c:pt idx="11">
                  <c:v>7</c:v>
                </c:pt>
                <c:pt idx="12">
                  <c:v>7</c:v>
                </c:pt>
                <c:pt idx="13">
                  <c:v>6</c:v>
                </c:pt>
                <c:pt idx="14">
                  <c:v>9</c:v>
                </c:pt>
                <c:pt idx="15">
                  <c:v>6</c:v>
                </c:pt>
                <c:pt idx="16">
                  <c:v>3</c:v>
                </c:pt>
                <c:pt idx="17">
                  <c:v>4</c:v>
                </c:pt>
                <c:pt idx="18">
                  <c:v>4</c:v>
                </c:pt>
                <c:pt idx="19">
                  <c:v>5</c:v>
                </c:pt>
                <c:pt idx="20">
                  <c:v>5</c:v>
                </c:pt>
                <c:pt idx="21">
                  <c:v>1</c:v>
                </c:pt>
                <c:pt idx="22">
                  <c:v>4</c:v>
                </c:pt>
                <c:pt idx="23">
                  <c:v>6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3</c:v>
                </c:pt>
                <c:pt idx="28">
                  <c:v>3</c:v>
                </c:pt>
                <c:pt idx="29">
                  <c:v>2</c:v>
                </c:pt>
                <c:pt idx="30">
                  <c:v>3</c:v>
                </c:pt>
                <c:pt idx="31">
                  <c:v>0</c:v>
                </c:pt>
              </c:numCache>
            </c:numRef>
          </c:val>
        </c:ser>
        <c:gapWidth val="0"/>
        <c:axId val="92208128"/>
        <c:axId val="103189504"/>
      </c:barChart>
      <c:catAx>
        <c:axId val="92208128"/>
        <c:scaling>
          <c:orientation val="minMax"/>
        </c:scaling>
        <c:axPos val="b"/>
        <c:majorGridlines>
          <c:spPr>
            <a:ln>
              <a:solidFill>
                <a:prstClr val="white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b="0" dirty="0" smtClean="0"/>
                  <a:t>Threshold (</a:t>
                </a:r>
                <a:r>
                  <a:rPr lang="en-US" b="0" dirty="0" err="1" smtClean="0"/>
                  <a:t>fT</a:t>
                </a:r>
                <a:r>
                  <a:rPr lang="en-US" b="0" dirty="0" smtClean="0"/>
                  <a:t>/cm)</a:t>
                </a:r>
                <a:endParaRPr lang="en-US" b="0" dirty="0"/>
              </a:p>
            </c:rich>
          </c:tx>
          <c:layout/>
        </c:title>
        <c:numFmt formatCode="#,##0" sourceLinked="0"/>
        <c:majorTickMark val="none"/>
        <c:tickLblPos val="low"/>
        <c:crossAx val="103189504"/>
        <c:crosses val="autoZero"/>
        <c:auto val="1"/>
        <c:lblAlgn val="ctr"/>
        <c:lblOffset val="0"/>
        <c:tickLblSkip val="4"/>
        <c:tickMarkSkip val="1"/>
      </c:catAx>
      <c:valAx>
        <c:axId val="103189504"/>
        <c:scaling>
          <c:orientation val="minMax"/>
        </c:scaling>
        <c:axPos val="l"/>
        <c:majorGridlines>
          <c:spPr>
            <a:ln>
              <a:solidFill>
                <a:prstClr val="white"/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="0" dirty="0" smtClean="0"/>
                  <a:t>Number of sensors</a:t>
                </a:r>
                <a:endParaRPr lang="en-US" b="0" dirty="0"/>
              </a:p>
            </c:rich>
          </c:tx>
          <c:layout/>
        </c:title>
        <c:numFmt formatCode="General" sourceLinked="1"/>
        <c:tickLblPos val="nextTo"/>
        <c:crossAx val="92208128"/>
        <c:crosses val="autoZero"/>
        <c:crossBetween val="midCat"/>
      </c:valAx>
      <c:spPr>
        <a:solidFill>
          <a:srgbClr val="C6D9F1">
            <a:alpha val="43922"/>
          </a:srgbClr>
        </a:solidFill>
      </c:spPr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6DEE5-8EA6-4306-AE77-827AC6D5231C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2C932-4C43-493C-ACF9-421D79DE4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D25C5-75E0-4886-81FE-C91A31F62272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621F2-B9C1-41A8-AEC7-9CBC67F31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Thank jury. Thank president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Automating analysis of neural time series.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The PhD was advised by </a:t>
            </a:r>
            <a:r>
              <a:rPr lang="en-US" sz="1200" baseline="0" dirty="0" err="1" smtClean="0"/>
              <a:t>Alexandre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Gramfort</a:t>
            </a:r>
            <a:r>
              <a:rPr lang="en-US" sz="1200" baseline="0" dirty="0" smtClean="0"/>
              <a:t>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PhD </a:t>
            </a:r>
            <a:r>
              <a:rPr lang="en-US" sz="1200" baseline="0" dirty="0" err="1" smtClean="0"/>
              <a:t>cumulation</a:t>
            </a:r>
            <a:r>
              <a:rPr lang="en-US" sz="1200" baseline="0" dirty="0" smtClean="0"/>
              <a:t> of 3 years of research. 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Different from Telecom research but similar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621F2-B9C1-41A8-AEC7-9CBC67F31BF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minimize in red</a:t>
            </a:r>
          </a:p>
          <a:p>
            <a:endParaRPr lang="en-US" dirty="0" smtClean="0"/>
          </a:p>
          <a:p>
            <a:r>
              <a:rPr lang="en-US" dirty="0" smtClean="0"/>
              <a:t>Gaussian process says which areas are unexplored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0DB84-D5B0-4684-B8A3-E66CF42663D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Peak to peak = maximum – minimum</a:t>
            </a:r>
            <a:r>
              <a:rPr lang="en-US" baseline="0" dirty="0" smtClean="0"/>
              <a:t> amplitude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Types of artifacts: loose sensor, flux jumps</a:t>
            </a:r>
          </a:p>
          <a:p>
            <a:endParaRPr lang="en-US" dirty="0" smtClean="0"/>
          </a:p>
          <a:p>
            <a:r>
              <a:rPr lang="en-US" dirty="0" smtClean="0"/>
              <a:t>These artifacts can affect other algorithms downstream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7621F2-B9C1-41A8-AEC7-9CBC67F31BF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Average for different sensors overlaid in one plot</a:t>
            </a:r>
          </a:p>
          <a:p>
            <a:endParaRPr lang="en-US" dirty="0" smtClean="0"/>
          </a:p>
          <a:p>
            <a:r>
              <a:rPr lang="en-US" dirty="0" smtClean="0"/>
              <a:t>Strategy: try</a:t>
            </a:r>
            <a:r>
              <a:rPr lang="en-US" baseline="0" dirty="0" smtClean="0"/>
              <a:t> low to high threshold, select best data quality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7BDC6-7631-4E85-B48B-FE6938560CF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7BDC6-7631-4E85-B48B-FE6938560CF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7BDC6-7631-4E85-B48B-FE6938560CF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7BDC6-7631-4E85-B48B-FE6938560CF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 -&gt;</a:t>
            </a:r>
            <a:r>
              <a:rPr lang="en-US" baseline="0" dirty="0" smtClean="0"/>
              <a:t> possible to learn different thresholds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possible manually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Need to develop </a:t>
            </a:r>
            <a:r>
              <a:rPr lang="en-US" baseline="0" dirty="0" err="1" smtClean="0"/>
              <a:t>autoreject</a:t>
            </a:r>
            <a:r>
              <a:rPr lang="en-US" baseline="0" dirty="0" smtClean="0"/>
              <a:t> (local)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7BDC6-7631-4E85-B48B-FE6938560CF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that you can</a:t>
            </a:r>
            <a:r>
              <a:rPr lang="en-US" baseline="0" dirty="0" smtClean="0"/>
              <a:t> interpolate the data from the other sensors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7BDC6-7631-4E85-B48B-FE6938560CF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Quantitative evaluation is not easy – public data, and manually </a:t>
            </a:r>
            <a:r>
              <a:rPr lang="en-US" dirty="0" err="1" smtClean="0"/>
              <a:t>curated</a:t>
            </a:r>
            <a:r>
              <a:rPr lang="en-US" dirty="0" smtClean="0"/>
              <a:t> (HCP)</a:t>
            </a:r>
          </a:p>
          <a:p>
            <a:endParaRPr lang="en-US" dirty="0" smtClean="0"/>
          </a:p>
          <a:p>
            <a:r>
              <a:rPr lang="en-US" dirty="0" smtClean="0"/>
              <a:t>What we are showing on this plot</a:t>
            </a:r>
            <a:r>
              <a:rPr lang="en-US" baseline="0" dirty="0" smtClean="0"/>
              <a:t> is how far we deviate from human annotated bad segments</a:t>
            </a:r>
          </a:p>
          <a:p>
            <a:endParaRPr lang="en-US" dirty="0" smtClean="0"/>
          </a:p>
          <a:p>
            <a:r>
              <a:rPr lang="en-US" dirty="0" smtClean="0"/>
              <a:t>y</a:t>
            </a:r>
            <a:r>
              <a:rPr lang="en-US" baseline="0" dirty="0" smtClean="0"/>
              <a:t> axis is </a:t>
            </a:r>
            <a:r>
              <a:rPr lang="en-US" baseline="0" dirty="0" err="1" smtClean="0"/>
              <a:t>autoreject</a:t>
            </a:r>
            <a:r>
              <a:rPr lang="en-US" baseline="0" dirty="0" smtClean="0"/>
              <a:t>, x axis is competing method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point on this plot is a single subject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Lower the deviation from human annotations, the better. Therefore, when it is below the diagonal, </a:t>
            </a:r>
            <a:r>
              <a:rPr lang="en-US" baseline="0" dirty="0" err="1" smtClean="0"/>
              <a:t>autoreject</a:t>
            </a:r>
            <a:r>
              <a:rPr lang="en-US" baseline="0" dirty="0" smtClean="0"/>
              <a:t> is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7BDC6-7631-4E85-B48B-FE6938560CF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Mainak Jas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AutoReject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8AF3-6517-44D7-8612-EAB0936A06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Mainak Jas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AutoReject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8AF3-6517-44D7-8612-EAB0936A06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Mainak Jas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AutoReject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8AF3-6517-44D7-8612-EAB0936A06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Mainak Jas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AutoReject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8AF3-6517-44D7-8612-EAB0936A06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Mainak Jas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AutoReject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8AF3-6517-44D7-8612-EAB0936A06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Mainak Jas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AutoReject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8AF3-6517-44D7-8612-EAB0936A06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Mainak Jas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AutoReject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8AF3-6517-44D7-8612-EAB0936A06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Mainak Jas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AutoReject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8AF3-6517-44D7-8612-EAB0936A06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Mainak Jas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AutoReject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8AF3-6517-44D7-8612-EAB0936A06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Mainak Jas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AutoReject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8AF3-6517-44D7-8612-EAB0936A06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Mainak Jas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AutoReject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8AF3-6517-44D7-8612-EAB0936A06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Mainak Jas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Basics of AutoReject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58AF3-6517-44D7-8612-EAB0936A06A7}" type="slidenum">
              <a:rPr lang="en-US" smtClean="0"/>
              <a:pPr/>
              <a:t>‹#›</a:t>
            </a:fld>
            <a:r>
              <a:rPr lang="en-US" dirty="0" smtClean="0"/>
              <a:t>/50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utoreject.github.io/auto_examples/plot_auto_repair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jpeg"/><Relationship Id="rId2" Type="http://schemas.openxmlformats.org/officeDocument/2006/relationships/tags" Target="../tags/tag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utoreject.github.io/auto_examples/plot_visualize_bad_epoch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3716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CC"/>
                </a:solidFill>
              </a:rPr>
              <a:t>Some basics of </a:t>
            </a:r>
            <a:r>
              <a:rPr lang="en-US" sz="3600" b="1" dirty="0" err="1" smtClean="0">
                <a:solidFill>
                  <a:srgbClr val="0000CC"/>
                </a:solidFill>
              </a:rPr>
              <a:t>AutoReject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1900" y="28911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Mainak</a:t>
            </a:r>
            <a:r>
              <a:rPr lang="en-US" sz="2400" dirty="0"/>
              <a:t> </a:t>
            </a:r>
            <a:r>
              <a:rPr lang="en-US" sz="2400" dirty="0" smtClean="0"/>
              <a:t>Jas</a:t>
            </a:r>
            <a:endParaRPr lang="en-US" sz="2400" dirty="0"/>
          </a:p>
        </p:txBody>
      </p:sp>
      <p:pic>
        <p:nvPicPr>
          <p:cNvPr id="12290" name="Picture 2" descr="http://ses.telecom-paristech.fr/wp-content/themes/luna/images/logo-T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838200" cy="8382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371600" y="42672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Joint work with:</a:t>
            </a:r>
          </a:p>
          <a:p>
            <a:pPr algn="ctr"/>
            <a:r>
              <a:rPr lang="en-US" sz="2400" dirty="0" err="1" smtClean="0"/>
              <a:t>Alexandre</a:t>
            </a:r>
            <a:r>
              <a:rPr lang="en-US" sz="2400" dirty="0" smtClean="0"/>
              <a:t> </a:t>
            </a:r>
            <a:r>
              <a:rPr lang="en-US" sz="2400" dirty="0" err="1" smtClean="0"/>
              <a:t>Gramfort</a:t>
            </a:r>
            <a:r>
              <a:rPr lang="en-US" sz="2400" dirty="0" smtClean="0"/>
              <a:t>, Denis </a:t>
            </a:r>
            <a:r>
              <a:rPr lang="en-US" sz="2400" dirty="0" err="1" smtClean="0"/>
              <a:t>Engemann</a:t>
            </a:r>
            <a:r>
              <a:rPr lang="en-US" sz="2400" dirty="0" smtClean="0"/>
              <a:t> et al.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162300" y="3302913"/>
            <a:ext cx="28575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/>
              <a:t>MNE Workshop (NIH)</a:t>
            </a:r>
            <a:endParaRPr lang="en-US" sz="2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95700" y="5741313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May 28, 2019</a:t>
            </a:r>
            <a:endParaRPr lang="en-US" sz="2200" dirty="0"/>
          </a:p>
        </p:txBody>
      </p:sp>
      <p:pic>
        <p:nvPicPr>
          <p:cNvPr id="18" name="Picture 17" descr="Logo_Université_Paris-Saclay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0" y="296227"/>
            <a:ext cx="2057400" cy="69437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8AF3-6517-44D7-8612-EAB0936A06A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AutoReject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6524-EE2C-48C9-A9E6-99121BDD9FF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81400" y="2743201"/>
            <a:ext cx="2133600" cy="7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latin typeface="+mj-lt"/>
                <a:ea typeface="+mj-ea"/>
                <a:cs typeface="+mj-cs"/>
              </a:rPr>
              <a:t>Thank you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AutoReject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AutoReject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8AF3-6517-44D7-8612-EAB0936A06A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76200"/>
            <a:ext cx="83820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Autoreject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 action: MNE sample data (MEG)</a:t>
            </a:r>
          </a:p>
        </p:txBody>
      </p:sp>
      <p:pic>
        <p:nvPicPr>
          <p:cNvPr id="6" name="Picture 5" descr="sphx_glr_plot_auto_repair_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838200"/>
            <a:ext cx="5486411" cy="548641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F727-827A-492F-9BE9-BECC304701B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6336268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http://autoreject.github.io/auto_examples/plot_auto_repair.html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816392" y="1993608"/>
            <a:ext cx="1712104" cy="108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68490" y="2855102"/>
            <a:ext cx="4114800" cy="19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1816392" y="4612116"/>
            <a:ext cx="1712104" cy="108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68490" y="5473610"/>
            <a:ext cx="4114800" cy="19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AutoReject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6F4-6FB0-4AE8-BBE3-A2B750B36A8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76201"/>
            <a:ext cx="8382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Autoreject</a:t>
            </a:r>
            <a:r>
              <a:rPr lang="en-US" sz="3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 action (EEG data)</a:t>
            </a:r>
            <a:endParaRPr kumimoji="0" lang="en-US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AutoReject</a:t>
            </a:r>
            <a:endParaRPr lang="en-US"/>
          </a:p>
        </p:txBody>
      </p:sp>
      <p:pic>
        <p:nvPicPr>
          <p:cNvPr id="14" name="Picture 13" descr="openfm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819400"/>
            <a:ext cx="9144000" cy="240685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00200" y="252043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</a:t>
            </a:r>
            <a:r>
              <a:rPr lang="en-US" dirty="0" err="1" smtClean="0"/>
              <a:t>autoreject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77000" y="252043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</a:t>
            </a:r>
            <a:r>
              <a:rPr lang="en-US" dirty="0" err="1" smtClean="0"/>
              <a:t>autoreject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-149134" y="3682034"/>
            <a:ext cx="1920240" cy="108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07032" y="4646294"/>
            <a:ext cx="3566160" cy="19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4534588" y="3686990"/>
            <a:ext cx="1920240" cy="108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90754" y="4651250"/>
            <a:ext cx="3566160" cy="19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1"/>
          <p:cNvGrpSpPr/>
          <p:nvPr/>
        </p:nvGrpSpPr>
        <p:grpSpPr>
          <a:xfrm>
            <a:off x="2362200" y="1198251"/>
            <a:ext cx="4343400" cy="1087749"/>
            <a:chOff x="2971800" y="1198251"/>
            <a:chExt cx="4343400" cy="1087749"/>
          </a:xfrm>
        </p:grpSpPr>
        <p:sp>
          <p:nvSpPr>
            <p:cNvPr id="12" name="TextBox 11"/>
            <p:cNvSpPr txBox="1"/>
            <p:nvPr/>
          </p:nvSpPr>
          <p:spPr>
            <a:xfrm>
              <a:off x="2971800" y="1639669"/>
              <a:ext cx="4343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19 subject Faces dataset </a:t>
              </a:r>
            </a:p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[</a:t>
              </a:r>
              <a:r>
                <a:rPr lang="en-US" dirty="0" err="1" smtClean="0">
                  <a:solidFill>
                    <a:srgbClr val="0070C0"/>
                  </a:solidFill>
                </a:rPr>
                <a:t>Wakeman</a:t>
              </a:r>
              <a:r>
                <a:rPr lang="en-US" dirty="0" smtClean="0">
                  <a:solidFill>
                    <a:srgbClr val="0070C0"/>
                  </a:solidFill>
                </a:rPr>
                <a:t> and Henson, 2015]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pic>
          <p:nvPicPr>
            <p:cNvPr id="21" name="Picture 20" descr="openneur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45428" y="1198251"/>
              <a:ext cx="1828800" cy="442006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6F4-6FB0-4AE8-BBE3-A2B750B36A8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52400" y="76201"/>
            <a:ext cx="8382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Quantitative</a:t>
            </a:r>
            <a:r>
              <a:rPr kumimoji="0" lang="en-US" sz="3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evaluation</a:t>
            </a:r>
            <a:endParaRPr kumimoji="0" lang="en-US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AutoReject</a:t>
            </a:r>
            <a:endParaRPr lang="en-US"/>
          </a:p>
        </p:txBody>
      </p:sp>
      <p:pic>
        <p:nvPicPr>
          <p:cNvPr id="7" name="Picture 6" descr="autoreject_HC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600" y="762000"/>
            <a:ext cx="8077200" cy="5374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5600" y="1905000"/>
            <a:ext cx="1219200" cy="64633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Autoreject</a:t>
            </a:r>
            <a:r>
              <a:rPr lang="en-US" dirty="0" smtClean="0"/>
              <a:t> </a:t>
            </a:r>
          </a:p>
          <a:p>
            <a:r>
              <a:rPr lang="en-US" dirty="0" smtClean="0"/>
              <a:t>better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1143000"/>
            <a:ext cx="1752600" cy="64633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Competing method better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43000" y="1916668"/>
            <a:ext cx="1371600" cy="36933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one subject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1990599" y="2536269"/>
            <a:ext cx="502920" cy="79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172075" y="76200"/>
          <a:ext cx="2600325" cy="685800"/>
        </p:xfrm>
        <a:graphic>
          <a:graphicData uri="http://schemas.openxmlformats.org/presentationml/2006/ole">
            <p:oleObj spid="_x0000_s252930" name="Equation" r:id="rId6" imgW="1155600" imgH="304560" progId="Equation.3">
              <p:embed/>
            </p:oleObj>
          </a:graphicData>
        </a:graphic>
      </p:graphicFrame>
      <p:pic>
        <p:nvPicPr>
          <p:cNvPr id="15" name="Picture 14" descr="images.jpe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3658" y="6267119"/>
            <a:ext cx="1905000" cy="59088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rot="5400000" flipH="1" flipV="1">
            <a:off x="-158618" y="1911221"/>
            <a:ext cx="2212848" cy="14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52908" y="3026227"/>
            <a:ext cx="3474720" cy="19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3676012" y="1909316"/>
            <a:ext cx="2212848" cy="14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87538" y="3024322"/>
            <a:ext cx="3474720" cy="19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-155760" y="4445690"/>
            <a:ext cx="2212848" cy="14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55766" y="5560696"/>
            <a:ext cx="3474720" cy="19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3673152" y="4445688"/>
            <a:ext cx="2212848" cy="14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84678" y="5560694"/>
            <a:ext cx="3474720" cy="19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8800" y="593271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[Nolan, 2010]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29942" y="595448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[</a:t>
            </a:r>
            <a:r>
              <a:rPr lang="en-US" dirty="0" err="1" smtClean="0">
                <a:solidFill>
                  <a:srgbClr val="0070C0"/>
                </a:solidFill>
              </a:rPr>
              <a:t>Bigdely-Shamlo</a:t>
            </a:r>
            <a:r>
              <a:rPr lang="en-US" dirty="0" smtClean="0">
                <a:solidFill>
                  <a:srgbClr val="0070C0"/>
                </a:solidFill>
              </a:rPr>
              <a:t>, 2015]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86600" y="2971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[</a:t>
            </a:r>
            <a:r>
              <a:rPr lang="en-US" dirty="0" err="1" smtClean="0">
                <a:solidFill>
                  <a:srgbClr val="0070C0"/>
                </a:solidFill>
              </a:rPr>
              <a:t>Cheveigné</a:t>
            </a:r>
            <a:r>
              <a:rPr lang="en-US" dirty="0" smtClean="0">
                <a:solidFill>
                  <a:srgbClr val="0070C0"/>
                </a:solidFill>
              </a:rPr>
              <a:t>, 2008]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359228" y="762000"/>
            <a:ext cx="8534400" cy="5638800"/>
            <a:chOff x="359228" y="762000"/>
            <a:chExt cx="8534400" cy="5638800"/>
          </a:xfrm>
        </p:grpSpPr>
        <p:sp>
          <p:nvSpPr>
            <p:cNvPr id="30" name="Rectangle 29"/>
            <p:cNvSpPr/>
            <p:nvPr/>
          </p:nvSpPr>
          <p:spPr>
            <a:xfrm>
              <a:off x="4495800" y="762000"/>
              <a:ext cx="4343400" cy="563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9228" y="3352800"/>
              <a:ext cx="8534400" cy="2971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0"/>
            <a:ext cx="83820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to sample the thresholds?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F727-827A-492F-9BE9-BECC304701B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362200" y="1374941"/>
            <a:ext cx="4072270" cy="2281865"/>
          </a:xfrm>
          <a:custGeom>
            <a:avLst/>
            <a:gdLst>
              <a:gd name="connsiteX0" fmla="*/ 0 w 4072270"/>
              <a:gd name="connsiteY0" fmla="*/ 0 h 2192079"/>
              <a:gd name="connsiteX1" fmla="*/ 180753 w 4072270"/>
              <a:gd name="connsiteY1" fmla="*/ 1212112 h 2192079"/>
              <a:gd name="connsiteX2" fmla="*/ 765544 w 4072270"/>
              <a:gd name="connsiteY2" fmla="*/ 2083981 h 2192079"/>
              <a:gd name="connsiteX3" fmla="*/ 1339702 w 4072270"/>
              <a:gd name="connsiteY3" fmla="*/ 1860698 h 2192079"/>
              <a:gd name="connsiteX4" fmla="*/ 1499191 w 4072270"/>
              <a:gd name="connsiteY4" fmla="*/ 1733107 h 2192079"/>
              <a:gd name="connsiteX5" fmla="*/ 4072270 w 4072270"/>
              <a:gd name="connsiteY5" fmla="*/ 1701209 h 2192079"/>
              <a:gd name="connsiteX0" fmla="*/ 0 w 4072270"/>
              <a:gd name="connsiteY0" fmla="*/ 0 h 2192079"/>
              <a:gd name="connsiteX1" fmla="*/ 180753 w 4072270"/>
              <a:gd name="connsiteY1" fmla="*/ 1212112 h 2192079"/>
              <a:gd name="connsiteX2" fmla="*/ 765544 w 4072270"/>
              <a:gd name="connsiteY2" fmla="*/ 2083981 h 2192079"/>
              <a:gd name="connsiteX3" fmla="*/ 1339702 w 4072270"/>
              <a:gd name="connsiteY3" fmla="*/ 1860698 h 2192079"/>
              <a:gd name="connsiteX4" fmla="*/ 1485014 w 4072270"/>
              <a:gd name="connsiteY4" fmla="*/ 1842977 h 2192079"/>
              <a:gd name="connsiteX5" fmla="*/ 1499191 w 4072270"/>
              <a:gd name="connsiteY5" fmla="*/ 1733107 h 2192079"/>
              <a:gd name="connsiteX6" fmla="*/ 4072270 w 4072270"/>
              <a:gd name="connsiteY6" fmla="*/ 1701209 h 2192079"/>
              <a:gd name="connsiteX0" fmla="*/ 0 w 4072270"/>
              <a:gd name="connsiteY0" fmla="*/ 0 h 2230179"/>
              <a:gd name="connsiteX1" fmla="*/ 180753 w 4072270"/>
              <a:gd name="connsiteY1" fmla="*/ 1212112 h 2230179"/>
              <a:gd name="connsiteX2" fmla="*/ 765544 w 4072270"/>
              <a:gd name="connsiteY2" fmla="*/ 2083981 h 2230179"/>
              <a:gd name="connsiteX3" fmla="*/ 1187302 w 4072270"/>
              <a:gd name="connsiteY3" fmla="*/ 2089298 h 2230179"/>
              <a:gd name="connsiteX4" fmla="*/ 1485014 w 4072270"/>
              <a:gd name="connsiteY4" fmla="*/ 1842977 h 2230179"/>
              <a:gd name="connsiteX5" fmla="*/ 1499191 w 4072270"/>
              <a:gd name="connsiteY5" fmla="*/ 1733107 h 2230179"/>
              <a:gd name="connsiteX6" fmla="*/ 4072270 w 4072270"/>
              <a:gd name="connsiteY6" fmla="*/ 1701209 h 2230179"/>
              <a:gd name="connsiteX0" fmla="*/ 0 w 4072270"/>
              <a:gd name="connsiteY0" fmla="*/ 0 h 2230179"/>
              <a:gd name="connsiteX1" fmla="*/ 180753 w 4072270"/>
              <a:gd name="connsiteY1" fmla="*/ 1212112 h 2230179"/>
              <a:gd name="connsiteX2" fmla="*/ 765544 w 4072270"/>
              <a:gd name="connsiteY2" fmla="*/ 2083981 h 2230179"/>
              <a:gd name="connsiteX3" fmla="*/ 1187302 w 4072270"/>
              <a:gd name="connsiteY3" fmla="*/ 2089298 h 2230179"/>
              <a:gd name="connsiteX4" fmla="*/ 1485014 w 4072270"/>
              <a:gd name="connsiteY4" fmla="*/ 1842977 h 2230179"/>
              <a:gd name="connsiteX5" fmla="*/ 4072270 w 4072270"/>
              <a:gd name="connsiteY5" fmla="*/ 1701209 h 2230179"/>
              <a:gd name="connsiteX0" fmla="*/ 0 w 4072270"/>
              <a:gd name="connsiteY0" fmla="*/ 0 h 2230179"/>
              <a:gd name="connsiteX1" fmla="*/ 180753 w 4072270"/>
              <a:gd name="connsiteY1" fmla="*/ 1212112 h 2230179"/>
              <a:gd name="connsiteX2" fmla="*/ 765544 w 4072270"/>
              <a:gd name="connsiteY2" fmla="*/ 2083981 h 2230179"/>
              <a:gd name="connsiteX3" fmla="*/ 1187302 w 4072270"/>
              <a:gd name="connsiteY3" fmla="*/ 2089298 h 2230179"/>
              <a:gd name="connsiteX4" fmla="*/ 1183758 w 4072270"/>
              <a:gd name="connsiteY4" fmla="*/ 2076893 h 2230179"/>
              <a:gd name="connsiteX5" fmla="*/ 1485014 w 4072270"/>
              <a:gd name="connsiteY5" fmla="*/ 1842977 h 2230179"/>
              <a:gd name="connsiteX6" fmla="*/ 4072270 w 4072270"/>
              <a:gd name="connsiteY6" fmla="*/ 1701209 h 2230179"/>
              <a:gd name="connsiteX0" fmla="*/ 0 w 4072270"/>
              <a:gd name="connsiteY0" fmla="*/ 0 h 2230179"/>
              <a:gd name="connsiteX1" fmla="*/ 180753 w 4072270"/>
              <a:gd name="connsiteY1" fmla="*/ 1212112 h 2230179"/>
              <a:gd name="connsiteX2" fmla="*/ 765544 w 4072270"/>
              <a:gd name="connsiteY2" fmla="*/ 2083981 h 2230179"/>
              <a:gd name="connsiteX3" fmla="*/ 1187302 w 4072270"/>
              <a:gd name="connsiteY3" fmla="*/ 2089298 h 2230179"/>
              <a:gd name="connsiteX4" fmla="*/ 1183758 w 4072270"/>
              <a:gd name="connsiteY4" fmla="*/ 2076893 h 2230179"/>
              <a:gd name="connsiteX5" fmla="*/ 1485014 w 4072270"/>
              <a:gd name="connsiteY5" fmla="*/ 1842977 h 2230179"/>
              <a:gd name="connsiteX6" fmla="*/ 4072270 w 4072270"/>
              <a:gd name="connsiteY6" fmla="*/ 1701209 h 2230179"/>
              <a:gd name="connsiteX0" fmla="*/ 0 w 4072270"/>
              <a:gd name="connsiteY0" fmla="*/ 0 h 2273891"/>
              <a:gd name="connsiteX1" fmla="*/ 180753 w 4072270"/>
              <a:gd name="connsiteY1" fmla="*/ 1212112 h 2273891"/>
              <a:gd name="connsiteX2" fmla="*/ 765544 w 4072270"/>
              <a:gd name="connsiteY2" fmla="*/ 2083981 h 2273891"/>
              <a:gd name="connsiteX3" fmla="*/ 1187302 w 4072270"/>
              <a:gd name="connsiteY3" fmla="*/ 2089298 h 2273891"/>
              <a:gd name="connsiteX4" fmla="*/ 1183758 w 4072270"/>
              <a:gd name="connsiteY4" fmla="*/ 2076893 h 2273891"/>
              <a:gd name="connsiteX5" fmla="*/ 1485014 w 4072270"/>
              <a:gd name="connsiteY5" fmla="*/ 1842977 h 2273891"/>
              <a:gd name="connsiteX6" fmla="*/ 4072270 w 4072270"/>
              <a:gd name="connsiteY6" fmla="*/ 1701209 h 2273891"/>
              <a:gd name="connsiteX0" fmla="*/ 0 w 4072270"/>
              <a:gd name="connsiteY0" fmla="*/ 0 h 2426291"/>
              <a:gd name="connsiteX1" fmla="*/ 180753 w 4072270"/>
              <a:gd name="connsiteY1" fmla="*/ 1212112 h 2426291"/>
              <a:gd name="connsiteX2" fmla="*/ 765544 w 4072270"/>
              <a:gd name="connsiteY2" fmla="*/ 2083981 h 2426291"/>
              <a:gd name="connsiteX3" fmla="*/ 1187302 w 4072270"/>
              <a:gd name="connsiteY3" fmla="*/ 2089298 h 2426291"/>
              <a:gd name="connsiteX4" fmla="*/ 1031358 w 4072270"/>
              <a:gd name="connsiteY4" fmla="*/ 2229293 h 2426291"/>
              <a:gd name="connsiteX5" fmla="*/ 1485014 w 4072270"/>
              <a:gd name="connsiteY5" fmla="*/ 1842977 h 2426291"/>
              <a:gd name="connsiteX6" fmla="*/ 4072270 w 4072270"/>
              <a:gd name="connsiteY6" fmla="*/ 1701209 h 2426291"/>
              <a:gd name="connsiteX0" fmla="*/ 0 w 4072270"/>
              <a:gd name="connsiteY0" fmla="*/ 0 h 2426291"/>
              <a:gd name="connsiteX1" fmla="*/ 180753 w 4072270"/>
              <a:gd name="connsiteY1" fmla="*/ 1212112 h 2426291"/>
              <a:gd name="connsiteX2" fmla="*/ 765544 w 4072270"/>
              <a:gd name="connsiteY2" fmla="*/ 2083981 h 2426291"/>
              <a:gd name="connsiteX3" fmla="*/ 1187302 w 4072270"/>
              <a:gd name="connsiteY3" fmla="*/ 2089298 h 2426291"/>
              <a:gd name="connsiteX4" fmla="*/ 1031358 w 4072270"/>
              <a:gd name="connsiteY4" fmla="*/ 2229293 h 2426291"/>
              <a:gd name="connsiteX5" fmla="*/ 1485014 w 4072270"/>
              <a:gd name="connsiteY5" fmla="*/ 1842977 h 2426291"/>
              <a:gd name="connsiteX6" fmla="*/ 4072270 w 4072270"/>
              <a:gd name="connsiteY6" fmla="*/ 1701209 h 2426291"/>
              <a:gd name="connsiteX0" fmla="*/ 0 w 4072270"/>
              <a:gd name="connsiteY0" fmla="*/ 0 h 2426291"/>
              <a:gd name="connsiteX1" fmla="*/ 180753 w 4072270"/>
              <a:gd name="connsiteY1" fmla="*/ 1212112 h 2426291"/>
              <a:gd name="connsiteX2" fmla="*/ 765544 w 4072270"/>
              <a:gd name="connsiteY2" fmla="*/ 2083981 h 2426291"/>
              <a:gd name="connsiteX3" fmla="*/ 1187302 w 4072270"/>
              <a:gd name="connsiteY3" fmla="*/ 2089298 h 2426291"/>
              <a:gd name="connsiteX4" fmla="*/ 1336158 w 4072270"/>
              <a:gd name="connsiteY4" fmla="*/ 2229293 h 2426291"/>
              <a:gd name="connsiteX5" fmla="*/ 1485014 w 4072270"/>
              <a:gd name="connsiteY5" fmla="*/ 1842977 h 2426291"/>
              <a:gd name="connsiteX6" fmla="*/ 4072270 w 4072270"/>
              <a:gd name="connsiteY6" fmla="*/ 1701209 h 2426291"/>
              <a:gd name="connsiteX0" fmla="*/ 0 w 4072270"/>
              <a:gd name="connsiteY0" fmla="*/ 0 h 2426291"/>
              <a:gd name="connsiteX1" fmla="*/ 180753 w 4072270"/>
              <a:gd name="connsiteY1" fmla="*/ 1212112 h 2426291"/>
              <a:gd name="connsiteX2" fmla="*/ 765544 w 4072270"/>
              <a:gd name="connsiteY2" fmla="*/ 2083981 h 2426291"/>
              <a:gd name="connsiteX3" fmla="*/ 958702 w 4072270"/>
              <a:gd name="connsiteY3" fmla="*/ 2241698 h 2426291"/>
              <a:gd name="connsiteX4" fmla="*/ 1336158 w 4072270"/>
              <a:gd name="connsiteY4" fmla="*/ 2229293 h 2426291"/>
              <a:gd name="connsiteX5" fmla="*/ 1485014 w 4072270"/>
              <a:gd name="connsiteY5" fmla="*/ 1842977 h 2426291"/>
              <a:gd name="connsiteX6" fmla="*/ 4072270 w 4072270"/>
              <a:gd name="connsiteY6" fmla="*/ 1701209 h 2426291"/>
              <a:gd name="connsiteX0" fmla="*/ 0 w 4072270"/>
              <a:gd name="connsiteY0" fmla="*/ 0 h 2273891"/>
              <a:gd name="connsiteX1" fmla="*/ 180753 w 4072270"/>
              <a:gd name="connsiteY1" fmla="*/ 1212112 h 2273891"/>
              <a:gd name="connsiteX2" fmla="*/ 765544 w 4072270"/>
              <a:gd name="connsiteY2" fmla="*/ 2083981 h 2273891"/>
              <a:gd name="connsiteX3" fmla="*/ 958702 w 4072270"/>
              <a:gd name="connsiteY3" fmla="*/ 2241698 h 2273891"/>
              <a:gd name="connsiteX4" fmla="*/ 1336158 w 4072270"/>
              <a:gd name="connsiteY4" fmla="*/ 2076893 h 2273891"/>
              <a:gd name="connsiteX5" fmla="*/ 1485014 w 4072270"/>
              <a:gd name="connsiteY5" fmla="*/ 1842977 h 2273891"/>
              <a:gd name="connsiteX6" fmla="*/ 4072270 w 4072270"/>
              <a:gd name="connsiteY6" fmla="*/ 1701209 h 2273891"/>
              <a:gd name="connsiteX0" fmla="*/ 0 w 4072270"/>
              <a:gd name="connsiteY0" fmla="*/ 0 h 2273891"/>
              <a:gd name="connsiteX1" fmla="*/ 180753 w 4072270"/>
              <a:gd name="connsiteY1" fmla="*/ 1212112 h 2273891"/>
              <a:gd name="connsiteX2" fmla="*/ 765544 w 4072270"/>
              <a:gd name="connsiteY2" fmla="*/ 2083981 h 2273891"/>
              <a:gd name="connsiteX3" fmla="*/ 958702 w 4072270"/>
              <a:gd name="connsiteY3" fmla="*/ 2241698 h 2273891"/>
              <a:gd name="connsiteX4" fmla="*/ 1336158 w 4072270"/>
              <a:gd name="connsiteY4" fmla="*/ 2076893 h 2273891"/>
              <a:gd name="connsiteX5" fmla="*/ 1789814 w 4072270"/>
              <a:gd name="connsiteY5" fmla="*/ 1842977 h 2273891"/>
              <a:gd name="connsiteX6" fmla="*/ 4072270 w 4072270"/>
              <a:gd name="connsiteY6" fmla="*/ 1701209 h 2273891"/>
              <a:gd name="connsiteX0" fmla="*/ 0 w 4072270"/>
              <a:gd name="connsiteY0" fmla="*/ 0 h 2255579"/>
              <a:gd name="connsiteX1" fmla="*/ 180753 w 4072270"/>
              <a:gd name="connsiteY1" fmla="*/ 1212112 h 2255579"/>
              <a:gd name="connsiteX2" fmla="*/ 765544 w 4072270"/>
              <a:gd name="connsiteY2" fmla="*/ 2083981 h 2255579"/>
              <a:gd name="connsiteX3" fmla="*/ 958702 w 4072270"/>
              <a:gd name="connsiteY3" fmla="*/ 2241698 h 2255579"/>
              <a:gd name="connsiteX4" fmla="*/ 1336158 w 4072270"/>
              <a:gd name="connsiteY4" fmla="*/ 2076893 h 2255579"/>
              <a:gd name="connsiteX5" fmla="*/ 1332614 w 4072270"/>
              <a:gd name="connsiteY5" fmla="*/ 2066260 h 2255579"/>
              <a:gd name="connsiteX6" fmla="*/ 1789814 w 4072270"/>
              <a:gd name="connsiteY6" fmla="*/ 1842977 h 2255579"/>
              <a:gd name="connsiteX7" fmla="*/ 4072270 w 4072270"/>
              <a:gd name="connsiteY7" fmla="*/ 1701209 h 2255579"/>
              <a:gd name="connsiteX0" fmla="*/ 0 w 4072270"/>
              <a:gd name="connsiteY0" fmla="*/ 0 h 2255579"/>
              <a:gd name="connsiteX1" fmla="*/ 180753 w 4072270"/>
              <a:gd name="connsiteY1" fmla="*/ 1212112 h 2255579"/>
              <a:gd name="connsiteX2" fmla="*/ 765544 w 4072270"/>
              <a:gd name="connsiteY2" fmla="*/ 2083981 h 2255579"/>
              <a:gd name="connsiteX3" fmla="*/ 958702 w 4072270"/>
              <a:gd name="connsiteY3" fmla="*/ 2241698 h 2255579"/>
              <a:gd name="connsiteX4" fmla="*/ 1336158 w 4072270"/>
              <a:gd name="connsiteY4" fmla="*/ 2076893 h 2255579"/>
              <a:gd name="connsiteX5" fmla="*/ 1332614 w 4072270"/>
              <a:gd name="connsiteY5" fmla="*/ 2066260 h 2255579"/>
              <a:gd name="connsiteX6" fmla="*/ 1789814 w 4072270"/>
              <a:gd name="connsiteY6" fmla="*/ 1842977 h 2255579"/>
              <a:gd name="connsiteX7" fmla="*/ 4072270 w 4072270"/>
              <a:gd name="connsiteY7" fmla="*/ 1701209 h 2255579"/>
              <a:gd name="connsiteX0" fmla="*/ 0 w 4072270"/>
              <a:gd name="connsiteY0" fmla="*/ 0 h 2255579"/>
              <a:gd name="connsiteX1" fmla="*/ 180753 w 4072270"/>
              <a:gd name="connsiteY1" fmla="*/ 1212112 h 2255579"/>
              <a:gd name="connsiteX2" fmla="*/ 765544 w 4072270"/>
              <a:gd name="connsiteY2" fmla="*/ 2083981 h 2255579"/>
              <a:gd name="connsiteX3" fmla="*/ 958702 w 4072270"/>
              <a:gd name="connsiteY3" fmla="*/ 2241698 h 2255579"/>
              <a:gd name="connsiteX4" fmla="*/ 1336158 w 4072270"/>
              <a:gd name="connsiteY4" fmla="*/ 2076893 h 2255579"/>
              <a:gd name="connsiteX5" fmla="*/ 1332614 w 4072270"/>
              <a:gd name="connsiteY5" fmla="*/ 2066260 h 2255579"/>
              <a:gd name="connsiteX6" fmla="*/ 1789814 w 4072270"/>
              <a:gd name="connsiteY6" fmla="*/ 1842977 h 2255579"/>
              <a:gd name="connsiteX7" fmla="*/ 4072270 w 4072270"/>
              <a:gd name="connsiteY7" fmla="*/ 1701209 h 2255579"/>
              <a:gd name="connsiteX0" fmla="*/ 0 w 4072270"/>
              <a:gd name="connsiteY0" fmla="*/ 0 h 2255579"/>
              <a:gd name="connsiteX1" fmla="*/ 180753 w 4072270"/>
              <a:gd name="connsiteY1" fmla="*/ 1212112 h 2255579"/>
              <a:gd name="connsiteX2" fmla="*/ 765544 w 4072270"/>
              <a:gd name="connsiteY2" fmla="*/ 2083981 h 2255579"/>
              <a:gd name="connsiteX3" fmla="*/ 958702 w 4072270"/>
              <a:gd name="connsiteY3" fmla="*/ 2241698 h 2255579"/>
              <a:gd name="connsiteX4" fmla="*/ 1336158 w 4072270"/>
              <a:gd name="connsiteY4" fmla="*/ 2076893 h 2255579"/>
              <a:gd name="connsiteX5" fmla="*/ 1332614 w 4072270"/>
              <a:gd name="connsiteY5" fmla="*/ 2066260 h 2255579"/>
              <a:gd name="connsiteX6" fmla="*/ 1789814 w 4072270"/>
              <a:gd name="connsiteY6" fmla="*/ 1842977 h 2255579"/>
              <a:gd name="connsiteX7" fmla="*/ 4072270 w 4072270"/>
              <a:gd name="connsiteY7" fmla="*/ 1701209 h 2255579"/>
              <a:gd name="connsiteX0" fmla="*/ 0 w 4072270"/>
              <a:gd name="connsiteY0" fmla="*/ 0 h 2255579"/>
              <a:gd name="connsiteX1" fmla="*/ 180753 w 4072270"/>
              <a:gd name="connsiteY1" fmla="*/ 1212112 h 2255579"/>
              <a:gd name="connsiteX2" fmla="*/ 765544 w 4072270"/>
              <a:gd name="connsiteY2" fmla="*/ 2083981 h 2255579"/>
              <a:gd name="connsiteX3" fmla="*/ 958702 w 4072270"/>
              <a:gd name="connsiteY3" fmla="*/ 2241698 h 2255579"/>
              <a:gd name="connsiteX4" fmla="*/ 1336158 w 4072270"/>
              <a:gd name="connsiteY4" fmla="*/ 2076893 h 2255579"/>
              <a:gd name="connsiteX5" fmla="*/ 1332614 w 4072270"/>
              <a:gd name="connsiteY5" fmla="*/ 2066260 h 2255579"/>
              <a:gd name="connsiteX6" fmla="*/ 1789814 w 4072270"/>
              <a:gd name="connsiteY6" fmla="*/ 1842977 h 2255579"/>
              <a:gd name="connsiteX7" fmla="*/ 4072270 w 4072270"/>
              <a:gd name="connsiteY7" fmla="*/ 1701209 h 2255579"/>
              <a:gd name="connsiteX0" fmla="*/ 0 w 4072270"/>
              <a:gd name="connsiteY0" fmla="*/ 0 h 2255579"/>
              <a:gd name="connsiteX1" fmla="*/ 180753 w 4072270"/>
              <a:gd name="connsiteY1" fmla="*/ 1212112 h 2255579"/>
              <a:gd name="connsiteX2" fmla="*/ 765544 w 4072270"/>
              <a:gd name="connsiteY2" fmla="*/ 2083981 h 2255579"/>
              <a:gd name="connsiteX3" fmla="*/ 958702 w 4072270"/>
              <a:gd name="connsiteY3" fmla="*/ 2241698 h 2255579"/>
              <a:gd name="connsiteX4" fmla="*/ 1336158 w 4072270"/>
              <a:gd name="connsiteY4" fmla="*/ 2076893 h 2255579"/>
              <a:gd name="connsiteX5" fmla="*/ 1332614 w 4072270"/>
              <a:gd name="connsiteY5" fmla="*/ 2066260 h 2255579"/>
              <a:gd name="connsiteX6" fmla="*/ 1789814 w 4072270"/>
              <a:gd name="connsiteY6" fmla="*/ 1842977 h 2255579"/>
              <a:gd name="connsiteX7" fmla="*/ 4072270 w 4072270"/>
              <a:gd name="connsiteY7" fmla="*/ 1701209 h 2255579"/>
              <a:gd name="connsiteX0" fmla="*/ 0 w 4072270"/>
              <a:gd name="connsiteY0" fmla="*/ 0 h 2348023"/>
              <a:gd name="connsiteX1" fmla="*/ 180753 w 4072270"/>
              <a:gd name="connsiteY1" fmla="*/ 1212112 h 2348023"/>
              <a:gd name="connsiteX2" fmla="*/ 765544 w 4072270"/>
              <a:gd name="connsiteY2" fmla="*/ 2083981 h 2348023"/>
              <a:gd name="connsiteX3" fmla="*/ 958702 w 4072270"/>
              <a:gd name="connsiteY3" fmla="*/ 2241698 h 2348023"/>
              <a:gd name="connsiteX4" fmla="*/ 1336158 w 4072270"/>
              <a:gd name="connsiteY4" fmla="*/ 2076893 h 2348023"/>
              <a:gd name="connsiteX5" fmla="*/ 1332614 w 4072270"/>
              <a:gd name="connsiteY5" fmla="*/ 2066260 h 2348023"/>
              <a:gd name="connsiteX6" fmla="*/ 1789814 w 4072270"/>
              <a:gd name="connsiteY6" fmla="*/ 1842977 h 2348023"/>
              <a:gd name="connsiteX7" fmla="*/ 4072270 w 4072270"/>
              <a:gd name="connsiteY7" fmla="*/ 1701209 h 2348023"/>
              <a:gd name="connsiteX0" fmla="*/ 0 w 4072270"/>
              <a:gd name="connsiteY0" fmla="*/ 0 h 2255579"/>
              <a:gd name="connsiteX1" fmla="*/ 180753 w 4072270"/>
              <a:gd name="connsiteY1" fmla="*/ 1212112 h 2255579"/>
              <a:gd name="connsiteX2" fmla="*/ 765544 w 4072270"/>
              <a:gd name="connsiteY2" fmla="*/ 2083981 h 2255579"/>
              <a:gd name="connsiteX3" fmla="*/ 958702 w 4072270"/>
              <a:gd name="connsiteY3" fmla="*/ 2241698 h 2255579"/>
              <a:gd name="connsiteX4" fmla="*/ 1336158 w 4072270"/>
              <a:gd name="connsiteY4" fmla="*/ 2076893 h 2255579"/>
              <a:gd name="connsiteX5" fmla="*/ 1332614 w 4072270"/>
              <a:gd name="connsiteY5" fmla="*/ 2066260 h 2255579"/>
              <a:gd name="connsiteX6" fmla="*/ 1789814 w 4072270"/>
              <a:gd name="connsiteY6" fmla="*/ 1842977 h 2255579"/>
              <a:gd name="connsiteX7" fmla="*/ 4072270 w 4072270"/>
              <a:gd name="connsiteY7" fmla="*/ 1701209 h 2255579"/>
              <a:gd name="connsiteX0" fmla="*/ 0 w 4072270"/>
              <a:gd name="connsiteY0" fmla="*/ 0 h 2255579"/>
              <a:gd name="connsiteX1" fmla="*/ 180753 w 4072270"/>
              <a:gd name="connsiteY1" fmla="*/ 1212112 h 2255579"/>
              <a:gd name="connsiteX2" fmla="*/ 765544 w 4072270"/>
              <a:gd name="connsiteY2" fmla="*/ 2083981 h 2255579"/>
              <a:gd name="connsiteX3" fmla="*/ 958702 w 4072270"/>
              <a:gd name="connsiteY3" fmla="*/ 2241698 h 2255579"/>
              <a:gd name="connsiteX4" fmla="*/ 1336158 w 4072270"/>
              <a:gd name="connsiteY4" fmla="*/ 2076893 h 2255579"/>
              <a:gd name="connsiteX5" fmla="*/ 1332614 w 4072270"/>
              <a:gd name="connsiteY5" fmla="*/ 2066260 h 2255579"/>
              <a:gd name="connsiteX6" fmla="*/ 1789814 w 4072270"/>
              <a:gd name="connsiteY6" fmla="*/ 1842977 h 2255579"/>
              <a:gd name="connsiteX7" fmla="*/ 4072270 w 4072270"/>
              <a:gd name="connsiteY7" fmla="*/ 1701209 h 2255579"/>
              <a:gd name="connsiteX0" fmla="*/ 0 w 4072270"/>
              <a:gd name="connsiteY0" fmla="*/ 0 h 2255579"/>
              <a:gd name="connsiteX1" fmla="*/ 180753 w 4072270"/>
              <a:gd name="connsiteY1" fmla="*/ 1212112 h 2255579"/>
              <a:gd name="connsiteX2" fmla="*/ 765544 w 4072270"/>
              <a:gd name="connsiteY2" fmla="*/ 2083981 h 2255579"/>
              <a:gd name="connsiteX3" fmla="*/ 958702 w 4072270"/>
              <a:gd name="connsiteY3" fmla="*/ 2241698 h 2255579"/>
              <a:gd name="connsiteX4" fmla="*/ 1336158 w 4072270"/>
              <a:gd name="connsiteY4" fmla="*/ 2076893 h 2255579"/>
              <a:gd name="connsiteX5" fmla="*/ 1789814 w 4072270"/>
              <a:gd name="connsiteY5" fmla="*/ 1842977 h 2255579"/>
              <a:gd name="connsiteX6" fmla="*/ 4072270 w 4072270"/>
              <a:gd name="connsiteY6" fmla="*/ 1701209 h 2255579"/>
              <a:gd name="connsiteX0" fmla="*/ 0 w 4072270"/>
              <a:gd name="connsiteY0" fmla="*/ 0 h 2281865"/>
              <a:gd name="connsiteX1" fmla="*/ 180753 w 4072270"/>
              <a:gd name="connsiteY1" fmla="*/ 1212112 h 2281865"/>
              <a:gd name="connsiteX2" fmla="*/ 765544 w 4072270"/>
              <a:gd name="connsiteY2" fmla="*/ 2083981 h 2281865"/>
              <a:gd name="connsiteX3" fmla="*/ 958702 w 4072270"/>
              <a:gd name="connsiteY3" fmla="*/ 2241698 h 2281865"/>
              <a:gd name="connsiteX4" fmla="*/ 1789814 w 4072270"/>
              <a:gd name="connsiteY4" fmla="*/ 1842977 h 2281865"/>
              <a:gd name="connsiteX5" fmla="*/ 4072270 w 4072270"/>
              <a:gd name="connsiteY5" fmla="*/ 1701209 h 2281865"/>
              <a:gd name="connsiteX0" fmla="*/ 0 w 4072270"/>
              <a:gd name="connsiteY0" fmla="*/ 0 h 2281865"/>
              <a:gd name="connsiteX1" fmla="*/ 180753 w 4072270"/>
              <a:gd name="connsiteY1" fmla="*/ 1212112 h 2281865"/>
              <a:gd name="connsiteX2" fmla="*/ 765544 w 4072270"/>
              <a:gd name="connsiteY2" fmla="*/ 2083981 h 2281865"/>
              <a:gd name="connsiteX3" fmla="*/ 1263502 w 4072270"/>
              <a:gd name="connsiteY3" fmla="*/ 2241698 h 2281865"/>
              <a:gd name="connsiteX4" fmla="*/ 1789814 w 4072270"/>
              <a:gd name="connsiteY4" fmla="*/ 1842977 h 2281865"/>
              <a:gd name="connsiteX5" fmla="*/ 4072270 w 4072270"/>
              <a:gd name="connsiteY5" fmla="*/ 1701209 h 2281865"/>
              <a:gd name="connsiteX0" fmla="*/ 0 w 4072270"/>
              <a:gd name="connsiteY0" fmla="*/ 0 h 2281865"/>
              <a:gd name="connsiteX1" fmla="*/ 180753 w 4072270"/>
              <a:gd name="connsiteY1" fmla="*/ 1212112 h 2281865"/>
              <a:gd name="connsiteX2" fmla="*/ 765544 w 4072270"/>
              <a:gd name="connsiteY2" fmla="*/ 2083981 h 2281865"/>
              <a:gd name="connsiteX3" fmla="*/ 1263502 w 4072270"/>
              <a:gd name="connsiteY3" fmla="*/ 2241698 h 2281865"/>
              <a:gd name="connsiteX4" fmla="*/ 1789814 w 4072270"/>
              <a:gd name="connsiteY4" fmla="*/ 1842977 h 2281865"/>
              <a:gd name="connsiteX5" fmla="*/ 4072270 w 4072270"/>
              <a:gd name="connsiteY5" fmla="*/ 1701209 h 2281865"/>
              <a:gd name="connsiteX0" fmla="*/ 0 w 4072270"/>
              <a:gd name="connsiteY0" fmla="*/ 0 h 2281865"/>
              <a:gd name="connsiteX1" fmla="*/ 180753 w 4072270"/>
              <a:gd name="connsiteY1" fmla="*/ 1212112 h 2281865"/>
              <a:gd name="connsiteX2" fmla="*/ 765544 w 4072270"/>
              <a:gd name="connsiteY2" fmla="*/ 2083981 h 2281865"/>
              <a:gd name="connsiteX3" fmla="*/ 1263502 w 4072270"/>
              <a:gd name="connsiteY3" fmla="*/ 2241698 h 2281865"/>
              <a:gd name="connsiteX4" fmla="*/ 1789814 w 4072270"/>
              <a:gd name="connsiteY4" fmla="*/ 1842977 h 2281865"/>
              <a:gd name="connsiteX5" fmla="*/ 4072270 w 4072270"/>
              <a:gd name="connsiteY5" fmla="*/ 1701209 h 2281865"/>
              <a:gd name="connsiteX0" fmla="*/ 0 w 4072270"/>
              <a:gd name="connsiteY0" fmla="*/ 0 h 2281865"/>
              <a:gd name="connsiteX1" fmla="*/ 180753 w 4072270"/>
              <a:gd name="connsiteY1" fmla="*/ 1212112 h 2281865"/>
              <a:gd name="connsiteX2" fmla="*/ 765544 w 4072270"/>
              <a:gd name="connsiteY2" fmla="*/ 2083981 h 2281865"/>
              <a:gd name="connsiteX3" fmla="*/ 1263502 w 4072270"/>
              <a:gd name="connsiteY3" fmla="*/ 2241698 h 2281865"/>
              <a:gd name="connsiteX4" fmla="*/ 1789814 w 4072270"/>
              <a:gd name="connsiteY4" fmla="*/ 1842977 h 2281865"/>
              <a:gd name="connsiteX5" fmla="*/ 4072270 w 4072270"/>
              <a:gd name="connsiteY5" fmla="*/ 1929809 h 2281865"/>
              <a:gd name="connsiteX0" fmla="*/ 0 w 4072270"/>
              <a:gd name="connsiteY0" fmla="*/ 0 h 2281865"/>
              <a:gd name="connsiteX1" fmla="*/ 180753 w 4072270"/>
              <a:gd name="connsiteY1" fmla="*/ 1212112 h 2281865"/>
              <a:gd name="connsiteX2" fmla="*/ 765544 w 4072270"/>
              <a:gd name="connsiteY2" fmla="*/ 2083981 h 2281865"/>
              <a:gd name="connsiteX3" fmla="*/ 1263502 w 4072270"/>
              <a:gd name="connsiteY3" fmla="*/ 2241698 h 2281865"/>
              <a:gd name="connsiteX4" fmla="*/ 1789814 w 4072270"/>
              <a:gd name="connsiteY4" fmla="*/ 1842977 h 2281865"/>
              <a:gd name="connsiteX5" fmla="*/ 4072270 w 4072270"/>
              <a:gd name="connsiteY5" fmla="*/ 1777409 h 2281865"/>
              <a:gd name="connsiteX0" fmla="*/ 0 w 4072270"/>
              <a:gd name="connsiteY0" fmla="*/ 0 h 2281865"/>
              <a:gd name="connsiteX1" fmla="*/ 180753 w 4072270"/>
              <a:gd name="connsiteY1" fmla="*/ 1212112 h 2281865"/>
              <a:gd name="connsiteX2" fmla="*/ 765544 w 4072270"/>
              <a:gd name="connsiteY2" fmla="*/ 2083981 h 2281865"/>
              <a:gd name="connsiteX3" fmla="*/ 1263502 w 4072270"/>
              <a:gd name="connsiteY3" fmla="*/ 2241698 h 2281865"/>
              <a:gd name="connsiteX4" fmla="*/ 2018414 w 4072270"/>
              <a:gd name="connsiteY4" fmla="*/ 1842977 h 2281865"/>
              <a:gd name="connsiteX5" fmla="*/ 4072270 w 4072270"/>
              <a:gd name="connsiteY5" fmla="*/ 1777409 h 2281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2270" h="2281865">
                <a:moveTo>
                  <a:pt x="0" y="0"/>
                </a:moveTo>
                <a:cubicBezTo>
                  <a:pt x="26581" y="432391"/>
                  <a:pt x="53162" y="864782"/>
                  <a:pt x="180753" y="1212112"/>
                </a:cubicBezTo>
                <a:cubicBezTo>
                  <a:pt x="308344" y="1559442"/>
                  <a:pt x="585086" y="1912383"/>
                  <a:pt x="765544" y="2083981"/>
                </a:cubicBezTo>
                <a:cubicBezTo>
                  <a:pt x="946002" y="2255579"/>
                  <a:pt x="1054690" y="2281865"/>
                  <a:pt x="1263502" y="2241698"/>
                </a:cubicBezTo>
                <a:cubicBezTo>
                  <a:pt x="1472314" y="2201531"/>
                  <a:pt x="1499486" y="1933059"/>
                  <a:pt x="2018414" y="1842977"/>
                </a:cubicBezTo>
                <a:cubicBezTo>
                  <a:pt x="2475023" y="1782135"/>
                  <a:pt x="3533258" y="1806944"/>
                  <a:pt x="4072270" y="1777409"/>
                </a:cubicBezTo>
              </a:path>
            </a:pathLst>
          </a:cu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477000" y="1447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Grid search</a:t>
            </a:r>
            <a:endParaRPr lang="en-US" dirty="0"/>
          </a:p>
        </p:txBody>
      </p:sp>
      <p:grpSp>
        <p:nvGrpSpPr>
          <p:cNvPr id="2" name="Group 39"/>
          <p:cNvGrpSpPr/>
          <p:nvPr/>
        </p:nvGrpSpPr>
        <p:grpSpPr>
          <a:xfrm>
            <a:off x="2349798" y="1369831"/>
            <a:ext cx="3983666" cy="2438400"/>
            <a:chOff x="2351567" y="1371600"/>
            <a:chExt cx="3983666" cy="2438400"/>
          </a:xfrm>
        </p:grpSpPr>
        <p:cxnSp>
          <p:nvCxnSpPr>
            <p:cNvPr id="19" name="Straight Connector 18"/>
            <p:cNvCxnSpPr/>
            <p:nvPr/>
          </p:nvCxnSpPr>
          <p:spPr>
            <a:xfrm rot="5400000">
              <a:off x="3600254" y="2590006"/>
              <a:ext cx="2438400" cy="1588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4076306" y="2590006"/>
              <a:ext cx="2438400" cy="1588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4552357" y="2590006"/>
              <a:ext cx="2438400" cy="1588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5028406" y="2590006"/>
              <a:ext cx="2438400" cy="1588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3124202" y="2590006"/>
              <a:ext cx="2438400" cy="1588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2648150" y="2590006"/>
              <a:ext cx="2438400" cy="1588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2172098" y="2590006"/>
              <a:ext cx="2438400" cy="1588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696046" y="2590006"/>
              <a:ext cx="2438400" cy="1588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1219994" y="2590006"/>
              <a:ext cx="2438400" cy="1588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2351567" y="2099932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851299" y="3189767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19132" y="3538868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810000" y="337406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314723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745666" y="3111798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215268" y="310116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02598" y="310116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182833" y="307103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70"/>
          <p:cNvGrpSpPr/>
          <p:nvPr/>
        </p:nvGrpSpPr>
        <p:grpSpPr>
          <a:xfrm>
            <a:off x="2340934" y="1371600"/>
            <a:ext cx="3983666" cy="2438400"/>
            <a:chOff x="2340934" y="1371600"/>
            <a:chExt cx="3983666" cy="2438400"/>
          </a:xfrm>
        </p:grpSpPr>
        <p:cxnSp>
          <p:nvCxnSpPr>
            <p:cNvPr id="46" name="Straight Connector 45"/>
            <p:cNvCxnSpPr/>
            <p:nvPr/>
          </p:nvCxnSpPr>
          <p:spPr>
            <a:xfrm rot="5400000">
              <a:off x="3589621" y="2590006"/>
              <a:ext cx="2438400" cy="1588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5017773" y="2590006"/>
              <a:ext cx="2438400" cy="1588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3276602" y="2590006"/>
              <a:ext cx="2438400" cy="1588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2637517" y="2590006"/>
              <a:ext cx="2438400" cy="1588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443766" y="2590006"/>
              <a:ext cx="2438400" cy="1588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1209361" y="2590006"/>
              <a:ext cx="2438400" cy="1588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2340934" y="2046767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601433" y="276446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799367" y="337406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19600" y="3125969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35033" y="3111798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6172200" y="307103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5400000">
              <a:off x="4798188" y="2590006"/>
              <a:ext cx="2438400" cy="1588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5943600" y="3079899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 rot="5400000">
              <a:off x="2205766" y="2590006"/>
              <a:ext cx="2438400" cy="1588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3352800" y="3549501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 rot="5400000">
              <a:off x="4390445" y="2590006"/>
              <a:ext cx="2438400" cy="1588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5544872" y="3092301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477000" y="1459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search</a:t>
            </a:r>
            <a:endParaRPr lang="en-US" dirty="0"/>
          </a:p>
        </p:txBody>
      </p:sp>
      <p:grpSp>
        <p:nvGrpSpPr>
          <p:cNvPr id="5" name="Group 75"/>
          <p:cNvGrpSpPr/>
          <p:nvPr/>
        </p:nvGrpSpPr>
        <p:grpSpPr>
          <a:xfrm>
            <a:off x="3864934" y="926068"/>
            <a:ext cx="2154866" cy="980520"/>
            <a:chOff x="3864934" y="926068"/>
            <a:chExt cx="2154866" cy="980520"/>
          </a:xfrm>
        </p:grpSpPr>
        <p:sp>
          <p:nvSpPr>
            <p:cNvPr id="30" name="TextBox 29"/>
            <p:cNvSpPr txBox="1"/>
            <p:nvPr/>
          </p:nvSpPr>
          <p:spPr>
            <a:xfrm>
              <a:off x="4343400" y="92606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Grid resolution</a:t>
              </a:r>
              <a:endParaRPr lang="en-US" dirty="0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3864934" y="1905000"/>
              <a:ext cx="48463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60"/>
          <p:cNvGrpSpPr/>
          <p:nvPr/>
        </p:nvGrpSpPr>
        <p:grpSpPr>
          <a:xfrm>
            <a:off x="1371600" y="1143000"/>
            <a:ext cx="5410200" cy="3276600"/>
            <a:chOff x="1371600" y="1143000"/>
            <a:chExt cx="5410200" cy="3276600"/>
          </a:xfrm>
        </p:grpSpPr>
        <p:grpSp>
          <p:nvGrpSpPr>
            <p:cNvPr id="9" name="Group 71"/>
            <p:cNvGrpSpPr/>
            <p:nvPr/>
          </p:nvGrpSpPr>
          <p:grpSpPr>
            <a:xfrm>
              <a:off x="1752600" y="1143000"/>
              <a:ext cx="5029200" cy="3276600"/>
              <a:chOff x="1752600" y="1143000"/>
              <a:chExt cx="5029200" cy="3276600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1752600" y="3961606"/>
                <a:ext cx="5029200" cy="16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rot="5400000" flipH="1" flipV="1">
                <a:off x="419100" y="2780506"/>
                <a:ext cx="32766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1371600" y="245006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error</a:t>
              </a:r>
              <a:endParaRPr lang="en-US" dirty="0">
                <a:latin typeface="+mj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962400" y="40386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Thresholds</a:t>
              </a:r>
              <a:endParaRPr lang="en-US" dirty="0">
                <a:latin typeface="+mj-lt"/>
              </a:endParaRPr>
            </a:p>
          </p:txBody>
        </p:sp>
      </p:grp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AutoReject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8" grpId="0"/>
      <p:bldP spid="28" grpId="1"/>
      <p:bldP spid="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2133600" y="1371600"/>
            <a:ext cx="4267200" cy="2599660"/>
            <a:chOff x="2133600" y="1371600"/>
            <a:chExt cx="4267200" cy="2599660"/>
          </a:xfrm>
        </p:grpSpPr>
        <p:sp>
          <p:nvSpPr>
            <p:cNvPr id="28" name="Freeform 27"/>
            <p:cNvSpPr/>
            <p:nvPr/>
          </p:nvSpPr>
          <p:spPr>
            <a:xfrm>
              <a:off x="2133600" y="1371600"/>
              <a:ext cx="457200" cy="691117"/>
            </a:xfrm>
            <a:custGeom>
              <a:avLst/>
              <a:gdLst>
                <a:gd name="connsiteX0" fmla="*/ 297712 w 457200"/>
                <a:gd name="connsiteY0" fmla="*/ 691117 h 691117"/>
                <a:gd name="connsiteX1" fmla="*/ 0 w 457200"/>
                <a:gd name="connsiteY1" fmla="*/ 53163 h 691117"/>
                <a:gd name="connsiteX2" fmla="*/ 457200 w 457200"/>
                <a:gd name="connsiteY2" fmla="*/ 0 h 691117"/>
                <a:gd name="connsiteX3" fmla="*/ 297712 w 457200"/>
                <a:gd name="connsiteY3" fmla="*/ 691117 h 69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691117">
                  <a:moveTo>
                    <a:pt x="297712" y="691117"/>
                  </a:moveTo>
                  <a:lnTo>
                    <a:pt x="0" y="53163"/>
                  </a:lnTo>
                  <a:lnTo>
                    <a:pt x="457200" y="0"/>
                  </a:lnTo>
                  <a:lnTo>
                    <a:pt x="297712" y="691117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6028660" y="2590800"/>
              <a:ext cx="372140" cy="1173126"/>
            </a:xfrm>
            <a:custGeom>
              <a:avLst/>
              <a:gdLst>
                <a:gd name="connsiteX0" fmla="*/ 0 w 680484"/>
                <a:gd name="connsiteY0" fmla="*/ 552893 h 1169582"/>
                <a:gd name="connsiteX1" fmla="*/ 659219 w 680484"/>
                <a:gd name="connsiteY1" fmla="*/ 0 h 1169582"/>
                <a:gd name="connsiteX2" fmla="*/ 680484 w 680484"/>
                <a:gd name="connsiteY2" fmla="*/ 1169582 h 1169582"/>
                <a:gd name="connsiteX3" fmla="*/ 0 w 680484"/>
                <a:gd name="connsiteY3" fmla="*/ 552893 h 116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0484" h="1169582">
                  <a:moveTo>
                    <a:pt x="0" y="552893"/>
                  </a:moveTo>
                  <a:lnTo>
                    <a:pt x="659219" y="0"/>
                  </a:lnTo>
                  <a:lnTo>
                    <a:pt x="680484" y="1169582"/>
                  </a:lnTo>
                  <a:lnTo>
                    <a:pt x="0" y="552893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250558" y="2169042"/>
              <a:ext cx="2247014" cy="1802218"/>
            </a:xfrm>
            <a:custGeom>
              <a:avLst/>
              <a:gdLst>
                <a:gd name="connsiteX0" fmla="*/ 2062716 w 2062716"/>
                <a:gd name="connsiteY0" fmla="*/ 1073888 h 2594344"/>
                <a:gd name="connsiteX1" fmla="*/ 1541721 w 2062716"/>
                <a:gd name="connsiteY1" fmla="*/ 0 h 2594344"/>
                <a:gd name="connsiteX2" fmla="*/ 21265 w 2062716"/>
                <a:gd name="connsiteY2" fmla="*/ 31897 h 2594344"/>
                <a:gd name="connsiteX3" fmla="*/ 0 w 2062716"/>
                <a:gd name="connsiteY3" fmla="*/ 2158409 h 2594344"/>
                <a:gd name="connsiteX4" fmla="*/ 1435395 w 2062716"/>
                <a:gd name="connsiteY4" fmla="*/ 2594344 h 2594344"/>
                <a:gd name="connsiteX5" fmla="*/ 2062716 w 2062716"/>
                <a:gd name="connsiteY5" fmla="*/ 1073888 h 2594344"/>
                <a:gd name="connsiteX0" fmla="*/ 2062716 w 2062716"/>
                <a:gd name="connsiteY0" fmla="*/ 1073888 h 2594344"/>
                <a:gd name="connsiteX1" fmla="*/ 1541721 w 2062716"/>
                <a:gd name="connsiteY1" fmla="*/ 0 h 2594344"/>
                <a:gd name="connsiteX2" fmla="*/ 1531088 w 2062716"/>
                <a:gd name="connsiteY2" fmla="*/ 0 h 2594344"/>
                <a:gd name="connsiteX3" fmla="*/ 21265 w 2062716"/>
                <a:gd name="connsiteY3" fmla="*/ 31897 h 2594344"/>
                <a:gd name="connsiteX4" fmla="*/ 0 w 2062716"/>
                <a:gd name="connsiteY4" fmla="*/ 2158409 h 2594344"/>
                <a:gd name="connsiteX5" fmla="*/ 1435395 w 2062716"/>
                <a:gd name="connsiteY5" fmla="*/ 2594344 h 2594344"/>
                <a:gd name="connsiteX6" fmla="*/ 2062716 w 2062716"/>
                <a:gd name="connsiteY6" fmla="*/ 1073888 h 2594344"/>
                <a:gd name="connsiteX0" fmla="*/ 2062716 w 2062716"/>
                <a:gd name="connsiteY0" fmla="*/ 1229833 h 2750289"/>
                <a:gd name="connsiteX1" fmla="*/ 1541721 w 2062716"/>
                <a:gd name="connsiteY1" fmla="*/ 155945 h 2750289"/>
                <a:gd name="connsiteX2" fmla="*/ 1531088 w 2062716"/>
                <a:gd name="connsiteY2" fmla="*/ 155945 h 2750289"/>
                <a:gd name="connsiteX3" fmla="*/ 21265 w 2062716"/>
                <a:gd name="connsiteY3" fmla="*/ 187842 h 2750289"/>
                <a:gd name="connsiteX4" fmla="*/ 0 w 2062716"/>
                <a:gd name="connsiteY4" fmla="*/ 2314354 h 2750289"/>
                <a:gd name="connsiteX5" fmla="*/ 1435395 w 2062716"/>
                <a:gd name="connsiteY5" fmla="*/ 2750289 h 2750289"/>
                <a:gd name="connsiteX6" fmla="*/ 2062716 w 2062716"/>
                <a:gd name="connsiteY6" fmla="*/ 1229833 h 2750289"/>
                <a:gd name="connsiteX0" fmla="*/ 2062716 w 2062716"/>
                <a:gd name="connsiteY0" fmla="*/ 1229833 h 2750289"/>
                <a:gd name="connsiteX1" fmla="*/ 1541721 w 2062716"/>
                <a:gd name="connsiteY1" fmla="*/ 155945 h 2750289"/>
                <a:gd name="connsiteX2" fmla="*/ 1531088 w 2062716"/>
                <a:gd name="connsiteY2" fmla="*/ 155945 h 2750289"/>
                <a:gd name="connsiteX3" fmla="*/ 21265 w 2062716"/>
                <a:gd name="connsiteY3" fmla="*/ 187842 h 2750289"/>
                <a:gd name="connsiteX4" fmla="*/ 0 w 2062716"/>
                <a:gd name="connsiteY4" fmla="*/ 2314354 h 2750289"/>
                <a:gd name="connsiteX5" fmla="*/ 1435395 w 2062716"/>
                <a:gd name="connsiteY5" fmla="*/ 2750289 h 2750289"/>
                <a:gd name="connsiteX6" fmla="*/ 2062716 w 2062716"/>
                <a:gd name="connsiteY6" fmla="*/ 1229833 h 2750289"/>
                <a:gd name="connsiteX0" fmla="*/ 2356884 w 2356884"/>
                <a:gd name="connsiteY0" fmla="*/ 1229833 h 2750289"/>
                <a:gd name="connsiteX1" fmla="*/ 1835889 w 2356884"/>
                <a:gd name="connsiteY1" fmla="*/ 155945 h 2750289"/>
                <a:gd name="connsiteX2" fmla="*/ 1825256 w 2356884"/>
                <a:gd name="connsiteY2" fmla="*/ 155945 h 2750289"/>
                <a:gd name="connsiteX3" fmla="*/ 315433 w 2356884"/>
                <a:gd name="connsiteY3" fmla="*/ 187842 h 2750289"/>
                <a:gd name="connsiteX4" fmla="*/ 294168 w 2356884"/>
                <a:gd name="connsiteY4" fmla="*/ 2314354 h 2750289"/>
                <a:gd name="connsiteX5" fmla="*/ 1729563 w 2356884"/>
                <a:gd name="connsiteY5" fmla="*/ 2750289 h 2750289"/>
                <a:gd name="connsiteX6" fmla="*/ 2356884 w 2356884"/>
                <a:gd name="connsiteY6" fmla="*/ 1229833 h 2750289"/>
                <a:gd name="connsiteX0" fmla="*/ 2128284 w 2128284"/>
                <a:gd name="connsiteY0" fmla="*/ 1229833 h 2750289"/>
                <a:gd name="connsiteX1" fmla="*/ 1607289 w 2128284"/>
                <a:gd name="connsiteY1" fmla="*/ 155945 h 2750289"/>
                <a:gd name="connsiteX2" fmla="*/ 1596656 w 2128284"/>
                <a:gd name="connsiteY2" fmla="*/ 155945 h 2750289"/>
                <a:gd name="connsiteX3" fmla="*/ 86833 w 2128284"/>
                <a:gd name="connsiteY3" fmla="*/ 187842 h 2750289"/>
                <a:gd name="connsiteX4" fmla="*/ 294168 w 2128284"/>
                <a:gd name="connsiteY4" fmla="*/ 1857154 h 2750289"/>
                <a:gd name="connsiteX5" fmla="*/ 1500963 w 2128284"/>
                <a:gd name="connsiteY5" fmla="*/ 2750289 h 2750289"/>
                <a:gd name="connsiteX6" fmla="*/ 2128284 w 2128284"/>
                <a:gd name="connsiteY6" fmla="*/ 1229833 h 2750289"/>
                <a:gd name="connsiteX0" fmla="*/ 2247014 w 2247014"/>
                <a:gd name="connsiteY0" fmla="*/ 1229833 h 2750289"/>
                <a:gd name="connsiteX1" fmla="*/ 1726019 w 2247014"/>
                <a:gd name="connsiteY1" fmla="*/ 155945 h 2750289"/>
                <a:gd name="connsiteX2" fmla="*/ 1715386 w 2247014"/>
                <a:gd name="connsiteY2" fmla="*/ 155945 h 2750289"/>
                <a:gd name="connsiteX3" fmla="*/ 205563 w 2247014"/>
                <a:gd name="connsiteY3" fmla="*/ 187842 h 2750289"/>
                <a:gd name="connsiteX4" fmla="*/ 412898 w 2247014"/>
                <a:gd name="connsiteY4" fmla="*/ 1857154 h 2750289"/>
                <a:gd name="connsiteX5" fmla="*/ 1619693 w 2247014"/>
                <a:gd name="connsiteY5" fmla="*/ 2750289 h 2750289"/>
                <a:gd name="connsiteX6" fmla="*/ 2247014 w 2247014"/>
                <a:gd name="connsiteY6" fmla="*/ 1229833 h 2750289"/>
                <a:gd name="connsiteX0" fmla="*/ 2247014 w 2247014"/>
                <a:gd name="connsiteY0" fmla="*/ 1229833 h 2750289"/>
                <a:gd name="connsiteX1" fmla="*/ 1726019 w 2247014"/>
                <a:gd name="connsiteY1" fmla="*/ 155945 h 2750289"/>
                <a:gd name="connsiteX2" fmla="*/ 1715386 w 2247014"/>
                <a:gd name="connsiteY2" fmla="*/ 155945 h 2750289"/>
                <a:gd name="connsiteX3" fmla="*/ 205563 w 2247014"/>
                <a:gd name="connsiteY3" fmla="*/ 187842 h 2750289"/>
                <a:gd name="connsiteX4" fmla="*/ 412898 w 2247014"/>
                <a:gd name="connsiteY4" fmla="*/ 1704754 h 2750289"/>
                <a:gd name="connsiteX5" fmla="*/ 1619693 w 2247014"/>
                <a:gd name="connsiteY5" fmla="*/ 2750289 h 2750289"/>
                <a:gd name="connsiteX6" fmla="*/ 2247014 w 2247014"/>
                <a:gd name="connsiteY6" fmla="*/ 1229833 h 2750289"/>
                <a:gd name="connsiteX0" fmla="*/ 2247014 w 2247014"/>
                <a:gd name="connsiteY0" fmla="*/ 1229833 h 2833578"/>
                <a:gd name="connsiteX1" fmla="*/ 1726019 w 2247014"/>
                <a:gd name="connsiteY1" fmla="*/ 155945 h 2833578"/>
                <a:gd name="connsiteX2" fmla="*/ 1715386 w 2247014"/>
                <a:gd name="connsiteY2" fmla="*/ 155945 h 2833578"/>
                <a:gd name="connsiteX3" fmla="*/ 205563 w 2247014"/>
                <a:gd name="connsiteY3" fmla="*/ 187842 h 2833578"/>
                <a:gd name="connsiteX4" fmla="*/ 412898 w 2247014"/>
                <a:gd name="connsiteY4" fmla="*/ 1704754 h 2833578"/>
                <a:gd name="connsiteX5" fmla="*/ 407582 w 2247014"/>
                <a:gd name="connsiteY5" fmla="*/ 1729564 h 2833578"/>
                <a:gd name="connsiteX6" fmla="*/ 1619693 w 2247014"/>
                <a:gd name="connsiteY6" fmla="*/ 2750289 h 2833578"/>
                <a:gd name="connsiteX7" fmla="*/ 2247014 w 2247014"/>
                <a:gd name="connsiteY7" fmla="*/ 1229833 h 2833578"/>
                <a:gd name="connsiteX0" fmla="*/ 2247014 w 2247014"/>
                <a:gd name="connsiteY0" fmla="*/ 1275907 h 2879652"/>
                <a:gd name="connsiteX1" fmla="*/ 1726019 w 2247014"/>
                <a:gd name="connsiteY1" fmla="*/ 202019 h 2879652"/>
                <a:gd name="connsiteX2" fmla="*/ 1715386 w 2247014"/>
                <a:gd name="connsiteY2" fmla="*/ 202019 h 2879652"/>
                <a:gd name="connsiteX3" fmla="*/ 205563 w 2247014"/>
                <a:gd name="connsiteY3" fmla="*/ 233916 h 2879652"/>
                <a:gd name="connsiteX4" fmla="*/ 412898 w 2247014"/>
                <a:gd name="connsiteY4" fmla="*/ 1750828 h 2879652"/>
                <a:gd name="connsiteX5" fmla="*/ 407582 w 2247014"/>
                <a:gd name="connsiteY5" fmla="*/ 1775638 h 2879652"/>
                <a:gd name="connsiteX6" fmla="*/ 1619693 w 2247014"/>
                <a:gd name="connsiteY6" fmla="*/ 2796363 h 2879652"/>
                <a:gd name="connsiteX7" fmla="*/ 2247014 w 2247014"/>
                <a:gd name="connsiteY7" fmla="*/ 1275907 h 2879652"/>
                <a:gd name="connsiteX0" fmla="*/ 2247014 w 2247014"/>
                <a:gd name="connsiteY0" fmla="*/ 1275907 h 2879652"/>
                <a:gd name="connsiteX1" fmla="*/ 1726019 w 2247014"/>
                <a:gd name="connsiteY1" fmla="*/ 202019 h 2879652"/>
                <a:gd name="connsiteX2" fmla="*/ 1715386 w 2247014"/>
                <a:gd name="connsiteY2" fmla="*/ 202019 h 2879652"/>
                <a:gd name="connsiteX3" fmla="*/ 205563 w 2247014"/>
                <a:gd name="connsiteY3" fmla="*/ 233916 h 2879652"/>
                <a:gd name="connsiteX4" fmla="*/ 412898 w 2247014"/>
                <a:gd name="connsiteY4" fmla="*/ 1750828 h 2879652"/>
                <a:gd name="connsiteX5" fmla="*/ 407582 w 2247014"/>
                <a:gd name="connsiteY5" fmla="*/ 1775638 h 2879652"/>
                <a:gd name="connsiteX6" fmla="*/ 1619693 w 2247014"/>
                <a:gd name="connsiteY6" fmla="*/ 2796363 h 2879652"/>
                <a:gd name="connsiteX7" fmla="*/ 2247014 w 2247014"/>
                <a:gd name="connsiteY7" fmla="*/ 1275907 h 2879652"/>
                <a:gd name="connsiteX0" fmla="*/ 2247014 w 2247014"/>
                <a:gd name="connsiteY0" fmla="*/ 1275907 h 2879652"/>
                <a:gd name="connsiteX1" fmla="*/ 1726019 w 2247014"/>
                <a:gd name="connsiteY1" fmla="*/ 202019 h 2879652"/>
                <a:gd name="connsiteX2" fmla="*/ 1486786 w 2247014"/>
                <a:gd name="connsiteY2" fmla="*/ 202019 h 2879652"/>
                <a:gd name="connsiteX3" fmla="*/ 205563 w 2247014"/>
                <a:gd name="connsiteY3" fmla="*/ 233916 h 2879652"/>
                <a:gd name="connsiteX4" fmla="*/ 412898 w 2247014"/>
                <a:gd name="connsiteY4" fmla="*/ 1750828 h 2879652"/>
                <a:gd name="connsiteX5" fmla="*/ 407582 w 2247014"/>
                <a:gd name="connsiteY5" fmla="*/ 1775638 h 2879652"/>
                <a:gd name="connsiteX6" fmla="*/ 1619693 w 2247014"/>
                <a:gd name="connsiteY6" fmla="*/ 2796363 h 2879652"/>
                <a:gd name="connsiteX7" fmla="*/ 2247014 w 2247014"/>
                <a:gd name="connsiteY7" fmla="*/ 1275907 h 2879652"/>
                <a:gd name="connsiteX0" fmla="*/ 2247014 w 2247014"/>
                <a:gd name="connsiteY0" fmla="*/ 1275907 h 2879652"/>
                <a:gd name="connsiteX1" fmla="*/ 1726019 w 2247014"/>
                <a:gd name="connsiteY1" fmla="*/ 202019 h 2879652"/>
                <a:gd name="connsiteX2" fmla="*/ 1486786 w 2247014"/>
                <a:gd name="connsiteY2" fmla="*/ 202019 h 2879652"/>
                <a:gd name="connsiteX3" fmla="*/ 205563 w 2247014"/>
                <a:gd name="connsiteY3" fmla="*/ 233916 h 2879652"/>
                <a:gd name="connsiteX4" fmla="*/ 412898 w 2247014"/>
                <a:gd name="connsiteY4" fmla="*/ 1750828 h 2879652"/>
                <a:gd name="connsiteX5" fmla="*/ 407582 w 2247014"/>
                <a:gd name="connsiteY5" fmla="*/ 1775638 h 2879652"/>
                <a:gd name="connsiteX6" fmla="*/ 1619693 w 2247014"/>
                <a:gd name="connsiteY6" fmla="*/ 2796363 h 2879652"/>
                <a:gd name="connsiteX7" fmla="*/ 2247014 w 2247014"/>
                <a:gd name="connsiteY7" fmla="*/ 1275907 h 2879652"/>
                <a:gd name="connsiteX0" fmla="*/ 2247014 w 2247014"/>
                <a:gd name="connsiteY0" fmla="*/ 1275907 h 2879652"/>
                <a:gd name="connsiteX1" fmla="*/ 1486786 w 2247014"/>
                <a:gd name="connsiteY1" fmla="*/ 202019 h 2879652"/>
                <a:gd name="connsiteX2" fmla="*/ 205563 w 2247014"/>
                <a:gd name="connsiteY2" fmla="*/ 233916 h 2879652"/>
                <a:gd name="connsiteX3" fmla="*/ 412898 w 2247014"/>
                <a:gd name="connsiteY3" fmla="*/ 1750828 h 2879652"/>
                <a:gd name="connsiteX4" fmla="*/ 407582 w 2247014"/>
                <a:gd name="connsiteY4" fmla="*/ 1775638 h 2879652"/>
                <a:gd name="connsiteX5" fmla="*/ 1619693 w 2247014"/>
                <a:gd name="connsiteY5" fmla="*/ 2796363 h 2879652"/>
                <a:gd name="connsiteX6" fmla="*/ 2247014 w 2247014"/>
                <a:gd name="connsiteY6" fmla="*/ 1275907 h 2879652"/>
                <a:gd name="connsiteX0" fmla="*/ 2247014 w 2247014"/>
                <a:gd name="connsiteY0" fmla="*/ 1275907 h 2879652"/>
                <a:gd name="connsiteX1" fmla="*/ 1486786 w 2247014"/>
                <a:gd name="connsiteY1" fmla="*/ 202019 h 2879652"/>
                <a:gd name="connsiteX2" fmla="*/ 205563 w 2247014"/>
                <a:gd name="connsiteY2" fmla="*/ 233916 h 2879652"/>
                <a:gd name="connsiteX3" fmla="*/ 412898 w 2247014"/>
                <a:gd name="connsiteY3" fmla="*/ 1750828 h 2879652"/>
                <a:gd name="connsiteX4" fmla="*/ 407582 w 2247014"/>
                <a:gd name="connsiteY4" fmla="*/ 1775638 h 2879652"/>
                <a:gd name="connsiteX5" fmla="*/ 1619693 w 2247014"/>
                <a:gd name="connsiteY5" fmla="*/ 2796363 h 2879652"/>
                <a:gd name="connsiteX6" fmla="*/ 2247014 w 2247014"/>
                <a:gd name="connsiteY6" fmla="*/ 1275907 h 2879652"/>
                <a:gd name="connsiteX0" fmla="*/ 2247014 w 2247014"/>
                <a:gd name="connsiteY0" fmla="*/ 1052623 h 2656368"/>
                <a:gd name="connsiteX1" fmla="*/ 1486786 w 2247014"/>
                <a:gd name="connsiteY1" fmla="*/ 207335 h 2656368"/>
                <a:gd name="connsiteX2" fmla="*/ 205563 w 2247014"/>
                <a:gd name="connsiteY2" fmla="*/ 10632 h 2656368"/>
                <a:gd name="connsiteX3" fmla="*/ 412898 w 2247014"/>
                <a:gd name="connsiteY3" fmla="*/ 1527544 h 2656368"/>
                <a:gd name="connsiteX4" fmla="*/ 407582 w 2247014"/>
                <a:gd name="connsiteY4" fmla="*/ 1552354 h 2656368"/>
                <a:gd name="connsiteX5" fmla="*/ 1619693 w 2247014"/>
                <a:gd name="connsiteY5" fmla="*/ 2573079 h 2656368"/>
                <a:gd name="connsiteX6" fmla="*/ 2247014 w 2247014"/>
                <a:gd name="connsiteY6" fmla="*/ 1052623 h 2656368"/>
                <a:gd name="connsiteX0" fmla="*/ 2247014 w 2247014"/>
                <a:gd name="connsiteY0" fmla="*/ 1052623 h 2656368"/>
                <a:gd name="connsiteX1" fmla="*/ 1181986 w 2247014"/>
                <a:gd name="connsiteY1" fmla="*/ 893135 h 2656368"/>
                <a:gd name="connsiteX2" fmla="*/ 205563 w 2247014"/>
                <a:gd name="connsiteY2" fmla="*/ 10632 h 2656368"/>
                <a:gd name="connsiteX3" fmla="*/ 412898 w 2247014"/>
                <a:gd name="connsiteY3" fmla="*/ 1527544 h 2656368"/>
                <a:gd name="connsiteX4" fmla="*/ 407582 w 2247014"/>
                <a:gd name="connsiteY4" fmla="*/ 1552354 h 2656368"/>
                <a:gd name="connsiteX5" fmla="*/ 1619693 w 2247014"/>
                <a:gd name="connsiteY5" fmla="*/ 2573079 h 2656368"/>
                <a:gd name="connsiteX6" fmla="*/ 2247014 w 2247014"/>
                <a:gd name="connsiteY6" fmla="*/ 1052623 h 2656368"/>
                <a:gd name="connsiteX0" fmla="*/ 2247014 w 2247014"/>
                <a:gd name="connsiteY0" fmla="*/ 1052623 h 2656368"/>
                <a:gd name="connsiteX1" fmla="*/ 1181986 w 2247014"/>
                <a:gd name="connsiteY1" fmla="*/ 893135 h 2656368"/>
                <a:gd name="connsiteX2" fmla="*/ 205563 w 2247014"/>
                <a:gd name="connsiteY2" fmla="*/ 10632 h 2656368"/>
                <a:gd name="connsiteX3" fmla="*/ 412898 w 2247014"/>
                <a:gd name="connsiteY3" fmla="*/ 1527544 h 2656368"/>
                <a:gd name="connsiteX4" fmla="*/ 407582 w 2247014"/>
                <a:gd name="connsiteY4" fmla="*/ 1552354 h 2656368"/>
                <a:gd name="connsiteX5" fmla="*/ 1619693 w 2247014"/>
                <a:gd name="connsiteY5" fmla="*/ 2573079 h 2656368"/>
                <a:gd name="connsiteX6" fmla="*/ 2247014 w 2247014"/>
                <a:gd name="connsiteY6" fmla="*/ 1052623 h 2656368"/>
                <a:gd name="connsiteX0" fmla="*/ 2247014 w 2247014"/>
                <a:gd name="connsiteY0" fmla="*/ 1052623 h 2656368"/>
                <a:gd name="connsiteX1" fmla="*/ 1181986 w 2247014"/>
                <a:gd name="connsiteY1" fmla="*/ 893135 h 2656368"/>
                <a:gd name="connsiteX2" fmla="*/ 205563 w 2247014"/>
                <a:gd name="connsiteY2" fmla="*/ 10632 h 2656368"/>
                <a:gd name="connsiteX3" fmla="*/ 412898 w 2247014"/>
                <a:gd name="connsiteY3" fmla="*/ 1527544 h 2656368"/>
                <a:gd name="connsiteX4" fmla="*/ 407582 w 2247014"/>
                <a:gd name="connsiteY4" fmla="*/ 1552354 h 2656368"/>
                <a:gd name="connsiteX5" fmla="*/ 1619693 w 2247014"/>
                <a:gd name="connsiteY5" fmla="*/ 2573079 h 2656368"/>
                <a:gd name="connsiteX6" fmla="*/ 2247014 w 2247014"/>
                <a:gd name="connsiteY6" fmla="*/ 1052623 h 2656368"/>
                <a:gd name="connsiteX0" fmla="*/ 2247014 w 2247014"/>
                <a:gd name="connsiteY0" fmla="*/ 1052623 h 2656368"/>
                <a:gd name="connsiteX1" fmla="*/ 1181986 w 2247014"/>
                <a:gd name="connsiteY1" fmla="*/ 893135 h 2656368"/>
                <a:gd name="connsiteX2" fmla="*/ 205563 w 2247014"/>
                <a:gd name="connsiteY2" fmla="*/ 10632 h 2656368"/>
                <a:gd name="connsiteX3" fmla="*/ 412898 w 2247014"/>
                <a:gd name="connsiteY3" fmla="*/ 1527544 h 2656368"/>
                <a:gd name="connsiteX4" fmla="*/ 788582 w 2247014"/>
                <a:gd name="connsiteY4" fmla="*/ 2009554 h 2656368"/>
                <a:gd name="connsiteX5" fmla="*/ 1619693 w 2247014"/>
                <a:gd name="connsiteY5" fmla="*/ 2573079 h 2656368"/>
                <a:gd name="connsiteX6" fmla="*/ 2247014 w 2247014"/>
                <a:gd name="connsiteY6" fmla="*/ 1052623 h 2656368"/>
                <a:gd name="connsiteX0" fmla="*/ 2247014 w 2247014"/>
                <a:gd name="connsiteY0" fmla="*/ 1052623 h 2652232"/>
                <a:gd name="connsiteX1" fmla="*/ 1181986 w 2247014"/>
                <a:gd name="connsiteY1" fmla="*/ 893135 h 2652232"/>
                <a:gd name="connsiteX2" fmla="*/ 205563 w 2247014"/>
                <a:gd name="connsiteY2" fmla="*/ 10632 h 2652232"/>
                <a:gd name="connsiteX3" fmla="*/ 412898 w 2247014"/>
                <a:gd name="connsiteY3" fmla="*/ 1527544 h 2652232"/>
                <a:gd name="connsiteX4" fmla="*/ 1619693 w 2247014"/>
                <a:gd name="connsiteY4" fmla="*/ 2573079 h 2652232"/>
                <a:gd name="connsiteX5" fmla="*/ 2247014 w 2247014"/>
                <a:gd name="connsiteY5" fmla="*/ 1052623 h 2652232"/>
                <a:gd name="connsiteX0" fmla="*/ 2247014 w 2247014"/>
                <a:gd name="connsiteY0" fmla="*/ 1052623 h 1954618"/>
                <a:gd name="connsiteX1" fmla="*/ 1181986 w 2247014"/>
                <a:gd name="connsiteY1" fmla="*/ 893135 h 1954618"/>
                <a:gd name="connsiteX2" fmla="*/ 205563 w 2247014"/>
                <a:gd name="connsiteY2" fmla="*/ 10632 h 1954618"/>
                <a:gd name="connsiteX3" fmla="*/ 412898 w 2247014"/>
                <a:gd name="connsiteY3" fmla="*/ 1527544 h 1954618"/>
                <a:gd name="connsiteX4" fmla="*/ 1619693 w 2247014"/>
                <a:gd name="connsiteY4" fmla="*/ 1658679 h 1954618"/>
                <a:gd name="connsiteX5" fmla="*/ 2247014 w 2247014"/>
                <a:gd name="connsiteY5" fmla="*/ 1052623 h 1954618"/>
                <a:gd name="connsiteX0" fmla="*/ 2247014 w 2247014"/>
                <a:gd name="connsiteY0" fmla="*/ 1052623 h 1802218"/>
                <a:gd name="connsiteX1" fmla="*/ 1181986 w 2247014"/>
                <a:gd name="connsiteY1" fmla="*/ 893135 h 1802218"/>
                <a:gd name="connsiteX2" fmla="*/ 205563 w 2247014"/>
                <a:gd name="connsiteY2" fmla="*/ 10632 h 1802218"/>
                <a:gd name="connsiteX3" fmla="*/ 412898 w 2247014"/>
                <a:gd name="connsiteY3" fmla="*/ 1375144 h 1802218"/>
                <a:gd name="connsiteX4" fmla="*/ 1619693 w 2247014"/>
                <a:gd name="connsiteY4" fmla="*/ 1658679 h 1802218"/>
                <a:gd name="connsiteX5" fmla="*/ 2247014 w 2247014"/>
                <a:gd name="connsiteY5" fmla="*/ 1052623 h 180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7014" h="1802218">
                  <a:moveTo>
                    <a:pt x="2247014" y="1052623"/>
                  </a:moveTo>
                  <a:cubicBezTo>
                    <a:pt x="1993605" y="694660"/>
                    <a:pt x="1607288" y="1134140"/>
                    <a:pt x="1181986" y="893135"/>
                  </a:cubicBezTo>
                  <a:cubicBezTo>
                    <a:pt x="893136" y="581246"/>
                    <a:pt x="708837" y="0"/>
                    <a:pt x="205563" y="10632"/>
                  </a:cubicBezTo>
                  <a:cubicBezTo>
                    <a:pt x="198475" y="719469"/>
                    <a:pt x="0" y="829339"/>
                    <a:pt x="412898" y="1375144"/>
                  </a:cubicBezTo>
                  <a:cubicBezTo>
                    <a:pt x="648586" y="1802218"/>
                    <a:pt x="1314007" y="1737832"/>
                    <a:pt x="1619693" y="1658679"/>
                  </a:cubicBezTo>
                  <a:lnTo>
                    <a:pt x="2247014" y="1052623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467447" y="2709530"/>
              <a:ext cx="1562986" cy="861237"/>
            </a:xfrm>
            <a:custGeom>
              <a:avLst/>
              <a:gdLst>
                <a:gd name="connsiteX0" fmla="*/ 0 w 1562986"/>
                <a:gd name="connsiteY0" fmla="*/ 744279 h 1318437"/>
                <a:gd name="connsiteX1" fmla="*/ 606056 w 1562986"/>
                <a:gd name="connsiteY1" fmla="*/ 0 h 1318437"/>
                <a:gd name="connsiteX2" fmla="*/ 1562986 w 1562986"/>
                <a:gd name="connsiteY2" fmla="*/ 712381 h 1318437"/>
                <a:gd name="connsiteX3" fmla="*/ 797442 w 1562986"/>
                <a:gd name="connsiteY3" fmla="*/ 1318437 h 1318437"/>
                <a:gd name="connsiteX4" fmla="*/ 0 w 1562986"/>
                <a:gd name="connsiteY4" fmla="*/ 744279 h 1318437"/>
                <a:gd name="connsiteX0" fmla="*/ 0 w 1562986"/>
                <a:gd name="connsiteY0" fmla="*/ 744279 h 1318437"/>
                <a:gd name="connsiteX1" fmla="*/ 606056 w 1562986"/>
                <a:gd name="connsiteY1" fmla="*/ 0 h 1318437"/>
                <a:gd name="connsiteX2" fmla="*/ 1562986 w 1562986"/>
                <a:gd name="connsiteY2" fmla="*/ 712381 h 1318437"/>
                <a:gd name="connsiteX3" fmla="*/ 797442 w 1562986"/>
                <a:gd name="connsiteY3" fmla="*/ 1318437 h 1318437"/>
                <a:gd name="connsiteX4" fmla="*/ 0 w 1562986"/>
                <a:gd name="connsiteY4" fmla="*/ 744279 h 1318437"/>
                <a:gd name="connsiteX0" fmla="*/ 0 w 1562986"/>
                <a:gd name="connsiteY0" fmla="*/ 744279 h 1318437"/>
                <a:gd name="connsiteX1" fmla="*/ 606056 w 1562986"/>
                <a:gd name="connsiteY1" fmla="*/ 0 h 1318437"/>
                <a:gd name="connsiteX2" fmla="*/ 1562986 w 1562986"/>
                <a:gd name="connsiteY2" fmla="*/ 712381 h 1318437"/>
                <a:gd name="connsiteX3" fmla="*/ 797442 w 1562986"/>
                <a:gd name="connsiteY3" fmla="*/ 1318437 h 1318437"/>
                <a:gd name="connsiteX4" fmla="*/ 0 w 1562986"/>
                <a:gd name="connsiteY4" fmla="*/ 744279 h 1318437"/>
                <a:gd name="connsiteX0" fmla="*/ 0 w 1562986"/>
                <a:gd name="connsiteY0" fmla="*/ 744279 h 1318437"/>
                <a:gd name="connsiteX1" fmla="*/ 606056 w 1562986"/>
                <a:gd name="connsiteY1" fmla="*/ 0 h 1318437"/>
                <a:gd name="connsiteX2" fmla="*/ 1562986 w 1562986"/>
                <a:gd name="connsiteY2" fmla="*/ 712381 h 1318437"/>
                <a:gd name="connsiteX3" fmla="*/ 797442 w 1562986"/>
                <a:gd name="connsiteY3" fmla="*/ 1318437 h 1318437"/>
                <a:gd name="connsiteX4" fmla="*/ 0 w 1562986"/>
                <a:gd name="connsiteY4" fmla="*/ 744279 h 1318437"/>
                <a:gd name="connsiteX0" fmla="*/ 0 w 1562986"/>
                <a:gd name="connsiteY0" fmla="*/ 744279 h 1089837"/>
                <a:gd name="connsiteX1" fmla="*/ 606056 w 1562986"/>
                <a:gd name="connsiteY1" fmla="*/ 0 h 1089837"/>
                <a:gd name="connsiteX2" fmla="*/ 1562986 w 1562986"/>
                <a:gd name="connsiteY2" fmla="*/ 712381 h 1089837"/>
                <a:gd name="connsiteX3" fmla="*/ 797442 w 1562986"/>
                <a:gd name="connsiteY3" fmla="*/ 1089837 h 1089837"/>
                <a:gd name="connsiteX4" fmla="*/ 0 w 1562986"/>
                <a:gd name="connsiteY4" fmla="*/ 744279 h 1089837"/>
                <a:gd name="connsiteX0" fmla="*/ 0 w 1562986"/>
                <a:gd name="connsiteY0" fmla="*/ 515679 h 861237"/>
                <a:gd name="connsiteX1" fmla="*/ 606056 w 1562986"/>
                <a:gd name="connsiteY1" fmla="*/ 0 h 861237"/>
                <a:gd name="connsiteX2" fmla="*/ 1562986 w 1562986"/>
                <a:gd name="connsiteY2" fmla="*/ 483781 h 861237"/>
                <a:gd name="connsiteX3" fmla="*/ 797442 w 1562986"/>
                <a:gd name="connsiteY3" fmla="*/ 861237 h 861237"/>
                <a:gd name="connsiteX4" fmla="*/ 0 w 1562986"/>
                <a:gd name="connsiteY4" fmla="*/ 515679 h 861237"/>
                <a:gd name="connsiteX0" fmla="*/ 0 w 1562986"/>
                <a:gd name="connsiteY0" fmla="*/ 515679 h 861237"/>
                <a:gd name="connsiteX1" fmla="*/ 606056 w 1562986"/>
                <a:gd name="connsiteY1" fmla="*/ 0 h 861237"/>
                <a:gd name="connsiteX2" fmla="*/ 1562986 w 1562986"/>
                <a:gd name="connsiteY2" fmla="*/ 483781 h 861237"/>
                <a:gd name="connsiteX3" fmla="*/ 797442 w 1562986"/>
                <a:gd name="connsiteY3" fmla="*/ 861237 h 861237"/>
                <a:gd name="connsiteX4" fmla="*/ 0 w 1562986"/>
                <a:gd name="connsiteY4" fmla="*/ 515679 h 861237"/>
                <a:gd name="connsiteX0" fmla="*/ 0 w 1562986"/>
                <a:gd name="connsiteY0" fmla="*/ 515679 h 861237"/>
                <a:gd name="connsiteX1" fmla="*/ 606056 w 1562986"/>
                <a:gd name="connsiteY1" fmla="*/ 0 h 861237"/>
                <a:gd name="connsiteX2" fmla="*/ 1562986 w 1562986"/>
                <a:gd name="connsiteY2" fmla="*/ 483781 h 861237"/>
                <a:gd name="connsiteX3" fmla="*/ 797442 w 1562986"/>
                <a:gd name="connsiteY3" fmla="*/ 861237 h 861237"/>
                <a:gd name="connsiteX4" fmla="*/ 0 w 1562986"/>
                <a:gd name="connsiteY4" fmla="*/ 515679 h 861237"/>
                <a:gd name="connsiteX0" fmla="*/ 0 w 1562986"/>
                <a:gd name="connsiteY0" fmla="*/ 515679 h 861237"/>
                <a:gd name="connsiteX1" fmla="*/ 758456 w 1562986"/>
                <a:gd name="connsiteY1" fmla="*/ 0 h 861237"/>
                <a:gd name="connsiteX2" fmla="*/ 1562986 w 1562986"/>
                <a:gd name="connsiteY2" fmla="*/ 483781 h 861237"/>
                <a:gd name="connsiteX3" fmla="*/ 797442 w 1562986"/>
                <a:gd name="connsiteY3" fmla="*/ 861237 h 861237"/>
                <a:gd name="connsiteX4" fmla="*/ 0 w 1562986"/>
                <a:gd name="connsiteY4" fmla="*/ 515679 h 861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986" h="861237">
                  <a:moveTo>
                    <a:pt x="0" y="515679"/>
                  </a:moveTo>
                  <a:cubicBezTo>
                    <a:pt x="202019" y="343786"/>
                    <a:pt x="391632" y="104553"/>
                    <a:pt x="758456" y="0"/>
                  </a:cubicBezTo>
                  <a:cubicBezTo>
                    <a:pt x="1206796" y="53162"/>
                    <a:pt x="1244009" y="322521"/>
                    <a:pt x="1562986" y="483781"/>
                  </a:cubicBezTo>
                  <a:cubicBezTo>
                    <a:pt x="1307805" y="685800"/>
                    <a:pt x="1199707" y="799213"/>
                    <a:pt x="797442" y="861237"/>
                  </a:cubicBezTo>
                  <a:cubicBezTo>
                    <a:pt x="352647" y="809846"/>
                    <a:pt x="265814" y="707065"/>
                    <a:pt x="0" y="515679"/>
                  </a:cubicBezTo>
                  <a:close/>
                </a:path>
              </a:pathLst>
            </a:cu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F727-827A-492F-9BE9-BECC304701B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0"/>
            <a:ext cx="83820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Bayesian optimization: a more efficient approach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1371600" y="1143000"/>
            <a:ext cx="5410200" cy="3276600"/>
            <a:chOff x="1371600" y="1143000"/>
            <a:chExt cx="5410200" cy="32766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752600" y="3961606"/>
              <a:ext cx="5029200" cy="1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419100" y="2780506"/>
              <a:ext cx="3276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62400" y="40386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Thresholds</a:t>
              </a:r>
              <a:endParaRPr lang="en-US" dirty="0"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71600" y="245006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error</a:t>
              </a:r>
              <a:endParaRPr lang="en-US" dirty="0">
                <a:latin typeface="+mj-lt"/>
              </a:endParaRPr>
            </a:p>
          </p:txBody>
        </p:sp>
      </p:grpSp>
      <p:sp>
        <p:nvSpPr>
          <p:cNvPr id="11" name="Freeform 10"/>
          <p:cNvSpPr/>
          <p:nvPr/>
        </p:nvSpPr>
        <p:spPr>
          <a:xfrm>
            <a:off x="2362200" y="1374941"/>
            <a:ext cx="4072270" cy="2281865"/>
          </a:xfrm>
          <a:custGeom>
            <a:avLst/>
            <a:gdLst>
              <a:gd name="connsiteX0" fmla="*/ 0 w 4072270"/>
              <a:gd name="connsiteY0" fmla="*/ 0 h 2192079"/>
              <a:gd name="connsiteX1" fmla="*/ 180753 w 4072270"/>
              <a:gd name="connsiteY1" fmla="*/ 1212112 h 2192079"/>
              <a:gd name="connsiteX2" fmla="*/ 765544 w 4072270"/>
              <a:gd name="connsiteY2" fmla="*/ 2083981 h 2192079"/>
              <a:gd name="connsiteX3" fmla="*/ 1339702 w 4072270"/>
              <a:gd name="connsiteY3" fmla="*/ 1860698 h 2192079"/>
              <a:gd name="connsiteX4" fmla="*/ 1499191 w 4072270"/>
              <a:gd name="connsiteY4" fmla="*/ 1733107 h 2192079"/>
              <a:gd name="connsiteX5" fmla="*/ 4072270 w 4072270"/>
              <a:gd name="connsiteY5" fmla="*/ 1701209 h 2192079"/>
              <a:gd name="connsiteX0" fmla="*/ 0 w 4072270"/>
              <a:gd name="connsiteY0" fmla="*/ 0 h 2192079"/>
              <a:gd name="connsiteX1" fmla="*/ 180753 w 4072270"/>
              <a:gd name="connsiteY1" fmla="*/ 1212112 h 2192079"/>
              <a:gd name="connsiteX2" fmla="*/ 765544 w 4072270"/>
              <a:gd name="connsiteY2" fmla="*/ 2083981 h 2192079"/>
              <a:gd name="connsiteX3" fmla="*/ 1339702 w 4072270"/>
              <a:gd name="connsiteY3" fmla="*/ 1860698 h 2192079"/>
              <a:gd name="connsiteX4" fmla="*/ 1485014 w 4072270"/>
              <a:gd name="connsiteY4" fmla="*/ 1842977 h 2192079"/>
              <a:gd name="connsiteX5" fmla="*/ 1499191 w 4072270"/>
              <a:gd name="connsiteY5" fmla="*/ 1733107 h 2192079"/>
              <a:gd name="connsiteX6" fmla="*/ 4072270 w 4072270"/>
              <a:gd name="connsiteY6" fmla="*/ 1701209 h 2192079"/>
              <a:gd name="connsiteX0" fmla="*/ 0 w 4072270"/>
              <a:gd name="connsiteY0" fmla="*/ 0 h 2230179"/>
              <a:gd name="connsiteX1" fmla="*/ 180753 w 4072270"/>
              <a:gd name="connsiteY1" fmla="*/ 1212112 h 2230179"/>
              <a:gd name="connsiteX2" fmla="*/ 765544 w 4072270"/>
              <a:gd name="connsiteY2" fmla="*/ 2083981 h 2230179"/>
              <a:gd name="connsiteX3" fmla="*/ 1187302 w 4072270"/>
              <a:gd name="connsiteY3" fmla="*/ 2089298 h 2230179"/>
              <a:gd name="connsiteX4" fmla="*/ 1485014 w 4072270"/>
              <a:gd name="connsiteY4" fmla="*/ 1842977 h 2230179"/>
              <a:gd name="connsiteX5" fmla="*/ 1499191 w 4072270"/>
              <a:gd name="connsiteY5" fmla="*/ 1733107 h 2230179"/>
              <a:gd name="connsiteX6" fmla="*/ 4072270 w 4072270"/>
              <a:gd name="connsiteY6" fmla="*/ 1701209 h 2230179"/>
              <a:gd name="connsiteX0" fmla="*/ 0 w 4072270"/>
              <a:gd name="connsiteY0" fmla="*/ 0 h 2230179"/>
              <a:gd name="connsiteX1" fmla="*/ 180753 w 4072270"/>
              <a:gd name="connsiteY1" fmla="*/ 1212112 h 2230179"/>
              <a:gd name="connsiteX2" fmla="*/ 765544 w 4072270"/>
              <a:gd name="connsiteY2" fmla="*/ 2083981 h 2230179"/>
              <a:gd name="connsiteX3" fmla="*/ 1187302 w 4072270"/>
              <a:gd name="connsiteY3" fmla="*/ 2089298 h 2230179"/>
              <a:gd name="connsiteX4" fmla="*/ 1485014 w 4072270"/>
              <a:gd name="connsiteY4" fmla="*/ 1842977 h 2230179"/>
              <a:gd name="connsiteX5" fmla="*/ 4072270 w 4072270"/>
              <a:gd name="connsiteY5" fmla="*/ 1701209 h 2230179"/>
              <a:gd name="connsiteX0" fmla="*/ 0 w 4072270"/>
              <a:gd name="connsiteY0" fmla="*/ 0 h 2230179"/>
              <a:gd name="connsiteX1" fmla="*/ 180753 w 4072270"/>
              <a:gd name="connsiteY1" fmla="*/ 1212112 h 2230179"/>
              <a:gd name="connsiteX2" fmla="*/ 765544 w 4072270"/>
              <a:gd name="connsiteY2" fmla="*/ 2083981 h 2230179"/>
              <a:gd name="connsiteX3" fmla="*/ 1187302 w 4072270"/>
              <a:gd name="connsiteY3" fmla="*/ 2089298 h 2230179"/>
              <a:gd name="connsiteX4" fmla="*/ 1183758 w 4072270"/>
              <a:gd name="connsiteY4" fmla="*/ 2076893 h 2230179"/>
              <a:gd name="connsiteX5" fmla="*/ 1485014 w 4072270"/>
              <a:gd name="connsiteY5" fmla="*/ 1842977 h 2230179"/>
              <a:gd name="connsiteX6" fmla="*/ 4072270 w 4072270"/>
              <a:gd name="connsiteY6" fmla="*/ 1701209 h 2230179"/>
              <a:gd name="connsiteX0" fmla="*/ 0 w 4072270"/>
              <a:gd name="connsiteY0" fmla="*/ 0 h 2230179"/>
              <a:gd name="connsiteX1" fmla="*/ 180753 w 4072270"/>
              <a:gd name="connsiteY1" fmla="*/ 1212112 h 2230179"/>
              <a:gd name="connsiteX2" fmla="*/ 765544 w 4072270"/>
              <a:gd name="connsiteY2" fmla="*/ 2083981 h 2230179"/>
              <a:gd name="connsiteX3" fmla="*/ 1187302 w 4072270"/>
              <a:gd name="connsiteY3" fmla="*/ 2089298 h 2230179"/>
              <a:gd name="connsiteX4" fmla="*/ 1183758 w 4072270"/>
              <a:gd name="connsiteY4" fmla="*/ 2076893 h 2230179"/>
              <a:gd name="connsiteX5" fmla="*/ 1485014 w 4072270"/>
              <a:gd name="connsiteY5" fmla="*/ 1842977 h 2230179"/>
              <a:gd name="connsiteX6" fmla="*/ 4072270 w 4072270"/>
              <a:gd name="connsiteY6" fmla="*/ 1701209 h 2230179"/>
              <a:gd name="connsiteX0" fmla="*/ 0 w 4072270"/>
              <a:gd name="connsiteY0" fmla="*/ 0 h 2273891"/>
              <a:gd name="connsiteX1" fmla="*/ 180753 w 4072270"/>
              <a:gd name="connsiteY1" fmla="*/ 1212112 h 2273891"/>
              <a:gd name="connsiteX2" fmla="*/ 765544 w 4072270"/>
              <a:gd name="connsiteY2" fmla="*/ 2083981 h 2273891"/>
              <a:gd name="connsiteX3" fmla="*/ 1187302 w 4072270"/>
              <a:gd name="connsiteY3" fmla="*/ 2089298 h 2273891"/>
              <a:gd name="connsiteX4" fmla="*/ 1183758 w 4072270"/>
              <a:gd name="connsiteY4" fmla="*/ 2076893 h 2273891"/>
              <a:gd name="connsiteX5" fmla="*/ 1485014 w 4072270"/>
              <a:gd name="connsiteY5" fmla="*/ 1842977 h 2273891"/>
              <a:gd name="connsiteX6" fmla="*/ 4072270 w 4072270"/>
              <a:gd name="connsiteY6" fmla="*/ 1701209 h 2273891"/>
              <a:gd name="connsiteX0" fmla="*/ 0 w 4072270"/>
              <a:gd name="connsiteY0" fmla="*/ 0 h 2426291"/>
              <a:gd name="connsiteX1" fmla="*/ 180753 w 4072270"/>
              <a:gd name="connsiteY1" fmla="*/ 1212112 h 2426291"/>
              <a:gd name="connsiteX2" fmla="*/ 765544 w 4072270"/>
              <a:gd name="connsiteY2" fmla="*/ 2083981 h 2426291"/>
              <a:gd name="connsiteX3" fmla="*/ 1187302 w 4072270"/>
              <a:gd name="connsiteY3" fmla="*/ 2089298 h 2426291"/>
              <a:gd name="connsiteX4" fmla="*/ 1031358 w 4072270"/>
              <a:gd name="connsiteY4" fmla="*/ 2229293 h 2426291"/>
              <a:gd name="connsiteX5" fmla="*/ 1485014 w 4072270"/>
              <a:gd name="connsiteY5" fmla="*/ 1842977 h 2426291"/>
              <a:gd name="connsiteX6" fmla="*/ 4072270 w 4072270"/>
              <a:gd name="connsiteY6" fmla="*/ 1701209 h 2426291"/>
              <a:gd name="connsiteX0" fmla="*/ 0 w 4072270"/>
              <a:gd name="connsiteY0" fmla="*/ 0 h 2426291"/>
              <a:gd name="connsiteX1" fmla="*/ 180753 w 4072270"/>
              <a:gd name="connsiteY1" fmla="*/ 1212112 h 2426291"/>
              <a:gd name="connsiteX2" fmla="*/ 765544 w 4072270"/>
              <a:gd name="connsiteY2" fmla="*/ 2083981 h 2426291"/>
              <a:gd name="connsiteX3" fmla="*/ 1187302 w 4072270"/>
              <a:gd name="connsiteY3" fmla="*/ 2089298 h 2426291"/>
              <a:gd name="connsiteX4" fmla="*/ 1031358 w 4072270"/>
              <a:gd name="connsiteY4" fmla="*/ 2229293 h 2426291"/>
              <a:gd name="connsiteX5" fmla="*/ 1485014 w 4072270"/>
              <a:gd name="connsiteY5" fmla="*/ 1842977 h 2426291"/>
              <a:gd name="connsiteX6" fmla="*/ 4072270 w 4072270"/>
              <a:gd name="connsiteY6" fmla="*/ 1701209 h 2426291"/>
              <a:gd name="connsiteX0" fmla="*/ 0 w 4072270"/>
              <a:gd name="connsiteY0" fmla="*/ 0 h 2426291"/>
              <a:gd name="connsiteX1" fmla="*/ 180753 w 4072270"/>
              <a:gd name="connsiteY1" fmla="*/ 1212112 h 2426291"/>
              <a:gd name="connsiteX2" fmla="*/ 765544 w 4072270"/>
              <a:gd name="connsiteY2" fmla="*/ 2083981 h 2426291"/>
              <a:gd name="connsiteX3" fmla="*/ 1187302 w 4072270"/>
              <a:gd name="connsiteY3" fmla="*/ 2089298 h 2426291"/>
              <a:gd name="connsiteX4" fmla="*/ 1336158 w 4072270"/>
              <a:gd name="connsiteY4" fmla="*/ 2229293 h 2426291"/>
              <a:gd name="connsiteX5" fmla="*/ 1485014 w 4072270"/>
              <a:gd name="connsiteY5" fmla="*/ 1842977 h 2426291"/>
              <a:gd name="connsiteX6" fmla="*/ 4072270 w 4072270"/>
              <a:gd name="connsiteY6" fmla="*/ 1701209 h 2426291"/>
              <a:gd name="connsiteX0" fmla="*/ 0 w 4072270"/>
              <a:gd name="connsiteY0" fmla="*/ 0 h 2426291"/>
              <a:gd name="connsiteX1" fmla="*/ 180753 w 4072270"/>
              <a:gd name="connsiteY1" fmla="*/ 1212112 h 2426291"/>
              <a:gd name="connsiteX2" fmla="*/ 765544 w 4072270"/>
              <a:gd name="connsiteY2" fmla="*/ 2083981 h 2426291"/>
              <a:gd name="connsiteX3" fmla="*/ 958702 w 4072270"/>
              <a:gd name="connsiteY3" fmla="*/ 2241698 h 2426291"/>
              <a:gd name="connsiteX4" fmla="*/ 1336158 w 4072270"/>
              <a:gd name="connsiteY4" fmla="*/ 2229293 h 2426291"/>
              <a:gd name="connsiteX5" fmla="*/ 1485014 w 4072270"/>
              <a:gd name="connsiteY5" fmla="*/ 1842977 h 2426291"/>
              <a:gd name="connsiteX6" fmla="*/ 4072270 w 4072270"/>
              <a:gd name="connsiteY6" fmla="*/ 1701209 h 2426291"/>
              <a:gd name="connsiteX0" fmla="*/ 0 w 4072270"/>
              <a:gd name="connsiteY0" fmla="*/ 0 h 2273891"/>
              <a:gd name="connsiteX1" fmla="*/ 180753 w 4072270"/>
              <a:gd name="connsiteY1" fmla="*/ 1212112 h 2273891"/>
              <a:gd name="connsiteX2" fmla="*/ 765544 w 4072270"/>
              <a:gd name="connsiteY2" fmla="*/ 2083981 h 2273891"/>
              <a:gd name="connsiteX3" fmla="*/ 958702 w 4072270"/>
              <a:gd name="connsiteY3" fmla="*/ 2241698 h 2273891"/>
              <a:gd name="connsiteX4" fmla="*/ 1336158 w 4072270"/>
              <a:gd name="connsiteY4" fmla="*/ 2076893 h 2273891"/>
              <a:gd name="connsiteX5" fmla="*/ 1485014 w 4072270"/>
              <a:gd name="connsiteY5" fmla="*/ 1842977 h 2273891"/>
              <a:gd name="connsiteX6" fmla="*/ 4072270 w 4072270"/>
              <a:gd name="connsiteY6" fmla="*/ 1701209 h 2273891"/>
              <a:gd name="connsiteX0" fmla="*/ 0 w 4072270"/>
              <a:gd name="connsiteY0" fmla="*/ 0 h 2273891"/>
              <a:gd name="connsiteX1" fmla="*/ 180753 w 4072270"/>
              <a:gd name="connsiteY1" fmla="*/ 1212112 h 2273891"/>
              <a:gd name="connsiteX2" fmla="*/ 765544 w 4072270"/>
              <a:gd name="connsiteY2" fmla="*/ 2083981 h 2273891"/>
              <a:gd name="connsiteX3" fmla="*/ 958702 w 4072270"/>
              <a:gd name="connsiteY3" fmla="*/ 2241698 h 2273891"/>
              <a:gd name="connsiteX4" fmla="*/ 1336158 w 4072270"/>
              <a:gd name="connsiteY4" fmla="*/ 2076893 h 2273891"/>
              <a:gd name="connsiteX5" fmla="*/ 1789814 w 4072270"/>
              <a:gd name="connsiteY5" fmla="*/ 1842977 h 2273891"/>
              <a:gd name="connsiteX6" fmla="*/ 4072270 w 4072270"/>
              <a:gd name="connsiteY6" fmla="*/ 1701209 h 2273891"/>
              <a:gd name="connsiteX0" fmla="*/ 0 w 4072270"/>
              <a:gd name="connsiteY0" fmla="*/ 0 h 2255579"/>
              <a:gd name="connsiteX1" fmla="*/ 180753 w 4072270"/>
              <a:gd name="connsiteY1" fmla="*/ 1212112 h 2255579"/>
              <a:gd name="connsiteX2" fmla="*/ 765544 w 4072270"/>
              <a:gd name="connsiteY2" fmla="*/ 2083981 h 2255579"/>
              <a:gd name="connsiteX3" fmla="*/ 958702 w 4072270"/>
              <a:gd name="connsiteY3" fmla="*/ 2241698 h 2255579"/>
              <a:gd name="connsiteX4" fmla="*/ 1336158 w 4072270"/>
              <a:gd name="connsiteY4" fmla="*/ 2076893 h 2255579"/>
              <a:gd name="connsiteX5" fmla="*/ 1332614 w 4072270"/>
              <a:gd name="connsiteY5" fmla="*/ 2066260 h 2255579"/>
              <a:gd name="connsiteX6" fmla="*/ 1789814 w 4072270"/>
              <a:gd name="connsiteY6" fmla="*/ 1842977 h 2255579"/>
              <a:gd name="connsiteX7" fmla="*/ 4072270 w 4072270"/>
              <a:gd name="connsiteY7" fmla="*/ 1701209 h 2255579"/>
              <a:gd name="connsiteX0" fmla="*/ 0 w 4072270"/>
              <a:gd name="connsiteY0" fmla="*/ 0 h 2255579"/>
              <a:gd name="connsiteX1" fmla="*/ 180753 w 4072270"/>
              <a:gd name="connsiteY1" fmla="*/ 1212112 h 2255579"/>
              <a:gd name="connsiteX2" fmla="*/ 765544 w 4072270"/>
              <a:gd name="connsiteY2" fmla="*/ 2083981 h 2255579"/>
              <a:gd name="connsiteX3" fmla="*/ 958702 w 4072270"/>
              <a:gd name="connsiteY3" fmla="*/ 2241698 h 2255579"/>
              <a:gd name="connsiteX4" fmla="*/ 1336158 w 4072270"/>
              <a:gd name="connsiteY4" fmla="*/ 2076893 h 2255579"/>
              <a:gd name="connsiteX5" fmla="*/ 1332614 w 4072270"/>
              <a:gd name="connsiteY5" fmla="*/ 2066260 h 2255579"/>
              <a:gd name="connsiteX6" fmla="*/ 1789814 w 4072270"/>
              <a:gd name="connsiteY6" fmla="*/ 1842977 h 2255579"/>
              <a:gd name="connsiteX7" fmla="*/ 4072270 w 4072270"/>
              <a:gd name="connsiteY7" fmla="*/ 1701209 h 2255579"/>
              <a:gd name="connsiteX0" fmla="*/ 0 w 4072270"/>
              <a:gd name="connsiteY0" fmla="*/ 0 h 2255579"/>
              <a:gd name="connsiteX1" fmla="*/ 180753 w 4072270"/>
              <a:gd name="connsiteY1" fmla="*/ 1212112 h 2255579"/>
              <a:gd name="connsiteX2" fmla="*/ 765544 w 4072270"/>
              <a:gd name="connsiteY2" fmla="*/ 2083981 h 2255579"/>
              <a:gd name="connsiteX3" fmla="*/ 958702 w 4072270"/>
              <a:gd name="connsiteY3" fmla="*/ 2241698 h 2255579"/>
              <a:gd name="connsiteX4" fmla="*/ 1336158 w 4072270"/>
              <a:gd name="connsiteY4" fmla="*/ 2076893 h 2255579"/>
              <a:gd name="connsiteX5" fmla="*/ 1332614 w 4072270"/>
              <a:gd name="connsiteY5" fmla="*/ 2066260 h 2255579"/>
              <a:gd name="connsiteX6" fmla="*/ 1789814 w 4072270"/>
              <a:gd name="connsiteY6" fmla="*/ 1842977 h 2255579"/>
              <a:gd name="connsiteX7" fmla="*/ 4072270 w 4072270"/>
              <a:gd name="connsiteY7" fmla="*/ 1701209 h 2255579"/>
              <a:gd name="connsiteX0" fmla="*/ 0 w 4072270"/>
              <a:gd name="connsiteY0" fmla="*/ 0 h 2255579"/>
              <a:gd name="connsiteX1" fmla="*/ 180753 w 4072270"/>
              <a:gd name="connsiteY1" fmla="*/ 1212112 h 2255579"/>
              <a:gd name="connsiteX2" fmla="*/ 765544 w 4072270"/>
              <a:gd name="connsiteY2" fmla="*/ 2083981 h 2255579"/>
              <a:gd name="connsiteX3" fmla="*/ 958702 w 4072270"/>
              <a:gd name="connsiteY3" fmla="*/ 2241698 h 2255579"/>
              <a:gd name="connsiteX4" fmla="*/ 1336158 w 4072270"/>
              <a:gd name="connsiteY4" fmla="*/ 2076893 h 2255579"/>
              <a:gd name="connsiteX5" fmla="*/ 1332614 w 4072270"/>
              <a:gd name="connsiteY5" fmla="*/ 2066260 h 2255579"/>
              <a:gd name="connsiteX6" fmla="*/ 1789814 w 4072270"/>
              <a:gd name="connsiteY6" fmla="*/ 1842977 h 2255579"/>
              <a:gd name="connsiteX7" fmla="*/ 4072270 w 4072270"/>
              <a:gd name="connsiteY7" fmla="*/ 1701209 h 2255579"/>
              <a:gd name="connsiteX0" fmla="*/ 0 w 4072270"/>
              <a:gd name="connsiteY0" fmla="*/ 0 h 2255579"/>
              <a:gd name="connsiteX1" fmla="*/ 180753 w 4072270"/>
              <a:gd name="connsiteY1" fmla="*/ 1212112 h 2255579"/>
              <a:gd name="connsiteX2" fmla="*/ 765544 w 4072270"/>
              <a:gd name="connsiteY2" fmla="*/ 2083981 h 2255579"/>
              <a:gd name="connsiteX3" fmla="*/ 958702 w 4072270"/>
              <a:gd name="connsiteY3" fmla="*/ 2241698 h 2255579"/>
              <a:gd name="connsiteX4" fmla="*/ 1336158 w 4072270"/>
              <a:gd name="connsiteY4" fmla="*/ 2076893 h 2255579"/>
              <a:gd name="connsiteX5" fmla="*/ 1332614 w 4072270"/>
              <a:gd name="connsiteY5" fmla="*/ 2066260 h 2255579"/>
              <a:gd name="connsiteX6" fmla="*/ 1789814 w 4072270"/>
              <a:gd name="connsiteY6" fmla="*/ 1842977 h 2255579"/>
              <a:gd name="connsiteX7" fmla="*/ 4072270 w 4072270"/>
              <a:gd name="connsiteY7" fmla="*/ 1701209 h 2255579"/>
              <a:gd name="connsiteX0" fmla="*/ 0 w 4072270"/>
              <a:gd name="connsiteY0" fmla="*/ 0 h 2255579"/>
              <a:gd name="connsiteX1" fmla="*/ 180753 w 4072270"/>
              <a:gd name="connsiteY1" fmla="*/ 1212112 h 2255579"/>
              <a:gd name="connsiteX2" fmla="*/ 765544 w 4072270"/>
              <a:gd name="connsiteY2" fmla="*/ 2083981 h 2255579"/>
              <a:gd name="connsiteX3" fmla="*/ 958702 w 4072270"/>
              <a:gd name="connsiteY3" fmla="*/ 2241698 h 2255579"/>
              <a:gd name="connsiteX4" fmla="*/ 1336158 w 4072270"/>
              <a:gd name="connsiteY4" fmla="*/ 2076893 h 2255579"/>
              <a:gd name="connsiteX5" fmla="*/ 1332614 w 4072270"/>
              <a:gd name="connsiteY5" fmla="*/ 2066260 h 2255579"/>
              <a:gd name="connsiteX6" fmla="*/ 1789814 w 4072270"/>
              <a:gd name="connsiteY6" fmla="*/ 1842977 h 2255579"/>
              <a:gd name="connsiteX7" fmla="*/ 4072270 w 4072270"/>
              <a:gd name="connsiteY7" fmla="*/ 1701209 h 2255579"/>
              <a:gd name="connsiteX0" fmla="*/ 0 w 4072270"/>
              <a:gd name="connsiteY0" fmla="*/ 0 h 2348023"/>
              <a:gd name="connsiteX1" fmla="*/ 180753 w 4072270"/>
              <a:gd name="connsiteY1" fmla="*/ 1212112 h 2348023"/>
              <a:gd name="connsiteX2" fmla="*/ 765544 w 4072270"/>
              <a:gd name="connsiteY2" fmla="*/ 2083981 h 2348023"/>
              <a:gd name="connsiteX3" fmla="*/ 958702 w 4072270"/>
              <a:gd name="connsiteY3" fmla="*/ 2241698 h 2348023"/>
              <a:gd name="connsiteX4" fmla="*/ 1336158 w 4072270"/>
              <a:gd name="connsiteY4" fmla="*/ 2076893 h 2348023"/>
              <a:gd name="connsiteX5" fmla="*/ 1332614 w 4072270"/>
              <a:gd name="connsiteY5" fmla="*/ 2066260 h 2348023"/>
              <a:gd name="connsiteX6" fmla="*/ 1789814 w 4072270"/>
              <a:gd name="connsiteY6" fmla="*/ 1842977 h 2348023"/>
              <a:gd name="connsiteX7" fmla="*/ 4072270 w 4072270"/>
              <a:gd name="connsiteY7" fmla="*/ 1701209 h 2348023"/>
              <a:gd name="connsiteX0" fmla="*/ 0 w 4072270"/>
              <a:gd name="connsiteY0" fmla="*/ 0 h 2255579"/>
              <a:gd name="connsiteX1" fmla="*/ 180753 w 4072270"/>
              <a:gd name="connsiteY1" fmla="*/ 1212112 h 2255579"/>
              <a:gd name="connsiteX2" fmla="*/ 765544 w 4072270"/>
              <a:gd name="connsiteY2" fmla="*/ 2083981 h 2255579"/>
              <a:gd name="connsiteX3" fmla="*/ 958702 w 4072270"/>
              <a:gd name="connsiteY3" fmla="*/ 2241698 h 2255579"/>
              <a:gd name="connsiteX4" fmla="*/ 1336158 w 4072270"/>
              <a:gd name="connsiteY4" fmla="*/ 2076893 h 2255579"/>
              <a:gd name="connsiteX5" fmla="*/ 1332614 w 4072270"/>
              <a:gd name="connsiteY5" fmla="*/ 2066260 h 2255579"/>
              <a:gd name="connsiteX6" fmla="*/ 1789814 w 4072270"/>
              <a:gd name="connsiteY6" fmla="*/ 1842977 h 2255579"/>
              <a:gd name="connsiteX7" fmla="*/ 4072270 w 4072270"/>
              <a:gd name="connsiteY7" fmla="*/ 1701209 h 2255579"/>
              <a:gd name="connsiteX0" fmla="*/ 0 w 4072270"/>
              <a:gd name="connsiteY0" fmla="*/ 0 h 2255579"/>
              <a:gd name="connsiteX1" fmla="*/ 180753 w 4072270"/>
              <a:gd name="connsiteY1" fmla="*/ 1212112 h 2255579"/>
              <a:gd name="connsiteX2" fmla="*/ 765544 w 4072270"/>
              <a:gd name="connsiteY2" fmla="*/ 2083981 h 2255579"/>
              <a:gd name="connsiteX3" fmla="*/ 958702 w 4072270"/>
              <a:gd name="connsiteY3" fmla="*/ 2241698 h 2255579"/>
              <a:gd name="connsiteX4" fmla="*/ 1336158 w 4072270"/>
              <a:gd name="connsiteY4" fmla="*/ 2076893 h 2255579"/>
              <a:gd name="connsiteX5" fmla="*/ 1332614 w 4072270"/>
              <a:gd name="connsiteY5" fmla="*/ 2066260 h 2255579"/>
              <a:gd name="connsiteX6" fmla="*/ 1789814 w 4072270"/>
              <a:gd name="connsiteY6" fmla="*/ 1842977 h 2255579"/>
              <a:gd name="connsiteX7" fmla="*/ 4072270 w 4072270"/>
              <a:gd name="connsiteY7" fmla="*/ 1701209 h 2255579"/>
              <a:gd name="connsiteX0" fmla="*/ 0 w 4072270"/>
              <a:gd name="connsiteY0" fmla="*/ 0 h 2255579"/>
              <a:gd name="connsiteX1" fmla="*/ 180753 w 4072270"/>
              <a:gd name="connsiteY1" fmla="*/ 1212112 h 2255579"/>
              <a:gd name="connsiteX2" fmla="*/ 765544 w 4072270"/>
              <a:gd name="connsiteY2" fmla="*/ 2083981 h 2255579"/>
              <a:gd name="connsiteX3" fmla="*/ 958702 w 4072270"/>
              <a:gd name="connsiteY3" fmla="*/ 2241698 h 2255579"/>
              <a:gd name="connsiteX4" fmla="*/ 1336158 w 4072270"/>
              <a:gd name="connsiteY4" fmla="*/ 2076893 h 2255579"/>
              <a:gd name="connsiteX5" fmla="*/ 1789814 w 4072270"/>
              <a:gd name="connsiteY5" fmla="*/ 1842977 h 2255579"/>
              <a:gd name="connsiteX6" fmla="*/ 4072270 w 4072270"/>
              <a:gd name="connsiteY6" fmla="*/ 1701209 h 2255579"/>
              <a:gd name="connsiteX0" fmla="*/ 0 w 4072270"/>
              <a:gd name="connsiteY0" fmla="*/ 0 h 2281865"/>
              <a:gd name="connsiteX1" fmla="*/ 180753 w 4072270"/>
              <a:gd name="connsiteY1" fmla="*/ 1212112 h 2281865"/>
              <a:gd name="connsiteX2" fmla="*/ 765544 w 4072270"/>
              <a:gd name="connsiteY2" fmla="*/ 2083981 h 2281865"/>
              <a:gd name="connsiteX3" fmla="*/ 958702 w 4072270"/>
              <a:gd name="connsiteY3" fmla="*/ 2241698 h 2281865"/>
              <a:gd name="connsiteX4" fmla="*/ 1789814 w 4072270"/>
              <a:gd name="connsiteY4" fmla="*/ 1842977 h 2281865"/>
              <a:gd name="connsiteX5" fmla="*/ 4072270 w 4072270"/>
              <a:gd name="connsiteY5" fmla="*/ 1701209 h 2281865"/>
              <a:gd name="connsiteX0" fmla="*/ 0 w 4072270"/>
              <a:gd name="connsiteY0" fmla="*/ 0 h 2281865"/>
              <a:gd name="connsiteX1" fmla="*/ 180753 w 4072270"/>
              <a:gd name="connsiteY1" fmla="*/ 1212112 h 2281865"/>
              <a:gd name="connsiteX2" fmla="*/ 765544 w 4072270"/>
              <a:gd name="connsiteY2" fmla="*/ 2083981 h 2281865"/>
              <a:gd name="connsiteX3" fmla="*/ 1263502 w 4072270"/>
              <a:gd name="connsiteY3" fmla="*/ 2241698 h 2281865"/>
              <a:gd name="connsiteX4" fmla="*/ 1789814 w 4072270"/>
              <a:gd name="connsiteY4" fmla="*/ 1842977 h 2281865"/>
              <a:gd name="connsiteX5" fmla="*/ 4072270 w 4072270"/>
              <a:gd name="connsiteY5" fmla="*/ 1701209 h 2281865"/>
              <a:gd name="connsiteX0" fmla="*/ 0 w 4072270"/>
              <a:gd name="connsiteY0" fmla="*/ 0 h 2281865"/>
              <a:gd name="connsiteX1" fmla="*/ 180753 w 4072270"/>
              <a:gd name="connsiteY1" fmla="*/ 1212112 h 2281865"/>
              <a:gd name="connsiteX2" fmla="*/ 765544 w 4072270"/>
              <a:gd name="connsiteY2" fmla="*/ 2083981 h 2281865"/>
              <a:gd name="connsiteX3" fmla="*/ 1263502 w 4072270"/>
              <a:gd name="connsiteY3" fmla="*/ 2241698 h 2281865"/>
              <a:gd name="connsiteX4" fmla="*/ 1789814 w 4072270"/>
              <a:gd name="connsiteY4" fmla="*/ 1842977 h 2281865"/>
              <a:gd name="connsiteX5" fmla="*/ 4072270 w 4072270"/>
              <a:gd name="connsiteY5" fmla="*/ 1701209 h 2281865"/>
              <a:gd name="connsiteX0" fmla="*/ 0 w 4072270"/>
              <a:gd name="connsiteY0" fmla="*/ 0 h 2281865"/>
              <a:gd name="connsiteX1" fmla="*/ 180753 w 4072270"/>
              <a:gd name="connsiteY1" fmla="*/ 1212112 h 2281865"/>
              <a:gd name="connsiteX2" fmla="*/ 765544 w 4072270"/>
              <a:gd name="connsiteY2" fmla="*/ 2083981 h 2281865"/>
              <a:gd name="connsiteX3" fmla="*/ 1263502 w 4072270"/>
              <a:gd name="connsiteY3" fmla="*/ 2241698 h 2281865"/>
              <a:gd name="connsiteX4" fmla="*/ 1789814 w 4072270"/>
              <a:gd name="connsiteY4" fmla="*/ 1842977 h 2281865"/>
              <a:gd name="connsiteX5" fmla="*/ 4072270 w 4072270"/>
              <a:gd name="connsiteY5" fmla="*/ 1701209 h 2281865"/>
              <a:gd name="connsiteX0" fmla="*/ 0 w 4072270"/>
              <a:gd name="connsiteY0" fmla="*/ 0 h 2281865"/>
              <a:gd name="connsiteX1" fmla="*/ 180753 w 4072270"/>
              <a:gd name="connsiteY1" fmla="*/ 1212112 h 2281865"/>
              <a:gd name="connsiteX2" fmla="*/ 765544 w 4072270"/>
              <a:gd name="connsiteY2" fmla="*/ 2083981 h 2281865"/>
              <a:gd name="connsiteX3" fmla="*/ 1263502 w 4072270"/>
              <a:gd name="connsiteY3" fmla="*/ 2241698 h 2281865"/>
              <a:gd name="connsiteX4" fmla="*/ 1789814 w 4072270"/>
              <a:gd name="connsiteY4" fmla="*/ 1842977 h 2281865"/>
              <a:gd name="connsiteX5" fmla="*/ 4072270 w 4072270"/>
              <a:gd name="connsiteY5" fmla="*/ 1929809 h 2281865"/>
              <a:gd name="connsiteX0" fmla="*/ 0 w 4072270"/>
              <a:gd name="connsiteY0" fmla="*/ 0 h 2281865"/>
              <a:gd name="connsiteX1" fmla="*/ 180753 w 4072270"/>
              <a:gd name="connsiteY1" fmla="*/ 1212112 h 2281865"/>
              <a:gd name="connsiteX2" fmla="*/ 765544 w 4072270"/>
              <a:gd name="connsiteY2" fmla="*/ 2083981 h 2281865"/>
              <a:gd name="connsiteX3" fmla="*/ 1263502 w 4072270"/>
              <a:gd name="connsiteY3" fmla="*/ 2241698 h 2281865"/>
              <a:gd name="connsiteX4" fmla="*/ 1789814 w 4072270"/>
              <a:gd name="connsiteY4" fmla="*/ 1842977 h 2281865"/>
              <a:gd name="connsiteX5" fmla="*/ 4072270 w 4072270"/>
              <a:gd name="connsiteY5" fmla="*/ 1777409 h 2281865"/>
              <a:gd name="connsiteX0" fmla="*/ 0 w 4072270"/>
              <a:gd name="connsiteY0" fmla="*/ 0 h 2281865"/>
              <a:gd name="connsiteX1" fmla="*/ 180753 w 4072270"/>
              <a:gd name="connsiteY1" fmla="*/ 1212112 h 2281865"/>
              <a:gd name="connsiteX2" fmla="*/ 765544 w 4072270"/>
              <a:gd name="connsiteY2" fmla="*/ 2083981 h 2281865"/>
              <a:gd name="connsiteX3" fmla="*/ 1263502 w 4072270"/>
              <a:gd name="connsiteY3" fmla="*/ 2241698 h 2281865"/>
              <a:gd name="connsiteX4" fmla="*/ 2018414 w 4072270"/>
              <a:gd name="connsiteY4" fmla="*/ 1842977 h 2281865"/>
              <a:gd name="connsiteX5" fmla="*/ 4072270 w 4072270"/>
              <a:gd name="connsiteY5" fmla="*/ 1777409 h 2281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2270" h="2281865">
                <a:moveTo>
                  <a:pt x="0" y="0"/>
                </a:moveTo>
                <a:cubicBezTo>
                  <a:pt x="26581" y="432391"/>
                  <a:pt x="53162" y="864782"/>
                  <a:pt x="180753" y="1212112"/>
                </a:cubicBezTo>
                <a:cubicBezTo>
                  <a:pt x="308344" y="1559442"/>
                  <a:pt x="585086" y="1912383"/>
                  <a:pt x="765544" y="2083981"/>
                </a:cubicBezTo>
                <a:cubicBezTo>
                  <a:pt x="946002" y="2255579"/>
                  <a:pt x="1054690" y="2281865"/>
                  <a:pt x="1263502" y="2241698"/>
                </a:cubicBezTo>
                <a:cubicBezTo>
                  <a:pt x="1472314" y="2201531"/>
                  <a:pt x="1499486" y="1933059"/>
                  <a:pt x="2018414" y="1842977"/>
                </a:cubicBezTo>
                <a:cubicBezTo>
                  <a:pt x="2475023" y="1782135"/>
                  <a:pt x="3533258" y="1806944"/>
                  <a:pt x="4072270" y="1777409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6" name="Group 24"/>
          <p:cNvGrpSpPr/>
          <p:nvPr/>
        </p:nvGrpSpPr>
        <p:grpSpPr>
          <a:xfrm>
            <a:off x="2362200" y="2057400"/>
            <a:ext cx="3733800" cy="1229833"/>
            <a:chOff x="2362200" y="2057400"/>
            <a:chExt cx="3733800" cy="1229833"/>
          </a:xfrm>
        </p:grpSpPr>
        <p:sp>
          <p:nvSpPr>
            <p:cNvPr id="12" name="Oval 11"/>
            <p:cNvSpPr/>
            <p:nvPr/>
          </p:nvSpPr>
          <p:spPr>
            <a:xfrm>
              <a:off x="4419600" y="3134833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081668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362200" y="20574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81400" y="4648200"/>
            <a:ext cx="3886200" cy="400110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Exploration </a:t>
            </a:r>
            <a:r>
              <a:rPr lang="en-US" sz="2000" dirty="0" err="1" smtClean="0"/>
              <a:t>vs</a:t>
            </a:r>
            <a:r>
              <a:rPr lang="en-US" sz="2000" dirty="0" smtClean="0"/>
              <a:t> exploitation dilemma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38100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Gaussian process</a:t>
            </a:r>
            <a:endParaRPr lang="en-US" dirty="0"/>
          </a:p>
        </p:txBody>
      </p:sp>
      <p:grpSp>
        <p:nvGrpSpPr>
          <p:cNvPr id="15" name="Group 43"/>
          <p:cNvGrpSpPr/>
          <p:nvPr/>
        </p:nvGrpSpPr>
        <p:grpSpPr>
          <a:xfrm>
            <a:off x="0" y="4724400"/>
            <a:ext cx="6781800" cy="1828800"/>
            <a:chOff x="0" y="4724400"/>
            <a:chExt cx="6781800" cy="1828800"/>
          </a:xfrm>
        </p:grpSpPr>
        <p:grpSp>
          <p:nvGrpSpPr>
            <p:cNvPr id="16" name="Group 42"/>
            <p:cNvGrpSpPr/>
            <p:nvPr/>
          </p:nvGrpSpPr>
          <p:grpSpPr>
            <a:xfrm>
              <a:off x="1752600" y="4724400"/>
              <a:ext cx="5029200" cy="1828800"/>
              <a:chOff x="1752600" y="4724400"/>
              <a:chExt cx="5029200" cy="1828800"/>
            </a:xfrm>
          </p:grpSpPr>
          <p:grpSp>
            <p:nvGrpSpPr>
              <p:cNvPr id="17" name="Group 20"/>
              <p:cNvGrpSpPr/>
              <p:nvPr/>
            </p:nvGrpSpPr>
            <p:grpSpPr>
              <a:xfrm>
                <a:off x="1752600" y="4724400"/>
                <a:ext cx="5029200" cy="1828800"/>
                <a:chOff x="1981200" y="2362200"/>
                <a:chExt cx="5029200" cy="1828800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1981200" y="3961606"/>
                  <a:ext cx="5029200" cy="16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rot="5400000" flipH="1" flipV="1">
                  <a:off x="1371249" y="3276157"/>
                  <a:ext cx="1828800" cy="8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Freeform 40"/>
              <p:cNvSpPr/>
              <p:nvPr/>
            </p:nvSpPr>
            <p:spPr>
              <a:xfrm>
                <a:off x="2122967" y="5130210"/>
                <a:ext cx="4455042" cy="1194390"/>
              </a:xfrm>
              <a:custGeom>
                <a:avLst/>
                <a:gdLst>
                  <a:gd name="connsiteX0" fmla="*/ 0 w 4455042"/>
                  <a:gd name="connsiteY0" fmla="*/ 1041990 h 1041990"/>
                  <a:gd name="connsiteX1" fmla="*/ 1169581 w 4455042"/>
                  <a:gd name="connsiteY1" fmla="*/ 0 h 1041990"/>
                  <a:gd name="connsiteX2" fmla="*/ 2615609 w 4455042"/>
                  <a:gd name="connsiteY2" fmla="*/ 978195 h 1041990"/>
                  <a:gd name="connsiteX3" fmla="*/ 3104707 w 4455042"/>
                  <a:gd name="connsiteY3" fmla="*/ 606056 h 1041990"/>
                  <a:gd name="connsiteX4" fmla="*/ 3689498 w 4455042"/>
                  <a:gd name="connsiteY4" fmla="*/ 914400 h 1041990"/>
                  <a:gd name="connsiteX5" fmla="*/ 4189228 w 4455042"/>
                  <a:gd name="connsiteY5" fmla="*/ 744279 h 1041990"/>
                  <a:gd name="connsiteX6" fmla="*/ 4455042 w 4455042"/>
                  <a:gd name="connsiteY6" fmla="*/ 1031358 h 1041990"/>
                  <a:gd name="connsiteX7" fmla="*/ 0 w 4455042"/>
                  <a:gd name="connsiteY7" fmla="*/ 1041990 h 1041990"/>
                  <a:gd name="connsiteX0" fmla="*/ 0 w 4455042"/>
                  <a:gd name="connsiteY0" fmla="*/ 1041990 h 1041990"/>
                  <a:gd name="connsiteX1" fmla="*/ 1169581 w 4455042"/>
                  <a:gd name="connsiteY1" fmla="*/ 0 h 1041990"/>
                  <a:gd name="connsiteX2" fmla="*/ 2615609 w 4455042"/>
                  <a:gd name="connsiteY2" fmla="*/ 978195 h 1041990"/>
                  <a:gd name="connsiteX3" fmla="*/ 3104707 w 4455042"/>
                  <a:gd name="connsiteY3" fmla="*/ 606056 h 1041990"/>
                  <a:gd name="connsiteX4" fmla="*/ 3689498 w 4455042"/>
                  <a:gd name="connsiteY4" fmla="*/ 914400 h 1041990"/>
                  <a:gd name="connsiteX5" fmla="*/ 4189228 w 4455042"/>
                  <a:gd name="connsiteY5" fmla="*/ 744279 h 1041990"/>
                  <a:gd name="connsiteX6" fmla="*/ 4455042 w 4455042"/>
                  <a:gd name="connsiteY6" fmla="*/ 1031358 h 1041990"/>
                  <a:gd name="connsiteX7" fmla="*/ 0 w 4455042"/>
                  <a:gd name="connsiteY7" fmla="*/ 1041990 h 1041990"/>
                  <a:gd name="connsiteX0" fmla="*/ 0 w 4455042"/>
                  <a:gd name="connsiteY0" fmla="*/ 1041990 h 1041990"/>
                  <a:gd name="connsiteX1" fmla="*/ 1169581 w 4455042"/>
                  <a:gd name="connsiteY1" fmla="*/ 0 h 1041990"/>
                  <a:gd name="connsiteX2" fmla="*/ 2615609 w 4455042"/>
                  <a:gd name="connsiteY2" fmla="*/ 978195 h 1041990"/>
                  <a:gd name="connsiteX3" fmla="*/ 3104707 w 4455042"/>
                  <a:gd name="connsiteY3" fmla="*/ 606056 h 1041990"/>
                  <a:gd name="connsiteX4" fmla="*/ 3689498 w 4455042"/>
                  <a:gd name="connsiteY4" fmla="*/ 914400 h 1041990"/>
                  <a:gd name="connsiteX5" fmla="*/ 4189228 w 4455042"/>
                  <a:gd name="connsiteY5" fmla="*/ 744279 h 1041990"/>
                  <a:gd name="connsiteX6" fmla="*/ 4455042 w 4455042"/>
                  <a:gd name="connsiteY6" fmla="*/ 1031358 h 1041990"/>
                  <a:gd name="connsiteX7" fmla="*/ 0 w 4455042"/>
                  <a:gd name="connsiteY7" fmla="*/ 1041990 h 1041990"/>
                  <a:gd name="connsiteX0" fmla="*/ 0 w 4455042"/>
                  <a:gd name="connsiteY0" fmla="*/ 1194390 h 1194390"/>
                  <a:gd name="connsiteX1" fmla="*/ 1169581 w 4455042"/>
                  <a:gd name="connsiteY1" fmla="*/ 0 h 1194390"/>
                  <a:gd name="connsiteX2" fmla="*/ 2615609 w 4455042"/>
                  <a:gd name="connsiteY2" fmla="*/ 1130595 h 1194390"/>
                  <a:gd name="connsiteX3" fmla="*/ 3104707 w 4455042"/>
                  <a:gd name="connsiteY3" fmla="*/ 758456 h 1194390"/>
                  <a:gd name="connsiteX4" fmla="*/ 3689498 w 4455042"/>
                  <a:gd name="connsiteY4" fmla="*/ 1066800 h 1194390"/>
                  <a:gd name="connsiteX5" fmla="*/ 4189228 w 4455042"/>
                  <a:gd name="connsiteY5" fmla="*/ 896679 h 1194390"/>
                  <a:gd name="connsiteX6" fmla="*/ 4455042 w 4455042"/>
                  <a:gd name="connsiteY6" fmla="*/ 1183758 h 1194390"/>
                  <a:gd name="connsiteX7" fmla="*/ 0 w 4455042"/>
                  <a:gd name="connsiteY7" fmla="*/ 1194390 h 1194390"/>
                  <a:gd name="connsiteX0" fmla="*/ 0 w 4455042"/>
                  <a:gd name="connsiteY0" fmla="*/ 1194390 h 1194390"/>
                  <a:gd name="connsiteX1" fmla="*/ 1169581 w 4455042"/>
                  <a:gd name="connsiteY1" fmla="*/ 0 h 1194390"/>
                  <a:gd name="connsiteX2" fmla="*/ 2615609 w 4455042"/>
                  <a:gd name="connsiteY2" fmla="*/ 1130595 h 1194390"/>
                  <a:gd name="connsiteX3" fmla="*/ 3104707 w 4455042"/>
                  <a:gd name="connsiteY3" fmla="*/ 758456 h 1194390"/>
                  <a:gd name="connsiteX4" fmla="*/ 3689498 w 4455042"/>
                  <a:gd name="connsiteY4" fmla="*/ 1066800 h 1194390"/>
                  <a:gd name="connsiteX5" fmla="*/ 4189228 w 4455042"/>
                  <a:gd name="connsiteY5" fmla="*/ 896679 h 1194390"/>
                  <a:gd name="connsiteX6" fmla="*/ 4455042 w 4455042"/>
                  <a:gd name="connsiteY6" fmla="*/ 1183758 h 1194390"/>
                  <a:gd name="connsiteX7" fmla="*/ 0 w 4455042"/>
                  <a:gd name="connsiteY7" fmla="*/ 1194390 h 1194390"/>
                  <a:gd name="connsiteX0" fmla="*/ 0 w 4455042"/>
                  <a:gd name="connsiteY0" fmla="*/ 1194390 h 1194390"/>
                  <a:gd name="connsiteX1" fmla="*/ 1169581 w 4455042"/>
                  <a:gd name="connsiteY1" fmla="*/ 0 h 1194390"/>
                  <a:gd name="connsiteX2" fmla="*/ 2615609 w 4455042"/>
                  <a:gd name="connsiteY2" fmla="*/ 1130595 h 1194390"/>
                  <a:gd name="connsiteX3" fmla="*/ 3104707 w 4455042"/>
                  <a:gd name="connsiteY3" fmla="*/ 758456 h 1194390"/>
                  <a:gd name="connsiteX4" fmla="*/ 3689498 w 4455042"/>
                  <a:gd name="connsiteY4" fmla="*/ 1066800 h 1194390"/>
                  <a:gd name="connsiteX5" fmla="*/ 4189228 w 4455042"/>
                  <a:gd name="connsiteY5" fmla="*/ 896679 h 1194390"/>
                  <a:gd name="connsiteX6" fmla="*/ 4455042 w 4455042"/>
                  <a:gd name="connsiteY6" fmla="*/ 1183758 h 1194390"/>
                  <a:gd name="connsiteX7" fmla="*/ 0 w 4455042"/>
                  <a:gd name="connsiteY7" fmla="*/ 1194390 h 1194390"/>
                  <a:gd name="connsiteX0" fmla="*/ 0 w 4455042"/>
                  <a:gd name="connsiteY0" fmla="*/ 1194390 h 1194390"/>
                  <a:gd name="connsiteX1" fmla="*/ 1169581 w 4455042"/>
                  <a:gd name="connsiteY1" fmla="*/ 0 h 1194390"/>
                  <a:gd name="connsiteX2" fmla="*/ 2615609 w 4455042"/>
                  <a:gd name="connsiteY2" fmla="*/ 1130595 h 1194390"/>
                  <a:gd name="connsiteX3" fmla="*/ 3104707 w 4455042"/>
                  <a:gd name="connsiteY3" fmla="*/ 758456 h 1194390"/>
                  <a:gd name="connsiteX4" fmla="*/ 3689498 w 4455042"/>
                  <a:gd name="connsiteY4" fmla="*/ 1066800 h 1194390"/>
                  <a:gd name="connsiteX5" fmla="*/ 4189228 w 4455042"/>
                  <a:gd name="connsiteY5" fmla="*/ 896679 h 1194390"/>
                  <a:gd name="connsiteX6" fmla="*/ 4455042 w 4455042"/>
                  <a:gd name="connsiteY6" fmla="*/ 1183758 h 1194390"/>
                  <a:gd name="connsiteX7" fmla="*/ 0 w 4455042"/>
                  <a:gd name="connsiteY7" fmla="*/ 1194390 h 1194390"/>
                  <a:gd name="connsiteX0" fmla="*/ 0 w 4455042"/>
                  <a:gd name="connsiteY0" fmla="*/ 1194390 h 1194390"/>
                  <a:gd name="connsiteX1" fmla="*/ 1169581 w 4455042"/>
                  <a:gd name="connsiteY1" fmla="*/ 0 h 1194390"/>
                  <a:gd name="connsiteX2" fmla="*/ 2615609 w 4455042"/>
                  <a:gd name="connsiteY2" fmla="*/ 1130595 h 1194390"/>
                  <a:gd name="connsiteX3" fmla="*/ 3104707 w 4455042"/>
                  <a:gd name="connsiteY3" fmla="*/ 758456 h 1194390"/>
                  <a:gd name="connsiteX4" fmla="*/ 3689498 w 4455042"/>
                  <a:gd name="connsiteY4" fmla="*/ 1066800 h 1194390"/>
                  <a:gd name="connsiteX5" fmla="*/ 4189228 w 4455042"/>
                  <a:gd name="connsiteY5" fmla="*/ 896679 h 1194390"/>
                  <a:gd name="connsiteX6" fmla="*/ 4455042 w 4455042"/>
                  <a:gd name="connsiteY6" fmla="*/ 1183758 h 1194390"/>
                  <a:gd name="connsiteX7" fmla="*/ 0 w 4455042"/>
                  <a:gd name="connsiteY7" fmla="*/ 1194390 h 1194390"/>
                  <a:gd name="connsiteX0" fmla="*/ 0 w 4455042"/>
                  <a:gd name="connsiteY0" fmla="*/ 1194390 h 1194390"/>
                  <a:gd name="connsiteX1" fmla="*/ 1169581 w 4455042"/>
                  <a:gd name="connsiteY1" fmla="*/ 0 h 1194390"/>
                  <a:gd name="connsiteX2" fmla="*/ 2615609 w 4455042"/>
                  <a:gd name="connsiteY2" fmla="*/ 1130595 h 1194390"/>
                  <a:gd name="connsiteX3" fmla="*/ 3104707 w 4455042"/>
                  <a:gd name="connsiteY3" fmla="*/ 758456 h 1194390"/>
                  <a:gd name="connsiteX4" fmla="*/ 3689498 w 4455042"/>
                  <a:gd name="connsiteY4" fmla="*/ 1066800 h 1194390"/>
                  <a:gd name="connsiteX5" fmla="*/ 4189228 w 4455042"/>
                  <a:gd name="connsiteY5" fmla="*/ 896679 h 1194390"/>
                  <a:gd name="connsiteX6" fmla="*/ 4455042 w 4455042"/>
                  <a:gd name="connsiteY6" fmla="*/ 1183758 h 1194390"/>
                  <a:gd name="connsiteX7" fmla="*/ 0 w 4455042"/>
                  <a:gd name="connsiteY7" fmla="*/ 1194390 h 1194390"/>
                  <a:gd name="connsiteX0" fmla="*/ 0 w 4455042"/>
                  <a:gd name="connsiteY0" fmla="*/ 1194390 h 1194390"/>
                  <a:gd name="connsiteX1" fmla="*/ 1169581 w 4455042"/>
                  <a:gd name="connsiteY1" fmla="*/ 0 h 1194390"/>
                  <a:gd name="connsiteX2" fmla="*/ 2615609 w 4455042"/>
                  <a:gd name="connsiteY2" fmla="*/ 1130595 h 1194390"/>
                  <a:gd name="connsiteX3" fmla="*/ 3104707 w 4455042"/>
                  <a:gd name="connsiteY3" fmla="*/ 758456 h 1194390"/>
                  <a:gd name="connsiteX4" fmla="*/ 3689498 w 4455042"/>
                  <a:gd name="connsiteY4" fmla="*/ 1066800 h 1194390"/>
                  <a:gd name="connsiteX5" fmla="*/ 4189228 w 4455042"/>
                  <a:gd name="connsiteY5" fmla="*/ 896679 h 1194390"/>
                  <a:gd name="connsiteX6" fmla="*/ 4455042 w 4455042"/>
                  <a:gd name="connsiteY6" fmla="*/ 1183758 h 1194390"/>
                  <a:gd name="connsiteX7" fmla="*/ 0 w 4455042"/>
                  <a:gd name="connsiteY7" fmla="*/ 1194390 h 1194390"/>
                  <a:gd name="connsiteX0" fmla="*/ 0 w 4455042"/>
                  <a:gd name="connsiteY0" fmla="*/ 1194390 h 1194390"/>
                  <a:gd name="connsiteX1" fmla="*/ 1169581 w 4455042"/>
                  <a:gd name="connsiteY1" fmla="*/ 0 h 1194390"/>
                  <a:gd name="connsiteX2" fmla="*/ 2615609 w 4455042"/>
                  <a:gd name="connsiteY2" fmla="*/ 1130595 h 1194390"/>
                  <a:gd name="connsiteX3" fmla="*/ 3104707 w 4455042"/>
                  <a:gd name="connsiteY3" fmla="*/ 758456 h 1194390"/>
                  <a:gd name="connsiteX4" fmla="*/ 3689498 w 4455042"/>
                  <a:gd name="connsiteY4" fmla="*/ 1066800 h 1194390"/>
                  <a:gd name="connsiteX5" fmla="*/ 4189228 w 4455042"/>
                  <a:gd name="connsiteY5" fmla="*/ 896679 h 1194390"/>
                  <a:gd name="connsiteX6" fmla="*/ 4455042 w 4455042"/>
                  <a:gd name="connsiteY6" fmla="*/ 1183758 h 1194390"/>
                  <a:gd name="connsiteX7" fmla="*/ 0 w 4455042"/>
                  <a:gd name="connsiteY7" fmla="*/ 1194390 h 1194390"/>
                  <a:gd name="connsiteX0" fmla="*/ 0 w 4455042"/>
                  <a:gd name="connsiteY0" fmla="*/ 1194390 h 1194390"/>
                  <a:gd name="connsiteX1" fmla="*/ 1169581 w 4455042"/>
                  <a:gd name="connsiteY1" fmla="*/ 0 h 1194390"/>
                  <a:gd name="connsiteX2" fmla="*/ 2615609 w 4455042"/>
                  <a:gd name="connsiteY2" fmla="*/ 1130595 h 1194390"/>
                  <a:gd name="connsiteX3" fmla="*/ 3104707 w 4455042"/>
                  <a:gd name="connsiteY3" fmla="*/ 758456 h 1194390"/>
                  <a:gd name="connsiteX4" fmla="*/ 3689498 w 4455042"/>
                  <a:gd name="connsiteY4" fmla="*/ 1066800 h 1194390"/>
                  <a:gd name="connsiteX5" fmla="*/ 4189228 w 4455042"/>
                  <a:gd name="connsiteY5" fmla="*/ 896679 h 1194390"/>
                  <a:gd name="connsiteX6" fmla="*/ 4455042 w 4455042"/>
                  <a:gd name="connsiteY6" fmla="*/ 1183758 h 1194390"/>
                  <a:gd name="connsiteX7" fmla="*/ 0 w 4455042"/>
                  <a:gd name="connsiteY7" fmla="*/ 1194390 h 1194390"/>
                  <a:gd name="connsiteX0" fmla="*/ 0 w 4455042"/>
                  <a:gd name="connsiteY0" fmla="*/ 1194390 h 1194390"/>
                  <a:gd name="connsiteX1" fmla="*/ 1169581 w 4455042"/>
                  <a:gd name="connsiteY1" fmla="*/ 0 h 1194390"/>
                  <a:gd name="connsiteX2" fmla="*/ 2615609 w 4455042"/>
                  <a:gd name="connsiteY2" fmla="*/ 1130595 h 1194390"/>
                  <a:gd name="connsiteX3" fmla="*/ 3104707 w 4455042"/>
                  <a:gd name="connsiteY3" fmla="*/ 758456 h 1194390"/>
                  <a:gd name="connsiteX4" fmla="*/ 3689498 w 4455042"/>
                  <a:gd name="connsiteY4" fmla="*/ 1066800 h 1194390"/>
                  <a:gd name="connsiteX5" fmla="*/ 4189228 w 4455042"/>
                  <a:gd name="connsiteY5" fmla="*/ 896679 h 1194390"/>
                  <a:gd name="connsiteX6" fmla="*/ 4455042 w 4455042"/>
                  <a:gd name="connsiteY6" fmla="*/ 1183758 h 1194390"/>
                  <a:gd name="connsiteX7" fmla="*/ 0 w 4455042"/>
                  <a:gd name="connsiteY7" fmla="*/ 1194390 h 1194390"/>
                  <a:gd name="connsiteX0" fmla="*/ 0 w 4455042"/>
                  <a:gd name="connsiteY0" fmla="*/ 1194390 h 1194390"/>
                  <a:gd name="connsiteX1" fmla="*/ 1169581 w 4455042"/>
                  <a:gd name="connsiteY1" fmla="*/ 0 h 1194390"/>
                  <a:gd name="connsiteX2" fmla="*/ 2615609 w 4455042"/>
                  <a:gd name="connsiteY2" fmla="*/ 1130595 h 1194390"/>
                  <a:gd name="connsiteX3" fmla="*/ 3104707 w 4455042"/>
                  <a:gd name="connsiteY3" fmla="*/ 758456 h 1194390"/>
                  <a:gd name="connsiteX4" fmla="*/ 3689498 w 4455042"/>
                  <a:gd name="connsiteY4" fmla="*/ 1066800 h 1194390"/>
                  <a:gd name="connsiteX5" fmla="*/ 4189228 w 4455042"/>
                  <a:gd name="connsiteY5" fmla="*/ 896679 h 1194390"/>
                  <a:gd name="connsiteX6" fmla="*/ 4455042 w 4455042"/>
                  <a:gd name="connsiteY6" fmla="*/ 1183758 h 1194390"/>
                  <a:gd name="connsiteX7" fmla="*/ 0 w 4455042"/>
                  <a:gd name="connsiteY7" fmla="*/ 1194390 h 1194390"/>
                  <a:gd name="connsiteX0" fmla="*/ 0 w 4455042"/>
                  <a:gd name="connsiteY0" fmla="*/ 1194390 h 1194390"/>
                  <a:gd name="connsiteX1" fmla="*/ 1169581 w 4455042"/>
                  <a:gd name="connsiteY1" fmla="*/ 0 h 1194390"/>
                  <a:gd name="connsiteX2" fmla="*/ 2615609 w 4455042"/>
                  <a:gd name="connsiteY2" fmla="*/ 1130595 h 1194390"/>
                  <a:gd name="connsiteX3" fmla="*/ 3104707 w 4455042"/>
                  <a:gd name="connsiteY3" fmla="*/ 758456 h 1194390"/>
                  <a:gd name="connsiteX4" fmla="*/ 3689498 w 4455042"/>
                  <a:gd name="connsiteY4" fmla="*/ 1066800 h 1194390"/>
                  <a:gd name="connsiteX5" fmla="*/ 4189228 w 4455042"/>
                  <a:gd name="connsiteY5" fmla="*/ 896679 h 1194390"/>
                  <a:gd name="connsiteX6" fmla="*/ 4455042 w 4455042"/>
                  <a:gd name="connsiteY6" fmla="*/ 1183758 h 1194390"/>
                  <a:gd name="connsiteX7" fmla="*/ 0 w 4455042"/>
                  <a:gd name="connsiteY7" fmla="*/ 1194390 h 1194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55042" h="1194390">
                    <a:moveTo>
                      <a:pt x="0" y="1194390"/>
                    </a:moveTo>
                    <a:cubicBezTo>
                      <a:pt x="389860" y="847060"/>
                      <a:pt x="659219" y="194930"/>
                      <a:pt x="1169581" y="0"/>
                    </a:cubicBezTo>
                    <a:cubicBezTo>
                      <a:pt x="1768548" y="85061"/>
                      <a:pt x="2098158" y="1059711"/>
                      <a:pt x="2615609" y="1130595"/>
                    </a:cubicBezTo>
                    <a:cubicBezTo>
                      <a:pt x="2812312" y="1077433"/>
                      <a:pt x="2909776" y="848832"/>
                      <a:pt x="3104707" y="758456"/>
                    </a:cubicBezTo>
                    <a:cubicBezTo>
                      <a:pt x="3397102" y="795670"/>
                      <a:pt x="3469759" y="1024270"/>
                      <a:pt x="3689498" y="1066800"/>
                    </a:cubicBezTo>
                    <a:cubicBezTo>
                      <a:pt x="3864935" y="1038446"/>
                      <a:pt x="3907465" y="871869"/>
                      <a:pt x="4189228" y="896679"/>
                    </a:cubicBezTo>
                    <a:cubicBezTo>
                      <a:pt x="4362893" y="1052623"/>
                      <a:pt x="4366437" y="1088065"/>
                      <a:pt x="4455042" y="1183758"/>
                    </a:cubicBezTo>
                    <a:lnTo>
                      <a:pt x="0" y="1194390"/>
                    </a:lnTo>
                    <a:close/>
                  </a:path>
                </a:pathLst>
              </a:custGeom>
              <a:solidFill>
                <a:srgbClr val="00B050">
                  <a:alpha val="4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0" y="5257800"/>
              <a:ext cx="2286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Acquisition function</a:t>
              </a:r>
              <a:endParaRPr lang="en-US" dirty="0"/>
            </a:p>
          </p:txBody>
        </p:sp>
      </p:grpSp>
      <p:grpSp>
        <p:nvGrpSpPr>
          <p:cNvPr id="19" name="Group 48"/>
          <p:cNvGrpSpPr/>
          <p:nvPr/>
        </p:nvGrpSpPr>
        <p:grpSpPr>
          <a:xfrm>
            <a:off x="3221666" y="1219201"/>
            <a:ext cx="152400" cy="5105400"/>
            <a:chOff x="3221666" y="1219201"/>
            <a:chExt cx="152400" cy="5105400"/>
          </a:xfrm>
        </p:grpSpPr>
        <p:cxnSp>
          <p:nvCxnSpPr>
            <p:cNvPr id="46" name="Straight Connector 45"/>
            <p:cNvCxnSpPr/>
            <p:nvPr/>
          </p:nvCxnSpPr>
          <p:spPr>
            <a:xfrm rot="5400000">
              <a:off x="735327" y="3771107"/>
              <a:ext cx="5105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3221666" y="35052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221666" y="5103631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AutoReject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AutoReject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8AF3-6517-44D7-8612-EAB0936A06A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86686" y="1447800"/>
            <a:ext cx="3885314" cy="1365693"/>
          </a:xfrm>
          <a:custGeom>
            <a:avLst/>
            <a:gdLst>
              <a:gd name="connsiteX0" fmla="*/ 0 w 3753293"/>
              <a:gd name="connsiteY0" fmla="*/ 1006549 h 1552354"/>
              <a:gd name="connsiteX1" fmla="*/ 648586 w 3753293"/>
              <a:gd name="connsiteY1" fmla="*/ 995917 h 1552354"/>
              <a:gd name="connsiteX2" fmla="*/ 1116418 w 3753293"/>
              <a:gd name="connsiteY2" fmla="*/ 70884 h 1552354"/>
              <a:gd name="connsiteX3" fmla="*/ 1584251 w 3753293"/>
              <a:gd name="connsiteY3" fmla="*/ 1421219 h 1552354"/>
              <a:gd name="connsiteX4" fmla="*/ 1924493 w 3753293"/>
              <a:gd name="connsiteY4" fmla="*/ 857693 h 1552354"/>
              <a:gd name="connsiteX5" fmla="*/ 2402958 w 3753293"/>
              <a:gd name="connsiteY5" fmla="*/ 921489 h 1552354"/>
              <a:gd name="connsiteX6" fmla="*/ 3540642 w 3753293"/>
              <a:gd name="connsiteY6" fmla="*/ 910856 h 1552354"/>
              <a:gd name="connsiteX7" fmla="*/ 3678865 w 3753293"/>
              <a:gd name="connsiteY7" fmla="*/ 878958 h 1552354"/>
              <a:gd name="connsiteX0" fmla="*/ 0 w 3944679"/>
              <a:gd name="connsiteY0" fmla="*/ 1006549 h 1552354"/>
              <a:gd name="connsiteX1" fmla="*/ 648586 w 3944679"/>
              <a:gd name="connsiteY1" fmla="*/ 995917 h 1552354"/>
              <a:gd name="connsiteX2" fmla="*/ 1116418 w 3944679"/>
              <a:gd name="connsiteY2" fmla="*/ 70884 h 1552354"/>
              <a:gd name="connsiteX3" fmla="*/ 1584251 w 3944679"/>
              <a:gd name="connsiteY3" fmla="*/ 1421219 h 1552354"/>
              <a:gd name="connsiteX4" fmla="*/ 1924493 w 3944679"/>
              <a:gd name="connsiteY4" fmla="*/ 857693 h 1552354"/>
              <a:gd name="connsiteX5" fmla="*/ 2402958 w 3944679"/>
              <a:gd name="connsiteY5" fmla="*/ 921489 h 1552354"/>
              <a:gd name="connsiteX6" fmla="*/ 3540642 w 3944679"/>
              <a:gd name="connsiteY6" fmla="*/ 910856 h 1552354"/>
              <a:gd name="connsiteX7" fmla="*/ 3907465 w 3944679"/>
              <a:gd name="connsiteY7" fmla="*/ 878958 h 1552354"/>
              <a:gd name="connsiteX0" fmla="*/ 0 w 3540642"/>
              <a:gd name="connsiteY0" fmla="*/ 1006549 h 1552354"/>
              <a:gd name="connsiteX1" fmla="*/ 648586 w 3540642"/>
              <a:gd name="connsiteY1" fmla="*/ 995917 h 1552354"/>
              <a:gd name="connsiteX2" fmla="*/ 1116418 w 3540642"/>
              <a:gd name="connsiteY2" fmla="*/ 70884 h 1552354"/>
              <a:gd name="connsiteX3" fmla="*/ 1584251 w 3540642"/>
              <a:gd name="connsiteY3" fmla="*/ 1421219 h 1552354"/>
              <a:gd name="connsiteX4" fmla="*/ 1924493 w 3540642"/>
              <a:gd name="connsiteY4" fmla="*/ 857693 h 1552354"/>
              <a:gd name="connsiteX5" fmla="*/ 2402958 w 3540642"/>
              <a:gd name="connsiteY5" fmla="*/ 921489 h 1552354"/>
              <a:gd name="connsiteX6" fmla="*/ 3540642 w 3540642"/>
              <a:gd name="connsiteY6" fmla="*/ 910856 h 1552354"/>
              <a:gd name="connsiteX0" fmla="*/ 0 w 3540642"/>
              <a:gd name="connsiteY0" fmla="*/ 1006549 h 1552354"/>
              <a:gd name="connsiteX1" fmla="*/ 648586 w 3540642"/>
              <a:gd name="connsiteY1" fmla="*/ 995917 h 1552354"/>
              <a:gd name="connsiteX2" fmla="*/ 1116418 w 3540642"/>
              <a:gd name="connsiteY2" fmla="*/ 70884 h 1552354"/>
              <a:gd name="connsiteX3" fmla="*/ 1584251 w 3540642"/>
              <a:gd name="connsiteY3" fmla="*/ 1421219 h 1552354"/>
              <a:gd name="connsiteX4" fmla="*/ 1924493 w 3540642"/>
              <a:gd name="connsiteY4" fmla="*/ 857693 h 1552354"/>
              <a:gd name="connsiteX5" fmla="*/ 2402958 w 3540642"/>
              <a:gd name="connsiteY5" fmla="*/ 921489 h 1552354"/>
              <a:gd name="connsiteX6" fmla="*/ 3540642 w 3540642"/>
              <a:gd name="connsiteY6" fmla="*/ 910856 h 1552354"/>
              <a:gd name="connsiteX0" fmla="*/ 0 w 2892056"/>
              <a:gd name="connsiteY0" fmla="*/ 995917 h 1552354"/>
              <a:gd name="connsiteX1" fmla="*/ 467832 w 2892056"/>
              <a:gd name="connsiteY1" fmla="*/ 70884 h 1552354"/>
              <a:gd name="connsiteX2" fmla="*/ 935665 w 2892056"/>
              <a:gd name="connsiteY2" fmla="*/ 1421219 h 1552354"/>
              <a:gd name="connsiteX3" fmla="*/ 1275907 w 2892056"/>
              <a:gd name="connsiteY3" fmla="*/ 857693 h 1552354"/>
              <a:gd name="connsiteX4" fmla="*/ 1754372 w 2892056"/>
              <a:gd name="connsiteY4" fmla="*/ 921489 h 1552354"/>
              <a:gd name="connsiteX5" fmla="*/ 2892056 w 2892056"/>
              <a:gd name="connsiteY5" fmla="*/ 910856 h 1552354"/>
              <a:gd name="connsiteX0" fmla="*/ 35442 w 2927498"/>
              <a:gd name="connsiteY0" fmla="*/ 987056 h 1543493"/>
              <a:gd name="connsiteX1" fmla="*/ 77972 w 2927498"/>
              <a:gd name="connsiteY1" fmla="*/ 1040218 h 1543493"/>
              <a:gd name="connsiteX2" fmla="*/ 503274 w 2927498"/>
              <a:gd name="connsiteY2" fmla="*/ 62023 h 1543493"/>
              <a:gd name="connsiteX3" fmla="*/ 971107 w 2927498"/>
              <a:gd name="connsiteY3" fmla="*/ 1412358 h 1543493"/>
              <a:gd name="connsiteX4" fmla="*/ 1311349 w 2927498"/>
              <a:gd name="connsiteY4" fmla="*/ 848832 h 1543493"/>
              <a:gd name="connsiteX5" fmla="*/ 1789814 w 2927498"/>
              <a:gd name="connsiteY5" fmla="*/ 912628 h 1543493"/>
              <a:gd name="connsiteX6" fmla="*/ 2927498 w 2927498"/>
              <a:gd name="connsiteY6" fmla="*/ 901995 h 1543493"/>
              <a:gd name="connsiteX0" fmla="*/ 0 w 3577856"/>
              <a:gd name="connsiteY0" fmla="*/ 987056 h 1543493"/>
              <a:gd name="connsiteX1" fmla="*/ 728330 w 3577856"/>
              <a:gd name="connsiteY1" fmla="*/ 1040218 h 1543493"/>
              <a:gd name="connsiteX2" fmla="*/ 1153632 w 3577856"/>
              <a:gd name="connsiteY2" fmla="*/ 62023 h 1543493"/>
              <a:gd name="connsiteX3" fmla="*/ 1621465 w 3577856"/>
              <a:gd name="connsiteY3" fmla="*/ 1412358 h 1543493"/>
              <a:gd name="connsiteX4" fmla="*/ 1961707 w 3577856"/>
              <a:gd name="connsiteY4" fmla="*/ 848832 h 1543493"/>
              <a:gd name="connsiteX5" fmla="*/ 2440172 w 3577856"/>
              <a:gd name="connsiteY5" fmla="*/ 912628 h 1543493"/>
              <a:gd name="connsiteX6" fmla="*/ 3577856 w 3577856"/>
              <a:gd name="connsiteY6" fmla="*/ 901995 h 1543493"/>
              <a:gd name="connsiteX0" fmla="*/ 56707 w 3634563"/>
              <a:gd name="connsiteY0" fmla="*/ 987056 h 1543493"/>
              <a:gd name="connsiteX1" fmla="*/ 785037 w 3634563"/>
              <a:gd name="connsiteY1" fmla="*/ 1040218 h 1543493"/>
              <a:gd name="connsiteX2" fmla="*/ 1210339 w 3634563"/>
              <a:gd name="connsiteY2" fmla="*/ 62023 h 1543493"/>
              <a:gd name="connsiteX3" fmla="*/ 1678172 w 3634563"/>
              <a:gd name="connsiteY3" fmla="*/ 1412358 h 1543493"/>
              <a:gd name="connsiteX4" fmla="*/ 2018414 w 3634563"/>
              <a:gd name="connsiteY4" fmla="*/ 848832 h 1543493"/>
              <a:gd name="connsiteX5" fmla="*/ 2496879 w 3634563"/>
              <a:gd name="connsiteY5" fmla="*/ 912628 h 1543493"/>
              <a:gd name="connsiteX6" fmla="*/ 3634563 w 3634563"/>
              <a:gd name="connsiteY6" fmla="*/ 901995 h 1543493"/>
              <a:gd name="connsiteX0" fmla="*/ 246321 w 3824177"/>
              <a:gd name="connsiteY0" fmla="*/ 987056 h 1543493"/>
              <a:gd name="connsiteX1" fmla="*/ 974651 w 3824177"/>
              <a:gd name="connsiteY1" fmla="*/ 1040218 h 1543493"/>
              <a:gd name="connsiteX2" fmla="*/ 1399953 w 3824177"/>
              <a:gd name="connsiteY2" fmla="*/ 62023 h 1543493"/>
              <a:gd name="connsiteX3" fmla="*/ 1867786 w 3824177"/>
              <a:gd name="connsiteY3" fmla="*/ 1412358 h 1543493"/>
              <a:gd name="connsiteX4" fmla="*/ 2208028 w 3824177"/>
              <a:gd name="connsiteY4" fmla="*/ 848832 h 1543493"/>
              <a:gd name="connsiteX5" fmla="*/ 2686493 w 3824177"/>
              <a:gd name="connsiteY5" fmla="*/ 912628 h 1543493"/>
              <a:gd name="connsiteX6" fmla="*/ 3824177 w 3824177"/>
              <a:gd name="connsiteY6" fmla="*/ 901995 h 1543493"/>
              <a:gd name="connsiteX0" fmla="*/ 137336 w 3715192"/>
              <a:gd name="connsiteY0" fmla="*/ 987056 h 1543493"/>
              <a:gd name="connsiteX1" fmla="*/ 121388 w 3715192"/>
              <a:gd name="connsiteY1" fmla="*/ 1139456 h 1543493"/>
              <a:gd name="connsiteX2" fmla="*/ 865666 w 3715192"/>
              <a:gd name="connsiteY2" fmla="*/ 1040218 h 1543493"/>
              <a:gd name="connsiteX3" fmla="*/ 1290968 w 3715192"/>
              <a:gd name="connsiteY3" fmla="*/ 62023 h 1543493"/>
              <a:gd name="connsiteX4" fmla="*/ 1758801 w 3715192"/>
              <a:gd name="connsiteY4" fmla="*/ 1412358 h 1543493"/>
              <a:gd name="connsiteX5" fmla="*/ 2099043 w 3715192"/>
              <a:gd name="connsiteY5" fmla="*/ 848832 h 1543493"/>
              <a:gd name="connsiteX6" fmla="*/ 2577508 w 3715192"/>
              <a:gd name="connsiteY6" fmla="*/ 912628 h 1543493"/>
              <a:gd name="connsiteX7" fmla="*/ 3715192 w 3715192"/>
              <a:gd name="connsiteY7" fmla="*/ 901995 h 1543493"/>
              <a:gd name="connsiteX0" fmla="*/ 2658 w 3885314"/>
              <a:gd name="connsiteY0" fmla="*/ 1139456 h 1543493"/>
              <a:gd name="connsiteX1" fmla="*/ 291510 w 3885314"/>
              <a:gd name="connsiteY1" fmla="*/ 1139456 h 1543493"/>
              <a:gd name="connsiteX2" fmla="*/ 1035788 w 3885314"/>
              <a:gd name="connsiteY2" fmla="*/ 1040218 h 1543493"/>
              <a:gd name="connsiteX3" fmla="*/ 1461090 w 3885314"/>
              <a:gd name="connsiteY3" fmla="*/ 62023 h 1543493"/>
              <a:gd name="connsiteX4" fmla="*/ 1928923 w 3885314"/>
              <a:gd name="connsiteY4" fmla="*/ 1412358 h 1543493"/>
              <a:gd name="connsiteX5" fmla="*/ 2269165 w 3885314"/>
              <a:gd name="connsiteY5" fmla="*/ 848832 h 1543493"/>
              <a:gd name="connsiteX6" fmla="*/ 2747630 w 3885314"/>
              <a:gd name="connsiteY6" fmla="*/ 912628 h 1543493"/>
              <a:gd name="connsiteX7" fmla="*/ 3885314 w 3885314"/>
              <a:gd name="connsiteY7" fmla="*/ 901995 h 1543493"/>
              <a:gd name="connsiteX0" fmla="*/ 2658 w 3885314"/>
              <a:gd name="connsiteY0" fmla="*/ 987056 h 1365693"/>
              <a:gd name="connsiteX1" fmla="*/ 291510 w 3885314"/>
              <a:gd name="connsiteY1" fmla="*/ 987056 h 1365693"/>
              <a:gd name="connsiteX2" fmla="*/ 1035788 w 3885314"/>
              <a:gd name="connsiteY2" fmla="*/ 887818 h 1365693"/>
              <a:gd name="connsiteX3" fmla="*/ 1461090 w 3885314"/>
              <a:gd name="connsiteY3" fmla="*/ 62023 h 1365693"/>
              <a:gd name="connsiteX4" fmla="*/ 1928923 w 3885314"/>
              <a:gd name="connsiteY4" fmla="*/ 1259958 h 1365693"/>
              <a:gd name="connsiteX5" fmla="*/ 2269165 w 3885314"/>
              <a:gd name="connsiteY5" fmla="*/ 696432 h 1365693"/>
              <a:gd name="connsiteX6" fmla="*/ 2747630 w 3885314"/>
              <a:gd name="connsiteY6" fmla="*/ 760228 h 1365693"/>
              <a:gd name="connsiteX7" fmla="*/ 3885314 w 3885314"/>
              <a:gd name="connsiteY7" fmla="*/ 749595 h 1365693"/>
              <a:gd name="connsiteX0" fmla="*/ 2658 w 3885314"/>
              <a:gd name="connsiteY0" fmla="*/ 987056 h 1365693"/>
              <a:gd name="connsiteX1" fmla="*/ 291510 w 3885314"/>
              <a:gd name="connsiteY1" fmla="*/ 987056 h 1365693"/>
              <a:gd name="connsiteX2" fmla="*/ 1035788 w 3885314"/>
              <a:gd name="connsiteY2" fmla="*/ 887818 h 1365693"/>
              <a:gd name="connsiteX3" fmla="*/ 1461090 w 3885314"/>
              <a:gd name="connsiteY3" fmla="*/ 62023 h 1365693"/>
              <a:gd name="connsiteX4" fmla="*/ 1928923 w 3885314"/>
              <a:gd name="connsiteY4" fmla="*/ 1259958 h 1365693"/>
              <a:gd name="connsiteX5" fmla="*/ 2421565 w 3885314"/>
              <a:gd name="connsiteY5" fmla="*/ 696432 h 1365693"/>
              <a:gd name="connsiteX6" fmla="*/ 2747630 w 3885314"/>
              <a:gd name="connsiteY6" fmla="*/ 760228 h 1365693"/>
              <a:gd name="connsiteX7" fmla="*/ 3885314 w 3885314"/>
              <a:gd name="connsiteY7" fmla="*/ 749595 h 136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5314" h="1365693">
                <a:moveTo>
                  <a:pt x="2658" y="987056"/>
                </a:moveTo>
                <a:cubicBezTo>
                  <a:pt x="0" y="987056"/>
                  <a:pt x="119322" y="1003596"/>
                  <a:pt x="291510" y="987056"/>
                </a:cubicBezTo>
                <a:cubicBezTo>
                  <a:pt x="463698" y="970516"/>
                  <a:pt x="840858" y="1041990"/>
                  <a:pt x="1035788" y="887818"/>
                </a:cubicBezTo>
                <a:cubicBezTo>
                  <a:pt x="1230718" y="733646"/>
                  <a:pt x="1312234" y="0"/>
                  <a:pt x="1461090" y="62023"/>
                </a:cubicBezTo>
                <a:cubicBezTo>
                  <a:pt x="1609946" y="124046"/>
                  <a:pt x="1768844" y="1154223"/>
                  <a:pt x="1928923" y="1259958"/>
                </a:cubicBezTo>
                <a:cubicBezTo>
                  <a:pt x="2089002" y="1365693"/>
                  <a:pt x="2285114" y="779720"/>
                  <a:pt x="2421565" y="696432"/>
                </a:cubicBezTo>
                <a:cubicBezTo>
                  <a:pt x="2558016" y="613144"/>
                  <a:pt x="2488905" y="758456"/>
                  <a:pt x="2747630" y="760228"/>
                </a:cubicBezTo>
                <a:lnTo>
                  <a:pt x="3885314" y="749595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8600" y="152400"/>
            <a:ext cx="8382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Rejecting based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on peak-to-peak amplitudes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59430" y="1491342"/>
            <a:ext cx="925284" cy="1240972"/>
            <a:chOff x="1807030" y="1643742"/>
            <a:chExt cx="925284" cy="1240972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2500424" y="1643742"/>
              <a:ext cx="14176" cy="1233377"/>
            </a:xfrm>
            <a:prstGeom prst="straightConnector1">
              <a:avLst/>
            </a:prstGeom>
            <a:ln>
              <a:solidFill>
                <a:srgbClr val="0000C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807030" y="1643744"/>
              <a:ext cx="838200" cy="1588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894114" y="2883126"/>
              <a:ext cx="838200" cy="1588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743200" y="1752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Peak-to-peak amplitude </a:t>
            </a:r>
            <a:r>
              <a:rPr lang="en-US" dirty="0" smtClean="0">
                <a:latin typeface="Lucida Calligraphy" pitchFamily="66" charset="0"/>
              </a:rPr>
              <a:t>A</a:t>
            </a:r>
            <a:endParaRPr lang="en-US" dirty="0">
              <a:latin typeface="Lucida Calligraphy" pitchFamily="66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609600" y="3056122"/>
            <a:ext cx="4113914" cy="2277878"/>
          </a:xfrm>
          <a:custGeom>
            <a:avLst/>
            <a:gdLst>
              <a:gd name="connsiteX0" fmla="*/ 0 w 3753293"/>
              <a:gd name="connsiteY0" fmla="*/ 1006549 h 1552354"/>
              <a:gd name="connsiteX1" fmla="*/ 648586 w 3753293"/>
              <a:gd name="connsiteY1" fmla="*/ 995917 h 1552354"/>
              <a:gd name="connsiteX2" fmla="*/ 1116418 w 3753293"/>
              <a:gd name="connsiteY2" fmla="*/ 70884 h 1552354"/>
              <a:gd name="connsiteX3" fmla="*/ 1584251 w 3753293"/>
              <a:gd name="connsiteY3" fmla="*/ 1421219 h 1552354"/>
              <a:gd name="connsiteX4" fmla="*/ 1924493 w 3753293"/>
              <a:gd name="connsiteY4" fmla="*/ 857693 h 1552354"/>
              <a:gd name="connsiteX5" fmla="*/ 2402958 w 3753293"/>
              <a:gd name="connsiteY5" fmla="*/ 921489 h 1552354"/>
              <a:gd name="connsiteX6" fmla="*/ 3540642 w 3753293"/>
              <a:gd name="connsiteY6" fmla="*/ 910856 h 1552354"/>
              <a:gd name="connsiteX7" fmla="*/ 3678865 w 3753293"/>
              <a:gd name="connsiteY7" fmla="*/ 878958 h 1552354"/>
              <a:gd name="connsiteX0" fmla="*/ 0 w 3944679"/>
              <a:gd name="connsiteY0" fmla="*/ 1006549 h 1552354"/>
              <a:gd name="connsiteX1" fmla="*/ 648586 w 3944679"/>
              <a:gd name="connsiteY1" fmla="*/ 995917 h 1552354"/>
              <a:gd name="connsiteX2" fmla="*/ 1116418 w 3944679"/>
              <a:gd name="connsiteY2" fmla="*/ 70884 h 1552354"/>
              <a:gd name="connsiteX3" fmla="*/ 1584251 w 3944679"/>
              <a:gd name="connsiteY3" fmla="*/ 1421219 h 1552354"/>
              <a:gd name="connsiteX4" fmla="*/ 1924493 w 3944679"/>
              <a:gd name="connsiteY4" fmla="*/ 857693 h 1552354"/>
              <a:gd name="connsiteX5" fmla="*/ 2402958 w 3944679"/>
              <a:gd name="connsiteY5" fmla="*/ 921489 h 1552354"/>
              <a:gd name="connsiteX6" fmla="*/ 3540642 w 3944679"/>
              <a:gd name="connsiteY6" fmla="*/ 910856 h 1552354"/>
              <a:gd name="connsiteX7" fmla="*/ 3907465 w 3944679"/>
              <a:gd name="connsiteY7" fmla="*/ 878958 h 1552354"/>
              <a:gd name="connsiteX0" fmla="*/ 0 w 3540642"/>
              <a:gd name="connsiteY0" fmla="*/ 1006549 h 1552354"/>
              <a:gd name="connsiteX1" fmla="*/ 648586 w 3540642"/>
              <a:gd name="connsiteY1" fmla="*/ 995917 h 1552354"/>
              <a:gd name="connsiteX2" fmla="*/ 1116418 w 3540642"/>
              <a:gd name="connsiteY2" fmla="*/ 70884 h 1552354"/>
              <a:gd name="connsiteX3" fmla="*/ 1584251 w 3540642"/>
              <a:gd name="connsiteY3" fmla="*/ 1421219 h 1552354"/>
              <a:gd name="connsiteX4" fmla="*/ 1924493 w 3540642"/>
              <a:gd name="connsiteY4" fmla="*/ 857693 h 1552354"/>
              <a:gd name="connsiteX5" fmla="*/ 2402958 w 3540642"/>
              <a:gd name="connsiteY5" fmla="*/ 921489 h 1552354"/>
              <a:gd name="connsiteX6" fmla="*/ 3540642 w 3540642"/>
              <a:gd name="connsiteY6" fmla="*/ 910856 h 1552354"/>
              <a:gd name="connsiteX0" fmla="*/ 0 w 3540642"/>
              <a:gd name="connsiteY0" fmla="*/ 1006549 h 1552354"/>
              <a:gd name="connsiteX1" fmla="*/ 648586 w 3540642"/>
              <a:gd name="connsiteY1" fmla="*/ 995917 h 1552354"/>
              <a:gd name="connsiteX2" fmla="*/ 1116418 w 3540642"/>
              <a:gd name="connsiteY2" fmla="*/ 70884 h 1552354"/>
              <a:gd name="connsiteX3" fmla="*/ 1584251 w 3540642"/>
              <a:gd name="connsiteY3" fmla="*/ 1421219 h 1552354"/>
              <a:gd name="connsiteX4" fmla="*/ 1924493 w 3540642"/>
              <a:gd name="connsiteY4" fmla="*/ 857693 h 1552354"/>
              <a:gd name="connsiteX5" fmla="*/ 2402958 w 3540642"/>
              <a:gd name="connsiteY5" fmla="*/ 921489 h 1552354"/>
              <a:gd name="connsiteX6" fmla="*/ 3540642 w 3540642"/>
              <a:gd name="connsiteY6" fmla="*/ 910856 h 1552354"/>
              <a:gd name="connsiteX0" fmla="*/ 0 w 2892056"/>
              <a:gd name="connsiteY0" fmla="*/ 995917 h 1552354"/>
              <a:gd name="connsiteX1" fmla="*/ 467832 w 2892056"/>
              <a:gd name="connsiteY1" fmla="*/ 70884 h 1552354"/>
              <a:gd name="connsiteX2" fmla="*/ 935665 w 2892056"/>
              <a:gd name="connsiteY2" fmla="*/ 1421219 h 1552354"/>
              <a:gd name="connsiteX3" fmla="*/ 1275907 w 2892056"/>
              <a:gd name="connsiteY3" fmla="*/ 857693 h 1552354"/>
              <a:gd name="connsiteX4" fmla="*/ 1754372 w 2892056"/>
              <a:gd name="connsiteY4" fmla="*/ 921489 h 1552354"/>
              <a:gd name="connsiteX5" fmla="*/ 2892056 w 2892056"/>
              <a:gd name="connsiteY5" fmla="*/ 910856 h 1552354"/>
              <a:gd name="connsiteX0" fmla="*/ 35442 w 2927498"/>
              <a:gd name="connsiteY0" fmla="*/ 987056 h 1543493"/>
              <a:gd name="connsiteX1" fmla="*/ 77972 w 2927498"/>
              <a:gd name="connsiteY1" fmla="*/ 1040218 h 1543493"/>
              <a:gd name="connsiteX2" fmla="*/ 503274 w 2927498"/>
              <a:gd name="connsiteY2" fmla="*/ 62023 h 1543493"/>
              <a:gd name="connsiteX3" fmla="*/ 971107 w 2927498"/>
              <a:gd name="connsiteY3" fmla="*/ 1412358 h 1543493"/>
              <a:gd name="connsiteX4" fmla="*/ 1311349 w 2927498"/>
              <a:gd name="connsiteY4" fmla="*/ 848832 h 1543493"/>
              <a:gd name="connsiteX5" fmla="*/ 1789814 w 2927498"/>
              <a:gd name="connsiteY5" fmla="*/ 912628 h 1543493"/>
              <a:gd name="connsiteX6" fmla="*/ 2927498 w 2927498"/>
              <a:gd name="connsiteY6" fmla="*/ 901995 h 1543493"/>
              <a:gd name="connsiteX0" fmla="*/ 0 w 3577856"/>
              <a:gd name="connsiteY0" fmla="*/ 987056 h 1543493"/>
              <a:gd name="connsiteX1" fmla="*/ 728330 w 3577856"/>
              <a:gd name="connsiteY1" fmla="*/ 1040218 h 1543493"/>
              <a:gd name="connsiteX2" fmla="*/ 1153632 w 3577856"/>
              <a:gd name="connsiteY2" fmla="*/ 62023 h 1543493"/>
              <a:gd name="connsiteX3" fmla="*/ 1621465 w 3577856"/>
              <a:gd name="connsiteY3" fmla="*/ 1412358 h 1543493"/>
              <a:gd name="connsiteX4" fmla="*/ 1961707 w 3577856"/>
              <a:gd name="connsiteY4" fmla="*/ 848832 h 1543493"/>
              <a:gd name="connsiteX5" fmla="*/ 2440172 w 3577856"/>
              <a:gd name="connsiteY5" fmla="*/ 912628 h 1543493"/>
              <a:gd name="connsiteX6" fmla="*/ 3577856 w 3577856"/>
              <a:gd name="connsiteY6" fmla="*/ 901995 h 1543493"/>
              <a:gd name="connsiteX0" fmla="*/ 56707 w 3634563"/>
              <a:gd name="connsiteY0" fmla="*/ 987056 h 1543493"/>
              <a:gd name="connsiteX1" fmla="*/ 785037 w 3634563"/>
              <a:gd name="connsiteY1" fmla="*/ 1040218 h 1543493"/>
              <a:gd name="connsiteX2" fmla="*/ 1210339 w 3634563"/>
              <a:gd name="connsiteY2" fmla="*/ 62023 h 1543493"/>
              <a:gd name="connsiteX3" fmla="*/ 1678172 w 3634563"/>
              <a:gd name="connsiteY3" fmla="*/ 1412358 h 1543493"/>
              <a:gd name="connsiteX4" fmla="*/ 2018414 w 3634563"/>
              <a:gd name="connsiteY4" fmla="*/ 848832 h 1543493"/>
              <a:gd name="connsiteX5" fmla="*/ 2496879 w 3634563"/>
              <a:gd name="connsiteY5" fmla="*/ 912628 h 1543493"/>
              <a:gd name="connsiteX6" fmla="*/ 3634563 w 3634563"/>
              <a:gd name="connsiteY6" fmla="*/ 901995 h 1543493"/>
              <a:gd name="connsiteX0" fmla="*/ 246321 w 3824177"/>
              <a:gd name="connsiteY0" fmla="*/ 987056 h 1543493"/>
              <a:gd name="connsiteX1" fmla="*/ 974651 w 3824177"/>
              <a:gd name="connsiteY1" fmla="*/ 1040218 h 1543493"/>
              <a:gd name="connsiteX2" fmla="*/ 1399953 w 3824177"/>
              <a:gd name="connsiteY2" fmla="*/ 62023 h 1543493"/>
              <a:gd name="connsiteX3" fmla="*/ 1867786 w 3824177"/>
              <a:gd name="connsiteY3" fmla="*/ 1412358 h 1543493"/>
              <a:gd name="connsiteX4" fmla="*/ 2208028 w 3824177"/>
              <a:gd name="connsiteY4" fmla="*/ 848832 h 1543493"/>
              <a:gd name="connsiteX5" fmla="*/ 2686493 w 3824177"/>
              <a:gd name="connsiteY5" fmla="*/ 912628 h 1543493"/>
              <a:gd name="connsiteX6" fmla="*/ 3824177 w 3824177"/>
              <a:gd name="connsiteY6" fmla="*/ 901995 h 1543493"/>
              <a:gd name="connsiteX0" fmla="*/ 137336 w 3715192"/>
              <a:gd name="connsiteY0" fmla="*/ 987056 h 1543493"/>
              <a:gd name="connsiteX1" fmla="*/ 121388 w 3715192"/>
              <a:gd name="connsiteY1" fmla="*/ 1139456 h 1543493"/>
              <a:gd name="connsiteX2" fmla="*/ 865666 w 3715192"/>
              <a:gd name="connsiteY2" fmla="*/ 1040218 h 1543493"/>
              <a:gd name="connsiteX3" fmla="*/ 1290968 w 3715192"/>
              <a:gd name="connsiteY3" fmla="*/ 62023 h 1543493"/>
              <a:gd name="connsiteX4" fmla="*/ 1758801 w 3715192"/>
              <a:gd name="connsiteY4" fmla="*/ 1412358 h 1543493"/>
              <a:gd name="connsiteX5" fmla="*/ 2099043 w 3715192"/>
              <a:gd name="connsiteY5" fmla="*/ 848832 h 1543493"/>
              <a:gd name="connsiteX6" fmla="*/ 2577508 w 3715192"/>
              <a:gd name="connsiteY6" fmla="*/ 912628 h 1543493"/>
              <a:gd name="connsiteX7" fmla="*/ 3715192 w 3715192"/>
              <a:gd name="connsiteY7" fmla="*/ 901995 h 1543493"/>
              <a:gd name="connsiteX0" fmla="*/ 2658 w 3885314"/>
              <a:gd name="connsiteY0" fmla="*/ 1139456 h 1543493"/>
              <a:gd name="connsiteX1" fmla="*/ 291510 w 3885314"/>
              <a:gd name="connsiteY1" fmla="*/ 1139456 h 1543493"/>
              <a:gd name="connsiteX2" fmla="*/ 1035788 w 3885314"/>
              <a:gd name="connsiteY2" fmla="*/ 1040218 h 1543493"/>
              <a:gd name="connsiteX3" fmla="*/ 1461090 w 3885314"/>
              <a:gd name="connsiteY3" fmla="*/ 62023 h 1543493"/>
              <a:gd name="connsiteX4" fmla="*/ 1928923 w 3885314"/>
              <a:gd name="connsiteY4" fmla="*/ 1412358 h 1543493"/>
              <a:gd name="connsiteX5" fmla="*/ 2269165 w 3885314"/>
              <a:gd name="connsiteY5" fmla="*/ 848832 h 1543493"/>
              <a:gd name="connsiteX6" fmla="*/ 2747630 w 3885314"/>
              <a:gd name="connsiteY6" fmla="*/ 912628 h 1543493"/>
              <a:gd name="connsiteX7" fmla="*/ 3885314 w 3885314"/>
              <a:gd name="connsiteY7" fmla="*/ 901995 h 1543493"/>
              <a:gd name="connsiteX0" fmla="*/ 2658 w 3885314"/>
              <a:gd name="connsiteY0" fmla="*/ 910856 h 1276793"/>
              <a:gd name="connsiteX1" fmla="*/ 291510 w 3885314"/>
              <a:gd name="connsiteY1" fmla="*/ 910856 h 1276793"/>
              <a:gd name="connsiteX2" fmla="*/ 1035788 w 3885314"/>
              <a:gd name="connsiteY2" fmla="*/ 811618 h 1276793"/>
              <a:gd name="connsiteX3" fmla="*/ 1461090 w 3885314"/>
              <a:gd name="connsiteY3" fmla="*/ 62023 h 1276793"/>
              <a:gd name="connsiteX4" fmla="*/ 1928923 w 3885314"/>
              <a:gd name="connsiteY4" fmla="*/ 1183758 h 1276793"/>
              <a:gd name="connsiteX5" fmla="*/ 2269165 w 3885314"/>
              <a:gd name="connsiteY5" fmla="*/ 620232 h 1276793"/>
              <a:gd name="connsiteX6" fmla="*/ 2747630 w 3885314"/>
              <a:gd name="connsiteY6" fmla="*/ 684028 h 1276793"/>
              <a:gd name="connsiteX7" fmla="*/ 3885314 w 3885314"/>
              <a:gd name="connsiteY7" fmla="*/ 673395 h 1276793"/>
              <a:gd name="connsiteX0" fmla="*/ 2658 w 3885314"/>
              <a:gd name="connsiteY0" fmla="*/ 948956 h 1543493"/>
              <a:gd name="connsiteX1" fmla="*/ 291510 w 3885314"/>
              <a:gd name="connsiteY1" fmla="*/ 948956 h 1543493"/>
              <a:gd name="connsiteX2" fmla="*/ 1035788 w 3885314"/>
              <a:gd name="connsiteY2" fmla="*/ 849718 h 1543493"/>
              <a:gd name="connsiteX3" fmla="*/ 1461090 w 3885314"/>
              <a:gd name="connsiteY3" fmla="*/ 100123 h 1543493"/>
              <a:gd name="connsiteX4" fmla="*/ 1928923 w 3885314"/>
              <a:gd name="connsiteY4" fmla="*/ 1450458 h 1543493"/>
              <a:gd name="connsiteX5" fmla="*/ 2269165 w 3885314"/>
              <a:gd name="connsiteY5" fmla="*/ 658332 h 1543493"/>
              <a:gd name="connsiteX6" fmla="*/ 2747630 w 3885314"/>
              <a:gd name="connsiteY6" fmla="*/ 722128 h 1543493"/>
              <a:gd name="connsiteX7" fmla="*/ 3885314 w 3885314"/>
              <a:gd name="connsiteY7" fmla="*/ 711495 h 1543493"/>
              <a:gd name="connsiteX0" fmla="*/ 2658 w 3885314"/>
              <a:gd name="connsiteY0" fmla="*/ 948956 h 1543493"/>
              <a:gd name="connsiteX1" fmla="*/ 291510 w 3885314"/>
              <a:gd name="connsiteY1" fmla="*/ 948956 h 1543493"/>
              <a:gd name="connsiteX2" fmla="*/ 1035788 w 3885314"/>
              <a:gd name="connsiteY2" fmla="*/ 849718 h 1543493"/>
              <a:gd name="connsiteX3" fmla="*/ 1461090 w 3885314"/>
              <a:gd name="connsiteY3" fmla="*/ 100123 h 1543493"/>
              <a:gd name="connsiteX4" fmla="*/ 1928923 w 3885314"/>
              <a:gd name="connsiteY4" fmla="*/ 1450458 h 1543493"/>
              <a:gd name="connsiteX5" fmla="*/ 2269165 w 3885314"/>
              <a:gd name="connsiteY5" fmla="*/ 658332 h 1543493"/>
              <a:gd name="connsiteX6" fmla="*/ 2747630 w 3885314"/>
              <a:gd name="connsiteY6" fmla="*/ 722128 h 1543493"/>
              <a:gd name="connsiteX7" fmla="*/ 2789274 w 3885314"/>
              <a:gd name="connsiteY7" fmla="*/ 717698 h 1543493"/>
              <a:gd name="connsiteX8" fmla="*/ 3885314 w 3885314"/>
              <a:gd name="connsiteY8" fmla="*/ 711495 h 1543493"/>
              <a:gd name="connsiteX0" fmla="*/ 2658 w 3885314"/>
              <a:gd name="connsiteY0" fmla="*/ 2049721 h 2644258"/>
              <a:gd name="connsiteX1" fmla="*/ 291510 w 3885314"/>
              <a:gd name="connsiteY1" fmla="*/ 2049721 h 2644258"/>
              <a:gd name="connsiteX2" fmla="*/ 1035788 w 3885314"/>
              <a:gd name="connsiteY2" fmla="*/ 1950483 h 2644258"/>
              <a:gd name="connsiteX3" fmla="*/ 1461090 w 3885314"/>
              <a:gd name="connsiteY3" fmla="*/ 1200888 h 2644258"/>
              <a:gd name="connsiteX4" fmla="*/ 1928923 w 3885314"/>
              <a:gd name="connsiteY4" fmla="*/ 2551223 h 2644258"/>
              <a:gd name="connsiteX5" fmla="*/ 2269165 w 3885314"/>
              <a:gd name="connsiteY5" fmla="*/ 1759097 h 2644258"/>
              <a:gd name="connsiteX6" fmla="*/ 2747630 w 3885314"/>
              <a:gd name="connsiteY6" fmla="*/ 1822893 h 2644258"/>
              <a:gd name="connsiteX7" fmla="*/ 2789274 w 3885314"/>
              <a:gd name="connsiteY7" fmla="*/ 1818463 h 2644258"/>
              <a:gd name="connsiteX8" fmla="*/ 3885314 w 3885314"/>
              <a:gd name="connsiteY8" fmla="*/ 1812260 h 2644258"/>
              <a:gd name="connsiteX0" fmla="*/ 2658 w 3885314"/>
              <a:gd name="connsiteY0" fmla="*/ 2281865 h 2876402"/>
              <a:gd name="connsiteX1" fmla="*/ 291510 w 3885314"/>
              <a:gd name="connsiteY1" fmla="*/ 2281865 h 2876402"/>
              <a:gd name="connsiteX2" fmla="*/ 1035788 w 3885314"/>
              <a:gd name="connsiteY2" fmla="*/ 2182627 h 2876402"/>
              <a:gd name="connsiteX3" fmla="*/ 1461090 w 3885314"/>
              <a:gd name="connsiteY3" fmla="*/ 1433032 h 2876402"/>
              <a:gd name="connsiteX4" fmla="*/ 1928923 w 3885314"/>
              <a:gd name="connsiteY4" fmla="*/ 2783367 h 2876402"/>
              <a:gd name="connsiteX5" fmla="*/ 2269165 w 3885314"/>
              <a:gd name="connsiteY5" fmla="*/ 1991241 h 2876402"/>
              <a:gd name="connsiteX6" fmla="*/ 2747630 w 3885314"/>
              <a:gd name="connsiteY6" fmla="*/ 2055037 h 2876402"/>
              <a:gd name="connsiteX7" fmla="*/ 2789274 w 3885314"/>
              <a:gd name="connsiteY7" fmla="*/ 2050607 h 2876402"/>
              <a:gd name="connsiteX8" fmla="*/ 3885314 w 3885314"/>
              <a:gd name="connsiteY8" fmla="*/ 2044404 h 2876402"/>
              <a:gd name="connsiteX0" fmla="*/ 2658 w 3885314"/>
              <a:gd name="connsiteY0" fmla="*/ 948956 h 1543493"/>
              <a:gd name="connsiteX1" fmla="*/ 291510 w 3885314"/>
              <a:gd name="connsiteY1" fmla="*/ 948956 h 1543493"/>
              <a:gd name="connsiteX2" fmla="*/ 1035788 w 3885314"/>
              <a:gd name="connsiteY2" fmla="*/ 849718 h 1543493"/>
              <a:gd name="connsiteX3" fmla="*/ 1461090 w 3885314"/>
              <a:gd name="connsiteY3" fmla="*/ 100123 h 1543493"/>
              <a:gd name="connsiteX4" fmla="*/ 1928923 w 3885314"/>
              <a:gd name="connsiteY4" fmla="*/ 1450458 h 1543493"/>
              <a:gd name="connsiteX5" fmla="*/ 2269165 w 3885314"/>
              <a:gd name="connsiteY5" fmla="*/ 658332 h 1543493"/>
              <a:gd name="connsiteX6" fmla="*/ 2747630 w 3885314"/>
              <a:gd name="connsiteY6" fmla="*/ 722128 h 1543493"/>
              <a:gd name="connsiteX7" fmla="*/ 2789274 w 3885314"/>
              <a:gd name="connsiteY7" fmla="*/ 717698 h 1543493"/>
              <a:gd name="connsiteX8" fmla="*/ 3682409 w 3885314"/>
              <a:gd name="connsiteY8" fmla="*/ 473149 h 1543493"/>
              <a:gd name="connsiteX9" fmla="*/ 3885314 w 3885314"/>
              <a:gd name="connsiteY9" fmla="*/ 711495 h 1543493"/>
              <a:gd name="connsiteX0" fmla="*/ 2658 w 3885314"/>
              <a:gd name="connsiteY0" fmla="*/ 1543641 h 2138178"/>
              <a:gd name="connsiteX1" fmla="*/ 291510 w 3885314"/>
              <a:gd name="connsiteY1" fmla="*/ 1543641 h 2138178"/>
              <a:gd name="connsiteX2" fmla="*/ 1035788 w 3885314"/>
              <a:gd name="connsiteY2" fmla="*/ 1444403 h 2138178"/>
              <a:gd name="connsiteX3" fmla="*/ 1461090 w 3885314"/>
              <a:gd name="connsiteY3" fmla="*/ 694808 h 2138178"/>
              <a:gd name="connsiteX4" fmla="*/ 1928923 w 3885314"/>
              <a:gd name="connsiteY4" fmla="*/ 2045143 h 2138178"/>
              <a:gd name="connsiteX5" fmla="*/ 2269165 w 3885314"/>
              <a:gd name="connsiteY5" fmla="*/ 1253017 h 2138178"/>
              <a:gd name="connsiteX6" fmla="*/ 2747630 w 3885314"/>
              <a:gd name="connsiteY6" fmla="*/ 1316813 h 2138178"/>
              <a:gd name="connsiteX7" fmla="*/ 2789274 w 3885314"/>
              <a:gd name="connsiteY7" fmla="*/ 1312383 h 2138178"/>
              <a:gd name="connsiteX8" fmla="*/ 3377609 w 3885314"/>
              <a:gd name="connsiteY8" fmla="*/ 1034 h 2138178"/>
              <a:gd name="connsiteX9" fmla="*/ 3885314 w 3885314"/>
              <a:gd name="connsiteY9" fmla="*/ 1306180 h 2138178"/>
              <a:gd name="connsiteX0" fmla="*/ 2658 w 3885314"/>
              <a:gd name="connsiteY0" fmla="*/ 2486985 h 3081522"/>
              <a:gd name="connsiteX1" fmla="*/ 291510 w 3885314"/>
              <a:gd name="connsiteY1" fmla="*/ 2486985 h 3081522"/>
              <a:gd name="connsiteX2" fmla="*/ 1035788 w 3885314"/>
              <a:gd name="connsiteY2" fmla="*/ 2387747 h 3081522"/>
              <a:gd name="connsiteX3" fmla="*/ 1461090 w 3885314"/>
              <a:gd name="connsiteY3" fmla="*/ 1638152 h 3081522"/>
              <a:gd name="connsiteX4" fmla="*/ 1928923 w 3885314"/>
              <a:gd name="connsiteY4" fmla="*/ 2988487 h 3081522"/>
              <a:gd name="connsiteX5" fmla="*/ 2269165 w 3885314"/>
              <a:gd name="connsiteY5" fmla="*/ 2196361 h 3081522"/>
              <a:gd name="connsiteX6" fmla="*/ 2747630 w 3885314"/>
              <a:gd name="connsiteY6" fmla="*/ 2260157 h 3081522"/>
              <a:gd name="connsiteX7" fmla="*/ 2789274 w 3885314"/>
              <a:gd name="connsiteY7" fmla="*/ 2255727 h 3081522"/>
              <a:gd name="connsiteX8" fmla="*/ 3377609 w 3885314"/>
              <a:gd name="connsiteY8" fmla="*/ 944378 h 3081522"/>
              <a:gd name="connsiteX9" fmla="*/ 3885314 w 3885314"/>
              <a:gd name="connsiteY9" fmla="*/ 39724 h 3081522"/>
              <a:gd name="connsiteX0" fmla="*/ 2658 w 4113914"/>
              <a:gd name="connsiteY0" fmla="*/ 1683341 h 2277878"/>
              <a:gd name="connsiteX1" fmla="*/ 291510 w 4113914"/>
              <a:gd name="connsiteY1" fmla="*/ 1683341 h 2277878"/>
              <a:gd name="connsiteX2" fmla="*/ 1035788 w 4113914"/>
              <a:gd name="connsiteY2" fmla="*/ 1584103 h 2277878"/>
              <a:gd name="connsiteX3" fmla="*/ 1461090 w 4113914"/>
              <a:gd name="connsiteY3" fmla="*/ 834508 h 2277878"/>
              <a:gd name="connsiteX4" fmla="*/ 1928923 w 4113914"/>
              <a:gd name="connsiteY4" fmla="*/ 2184843 h 2277878"/>
              <a:gd name="connsiteX5" fmla="*/ 2269165 w 4113914"/>
              <a:gd name="connsiteY5" fmla="*/ 1392717 h 2277878"/>
              <a:gd name="connsiteX6" fmla="*/ 2747630 w 4113914"/>
              <a:gd name="connsiteY6" fmla="*/ 1456513 h 2277878"/>
              <a:gd name="connsiteX7" fmla="*/ 2789274 w 4113914"/>
              <a:gd name="connsiteY7" fmla="*/ 1452083 h 2277878"/>
              <a:gd name="connsiteX8" fmla="*/ 3377609 w 4113914"/>
              <a:gd name="connsiteY8" fmla="*/ 140734 h 2277878"/>
              <a:gd name="connsiteX9" fmla="*/ 4113914 w 4113914"/>
              <a:gd name="connsiteY9" fmla="*/ 607680 h 227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13914" h="2277878">
                <a:moveTo>
                  <a:pt x="2658" y="1683341"/>
                </a:moveTo>
                <a:cubicBezTo>
                  <a:pt x="0" y="1683341"/>
                  <a:pt x="119322" y="1699881"/>
                  <a:pt x="291510" y="1683341"/>
                </a:cubicBezTo>
                <a:cubicBezTo>
                  <a:pt x="463698" y="1666801"/>
                  <a:pt x="840858" y="1725575"/>
                  <a:pt x="1035788" y="1584103"/>
                </a:cubicBezTo>
                <a:cubicBezTo>
                  <a:pt x="1230718" y="1442631"/>
                  <a:pt x="1312234" y="734385"/>
                  <a:pt x="1461090" y="834508"/>
                </a:cubicBezTo>
                <a:cubicBezTo>
                  <a:pt x="1609946" y="934631"/>
                  <a:pt x="1794244" y="2091808"/>
                  <a:pt x="1928923" y="2184843"/>
                </a:cubicBezTo>
                <a:cubicBezTo>
                  <a:pt x="2063602" y="2277878"/>
                  <a:pt x="2132714" y="1514105"/>
                  <a:pt x="2269165" y="1392717"/>
                </a:cubicBezTo>
                <a:cubicBezTo>
                  <a:pt x="2405616" y="1271329"/>
                  <a:pt x="2660945" y="1446619"/>
                  <a:pt x="2747630" y="1456513"/>
                </a:cubicBezTo>
                <a:lnTo>
                  <a:pt x="2789274" y="1452083"/>
                </a:lnTo>
                <a:cubicBezTo>
                  <a:pt x="2945071" y="1410586"/>
                  <a:pt x="3156836" y="281468"/>
                  <a:pt x="3377609" y="140734"/>
                </a:cubicBezTo>
                <a:cubicBezTo>
                  <a:pt x="3598382" y="0"/>
                  <a:pt x="4080097" y="567956"/>
                  <a:pt x="4113914" y="60768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285114" y="3164978"/>
            <a:ext cx="2155378" cy="2100944"/>
            <a:chOff x="718458" y="1643742"/>
            <a:chExt cx="2155378" cy="1240972"/>
          </a:xfrm>
        </p:grpSpPr>
        <p:cxnSp>
          <p:nvCxnSpPr>
            <p:cNvPr id="25" name="Straight Arrow Connector 24"/>
            <p:cNvCxnSpPr/>
            <p:nvPr/>
          </p:nvCxnSpPr>
          <p:spPr>
            <a:xfrm flipH="1">
              <a:off x="2500424" y="1643742"/>
              <a:ext cx="14176" cy="1233377"/>
            </a:xfrm>
            <a:prstGeom prst="straightConnector1">
              <a:avLst/>
            </a:prstGeom>
            <a:ln>
              <a:solidFill>
                <a:srgbClr val="0000C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035636" y="1643744"/>
              <a:ext cx="838200" cy="1588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18458" y="2880899"/>
              <a:ext cx="2013856" cy="3815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019800" y="2907268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Lucida Calligraphy" pitchFamily="66" charset="0"/>
              </a:rPr>
              <a:t>A &lt; </a:t>
            </a:r>
            <a:r>
              <a:rPr lang="en-US" sz="2000" dirty="0" smtClean="0">
                <a:latin typeface="+mj-lt"/>
              </a:rPr>
              <a:t>threshold</a:t>
            </a:r>
            <a:r>
              <a:rPr lang="en-US" sz="2000" dirty="0" smtClean="0">
                <a:latin typeface="Lucida Calligraphy" pitchFamily="66" charset="0"/>
              </a:rPr>
              <a:t> </a:t>
            </a:r>
            <a:r>
              <a:rPr lang="el-GR" sz="2400" i="1" dirty="0" smtClean="0">
                <a:latin typeface="Calibri"/>
              </a:rPr>
              <a:t>τ</a:t>
            </a:r>
            <a:endParaRPr lang="en-US" sz="2400" i="1" dirty="0" smtClean="0">
              <a:latin typeface="Lucida Calligraphy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86400" y="4050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Good data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96200" y="4050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Bad data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32" idx="0"/>
          </p:cNvCxnSpPr>
          <p:nvPr/>
        </p:nvCxnSpPr>
        <p:spPr>
          <a:xfrm rot="5400000">
            <a:off x="6057900" y="3326368"/>
            <a:ext cx="762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H="1">
            <a:off x="7239000" y="3288268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44344" y="3516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Yes?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805058" y="352775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31" grpId="0"/>
      <p:bldP spid="32" grpId="0"/>
      <p:bldP spid="33" grpId="0"/>
      <p:bldP spid="40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381000"/>
            <a:ext cx="8763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Observation: 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optimal threshold retains sufficient trials while rejecting outliers.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figure1_sup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7600" y="1371600"/>
            <a:ext cx="6604000" cy="4953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6F4-6FB0-4AE8-BBE3-A2B750B36A8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43200" y="1371600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3600" y="1371600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67400" y="3788228"/>
            <a:ext cx="1295400" cy="174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7000" y="3799114"/>
            <a:ext cx="1219200" cy="163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72400" y="20574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 few trials!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53734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Outliers not removed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5562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Optimal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AutoReject</a:t>
            </a:r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320413" y="4870631"/>
            <a:ext cx="2209790" cy="14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307972" y="2499052"/>
            <a:ext cx="2212848" cy="14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3531699" y="4870631"/>
            <a:ext cx="2209790" cy="14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637314" y="5976258"/>
            <a:ext cx="3108960" cy="19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624934" y="1401210"/>
            <a:ext cx="3110450" cy="2214752"/>
            <a:chOff x="4624934" y="1401210"/>
            <a:chExt cx="3110450" cy="2214752"/>
          </a:xfrm>
        </p:grpSpPr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519258" y="2506886"/>
              <a:ext cx="2212848" cy="149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626424" y="3614056"/>
              <a:ext cx="3108960" cy="190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/>
          <p:nvPr/>
        </p:nvCxnSpPr>
        <p:spPr>
          <a:xfrm>
            <a:off x="1419498" y="3614058"/>
            <a:ext cx="3108960" cy="19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430384" y="5985238"/>
            <a:ext cx="3108960" cy="19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62800" y="4495800"/>
            <a:ext cx="35922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574980" y="5170714"/>
            <a:ext cx="740220" cy="239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4800" y="57150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Evoked</a:t>
            </a:r>
          </a:p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219200" y="5410200"/>
            <a:ext cx="1295400" cy="609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59228" y="3766460"/>
            <a:ext cx="4212772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572000" y="3777342"/>
            <a:ext cx="3733800" cy="2471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1" grpId="0"/>
      <p:bldP spid="12" grpId="0"/>
      <p:bldP spid="13" grpId="0"/>
      <p:bldP spid="32" grpId="0" animBg="1"/>
      <p:bldP spid="34" grpId="0" animBg="1"/>
      <p:bldP spid="35" grpId="0"/>
      <p:bldP spid="41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105400" y="6324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(lower error = cleaner training set)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6F4-6FB0-4AE8-BBE3-A2B750B36A8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534286" y="666307"/>
            <a:ext cx="3885314" cy="1543493"/>
          </a:xfrm>
          <a:custGeom>
            <a:avLst/>
            <a:gdLst>
              <a:gd name="connsiteX0" fmla="*/ 0 w 3753293"/>
              <a:gd name="connsiteY0" fmla="*/ 1006549 h 1552354"/>
              <a:gd name="connsiteX1" fmla="*/ 648586 w 3753293"/>
              <a:gd name="connsiteY1" fmla="*/ 995917 h 1552354"/>
              <a:gd name="connsiteX2" fmla="*/ 1116418 w 3753293"/>
              <a:gd name="connsiteY2" fmla="*/ 70884 h 1552354"/>
              <a:gd name="connsiteX3" fmla="*/ 1584251 w 3753293"/>
              <a:gd name="connsiteY3" fmla="*/ 1421219 h 1552354"/>
              <a:gd name="connsiteX4" fmla="*/ 1924493 w 3753293"/>
              <a:gd name="connsiteY4" fmla="*/ 857693 h 1552354"/>
              <a:gd name="connsiteX5" fmla="*/ 2402958 w 3753293"/>
              <a:gd name="connsiteY5" fmla="*/ 921489 h 1552354"/>
              <a:gd name="connsiteX6" fmla="*/ 3540642 w 3753293"/>
              <a:gd name="connsiteY6" fmla="*/ 910856 h 1552354"/>
              <a:gd name="connsiteX7" fmla="*/ 3678865 w 3753293"/>
              <a:gd name="connsiteY7" fmla="*/ 878958 h 1552354"/>
              <a:gd name="connsiteX0" fmla="*/ 0 w 3944679"/>
              <a:gd name="connsiteY0" fmla="*/ 1006549 h 1552354"/>
              <a:gd name="connsiteX1" fmla="*/ 648586 w 3944679"/>
              <a:gd name="connsiteY1" fmla="*/ 995917 h 1552354"/>
              <a:gd name="connsiteX2" fmla="*/ 1116418 w 3944679"/>
              <a:gd name="connsiteY2" fmla="*/ 70884 h 1552354"/>
              <a:gd name="connsiteX3" fmla="*/ 1584251 w 3944679"/>
              <a:gd name="connsiteY3" fmla="*/ 1421219 h 1552354"/>
              <a:gd name="connsiteX4" fmla="*/ 1924493 w 3944679"/>
              <a:gd name="connsiteY4" fmla="*/ 857693 h 1552354"/>
              <a:gd name="connsiteX5" fmla="*/ 2402958 w 3944679"/>
              <a:gd name="connsiteY5" fmla="*/ 921489 h 1552354"/>
              <a:gd name="connsiteX6" fmla="*/ 3540642 w 3944679"/>
              <a:gd name="connsiteY6" fmla="*/ 910856 h 1552354"/>
              <a:gd name="connsiteX7" fmla="*/ 3907465 w 3944679"/>
              <a:gd name="connsiteY7" fmla="*/ 878958 h 1552354"/>
              <a:gd name="connsiteX0" fmla="*/ 0 w 3540642"/>
              <a:gd name="connsiteY0" fmla="*/ 1006549 h 1552354"/>
              <a:gd name="connsiteX1" fmla="*/ 648586 w 3540642"/>
              <a:gd name="connsiteY1" fmla="*/ 995917 h 1552354"/>
              <a:gd name="connsiteX2" fmla="*/ 1116418 w 3540642"/>
              <a:gd name="connsiteY2" fmla="*/ 70884 h 1552354"/>
              <a:gd name="connsiteX3" fmla="*/ 1584251 w 3540642"/>
              <a:gd name="connsiteY3" fmla="*/ 1421219 h 1552354"/>
              <a:gd name="connsiteX4" fmla="*/ 1924493 w 3540642"/>
              <a:gd name="connsiteY4" fmla="*/ 857693 h 1552354"/>
              <a:gd name="connsiteX5" fmla="*/ 2402958 w 3540642"/>
              <a:gd name="connsiteY5" fmla="*/ 921489 h 1552354"/>
              <a:gd name="connsiteX6" fmla="*/ 3540642 w 3540642"/>
              <a:gd name="connsiteY6" fmla="*/ 910856 h 1552354"/>
              <a:gd name="connsiteX0" fmla="*/ 0 w 3540642"/>
              <a:gd name="connsiteY0" fmla="*/ 1006549 h 1552354"/>
              <a:gd name="connsiteX1" fmla="*/ 648586 w 3540642"/>
              <a:gd name="connsiteY1" fmla="*/ 995917 h 1552354"/>
              <a:gd name="connsiteX2" fmla="*/ 1116418 w 3540642"/>
              <a:gd name="connsiteY2" fmla="*/ 70884 h 1552354"/>
              <a:gd name="connsiteX3" fmla="*/ 1584251 w 3540642"/>
              <a:gd name="connsiteY3" fmla="*/ 1421219 h 1552354"/>
              <a:gd name="connsiteX4" fmla="*/ 1924493 w 3540642"/>
              <a:gd name="connsiteY4" fmla="*/ 857693 h 1552354"/>
              <a:gd name="connsiteX5" fmla="*/ 2402958 w 3540642"/>
              <a:gd name="connsiteY5" fmla="*/ 921489 h 1552354"/>
              <a:gd name="connsiteX6" fmla="*/ 3540642 w 3540642"/>
              <a:gd name="connsiteY6" fmla="*/ 910856 h 1552354"/>
              <a:gd name="connsiteX0" fmla="*/ 0 w 2892056"/>
              <a:gd name="connsiteY0" fmla="*/ 995917 h 1552354"/>
              <a:gd name="connsiteX1" fmla="*/ 467832 w 2892056"/>
              <a:gd name="connsiteY1" fmla="*/ 70884 h 1552354"/>
              <a:gd name="connsiteX2" fmla="*/ 935665 w 2892056"/>
              <a:gd name="connsiteY2" fmla="*/ 1421219 h 1552354"/>
              <a:gd name="connsiteX3" fmla="*/ 1275907 w 2892056"/>
              <a:gd name="connsiteY3" fmla="*/ 857693 h 1552354"/>
              <a:gd name="connsiteX4" fmla="*/ 1754372 w 2892056"/>
              <a:gd name="connsiteY4" fmla="*/ 921489 h 1552354"/>
              <a:gd name="connsiteX5" fmla="*/ 2892056 w 2892056"/>
              <a:gd name="connsiteY5" fmla="*/ 910856 h 1552354"/>
              <a:gd name="connsiteX0" fmla="*/ 35442 w 2927498"/>
              <a:gd name="connsiteY0" fmla="*/ 987056 h 1543493"/>
              <a:gd name="connsiteX1" fmla="*/ 77972 w 2927498"/>
              <a:gd name="connsiteY1" fmla="*/ 1040218 h 1543493"/>
              <a:gd name="connsiteX2" fmla="*/ 503274 w 2927498"/>
              <a:gd name="connsiteY2" fmla="*/ 62023 h 1543493"/>
              <a:gd name="connsiteX3" fmla="*/ 971107 w 2927498"/>
              <a:gd name="connsiteY3" fmla="*/ 1412358 h 1543493"/>
              <a:gd name="connsiteX4" fmla="*/ 1311349 w 2927498"/>
              <a:gd name="connsiteY4" fmla="*/ 848832 h 1543493"/>
              <a:gd name="connsiteX5" fmla="*/ 1789814 w 2927498"/>
              <a:gd name="connsiteY5" fmla="*/ 912628 h 1543493"/>
              <a:gd name="connsiteX6" fmla="*/ 2927498 w 2927498"/>
              <a:gd name="connsiteY6" fmla="*/ 901995 h 1543493"/>
              <a:gd name="connsiteX0" fmla="*/ 0 w 3577856"/>
              <a:gd name="connsiteY0" fmla="*/ 987056 h 1543493"/>
              <a:gd name="connsiteX1" fmla="*/ 728330 w 3577856"/>
              <a:gd name="connsiteY1" fmla="*/ 1040218 h 1543493"/>
              <a:gd name="connsiteX2" fmla="*/ 1153632 w 3577856"/>
              <a:gd name="connsiteY2" fmla="*/ 62023 h 1543493"/>
              <a:gd name="connsiteX3" fmla="*/ 1621465 w 3577856"/>
              <a:gd name="connsiteY3" fmla="*/ 1412358 h 1543493"/>
              <a:gd name="connsiteX4" fmla="*/ 1961707 w 3577856"/>
              <a:gd name="connsiteY4" fmla="*/ 848832 h 1543493"/>
              <a:gd name="connsiteX5" fmla="*/ 2440172 w 3577856"/>
              <a:gd name="connsiteY5" fmla="*/ 912628 h 1543493"/>
              <a:gd name="connsiteX6" fmla="*/ 3577856 w 3577856"/>
              <a:gd name="connsiteY6" fmla="*/ 901995 h 1543493"/>
              <a:gd name="connsiteX0" fmla="*/ 56707 w 3634563"/>
              <a:gd name="connsiteY0" fmla="*/ 987056 h 1543493"/>
              <a:gd name="connsiteX1" fmla="*/ 785037 w 3634563"/>
              <a:gd name="connsiteY1" fmla="*/ 1040218 h 1543493"/>
              <a:gd name="connsiteX2" fmla="*/ 1210339 w 3634563"/>
              <a:gd name="connsiteY2" fmla="*/ 62023 h 1543493"/>
              <a:gd name="connsiteX3" fmla="*/ 1678172 w 3634563"/>
              <a:gd name="connsiteY3" fmla="*/ 1412358 h 1543493"/>
              <a:gd name="connsiteX4" fmla="*/ 2018414 w 3634563"/>
              <a:gd name="connsiteY4" fmla="*/ 848832 h 1543493"/>
              <a:gd name="connsiteX5" fmla="*/ 2496879 w 3634563"/>
              <a:gd name="connsiteY5" fmla="*/ 912628 h 1543493"/>
              <a:gd name="connsiteX6" fmla="*/ 3634563 w 3634563"/>
              <a:gd name="connsiteY6" fmla="*/ 901995 h 1543493"/>
              <a:gd name="connsiteX0" fmla="*/ 246321 w 3824177"/>
              <a:gd name="connsiteY0" fmla="*/ 987056 h 1543493"/>
              <a:gd name="connsiteX1" fmla="*/ 974651 w 3824177"/>
              <a:gd name="connsiteY1" fmla="*/ 1040218 h 1543493"/>
              <a:gd name="connsiteX2" fmla="*/ 1399953 w 3824177"/>
              <a:gd name="connsiteY2" fmla="*/ 62023 h 1543493"/>
              <a:gd name="connsiteX3" fmla="*/ 1867786 w 3824177"/>
              <a:gd name="connsiteY3" fmla="*/ 1412358 h 1543493"/>
              <a:gd name="connsiteX4" fmla="*/ 2208028 w 3824177"/>
              <a:gd name="connsiteY4" fmla="*/ 848832 h 1543493"/>
              <a:gd name="connsiteX5" fmla="*/ 2686493 w 3824177"/>
              <a:gd name="connsiteY5" fmla="*/ 912628 h 1543493"/>
              <a:gd name="connsiteX6" fmla="*/ 3824177 w 3824177"/>
              <a:gd name="connsiteY6" fmla="*/ 901995 h 1543493"/>
              <a:gd name="connsiteX0" fmla="*/ 137336 w 3715192"/>
              <a:gd name="connsiteY0" fmla="*/ 987056 h 1543493"/>
              <a:gd name="connsiteX1" fmla="*/ 121388 w 3715192"/>
              <a:gd name="connsiteY1" fmla="*/ 1139456 h 1543493"/>
              <a:gd name="connsiteX2" fmla="*/ 865666 w 3715192"/>
              <a:gd name="connsiteY2" fmla="*/ 1040218 h 1543493"/>
              <a:gd name="connsiteX3" fmla="*/ 1290968 w 3715192"/>
              <a:gd name="connsiteY3" fmla="*/ 62023 h 1543493"/>
              <a:gd name="connsiteX4" fmla="*/ 1758801 w 3715192"/>
              <a:gd name="connsiteY4" fmla="*/ 1412358 h 1543493"/>
              <a:gd name="connsiteX5" fmla="*/ 2099043 w 3715192"/>
              <a:gd name="connsiteY5" fmla="*/ 848832 h 1543493"/>
              <a:gd name="connsiteX6" fmla="*/ 2577508 w 3715192"/>
              <a:gd name="connsiteY6" fmla="*/ 912628 h 1543493"/>
              <a:gd name="connsiteX7" fmla="*/ 3715192 w 3715192"/>
              <a:gd name="connsiteY7" fmla="*/ 901995 h 1543493"/>
              <a:gd name="connsiteX0" fmla="*/ 2658 w 3885314"/>
              <a:gd name="connsiteY0" fmla="*/ 1139456 h 1543493"/>
              <a:gd name="connsiteX1" fmla="*/ 291510 w 3885314"/>
              <a:gd name="connsiteY1" fmla="*/ 1139456 h 1543493"/>
              <a:gd name="connsiteX2" fmla="*/ 1035788 w 3885314"/>
              <a:gd name="connsiteY2" fmla="*/ 1040218 h 1543493"/>
              <a:gd name="connsiteX3" fmla="*/ 1461090 w 3885314"/>
              <a:gd name="connsiteY3" fmla="*/ 62023 h 1543493"/>
              <a:gd name="connsiteX4" fmla="*/ 1928923 w 3885314"/>
              <a:gd name="connsiteY4" fmla="*/ 1412358 h 1543493"/>
              <a:gd name="connsiteX5" fmla="*/ 2269165 w 3885314"/>
              <a:gd name="connsiteY5" fmla="*/ 848832 h 1543493"/>
              <a:gd name="connsiteX6" fmla="*/ 2747630 w 3885314"/>
              <a:gd name="connsiteY6" fmla="*/ 912628 h 1543493"/>
              <a:gd name="connsiteX7" fmla="*/ 3885314 w 3885314"/>
              <a:gd name="connsiteY7" fmla="*/ 901995 h 154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5314" h="1543493">
                <a:moveTo>
                  <a:pt x="2658" y="1139456"/>
                </a:moveTo>
                <a:cubicBezTo>
                  <a:pt x="0" y="1139456"/>
                  <a:pt x="119322" y="1155996"/>
                  <a:pt x="291510" y="1139456"/>
                </a:cubicBezTo>
                <a:cubicBezTo>
                  <a:pt x="463698" y="1122916"/>
                  <a:pt x="840858" y="1219790"/>
                  <a:pt x="1035788" y="1040218"/>
                </a:cubicBezTo>
                <a:cubicBezTo>
                  <a:pt x="1230718" y="860646"/>
                  <a:pt x="1312234" y="0"/>
                  <a:pt x="1461090" y="62023"/>
                </a:cubicBezTo>
                <a:cubicBezTo>
                  <a:pt x="1609946" y="124046"/>
                  <a:pt x="1794244" y="1281223"/>
                  <a:pt x="1928923" y="1412358"/>
                </a:cubicBezTo>
                <a:cubicBezTo>
                  <a:pt x="2063602" y="1543493"/>
                  <a:pt x="2132714" y="932120"/>
                  <a:pt x="2269165" y="848832"/>
                </a:cubicBezTo>
                <a:cubicBezTo>
                  <a:pt x="2405616" y="765544"/>
                  <a:pt x="2488905" y="910856"/>
                  <a:pt x="2747630" y="912628"/>
                </a:cubicBezTo>
                <a:lnTo>
                  <a:pt x="3885314" y="901995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4286" y="1600200"/>
            <a:ext cx="3885314" cy="1365693"/>
          </a:xfrm>
          <a:custGeom>
            <a:avLst/>
            <a:gdLst>
              <a:gd name="connsiteX0" fmla="*/ 0 w 3753293"/>
              <a:gd name="connsiteY0" fmla="*/ 1006549 h 1552354"/>
              <a:gd name="connsiteX1" fmla="*/ 648586 w 3753293"/>
              <a:gd name="connsiteY1" fmla="*/ 995917 h 1552354"/>
              <a:gd name="connsiteX2" fmla="*/ 1116418 w 3753293"/>
              <a:gd name="connsiteY2" fmla="*/ 70884 h 1552354"/>
              <a:gd name="connsiteX3" fmla="*/ 1584251 w 3753293"/>
              <a:gd name="connsiteY3" fmla="*/ 1421219 h 1552354"/>
              <a:gd name="connsiteX4" fmla="*/ 1924493 w 3753293"/>
              <a:gd name="connsiteY4" fmla="*/ 857693 h 1552354"/>
              <a:gd name="connsiteX5" fmla="*/ 2402958 w 3753293"/>
              <a:gd name="connsiteY5" fmla="*/ 921489 h 1552354"/>
              <a:gd name="connsiteX6" fmla="*/ 3540642 w 3753293"/>
              <a:gd name="connsiteY6" fmla="*/ 910856 h 1552354"/>
              <a:gd name="connsiteX7" fmla="*/ 3678865 w 3753293"/>
              <a:gd name="connsiteY7" fmla="*/ 878958 h 1552354"/>
              <a:gd name="connsiteX0" fmla="*/ 0 w 3944679"/>
              <a:gd name="connsiteY0" fmla="*/ 1006549 h 1552354"/>
              <a:gd name="connsiteX1" fmla="*/ 648586 w 3944679"/>
              <a:gd name="connsiteY1" fmla="*/ 995917 h 1552354"/>
              <a:gd name="connsiteX2" fmla="*/ 1116418 w 3944679"/>
              <a:gd name="connsiteY2" fmla="*/ 70884 h 1552354"/>
              <a:gd name="connsiteX3" fmla="*/ 1584251 w 3944679"/>
              <a:gd name="connsiteY3" fmla="*/ 1421219 h 1552354"/>
              <a:gd name="connsiteX4" fmla="*/ 1924493 w 3944679"/>
              <a:gd name="connsiteY4" fmla="*/ 857693 h 1552354"/>
              <a:gd name="connsiteX5" fmla="*/ 2402958 w 3944679"/>
              <a:gd name="connsiteY5" fmla="*/ 921489 h 1552354"/>
              <a:gd name="connsiteX6" fmla="*/ 3540642 w 3944679"/>
              <a:gd name="connsiteY6" fmla="*/ 910856 h 1552354"/>
              <a:gd name="connsiteX7" fmla="*/ 3907465 w 3944679"/>
              <a:gd name="connsiteY7" fmla="*/ 878958 h 1552354"/>
              <a:gd name="connsiteX0" fmla="*/ 0 w 3540642"/>
              <a:gd name="connsiteY0" fmla="*/ 1006549 h 1552354"/>
              <a:gd name="connsiteX1" fmla="*/ 648586 w 3540642"/>
              <a:gd name="connsiteY1" fmla="*/ 995917 h 1552354"/>
              <a:gd name="connsiteX2" fmla="*/ 1116418 w 3540642"/>
              <a:gd name="connsiteY2" fmla="*/ 70884 h 1552354"/>
              <a:gd name="connsiteX3" fmla="*/ 1584251 w 3540642"/>
              <a:gd name="connsiteY3" fmla="*/ 1421219 h 1552354"/>
              <a:gd name="connsiteX4" fmla="*/ 1924493 w 3540642"/>
              <a:gd name="connsiteY4" fmla="*/ 857693 h 1552354"/>
              <a:gd name="connsiteX5" fmla="*/ 2402958 w 3540642"/>
              <a:gd name="connsiteY5" fmla="*/ 921489 h 1552354"/>
              <a:gd name="connsiteX6" fmla="*/ 3540642 w 3540642"/>
              <a:gd name="connsiteY6" fmla="*/ 910856 h 1552354"/>
              <a:gd name="connsiteX0" fmla="*/ 0 w 3540642"/>
              <a:gd name="connsiteY0" fmla="*/ 1006549 h 1552354"/>
              <a:gd name="connsiteX1" fmla="*/ 648586 w 3540642"/>
              <a:gd name="connsiteY1" fmla="*/ 995917 h 1552354"/>
              <a:gd name="connsiteX2" fmla="*/ 1116418 w 3540642"/>
              <a:gd name="connsiteY2" fmla="*/ 70884 h 1552354"/>
              <a:gd name="connsiteX3" fmla="*/ 1584251 w 3540642"/>
              <a:gd name="connsiteY3" fmla="*/ 1421219 h 1552354"/>
              <a:gd name="connsiteX4" fmla="*/ 1924493 w 3540642"/>
              <a:gd name="connsiteY4" fmla="*/ 857693 h 1552354"/>
              <a:gd name="connsiteX5" fmla="*/ 2402958 w 3540642"/>
              <a:gd name="connsiteY5" fmla="*/ 921489 h 1552354"/>
              <a:gd name="connsiteX6" fmla="*/ 3540642 w 3540642"/>
              <a:gd name="connsiteY6" fmla="*/ 910856 h 1552354"/>
              <a:gd name="connsiteX0" fmla="*/ 0 w 2892056"/>
              <a:gd name="connsiteY0" fmla="*/ 995917 h 1552354"/>
              <a:gd name="connsiteX1" fmla="*/ 467832 w 2892056"/>
              <a:gd name="connsiteY1" fmla="*/ 70884 h 1552354"/>
              <a:gd name="connsiteX2" fmla="*/ 935665 w 2892056"/>
              <a:gd name="connsiteY2" fmla="*/ 1421219 h 1552354"/>
              <a:gd name="connsiteX3" fmla="*/ 1275907 w 2892056"/>
              <a:gd name="connsiteY3" fmla="*/ 857693 h 1552354"/>
              <a:gd name="connsiteX4" fmla="*/ 1754372 w 2892056"/>
              <a:gd name="connsiteY4" fmla="*/ 921489 h 1552354"/>
              <a:gd name="connsiteX5" fmla="*/ 2892056 w 2892056"/>
              <a:gd name="connsiteY5" fmla="*/ 910856 h 1552354"/>
              <a:gd name="connsiteX0" fmla="*/ 35442 w 2927498"/>
              <a:gd name="connsiteY0" fmla="*/ 987056 h 1543493"/>
              <a:gd name="connsiteX1" fmla="*/ 77972 w 2927498"/>
              <a:gd name="connsiteY1" fmla="*/ 1040218 h 1543493"/>
              <a:gd name="connsiteX2" fmla="*/ 503274 w 2927498"/>
              <a:gd name="connsiteY2" fmla="*/ 62023 h 1543493"/>
              <a:gd name="connsiteX3" fmla="*/ 971107 w 2927498"/>
              <a:gd name="connsiteY3" fmla="*/ 1412358 h 1543493"/>
              <a:gd name="connsiteX4" fmla="*/ 1311349 w 2927498"/>
              <a:gd name="connsiteY4" fmla="*/ 848832 h 1543493"/>
              <a:gd name="connsiteX5" fmla="*/ 1789814 w 2927498"/>
              <a:gd name="connsiteY5" fmla="*/ 912628 h 1543493"/>
              <a:gd name="connsiteX6" fmla="*/ 2927498 w 2927498"/>
              <a:gd name="connsiteY6" fmla="*/ 901995 h 1543493"/>
              <a:gd name="connsiteX0" fmla="*/ 0 w 3577856"/>
              <a:gd name="connsiteY0" fmla="*/ 987056 h 1543493"/>
              <a:gd name="connsiteX1" fmla="*/ 728330 w 3577856"/>
              <a:gd name="connsiteY1" fmla="*/ 1040218 h 1543493"/>
              <a:gd name="connsiteX2" fmla="*/ 1153632 w 3577856"/>
              <a:gd name="connsiteY2" fmla="*/ 62023 h 1543493"/>
              <a:gd name="connsiteX3" fmla="*/ 1621465 w 3577856"/>
              <a:gd name="connsiteY3" fmla="*/ 1412358 h 1543493"/>
              <a:gd name="connsiteX4" fmla="*/ 1961707 w 3577856"/>
              <a:gd name="connsiteY4" fmla="*/ 848832 h 1543493"/>
              <a:gd name="connsiteX5" fmla="*/ 2440172 w 3577856"/>
              <a:gd name="connsiteY5" fmla="*/ 912628 h 1543493"/>
              <a:gd name="connsiteX6" fmla="*/ 3577856 w 3577856"/>
              <a:gd name="connsiteY6" fmla="*/ 901995 h 1543493"/>
              <a:gd name="connsiteX0" fmla="*/ 56707 w 3634563"/>
              <a:gd name="connsiteY0" fmla="*/ 987056 h 1543493"/>
              <a:gd name="connsiteX1" fmla="*/ 785037 w 3634563"/>
              <a:gd name="connsiteY1" fmla="*/ 1040218 h 1543493"/>
              <a:gd name="connsiteX2" fmla="*/ 1210339 w 3634563"/>
              <a:gd name="connsiteY2" fmla="*/ 62023 h 1543493"/>
              <a:gd name="connsiteX3" fmla="*/ 1678172 w 3634563"/>
              <a:gd name="connsiteY3" fmla="*/ 1412358 h 1543493"/>
              <a:gd name="connsiteX4" fmla="*/ 2018414 w 3634563"/>
              <a:gd name="connsiteY4" fmla="*/ 848832 h 1543493"/>
              <a:gd name="connsiteX5" fmla="*/ 2496879 w 3634563"/>
              <a:gd name="connsiteY5" fmla="*/ 912628 h 1543493"/>
              <a:gd name="connsiteX6" fmla="*/ 3634563 w 3634563"/>
              <a:gd name="connsiteY6" fmla="*/ 901995 h 1543493"/>
              <a:gd name="connsiteX0" fmla="*/ 246321 w 3824177"/>
              <a:gd name="connsiteY0" fmla="*/ 987056 h 1543493"/>
              <a:gd name="connsiteX1" fmla="*/ 974651 w 3824177"/>
              <a:gd name="connsiteY1" fmla="*/ 1040218 h 1543493"/>
              <a:gd name="connsiteX2" fmla="*/ 1399953 w 3824177"/>
              <a:gd name="connsiteY2" fmla="*/ 62023 h 1543493"/>
              <a:gd name="connsiteX3" fmla="*/ 1867786 w 3824177"/>
              <a:gd name="connsiteY3" fmla="*/ 1412358 h 1543493"/>
              <a:gd name="connsiteX4" fmla="*/ 2208028 w 3824177"/>
              <a:gd name="connsiteY4" fmla="*/ 848832 h 1543493"/>
              <a:gd name="connsiteX5" fmla="*/ 2686493 w 3824177"/>
              <a:gd name="connsiteY5" fmla="*/ 912628 h 1543493"/>
              <a:gd name="connsiteX6" fmla="*/ 3824177 w 3824177"/>
              <a:gd name="connsiteY6" fmla="*/ 901995 h 1543493"/>
              <a:gd name="connsiteX0" fmla="*/ 137336 w 3715192"/>
              <a:gd name="connsiteY0" fmla="*/ 987056 h 1543493"/>
              <a:gd name="connsiteX1" fmla="*/ 121388 w 3715192"/>
              <a:gd name="connsiteY1" fmla="*/ 1139456 h 1543493"/>
              <a:gd name="connsiteX2" fmla="*/ 865666 w 3715192"/>
              <a:gd name="connsiteY2" fmla="*/ 1040218 h 1543493"/>
              <a:gd name="connsiteX3" fmla="*/ 1290968 w 3715192"/>
              <a:gd name="connsiteY3" fmla="*/ 62023 h 1543493"/>
              <a:gd name="connsiteX4" fmla="*/ 1758801 w 3715192"/>
              <a:gd name="connsiteY4" fmla="*/ 1412358 h 1543493"/>
              <a:gd name="connsiteX5" fmla="*/ 2099043 w 3715192"/>
              <a:gd name="connsiteY5" fmla="*/ 848832 h 1543493"/>
              <a:gd name="connsiteX6" fmla="*/ 2577508 w 3715192"/>
              <a:gd name="connsiteY6" fmla="*/ 912628 h 1543493"/>
              <a:gd name="connsiteX7" fmla="*/ 3715192 w 3715192"/>
              <a:gd name="connsiteY7" fmla="*/ 901995 h 1543493"/>
              <a:gd name="connsiteX0" fmla="*/ 2658 w 3885314"/>
              <a:gd name="connsiteY0" fmla="*/ 1139456 h 1543493"/>
              <a:gd name="connsiteX1" fmla="*/ 291510 w 3885314"/>
              <a:gd name="connsiteY1" fmla="*/ 1139456 h 1543493"/>
              <a:gd name="connsiteX2" fmla="*/ 1035788 w 3885314"/>
              <a:gd name="connsiteY2" fmla="*/ 1040218 h 1543493"/>
              <a:gd name="connsiteX3" fmla="*/ 1461090 w 3885314"/>
              <a:gd name="connsiteY3" fmla="*/ 62023 h 1543493"/>
              <a:gd name="connsiteX4" fmla="*/ 1928923 w 3885314"/>
              <a:gd name="connsiteY4" fmla="*/ 1412358 h 1543493"/>
              <a:gd name="connsiteX5" fmla="*/ 2269165 w 3885314"/>
              <a:gd name="connsiteY5" fmla="*/ 848832 h 1543493"/>
              <a:gd name="connsiteX6" fmla="*/ 2747630 w 3885314"/>
              <a:gd name="connsiteY6" fmla="*/ 912628 h 1543493"/>
              <a:gd name="connsiteX7" fmla="*/ 3885314 w 3885314"/>
              <a:gd name="connsiteY7" fmla="*/ 901995 h 1543493"/>
              <a:gd name="connsiteX0" fmla="*/ 2658 w 3885314"/>
              <a:gd name="connsiteY0" fmla="*/ 987056 h 1365693"/>
              <a:gd name="connsiteX1" fmla="*/ 291510 w 3885314"/>
              <a:gd name="connsiteY1" fmla="*/ 987056 h 1365693"/>
              <a:gd name="connsiteX2" fmla="*/ 1035788 w 3885314"/>
              <a:gd name="connsiteY2" fmla="*/ 887818 h 1365693"/>
              <a:gd name="connsiteX3" fmla="*/ 1461090 w 3885314"/>
              <a:gd name="connsiteY3" fmla="*/ 62023 h 1365693"/>
              <a:gd name="connsiteX4" fmla="*/ 1928923 w 3885314"/>
              <a:gd name="connsiteY4" fmla="*/ 1259958 h 1365693"/>
              <a:gd name="connsiteX5" fmla="*/ 2269165 w 3885314"/>
              <a:gd name="connsiteY5" fmla="*/ 696432 h 1365693"/>
              <a:gd name="connsiteX6" fmla="*/ 2747630 w 3885314"/>
              <a:gd name="connsiteY6" fmla="*/ 760228 h 1365693"/>
              <a:gd name="connsiteX7" fmla="*/ 3885314 w 3885314"/>
              <a:gd name="connsiteY7" fmla="*/ 749595 h 1365693"/>
              <a:gd name="connsiteX0" fmla="*/ 2658 w 3885314"/>
              <a:gd name="connsiteY0" fmla="*/ 987056 h 1365693"/>
              <a:gd name="connsiteX1" fmla="*/ 291510 w 3885314"/>
              <a:gd name="connsiteY1" fmla="*/ 987056 h 1365693"/>
              <a:gd name="connsiteX2" fmla="*/ 1035788 w 3885314"/>
              <a:gd name="connsiteY2" fmla="*/ 887818 h 1365693"/>
              <a:gd name="connsiteX3" fmla="*/ 1461090 w 3885314"/>
              <a:gd name="connsiteY3" fmla="*/ 62023 h 1365693"/>
              <a:gd name="connsiteX4" fmla="*/ 1928923 w 3885314"/>
              <a:gd name="connsiteY4" fmla="*/ 1259958 h 1365693"/>
              <a:gd name="connsiteX5" fmla="*/ 2421565 w 3885314"/>
              <a:gd name="connsiteY5" fmla="*/ 696432 h 1365693"/>
              <a:gd name="connsiteX6" fmla="*/ 2747630 w 3885314"/>
              <a:gd name="connsiteY6" fmla="*/ 760228 h 1365693"/>
              <a:gd name="connsiteX7" fmla="*/ 3885314 w 3885314"/>
              <a:gd name="connsiteY7" fmla="*/ 749595 h 136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5314" h="1365693">
                <a:moveTo>
                  <a:pt x="2658" y="987056"/>
                </a:moveTo>
                <a:cubicBezTo>
                  <a:pt x="0" y="987056"/>
                  <a:pt x="119322" y="1003596"/>
                  <a:pt x="291510" y="987056"/>
                </a:cubicBezTo>
                <a:cubicBezTo>
                  <a:pt x="463698" y="970516"/>
                  <a:pt x="840858" y="1041990"/>
                  <a:pt x="1035788" y="887818"/>
                </a:cubicBezTo>
                <a:cubicBezTo>
                  <a:pt x="1230718" y="733646"/>
                  <a:pt x="1312234" y="0"/>
                  <a:pt x="1461090" y="62023"/>
                </a:cubicBezTo>
                <a:cubicBezTo>
                  <a:pt x="1609946" y="124046"/>
                  <a:pt x="1768844" y="1154223"/>
                  <a:pt x="1928923" y="1259958"/>
                </a:cubicBezTo>
                <a:cubicBezTo>
                  <a:pt x="2089002" y="1365693"/>
                  <a:pt x="2285114" y="779720"/>
                  <a:pt x="2421565" y="696432"/>
                </a:cubicBezTo>
                <a:cubicBezTo>
                  <a:pt x="2558016" y="613144"/>
                  <a:pt x="2488905" y="758456"/>
                  <a:pt x="2747630" y="760228"/>
                </a:cubicBezTo>
                <a:lnTo>
                  <a:pt x="3885314" y="749595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34286" y="1033278"/>
            <a:ext cx="3885314" cy="3081522"/>
          </a:xfrm>
          <a:custGeom>
            <a:avLst/>
            <a:gdLst>
              <a:gd name="connsiteX0" fmla="*/ 0 w 3753293"/>
              <a:gd name="connsiteY0" fmla="*/ 1006549 h 1552354"/>
              <a:gd name="connsiteX1" fmla="*/ 648586 w 3753293"/>
              <a:gd name="connsiteY1" fmla="*/ 995917 h 1552354"/>
              <a:gd name="connsiteX2" fmla="*/ 1116418 w 3753293"/>
              <a:gd name="connsiteY2" fmla="*/ 70884 h 1552354"/>
              <a:gd name="connsiteX3" fmla="*/ 1584251 w 3753293"/>
              <a:gd name="connsiteY3" fmla="*/ 1421219 h 1552354"/>
              <a:gd name="connsiteX4" fmla="*/ 1924493 w 3753293"/>
              <a:gd name="connsiteY4" fmla="*/ 857693 h 1552354"/>
              <a:gd name="connsiteX5" fmla="*/ 2402958 w 3753293"/>
              <a:gd name="connsiteY5" fmla="*/ 921489 h 1552354"/>
              <a:gd name="connsiteX6" fmla="*/ 3540642 w 3753293"/>
              <a:gd name="connsiteY6" fmla="*/ 910856 h 1552354"/>
              <a:gd name="connsiteX7" fmla="*/ 3678865 w 3753293"/>
              <a:gd name="connsiteY7" fmla="*/ 878958 h 1552354"/>
              <a:gd name="connsiteX0" fmla="*/ 0 w 3944679"/>
              <a:gd name="connsiteY0" fmla="*/ 1006549 h 1552354"/>
              <a:gd name="connsiteX1" fmla="*/ 648586 w 3944679"/>
              <a:gd name="connsiteY1" fmla="*/ 995917 h 1552354"/>
              <a:gd name="connsiteX2" fmla="*/ 1116418 w 3944679"/>
              <a:gd name="connsiteY2" fmla="*/ 70884 h 1552354"/>
              <a:gd name="connsiteX3" fmla="*/ 1584251 w 3944679"/>
              <a:gd name="connsiteY3" fmla="*/ 1421219 h 1552354"/>
              <a:gd name="connsiteX4" fmla="*/ 1924493 w 3944679"/>
              <a:gd name="connsiteY4" fmla="*/ 857693 h 1552354"/>
              <a:gd name="connsiteX5" fmla="*/ 2402958 w 3944679"/>
              <a:gd name="connsiteY5" fmla="*/ 921489 h 1552354"/>
              <a:gd name="connsiteX6" fmla="*/ 3540642 w 3944679"/>
              <a:gd name="connsiteY6" fmla="*/ 910856 h 1552354"/>
              <a:gd name="connsiteX7" fmla="*/ 3907465 w 3944679"/>
              <a:gd name="connsiteY7" fmla="*/ 878958 h 1552354"/>
              <a:gd name="connsiteX0" fmla="*/ 0 w 3540642"/>
              <a:gd name="connsiteY0" fmla="*/ 1006549 h 1552354"/>
              <a:gd name="connsiteX1" fmla="*/ 648586 w 3540642"/>
              <a:gd name="connsiteY1" fmla="*/ 995917 h 1552354"/>
              <a:gd name="connsiteX2" fmla="*/ 1116418 w 3540642"/>
              <a:gd name="connsiteY2" fmla="*/ 70884 h 1552354"/>
              <a:gd name="connsiteX3" fmla="*/ 1584251 w 3540642"/>
              <a:gd name="connsiteY3" fmla="*/ 1421219 h 1552354"/>
              <a:gd name="connsiteX4" fmla="*/ 1924493 w 3540642"/>
              <a:gd name="connsiteY4" fmla="*/ 857693 h 1552354"/>
              <a:gd name="connsiteX5" fmla="*/ 2402958 w 3540642"/>
              <a:gd name="connsiteY5" fmla="*/ 921489 h 1552354"/>
              <a:gd name="connsiteX6" fmla="*/ 3540642 w 3540642"/>
              <a:gd name="connsiteY6" fmla="*/ 910856 h 1552354"/>
              <a:gd name="connsiteX0" fmla="*/ 0 w 3540642"/>
              <a:gd name="connsiteY0" fmla="*/ 1006549 h 1552354"/>
              <a:gd name="connsiteX1" fmla="*/ 648586 w 3540642"/>
              <a:gd name="connsiteY1" fmla="*/ 995917 h 1552354"/>
              <a:gd name="connsiteX2" fmla="*/ 1116418 w 3540642"/>
              <a:gd name="connsiteY2" fmla="*/ 70884 h 1552354"/>
              <a:gd name="connsiteX3" fmla="*/ 1584251 w 3540642"/>
              <a:gd name="connsiteY3" fmla="*/ 1421219 h 1552354"/>
              <a:gd name="connsiteX4" fmla="*/ 1924493 w 3540642"/>
              <a:gd name="connsiteY4" fmla="*/ 857693 h 1552354"/>
              <a:gd name="connsiteX5" fmla="*/ 2402958 w 3540642"/>
              <a:gd name="connsiteY5" fmla="*/ 921489 h 1552354"/>
              <a:gd name="connsiteX6" fmla="*/ 3540642 w 3540642"/>
              <a:gd name="connsiteY6" fmla="*/ 910856 h 1552354"/>
              <a:gd name="connsiteX0" fmla="*/ 0 w 2892056"/>
              <a:gd name="connsiteY0" fmla="*/ 995917 h 1552354"/>
              <a:gd name="connsiteX1" fmla="*/ 467832 w 2892056"/>
              <a:gd name="connsiteY1" fmla="*/ 70884 h 1552354"/>
              <a:gd name="connsiteX2" fmla="*/ 935665 w 2892056"/>
              <a:gd name="connsiteY2" fmla="*/ 1421219 h 1552354"/>
              <a:gd name="connsiteX3" fmla="*/ 1275907 w 2892056"/>
              <a:gd name="connsiteY3" fmla="*/ 857693 h 1552354"/>
              <a:gd name="connsiteX4" fmla="*/ 1754372 w 2892056"/>
              <a:gd name="connsiteY4" fmla="*/ 921489 h 1552354"/>
              <a:gd name="connsiteX5" fmla="*/ 2892056 w 2892056"/>
              <a:gd name="connsiteY5" fmla="*/ 910856 h 1552354"/>
              <a:gd name="connsiteX0" fmla="*/ 35442 w 2927498"/>
              <a:gd name="connsiteY0" fmla="*/ 987056 h 1543493"/>
              <a:gd name="connsiteX1" fmla="*/ 77972 w 2927498"/>
              <a:gd name="connsiteY1" fmla="*/ 1040218 h 1543493"/>
              <a:gd name="connsiteX2" fmla="*/ 503274 w 2927498"/>
              <a:gd name="connsiteY2" fmla="*/ 62023 h 1543493"/>
              <a:gd name="connsiteX3" fmla="*/ 971107 w 2927498"/>
              <a:gd name="connsiteY3" fmla="*/ 1412358 h 1543493"/>
              <a:gd name="connsiteX4" fmla="*/ 1311349 w 2927498"/>
              <a:gd name="connsiteY4" fmla="*/ 848832 h 1543493"/>
              <a:gd name="connsiteX5" fmla="*/ 1789814 w 2927498"/>
              <a:gd name="connsiteY5" fmla="*/ 912628 h 1543493"/>
              <a:gd name="connsiteX6" fmla="*/ 2927498 w 2927498"/>
              <a:gd name="connsiteY6" fmla="*/ 901995 h 1543493"/>
              <a:gd name="connsiteX0" fmla="*/ 0 w 3577856"/>
              <a:gd name="connsiteY0" fmla="*/ 987056 h 1543493"/>
              <a:gd name="connsiteX1" fmla="*/ 728330 w 3577856"/>
              <a:gd name="connsiteY1" fmla="*/ 1040218 h 1543493"/>
              <a:gd name="connsiteX2" fmla="*/ 1153632 w 3577856"/>
              <a:gd name="connsiteY2" fmla="*/ 62023 h 1543493"/>
              <a:gd name="connsiteX3" fmla="*/ 1621465 w 3577856"/>
              <a:gd name="connsiteY3" fmla="*/ 1412358 h 1543493"/>
              <a:gd name="connsiteX4" fmla="*/ 1961707 w 3577856"/>
              <a:gd name="connsiteY4" fmla="*/ 848832 h 1543493"/>
              <a:gd name="connsiteX5" fmla="*/ 2440172 w 3577856"/>
              <a:gd name="connsiteY5" fmla="*/ 912628 h 1543493"/>
              <a:gd name="connsiteX6" fmla="*/ 3577856 w 3577856"/>
              <a:gd name="connsiteY6" fmla="*/ 901995 h 1543493"/>
              <a:gd name="connsiteX0" fmla="*/ 56707 w 3634563"/>
              <a:gd name="connsiteY0" fmla="*/ 987056 h 1543493"/>
              <a:gd name="connsiteX1" fmla="*/ 785037 w 3634563"/>
              <a:gd name="connsiteY1" fmla="*/ 1040218 h 1543493"/>
              <a:gd name="connsiteX2" fmla="*/ 1210339 w 3634563"/>
              <a:gd name="connsiteY2" fmla="*/ 62023 h 1543493"/>
              <a:gd name="connsiteX3" fmla="*/ 1678172 w 3634563"/>
              <a:gd name="connsiteY3" fmla="*/ 1412358 h 1543493"/>
              <a:gd name="connsiteX4" fmla="*/ 2018414 w 3634563"/>
              <a:gd name="connsiteY4" fmla="*/ 848832 h 1543493"/>
              <a:gd name="connsiteX5" fmla="*/ 2496879 w 3634563"/>
              <a:gd name="connsiteY5" fmla="*/ 912628 h 1543493"/>
              <a:gd name="connsiteX6" fmla="*/ 3634563 w 3634563"/>
              <a:gd name="connsiteY6" fmla="*/ 901995 h 1543493"/>
              <a:gd name="connsiteX0" fmla="*/ 246321 w 3824177"/>
              <a:gd name="connsiteY0" fmla="*/ 987056 h 1543493"/>
              <a:gd name="connsiteX1" fmla="*/ 974651 w 3824177"/>
              <a:gd name="connsiteY1" fmla="*/ 1040218 h 1543493"/>
              <a:gd name="connsiteX2" fmla="*/ 1399953 w 3824177"/>
              <a:gd name="connsiteY2" fmla="*/ 62023 h 1543493"/>
              <a:gd name="connsiteX3" fmla="*/ 1867786 w 3824177"/>
              <a:gd name="connsiteY3" fmla="*/ 1412358 h 1543493"/>
              <a:gd name="connsiteX4" fmla="*/ 2208028 w 3824177"/>
              <a:gd name="connsiteY4" fmla="*/ 848832 h 1543493"/>
              <a:gd name="connsiteX5" fmla="*/ 2686493 w 3824177"/>
              <a:gd name="connsiteY5" fmla="*/ 912628 h 1543493"/>
              <a:gd name="connsiteX6" fmla="*/ 3824177 w 3824177"/>
              <a:gd name="connsiteY6" fmla="*/ 901995 h 1543493"/>
              <a:gd name="connsiteX0" fmla="*/ 137336 w 3715192"/>
              <a:gd name="connsiteY0" fmla="*/ 987056 h 1543493"/>
              <a:gd name="connsiteX1" fmla="*/ 121388 w 3715192"/>
              <a:gd name="connsiteY1" fmla="*/ 1139456 h 1543493"/>
              <a:gd name="connsiteX2" fmla="*/ 865666 w 3715192"/>
              <a:gd name="connsiteY2" fmla="*/ 1040218 h 1543493"/>
              <a:gd name="connsiteX3" fmla="*/ 1290968 w 3715192"/>
              <a:gd name="connsiteY3" fmla="*/ 62023 h 1543493"/>
              <a:gd name="connsiteX4" fmla="*/ 1758801 w 3715192"/>
              <a:gd name="connsiteY4" fmla="*/ 1412358 h 1543493"/>
              <a:gd name="connsiteX5" fmla="*/ 2099043 w 3715192"/>
              <a:gd name="connsiteY5" fmla="*/ 848832 h 1543493"/>
              <a:gd name="connsiteX6" fmla="*/ 2577508 w 3715192"/>
              <a:gd name="connsiteY6" fmla="*/ 912628 h 1543493"/>
              <a:gd name="connsiteX7" fmla="*/ 3715192 w 3715192"/>
              <a:gd name="connsiteY7" fmla="*/ 901995 h 1543493"/>
              <a:gd name="connsiteX0" fmla="*/ 2658 w 3885314"/>
              <a:gd name="connsiteY0" fmla="*/ 1139456 h 1543493"/>
              <a:gd name="connsiteX1" fmla="*/ 291510 w 3885314"/>
              <a:gd name="connsiteY1" fmla="*/ 1139456 h 1543493"/>
              <a:gd name="connsiteX2" fmla="*/ 1035788 w 3885314"/>
              <a:gd name="connsiteY2" fmla="*/ 1040218 h 1543493"/>
              <a:gd name="connsiteX3" fmla="*/ 1461090 w 3885314"/>
              <a:gd name="connsiteY3" fmla="*/ 62023 h 1543493"/>
              <a:gd name="connsiteX4" fmla="*/ 1928923 w 3885314"/>
              <a:gd name="connsiteY4" fmla="*/ 1412358 h 1543493"/>
              <a:gd name="connsiteX5" fmla="*/ 2269165 w 3885314"/>
              <a:gd name="connsiteY5" fmla="*/ 848832 h 1543493"/>
              <a:gd name="connsiteX6" fmla="*/ 2747630 w 3885314"/>
              <a:gd name="connsiteY6" fmla="*/ 912628 h 1543493"/>
              <a:gd name="connsiteX7" fmla="*/ 3885314 w 3885314"/>
              <a:gd name="connsiteY7" fmla="*/ 901995 h 1543493"/>
              <a:gd name="connsiteX0" fmla="*/ 2658 w 3885314"/>
              <a:gd name="connsiteY0" fmla="*/ 910856 h 1276793"/>
              <a:gd name="connsiteX1" fmla="*/ 291510 w 3885314"/>
              <a:gd name="connsiteY1" fmla="*/ 910856 h 1276793"/>
              <a:gd name="connsiteX2" fmla="*/ 1035788 w 3885314"/>
              <a:gd name="connsiteY2" fmla="*/ 811618 h 1276793"/>
              <a:gd name="connsiteX3" fmla="*/ 1461090 w 3885314"/>
              <a:gd name="connsiteY3" fmla="*/ 62023 h 1276793"/>
              <a:gd name="connsiteX4" fmla="*/ 1928923 w 3885314"/>
              <a:gd name="connsiteY4" fmla="*/ 1183758 h 1276793"/>
              <a:gd name="connsiteX5" fmla="*/ 2269165 w 3885314"/>
              <a:gd name="connsiteY5" fmla="*/ 620232 h 1276793"/>
              <a:gd name="connsiteX6" fmla="*/ 2747630 w 3885314"/>
              <a:gd name="connsiteY6" fmla="*/ 684028 h 1276793"/>
              <a:gd name="connsiteX7" fmla="*/ 3885314 w 3885314"/>
              <a:gd name="connsiteY7" fmla="*/ 673395 h 1276793"/>
              <a:gd name="connsiteX0" fmla="*/ 2658 w 3885314"/>
              <a:gd name="connsiteY0" fmla="*/ 948956 h 1543493"/>
              <a:gd name="connsiteX1" fmla="*/ 291510 w 3885314"/>
              <a:gd name="connsiteY1" fmla="*/ 948956 h 1543493"/>
              <a:gd name="connsiteX2" fmla="*/ 1035788 w 3885314"/>
              <a:gd name="connsiteY2" fmla="*/ 849718 h 1543493"/>
              <a:gd name="connsiteX3" fmla="*/ 1461090 w 3885314"/>
              <a:gd name="connsiteY3" fmla="*/ 100123 h 1543493"/>
              <a:gd name="connsiteX4" fmla="*/ 1928923 w 3885314"/>
              <a:gd name="connsiteY4" fmla="*/ 1450458 h 1543493"/>
              <a:gd name="connsiteX5" fmla="*/ 2269165 w 3885314"/>
              <a:gd name="connsiteY5" fmla="*/ 658332 h 1543493"/>
              <a:gd name="connsiteX6" fmla="*/ 2747630 w 3885314"/>
              <a:gd name="connsiteY6" fmla="*/ 722128 h 1543493"/>
              <a:gd name="connsiteX7" fmla="*/ 3885314 w 3885314"/>
              <a:gd name="connsiteY7" fmla="*/ 711495 h 1543493"/>
              <a:gd name="connsiteX0" fmla="*/ 2658 w 3885314"/>
              <a:gd name="connsiteY0" fmla="*/ 948956 h 1543493"/>
              <a:gd name="connsiteX1" fmla="*/ 291510 w 3885314"/>
              <a:gd name="connsiteY1" fmla="*/ 948956 h 1543493"/>
              <a:gd name="connsiteX2" fmla="*/ 1035788 w 3885314"/>
              <a:gd name="connsiteY2" fmla="*/ 849718 h 1543493"/>
              <a:gd name="connsiteX3" fmla="*/ 1461090 w 3885314"/>
              <a:gd name="connsiteY3" fmla="*/ 100123 h 1543493"/>
              <a:gd name="connsiteX4" fmla="*/ 1928923 w 3885314"/>
              <a:gd name="connsiteY4" fmla="*/ 1450458 h 1543493"/>
              <a:gd name="connsiteX5" fmla="*/ 2269165 w 3885314"/>
              <a:gd name="connsiteY5" fmla="*/ 658332 h 1543493"/>
              <a:gd name="connsiteX6" fmla="*/ 2747630 w 3885314"/>
              <a:gd name="connsiteY6" fmla="*/ 722128 h 1543493"/>
              <a:gd name="connsiteX7" fmla="*/ 2789274 w 3885314"/>
              <a:gd name="connsiteY7" fmla="*/ 717698 h 1543493"/>
              <a:gd name="connsiteX8" fmla="*/ 3885314 w 3885314"/>
              <a:gd name="connsiteY8" fmla="*/ 711495 h 1543493"/>
              <a:gd name="connsiteX0" fmla="*/ 2658 w 3885314"/>
              <a:gd name="connsiteY0" fmla="*/ 2049721 h 2644258"/>
              <a:gd name="connsiteX1" fmla="*/ 291510 w 3885314"/>
              <a:gd name="connsiteY1" fmla="*/ 2049721 h 2644258"/>
              <a:gd name="connsiteX2" fmla="*/ 1035788 w 3885314"/>
              <a:gd name="connsiteY2" fmla="*/ 1950483 h 2644258"/>
              <a:gd name="connsiteX3" fmla="*/ 1461090 w 3885314"/>
              <a:gd name="connsiteY3" fmla="*/ 1200888 h 2644258"/>
              <a:gd name="connsiteX4" fmla="*/ 1928923 w 3885314"/>
              <a:gd name="connsiteY4" fmla="*/ 2551223 h 2644258"/>
              <a:gd name="connsiteX5" fmla="*/ 2269165 w 3885314"/>
              <a:gd name="connsiteY5" fmla="*/ 1759097 h 2644258"/>
              <a:gd name="connsiteX6" fmla="*/ 2747630 w 3885314"/>
              <a:gd name="connsiteY6" fmla="*/ 1822893 h 2644258"/>
              <a:gd name="connsiteX7" fmla="*/ 2789274 w 3885314"/>
              <a:gd name="connsiteY7" fmla="*/ 1818463 h 2644258"/>
              <a:gd name="connsiteX8" fmla="*/ 3885314 w 3885314"/>
              <a:gd name="connsiteY8" fmla="*/ 1812260 h 2644258"/>
              <a:gd name="connsiteX0" fmla="*/ 2658 w 3885314"/>
              <a:gd name="connsiteY0" fmla="*/ 2281865 h 2876402"/>
              <a:gd name="connsiteX1" fmla="*/ 291510 w 3885314"/>
              <a:gd name="connsiteY1" fmla="*/ 2281865 h 2876402"/>
              <a:gd name="connsiteX2" fmla="*/ 1035788 w 3885314"/>
              <a:gd name="connsiteY2" fmla="*/ 2182627 h 2876402"/>
              <a:gd name="connsiteX3" fmla="*/ 1461090 w 3885314"/>
              <a:gd name="connsiteY3" fmla="*/ 1433032 h 2876402"/>
              <a:gd name="connsiteX4" fmla="*/ 1928923 w 3885314"/>
              <a:gd name="connsiteY4" fmla="*/ 2783367 h 2876402"/>
              <a:gd name="connsiteX5" fmla="*/ 2269165 w 3885314"/>
              <a:gd name="connsiteY5" fmla="*/ 1991241 h 2876402"/>
              <a:gd name="connsiteX6" fmla="*/ 2747630 w 3885314"/>
              <a:gd name="connsiteY6" fmla="*/ 2055037 h 2876402"/>
              <a:gd name="connsiteX7" fmla="*/ 2789274 w 3885314"/>
              <a:gd name="connsiteY7" fmla="*/ 2050607 h 2876402"/>
              <a:gd name="connsiteX8" fmla="*/ 3885314 w 3885314"/>
              <a:gd name="connsiteY8" fmla="*/ 2044404 h 2876402"/>
              <a:gd name="connsiteX0" fmla="*/ 2658 w 3885314"/>
              <a:gd name="connsiteY0" fmla="*/ 948956 h 1543493"/>
              <a:gd name="connsiteX1" fmla="*/ 291510 w 3885314"/>
              <a:gd name="connsiteY1" fmla="*/ 948956 h 1543493"/>
              <a:gd name="connsiteX2" fmla="*/ 1035788 w 3885314"/>
              <a:gd name="connsiteY2" fmla="*/ 849718 h 1543493"/>
              <a:gd name="connsiteX3" fmla="*/ 1461090 w 3885314"/>
              <a:gd name="connsiteY3" fmla="*/ 100123 h 1543493"/>
              <a:gd name="connsiteX4" fmla="*/ 1928923 w 3885314"/>
              <a:gd name="connsiteY4" fmla="*/ 1450458 h 1543493"/>
              <a:gd name="connsiteX5" fmla="*/ 2269165 w 3885314"/>
              <a:gd name="connsiteY5" fmla="*/ 658332 h 1543493"/>
              <a:gd name="connsiteX6" fmla="*/ 2747630 w 3885314"/>
              <a:gd name="connsiteY6" fmla="*/ 722128 h 1543493"/>
              <a:gd name="connsiteX7" fmla="*/ 2789274 w 3885314"/>
              <a:gd name="connsiteY7" fmla="*/ 717698 h 1543493"/>
              <a:gd name="connsiteX8" fmla="*/ 3682409 w 3885314"/>
              <a:gd name="connsiteY8" fmla="*/ 473149 h 1543493"/>
              <a:gd name="connsiteX9" fmla="*/ 3885314 w 3885314"/>
              <a:gd name="connsiteY9" fmla="*/ 711495 h 1543493"/>
              <a:gd name="connsiteX0" fmla="*/ 2658 w 3885314"/>
              <a:gd name="connsiteY0" fmla="*/ 1543641 h 2138178"/>
              <a:gd name="connsiteX1" fmla="*/ 291510 w 3885314"/>
              <a:gd name="connsiteY1" fmla="*/ 1543641 h 2138178"/>
              <a:gd name="connsiteX2" fmla="*/ 1035788 w 3885314"/>
              <a:gd name="connsiteY2" fmla="*/ 1444403 h 2138178"/>
              <a:gd name="connsiteX3" fmla="*/ 1461090 w 3885314"/>
              <a:gd name="connsiteY3" fmla="*/ 694808 h 2138178"/>
              <a:gd name="connsiteX4" fmla="*/ 1928923 w 3885314"/>
              <a:gd name="connsiteY4" fmla="*/ 2045143 h 2138178"/>
              <a:gd name="connsiteX5" fmla="*/ 2269165 w 3885314"/>
              <a:gd name="connsiteY5" fmla="*/ 1253017 h 2138178"/>
              <a:gd name="connsiteX6" fmla="*/ 2747630 w 3885314"/>
              <a:gd name="connsiteY6" fmla="*/ 1316813 h 2138178"/>
              <a:gd name="connsiteX7" fmla="*/ 2789274 w 3885314"/>
              <a:gd name="connsiteY7" fmla="*/ 1312383 h 2138178"/>
              <a:gd name="connsiteX8" fmla="*/ 3377609 w 3885314"/>
              <a:gd name="connsiteY8" fmla="*/ 1034 h 2138178"/>
              <a:gd name="connsiteX9" fmla="*/ 3885314 w 3885314"/>
              <a:gd name="connsiteY9" fmla="*/ 1306180 h 2138178"/>
              <a:gd name="connsiteX0" fmla="*/ 2658 w 3885314"/>
              <a:gd name="connsiteY0" fmla="*/ 2486985 h 3081522"/>
              <a:gd name="connsiteX1" fmla="*/ 291510 w 3885314"/>
              <a:gd name="connsiteY1" fmla="*/ 2486985 h 3081522"/>
              <a:gd name="connsiteX2" fmla="*/ 1035788 w 3885314"/>
              <a:gd name="connsiteY2" fmla="*/ 2387747 h 3081522"/>
              <a:gd name="connsiteX3" fmla="*/ 1461090 w 3885314"/>
              <a:gd name="connsiteY3" fmla="*/ 1638152 h 3081522"/>
              <a:gd name="connsiteX4" fmla="*/ 1928923 w 3885314"/>
              <a:gd name="connsiteY4" fmla="*/ 2988487 h 3081522"/>
              <a:gd name="connsiteX5" fmla="*/ 2269165 w 3885314"/>
              <a:gd name="connsiteY5" fmla="*/ 2196361 h 3081522"/>
              <a:gd name="connsiteX6" fmla="*/ 2747630 w 3885314"/>
              <a:gd name="connsiteY6" fmla="*/ 2260157 h 3081522"/>
              <a:gd name="connsiteX7" fmla="*/ 2789274 w 3885314"/>
              <a:gd name="connsiteY7" fmla="*/ 2255727 h 3081522"/>
              <a:gd name="connsiteX8" fmla="*/ 3377609 w 3885314"/>
              <a:gd name="connsiteY8" fmla="*/ 944378 h 3081522"/>
              <a:gd name="connsiteX9" fmla="*/ 3885314 w 3885314"/>
              <a:gd name="connsiteY9" fmla="*/ 39724 h 308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85314" h="3081522">
                <a:moveTo>
                  <a:pt x="2658" y="2486985"/>
                </a:moveTo>
                <a:cubicBezTo>
                  <a:pt x="0" y="2486985"/>
                  <a:pt x="119322" y="2503525"/>
                  <a:pt x="291510" y="2486985"/>
                </a:cubicBezTo>
                <a:cubicBezTo>
                  <a:pt x="463698" y="2470445"/>
                  <a:pt x="840858" y="2529219"/>
                  <a:pt x="1035788" y="2387747"/>
                </a:cubicBezTo>
                <a:cubicBezTo>
                  <a:pt x="1230718" y="2246275"/>
                  <a:pt x="1312234" y="1538029"/>
                  <a:pt x="1461090" y="1638152"/>
                </a:cubicBezTo>
                <a:cubicBezTo>
                  <a:pt x="1609946" y="1738275"/>
                  <a:pt x="1794244" y="2895452"/>
                  <a:pt x="1928923" y="2988487"/>
                </a:cubicBezTo>
                <a:cubicBezTo>
                  <a:pt x="2063602" y="3081522"/>
                  <a:pt x="2132714" y="2317749"/>
                  <a:pt x="2269165" y="2196361"/>
                </a:cubicBezTo>
                <a:cubicBezTo>
                  <a:pt x="2405616" y="2074973"/>
                  <a:pt x="2660945" y="2250263"/>
                  <a:pt x="2747630" y="2260157"/>
                </a:cubicBezTo>
                <a:lnTo>
                  <a:pt x="2789274" y="2255727"/>
                </a:lnTo>
                <a:cubicBezTo>
                  <a:pt x="2945071" y="2214230"/>
                  <a:pt x="3194936" y="1313712"/>
                  <a:pt x="3377609" y="944378"/>
                </a:cubicBezTo>
                <a:cubicBezTo>
                  <a:pt x="3560282" y="575044"/>
                  <a:pt x="3851497" y="0"/>
                  <a:pt x="3885314" y="39724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34286" y="3429000"/>
            <a:ext cx="3885314" cy="1543493"/>
          </a:xfrm>
          <a:custGeom>
            <a:avLst/>
            <a:gdLst>
              <a:gd name="connsiteX0" fmla="*/ 0 w 3753293"/>
              <a:gd name="connsiteY0" fmla="*/ 1006549 h 1552354"/>
              <a:gd name="connsiteX1" fmla="*/ 648586 w 3753293"/>
              <a:gd name="connsiteY1" fmla="*/ 995917 h 1552354"/>
              <a:gd name="connsiteX2" fmla="*/ 1116418 w 3753293"/>
              <a:gd name="connsiteY2" fmla="*/ 70884 h 1552354"/>
              <a:gd name="connsiteX3" fmla="*/ 1584251 w 3753293"/>
              <a:gd name="connsiteY3" fmla="*/ 1421219 h 1552354"/>
              <a:gd name="connsiteX4" fmla="*/ 1924493 w 3753293"/>
              <a:gd name="connsiteY4" fmla="*/ 857693 h 1552354"/>
              <a:gd name="connsiteX5" fmla="*/ 2402958 w 3753293"/>
              <a:gd name="connsiteY5" fmla="*/ 921489 h 1552354"/>
              <a:gd name="connsiteX6" fmla="*/ 3540642 w 3753293"/>
              <a:gd name="connsiteY6" fmla="*/ 910856 h 1552354"/>
              <a:gd name="connsiteX7" fmla="*/ 3678865 w 3753293"/>
              <a:gd name="connsiteY7" fmla="*/ 878958 h 1552354"/>
              <a:gd name="connsiteX0" fmla="*/ 0 w 3944679"/>
              <a:gd name="connsiteY0" fmla="*/ 1006549 h 1552354"/>
              <a:gd name="connsiteX1" fmla="*/ 648586 w 3944679"/>
              <a:gd name="connsiteY1" fmla="*/ 995917 h 1552354"/>
              <a:gd name="connsiteX2" fmla="*/ 1116418 w 3944679"/>
              <a:gd name="connsiteY2" fmla="*/ 70884 h 1552354"/>
              <a:gd name="connsiteX3" fmla="*/ 1584251 w 3944679"/>
              <a:gd name="connsiteY3" fmla="*/ 1421219 h 1552354"/>
              <a:gd name="connsiteX4" fmla="*/ 1924493 w 3944679"/>
              <a:gd name="connsiteY4" fmla="*/ 857693 h 1552354"/>
              <a:gd name="connsiteX5" fmla="*/ 2402958 w 3944679"/>
              <a:gd name="connsiteY5" fmla="*/ 921489 h 1552354"/>
              <a:gd name="connsiteX6" fmla="*/ 3540642 w 3944679"/>
              <a:gd name="connsiteY6" fmla="*/ 910856 h 1552354"/>
              <a:gd name="connsiteX7" fmla="*/ 3907465 w 3944679"/>
              <a:gd name="connsiteY7" fmla="*/ 878958 h 1552354"/>
              <a:gd name="connsiteX0" fmla="*/ 0 w 3540642"/>
              <a:gd name="connsiteY0" fmla="*/ 1006549 h 1552354"/>
              <a:gd name="connsiteX1" fmla="*/ 648586 w 3540642"/>
              <a:gd name="connsiteY1" fmla="*/ 995917 h 1552354"/>
              <a:gd name="connsiteX2" fmla="*/ 1116418 w 3540642"/>
              <a:gd name="connsiteY2" fmla="*/ 70884 h 1552354"/>
              <a:gd name="connsiteX3" fmla="*/ 1584251 w 3540642"/>
              <a:gd name="connsiteY3" fmla="*/ 1421219 h 1552354"/>
              <a:gd name="connsiteX4" fmla="*/ 1924493 w 3540642"/>
              <a:gd name="connsiteY4" fmla="*/ 857693 h 1552354"/>
              <a:gd name="connsiteX5" fmla="*/ 2402958 w 3540642"/>
              <a:gd name="connsiteY5" fmla="*/ 921489 h 1552354"/>
              <a:gd name="connsiteX6" fmla="*/ 3540642 w 3540642"/>
              <a:gd name="connsiteY6" fmla="*/ 910856 h 1552354"/>
              <a:gd name="connsiteX0" fmla="*/ 0 w 3540642"/>
              <a:gd name="connsiteY0" fmla="*/ 1006549 h 1552354"/>
              <a:gd name="connsiteX1" fmla="*/ 648586 w 3540642"/>
              <a:gd name="connsiteY1" fmla="*/ 995917 h 1552354"/>
              <a:gd name="connsiteX2" fmla="*/ 1116418 w 3540642"/>
              <a:gd name="connsiteY2" fmla="*/ 70884 h 1552354"/>
              <a:gd name="connsiteX3" fmla="*/ 1584251 w 3540642"/>
              <a:gd name="connsiteY3" fmla="*/ 1421219 h 1552354"/>
              <a:gd name="connsiteX4" fmla="*/ 1924493 w 3540642"/>
              <a:gd name="connsiteY4" fmla="*/ 857693 h 1552354"/>
              <a:gd name="connsiteX5" fmla="*/ 2402958 w 3540642"/>
              <a:gd name="connsiteY5" fmla="*/ 921489 h 1552354"/>
              <a:gd name="connsiteX6" fmla="*/ 3540642 w 3540642"/>
              <a:gd name="connsiteY6" fmla="*/ 910856 h 1552354"/>
              <a:gd name="connsiteX0" fmla="*/ 0 w 2892056"/>
              <a:gd name="connsiteY0" fmla="*/ 995917 h 1552354"/>
              <a:gd name="connsiteX1" fmla="*/ 467832 w 2892056"/>
              <a:gd name="connsiteY1" fmla="*/ 70884 h 1552354"/>
              <a:gd name="connsiteX2" fmla="*/ 935665 w 2892056"/>
              <a:gd name="connsiteY2" fmla="*/ 1421219 h 1552354"/>
              <a:gd name="connsiteX3" fmla="*/ 1275907 w 2892056"/>
              <a:gd name="connsiteY3" fmla="*/ 857693 h 1552354"/>
              <a:gd name="connsiteX4" fmla="*/ 1754372 w 2892056"/>
              <a:gd name="connsiteY4" fmla="*/ 921489 h 1552354"/>
              <a:gd name="connsiteX5" fmla="*/ 2892056 w 2892056"/>
              <a:gd name="connsiteY5" fmla="*/ 910856 h 1552354"/>
              <a:gd name="connsiteX0" fmla="*/ 35442 w 2927498"/>
              <a:gd name="connsiteY0" fmla="*/ 987056 h 1543493"/>
              <a:gd name="connsiteX1" fmla="*/ 77972 w 2927498"/>
              <a:gd name="connsiteY1" fmla="*/ 1040218 h 1543493"/>
              <a:gd name="connsiteX2" fmla="*/ 503274 w 2927498"/>
              <a:gd name="connsiteY2" fmla="*/ 62023 h 1543493"/>
              <a:gd name="connsiteX3" fmla="*/ 971107 w 2927498"/>
              <a:gd name="connsiteY3" fmla="*/ 1412358 h 1543493"/>
              <a:gd name="connsiteX4" fmla="*/ 1311349 w 2927498"/>
              <a:gd name="connsiteY4" fmla="*/ 848832 h 1543493"/>
              <a:gd name="connsiteX5" fmla="*/ 1789814 w 2927498"/>
              <a:gd name="connsiteY5" fmla="*/ 912628 h 1543493"/>
              <a:gd name="connsiteX6" fmla="*/ 2927498 w 2927498"/>
              <a:gd name="connsiteY6" fmla="*/ 901995 h 1543493"/>
              <a:gd name="connsiteX0" fmla="*/ 0 w 3577856"/>
              <a:gd name="connsiteY0" fmla="*/ 987056 h 1543493"/>
              <a:gd name="connsiteX1" fmla="*/ 728330 w 3577856"/>
              <a:gd name="connsiteY1" fmla="*/ 1040218 h 1543493"/>
              <a:gd name="connsiteX2" fmla="*/ 1153632 w 3577856"/>
              <a:gd name="connsiteY2" fmla="*/ 62023 h 1543493"/>
              <a:gd name="connsiteX3" fmla="*/ 1621465 w 3577856"/>
              <a:gd name="connsiteY3" fmla="*/ 1412358 h 1543493"/>
              <a:gd name="connsiteX4" fmla="*/ 1961707 w 3577856"/>
              <a:gd name="connsiteY4" fmla="*/ 848832 h 1543493"/>
              <a:gd name="connsiteX5" fmla="*/ 2440172 w 3577856"/>
              <a:gd name="connsiteY5" fmla="*/ 912628 h 1543493"/>
              <a:gd name="connsiteX6" fmla="*/ 3577856 w 3577856"/>
              <a:gd name="connsiteY6" fmla="*/ 901995 h 1543493"/>
              <a:gd name="connsiteX0" fmla="*/ 56707 w 3634563"/>
              <a:gd name="connsiteY0" fmla="*/ 987056 h 1543493"/>
              <a:gd name="connsiteX1" fmla="*/ 785037 w 3634563"/>
              <a:gd name="connsiteY1" fmla="*/ 1040218 h 1543493"/>
              <a:gd name="connsiteX2" fmla="*/ 1210339 w 3634563"/>
              <a:gd name="connsiteY2" fmla="*/ 62023 h 1543493"/>
              <a:gd name="connsiteX3" fmla="*/ 1678172 w 3634563"/>
              <a:gd name="connsiteY3" fmla="*/ 1412358 h 1543493"/>
              <a:gd name="connsiteX4" fmla="*/ 2018414 w 3634563"/>
              <a:gd name="connsiteY4" fmla="*/ 848832 h 1543493"/>
              <a:gd name="connsiteX5" fmla="*/ 2496879 w 3634563"/>
              <a:gd name="connsiteY5" fmla="*/ 912628 h 1543493"/>
              <a:gd name="connsiteX6" fmla="*/ 3634563 w 3634563"/>
              <a:gd name="connsiteY6" fmla="*/ 901995 h 1543493"/>
              <a:gd name="connsiteX0" fmla="*/ 246321 w 3824177"/>
              <a:gd name="connsiteY0" fmla="*/ 987056 h 1543493"/>
              <a:gd name="connsiteX1" fmla="*/ 974651 w 3824177"/>
              <a:gd name="connsiteY1" fmla="*/ 1040218 h 1543493"/>
              <a:gd name="connsiteX2" fmla="*/ 1399953 w 3824177"/>
              <a:gd name="connsiteY2" fmla="*/ 62023 h 1543493"/>
              <a:gd name="connsiteX3" fmla="*/ 1867786 w 3824177"/>
              <a:gd name="connsiteY3" fmla="*/ 1412358 h 1543493"/>
              <a:gd name="connsiteX4" fmla="*/ 2208028 w 3824177"/>
              <a:gd name="connsiteY4" fmla="*/ 848832 h 1543493"/>
              <a:gd name="connsiteX5" fmla="*/ 2686493 w 3824177"/>
              <a:gd name="connsiteY5" fmla="*/ 912628 h 1543493"/>
              <a:gd name="connsiteX6" fmla="*/ 3824177 w 3824177"/>
              <a:gd name="connsiteY6" fmla="*/ 901995 h 1543493"/>
              <a:gd name="connsiteX0" fmla="*/ 137336 w 3715192"/>
              <a:gd name="connsiteY0" fmla="*/ 987056 h 1543493"/>
              <a:gd name="connsiteX1" fmla="*/ 121388 w 3715192"/>
              <a:gd name="connsiteY1" fmla="*/ 1139456 h 1543493"/>
              <a:gd name="connsiteX2" fmla="*/ 865666 w 3715192"/>
              <a:gd name="connsiteY2" fmla="*/ 1040218 h 1543493"/>
              <a:gd name="connsiteX3" fmla="*/ 1290968 w 3715192"/>
              <a:gd name="connsiteY3" fmla="*/ 62023 h 1543493"/>
              <a:gd name="connsiteX4" fmla="*/ 1758801 w 3715192"/>
              <a:gd name="connsiteY4" fmla="*/ 1412358 h 1543493"/>
              <a:gd name="connsiteX5" fmla="*/ 2099043 w 3715192"/>
              <a:gd name="connsiteY5" fmla="*/ 848832 h 1543493"/>
              <a:gd name="connsiteX6" fmla="*/ 2577508 w 3715192"/>
              <a:gd name="connsiteY6" fmla="*/ 912628 h 1543493"/>
              <a:gd name="connsiteX7" fmla="*/ 3715192 w 3715192"/>
              <a:gd name="connsiteY7" fmla="*/ 901995 h 1543493"/>
              <a:gd name="connsiteX0" fmla="*/ 2658 w 3885314"/>
              <a:gd name="connsiteY0" fmla="*/ 1139456 h 1543493"/>
              <a:gd name="connsiteX1" fmla="*/ 291510 w 3885314"/>
              <a:gd name="connsiteY1" fmla="*/ 1139456 h 1543493"/>
              <a:gd name="connsiteX2" fmla="*/ 1035788 w 3885314"/>
              <a:gd name="connsiteY2" fmla="*/ 1040218 h 1543493"/>
              <a:gd name="connsiteX3" fmla="*/ 1461090 w 3885314"/>
              <a:gd name="connsiteY3" fmla="*/ 62023 h 1543493"/>
              <a:gd name="connsiteX4" fmla="*/ 1928923 w 3885314"/>
              <a:gd name="connsiteY4" fmla="*/ 1412358 h 1543493"/>
              <a:gd name="connsiteX5" fmla="*/ 2269165 w 3885314"/>
              <a:gd name="connsiteY5" fmla="*/ 848832 h 1543493"/>
              <a:gd name="connsiteX6" fmla="*/ 2747630 w 3885314"/>
              <a:gd name="connsiteY6" fmla="*/ 912628 h 1543493"/>
              <a:gd name="connsiteX7" fmla="*/ 3885314 w 3885314"/>
              <a:gd name="connsiteY7" fmla="*/ 901995 h 154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5314" h="1543493">
                <a:moveTo>
                  <a:pt x="2658" y="1139456"/>
                </a:moveTo>
                <a:cubicBezTo>
                  <a:pt x="0" y="1139456"/>
                  <a:pt x="119322" y="1155996"/>
                  <a:pt x="291510" y="1139456"/>
                </a:cubicBezTo>
                <a:cubicBezTo>
                  <a:pt x="463698" y="1122916"/>
                  <a:pt x="840858" y="1219790"/>
                  <a:pt x="1035788" y="1040218"/>
                </a:cubicBezTo>
                <a:cubicBezTo>
                  <a:pt x="1230718" y="860646"/>
                  <a:pt x="1312234" y="0"/>
                  <a:pt x="1461090" y="62023"/>
                </a:cubicBezTo>
                <a:cubicBezTo>
                  <a:pt x="1609946" y="124046"/>
                  <a:pt x="1794244" y="1281223"/>
                  <a:pt x="1928923" y="1412358"/>
                </a:cubicBezTo>
                <a:cubicBezTo>
                  <a:pt x="2063602" y="1543493"/>
                  <a:pt x="2132714" y="932120"/>
                  <a:pt x="2269165" y="848832"/>
                </a:cubicBezTo>
                <a:cubicBezTo>
                  <a:pt x="2405616" y="765544"/>
                  <a:pt x="2488905" y="910856"/>
                  <a:pt x="2747630" y="912628"/>
                </a:cubicBezTo>
                <a:lnTo>
                  <a:pt x="3885314" y="901995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58086" y="4267200"/>
            <a:ext cx="3885314" cy="1543493"/>
          </a:xfrm>
          <a:custGeom>
            <a:avLst/>
            <a:gdLst>
              <a:gd name="connsiteX0" fmla="*/ 0 w 3753293"/>
              <a:gd name="connsiteY0" fmla="*/ 1006549 h 1552354"/>
              <a:gd name="connsiteX1" fmla="*/ 648586 w 3753293"/>
              <a:gd name="connsiteY1" fmla="*/ 995917 h 1552354"/>
              <a:gd name="connsiteX2" fmla="*/ 1116418 w 3753293"/>
              <a:gd name="connsiteY2" fmla="*/ 70884 h 1552354"/>
              <a:gd name="connsiteX3" fmla="*/ 1584251 w 3753293"/>
              <a:gd name="connsiteY3" fmla="*/ 1421219 h 1552354"/>
              <a:gd name="connsiteX4" fmla="*/ 1924493 w 3753293"/>
              <a:gd name="connsiteY4" fmla="*/ 857693 h 1552354"/>
              <a:gd name="connsiteX5" fmla="*/ 2402958 w 3753293"/>
              <a:gd name="connsiteY5" fmla="*/ 921489 h 1552354"/>
              <a:gd name="connsiteX6" fmla="*/ 3540642 w 3753293"/>
              <a:gd name="connsiteY6" fmla="*/ 910856 h 1552354"/>
              <a:gd name="connsiteX7" fmla="*/ 3678865 w 3753293"/>
              <a:gd name="connsiteY7" fmla="*/ 878958 h 1552354"/>
              <a:gd name="connsiteX0" fmla="*/ 0 w 3944679"/>
              <a:gd name="connsiteY0" fmla="*/ 1006549 h 1552354"/>
              <a:gd name="connsiteX1" fmla="*/ 648586 w 3944679"/>
              <a:gd name="connsiteY1" fmla="*/ 995917 h 1552354"/>
              <a:gd name="connsiteX2" fmla="*/ 1116418 w 3944679"/>
              <a:gd name="connsiteY2" fmla="*/ 70884 h 1552354"/>
              <a:gd name="connsiteX3" fmla="*/ 1584251 w 3944679"/>
              <a:gd name="connsiteY3" fmla="*/ 1421219 h 1552354"/>
              <a:gd name="connsiteX4" fmla="*/ 1924493 w 3944679"/>
              <a:gd name="connsiteY4" fmla="*/ 857693 h 1552354"/>
              <a:gd name="connsiteX5" fmla="*/ 2402958 w 3944679"/>
              <a:gd name="connsiteY5" fmla="*/ 921489 h 1552354"/>
              <a:gd name="connsiteX6" fmla="*/ 3540642 w 3944679"/>
              <a:gd name="connsiteY6" fmla="*/ 910856 h 1552354"/>
              <a:gd name="connsiteX7" fmla="*/ 3907465 w 3944679"/>
              <a:gd name="connsiteY7" fmla="*/ 878958 h 1552354"/>
              <a:gd name="connsiteX0" fmla="*/ 0 w 3540642"/>
              <a:gd name="connsiteY0" fmla="*/ 1006549 h 1552354"/>
              <a:gd name="connsiteX1" fmla="*/ 648586 w 3540642"/>
              <a:gd name="connsiteY1" fmla="*/ 995917 h 1552354"/>
              <a:gd name="connsiteX2" fmla="*/ 1116418 w 3540642"/>
              <a:gd name="connsiteY2" fmla="*/ 70884 h 1552354"/>
              <a:gd name="connsiteX3" fmla="*/ 1584251 w 3540642"/>
              <a:gd name="connsiteY3" fmla="*/ 1421219 h 1552354"/>
              <a:gd name="connsiteX4" fmla="*/ 1924493 w 3540642"/>
              <a:gd name="connsiteY4" fmla="*/ 857693 h 1552354"/>
              <a:gd name="connsiteX5" fmla="*/ 2402958 w 3540642"/>
              <a:gd name="connsiteY5" fmla="*/ 921489 h 1552354"/>
              <a:gd name="connsiteX6" fmla="*/ 3540642 w 3540642"/>
              <a:gd name="connsiteY6" fmla="*/ 910856 h 1552354"/>
              <a:gd name="connsiteX0" fmla="*/ 0 w 3540642"/>
              <a:gd name="connsiteY0" fmla="*/ 1006549 h 1552354"/>
              <a:gd name="connsiteX1" fmla="*/ 648586 w 3540642"/>
              <a:gd name="connsiteY1" fmla="*/ 995917 h 1552354"/>
              <a:gd name="connsiteX2" fmla="*/ 1116418 w 3540642"/>
              <a:gd name="connsiteY2" fmla="*/ 70884 h 1552354"/>
              <a:gd name="connsiteX3" fmla="*/ 1584251 w 3540642"/>
              <a:gd name="connsiteY3" fmla="*/ 1421219 h 1552354"/>
              <a:gd name="connsiteX4" fmla="*/ 1924493 w 3540642"/>
              <a:gd name="connsiteY4" fmla="*/ 857693 h 1552354"/>
              <a:gd name="connsiteX5" fmla="*/ 2402958 w 3540642"/>
              <a:gd name="connsiteY5" fmla="*/ 921489 h 1552354"/>
              <a:gd name="connsiteX6" fmla="*/ 3540642 w 3540642"/>
              <a:gd name="connsiteY6" fmla="*/ 910856 h 1552354"/>
              <a:gd name="connsiteX0" fmla="*/ 0 w 2892056"/>
              <a:gd name="connsiteY0" fmla="*/ 995917 h 1552354"/>
              <a:gd name="connsiteX1" fmla="*/ 467832 w 2892056"/>
              <a:gd name="connsiteY1" fmla="*/ 70884 h 1552354"/>
              <a:gd name="connsiteX2" fmla="*/ 935665 w 2892056"/>
              <a:gd name="connsiteY2" fmla="*/ 1421219 h 1552354"/>
              <a:gd name="connsiteX3" fmla="*/ 1275907 w 2892056"/>
              <a:gd name="connsiteY3" fmla="*/ 857693 h 1552354"/>
              <a:gd name="connsiteX4" fmla="*/ 1754372 w 2892056"/>
              <a:gd name="connsiteY4" fmla="*/ 921489 h 1552354"/>
              <a:gd name="connsiteX5" fmla="*/ 2892056 w 2892056"/>
              <a:gd name="connsiteY5" fmla="*/ 910856 h 1552354"/>
              <a:gd name="connsiteX0" fmla="*/ 35442 w 2927498"/>
              <a:gd name="connsiteY0" fmla="*/ 987056 h 1543493"/>
              <a:gd name="connsiteX1" fmla="*/ 77972 w 2927498"/>
              <a:gd name="connsiteY1" fmla="*/ 1040218 h 1543493"/>
              <a:gd name="connsiteX2" fmla="*/ 503274 w 2927498"/>
              <a:gd name="connsiteY2" fmla="*/ 62023 h 1543493"/>
              <a:gd name="connsiteX3" fmla="*/ 971107 w 2927498"/>
              <a:gd name="connsiteY3" fmla="*/ 1412358 h 1543493"/>
              <a:gd name="connsiteX4" fmla="*/ 1311349 w 2927498"/>
              <a:gd name="connsiteY4" fmla="*/ 848832 h 1543493"/>
              <a:gd name="connsiteX5" fmla="*/ 1789814 w 2927498"/>
              <a:gd name="connsiteY5" fmla="*/ 912628 h 1543493"/>
              <a:gd name="connsiteX6" fmla="*/ 2927498 w 2927498"/>
              <a:gd name="connsiteY6" fmla="*/ 901995 h 1543493"/>
              <a:gd name="connsiteX0" fmla="*/ 0 w 3577856"/>
              <a:gd name="connsiteY0" fmla="*/ 987056 h 1543493"/>
              <a:gd name="connsiteX1" fmla="*/ 728330 w 3577856"/>
              <a:gd name="connsiteY1" fmla="*/ 1040218 h 1543493"/>
              <a:gd name="connsiteX2" fmla="*/ 1153632 w 3577856"/>
              <a:gd name="connsiteY2" fmla="*/ 62023 h 1543493"/>
              <a:gd name="connsiteX3" fmla="*/ 1621465 w 3577856"/>
              <a:gd name="connsiteY3" fmla="*/ 1412358 h 1543493"/>
              <a:gd name="connsiteX4" fmla="*/ 1961707 w 3577856"/>
              <a:gd name="connsiteY4" fmla="*/ 848832 h 1543493"/>
              <a:gd name="connsiteX5" fmla="*/ 2440172 w 3577856"/>
              <a:gd name="connsiteY5" fmla="*/ 912628 h 1543493"/>
              <a:gd name="connsiteX6" fmla="*/ 3577856 w 3577856"/>
              <a:gd name="connsiteY6" fmla="*/ 901995 h 1543493"/>
              <a:gd name="connsiteX0" fmla="*/ 56707 w 3634563"/>
              <a:gd name="connsiteY0" fmla="*/ 987056 h 1543493"/>
              <a:gd name="connsiteX1" fmla="*/ 785037 w 3634563"/>
              <a:gd name="connsiteY1" fmla="*/ 1040218 h 1543493"/>
              <a:gd name="connsiteX2" fmla="*/ 1210339 w 3634563"/>
              <a:gd name="connsiteY2" fmla="*/ 62023 h 1543493"/>
              <a:gd name="connsiteX3" fmla="*/ 1678172 w 3634563"/>
              <a:gd name="connsiteY3" fmla="*/ 1412358 h 1543493"/>
              <a:gd name="connsiteX4" fmla="*/ 2018414 w 3634563"/>
              <a:gd name="connsiteY4" fmla="*/ 848832 h 1543493"/>
              <a:gd name="connsiteX5" fmla="*/ 2496879 w 3634563"/>
              <a:gd name="connsiteY5" fmla="*/ 912628 h 1543493"/>
              <a:gd name="connsiteX6" fmla="*/ 3634563 w 3634563"/>
              <a:gd name="connsiteY6" fmla="*/ 901995 h 1543493"/>
              <a:gd name="connsiteX0" fmla="*/ 246321 w 3824177"/>
              <a:gd name="connsiteY0" fmla="*/ 987056 h 1543493"/>
              <a:gd name="connsiteX1" fmla="*/ 974651 w 3824177"/>
              <a:gd name="connsiteY1" fmla="*/ 1040218 h 1543493"/>
              <a:gd name="connsiteX2" fmla="*/ 1399953 w 3824177"/>
              <a:gd name="connsiteY2" fmla="*/ 62023 h 1543493"/>
              <a:gd name="connsiteX3" fmla="*/ 1867786 w 3824177"/>
              <a:gd name="connsiteY3" fmla="*/ 1412358 h 1543493"/>
              <a:gd name="connsiteX4" fmla="*/ 2208028 w 3824177"/>
              <a:gd name="connsiteY4" fmla="*/ 848832 h 1543493"/>
              <a:gd name="connsiteX5" fmla="*/ 2686493 w 3824177"/>
              <a:gd name="connsiteY5" fmla="*/ 912628 h 1543493"/>
              <a:gd name="connsiteX6" fmla="*/ 3824177 w 3824177"/>
              <a:gd name="connsiteY6" fmla="*/ 901995 h 1543493"/>
              <a:gd name="connsiteX0" fmla="*/ 137336 w 3715192"/>
              <a:gd name="connsiteY0" fmla="*/ 987056 h 1543493"/>
              <a:gd name="connsiteX1" fmla="*/ 121388 w 3715192"/>
              <a:gd name="connsiteY1" fmla="*/ 1139456 h 1543493"/>
              <a:gd name="connsiteX2" fmla="*/ 865666 w 3715192"/>
              <a:gd name="connsiteY2" fmla="*/ 1040218 h 1543493"/>
              <a:gd name="connsiteX3" fmla="*/ 1290968 w 3715192"/>
              <a:gd name="connsiteY3" fmla="*/ 62023 h 1543493"/>
              <a:gd name="connsiteX4" fmla="*/ 1758801 w 3715192"/>
              <a:gd name="connsiteY4" fmla="*/ 1412358 h 1543493"/>
              <a:gd name="connsiteX5" fmla="*/ 2099043 w 3715192"/>
              <a:gd name="connsiteY5" fmla="*/ 848832 h 1543493"/>
              <a:gd name="connsiteX6" fmla="*/ 2577508 w 3715192"/>
              <a:gd name="connsiteY6" fmla="*/ 912628 h 1543493"/>
              <a:gd name="connsiteX7" fmla="*/ 3715192 w 3715192"/>
              <a:gd name="connsiteY7" fmla="*/ 901995 h 1543493"/>
              <a:gd name="connsiteX0" fmla="*/ 2658 w 3885314"/>
              <a:gd name="connsiteY0" fmla="*/ 1139456 h 1543493"/>
              <a:gd name="connsiteX1" fmla="*/ 291510 w 3885314"/>
              <a:gd name="connsiteY1" fmla="*/ 1139456 h 1543493"/>
              <a:gd name="connsiteX2" fmla="*/ 1035788 w 3885314"/>
              <a:gd name="connsiteY2" fmla="*/ 1040218 h 1543493"/>
              <a:gd name="connsiteX3" fmla="*/ 1461090 w 3885314"/>
              <a:gd name="connsiteY3" fmla="*/ 62023 h 1543493"/>
              <a:gd name="connsiteX4" fmla="*/ 1928923 w 3885314"/>
              <a:gd name="connsiteY4" fmla="*/ 1412358 h 1543493"/>
              <a:gd name="connsiteX5" fmla="*/ 2269165 w 3885314"/>
              <a:gd name="connsiteY5" fmla="*/ 848832 h 1543493"/>
              <a:gd name="connsiteX6" fmla="*/ 2747630 w 3885314"/>
              <a:gd name="connsiteY6" fmla="*/ 912628 h 1543493"/>
              <a:gd name="connsiteX7" fmla="*/ 3885314 w 3885314"/>
              <a:gd name="connsiteY7" fmla="*/ 901995 h 154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5314" h="1543493">
                <a:moveTo>
                  <a:pt x="2658" y="1139456"/>
                </a:moveTo>
                <a:cubicBezTo>
                  <a:pt x="0" y="1139456"/>
                  <a:pt x="119322" y="1155996"/>
                  <a:pt x="291510" y="1139456"/>
                </a:cubicBezTo>
                <a:cubicBezTo>
                  <a:pt x="463698" y="1122916"/>
                  <a:pt x="840858" y="1219790"/>
                  <a:pt x="1035788" y="1040218"/>
                </a:cubicBezTo>
                <a:cubicBezTo>
                  <a:pt x="1230718" y="860646"/>
                  <a:pt x="1312234" y="0"/>
                  <a:pt x="1461090" y="62023"/>
                </a:cubicBezTo>
                <a:cubicBezTo>
                  <a:pt x="1609946" y="124046"/>
                  <a:pt x="1794244" y="1281223"/>
                  <a:pt x="1928923" y="1412358"/>
                </a:cubicBezTo>
                <a:cubicBezTo>
                  <a:pt x="2063602" y="1543493"/>
                  <a:pt x="2132714" y="932120"/>
                  <a:pt x="2269165" y="848832"/>
                </a:cubicBezTo>
                <a:cubicBezTo>
                  <a:pt x="2405616" y="765544"/>
                  <a:pt x="2488905" y="910856"/>
                  <a:pt x="2747630" y="912628"/>
                </a:cubicBezTo>
                <a:lnTo>
                  <a:pt x="3885314" y="901995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58972" y="5314507"/>
            <a:ext cx="3885314" cy="1543493"/>
          </a:xfrm>
          <a:custGeom>
            <a:avLst/>
            <a:gdLst>
              <a:gd name="connsiteX0" fmla="*/ 0 w 3753293"/>
              <a:gd name="connsiteY0" fmla="*/ 1006549 h 1552354"/>
              <a:gd name="connsiteX1" fmla="*/ 648586 w 3753293"/>
              <a:gd name="connsiteY1" fmla="*/ 995917 h 1552354"/>
              <a:gd name="connsiteX2" fmla="*/ 1116418 w 3753293"/>
              <a:gd name="connsiteY2" fmla="*/ 70884 h 1552354"/>
              <a:gd name="connsiteX3" fmla="*/ 1584251 w 3753293"/>
              <a:gd name="connsiteY3" fmla="*/ 1421219 h 1552354"/>
              <a:gd name="connsiteX4" fmla="*/ 1924493 w 3753293"/>
              <a:gd name="connsiteY4" fmla="*/ 857693 h 1552354"/>
              <a:gd name="connsiteX5" fmla="*/ 2402958 w 3753293"/>
              <a:gd name="connsiteY5" fmla="*/ 921489 h 1552354"/>
              <a:gd name="connsiteX6" fmla="*/ 3540642 w 3753293"/>
              <a:gd name="connsiteY6" fmla="*/ 910856 h 1552354"/>
              <a:gd name="connsiteX7" fmla="*/ 3678865 w 3753293"/>
              <a:gd name="connsiteY7" fmla="*/ 878958 h 1552354"/>
              <a:gd name="connsiteX0" fmla="*/ 0 w 3944679"/>
              <a:gd name="connsiteY0" fmla="*/ 1006549 h 1552354"/>
              <a:gd name="connsiteX1" fmla="*/ 648586 w 3944679"/>
              <a:gd name="connsiteY1" fmla="*/ 995917 h 1552354"/>
              <a:gd name="connsiteX2" fmla="*/ 1116418 w 3944679"/>
              <a:gd name="connsiteY2" fmla="*/ 70884 h 1552354"/>
              <a:gd name="connsiteX3" fmla="*/ 1584251 w 3944679"/>
              <a:gd name="connsiteY3" fmla="*/ 1421219 h 1552354"/>
              <a:gd name="connsiteX4" fmla="*/ 1924493 w 3944679"/>
              <a:gd name="connsiteY4" fmla="*/ 857693 h 1552354"/>
              <a:gd name="connsiteX5" fmla="*/ 2402958 w 3944679"/>
              <a:gd name="connsiteY5" fmla="*/ 921489 h 1552354"/>
              <a:gd name="connsiteX6" fmla="*/ 3540642 w 3944679"/>
              <a:gd name="connsiteY6" fmla="*/ 910856 h 1552354"/>
              <a:gd name="connsiteX7" fmla="*/ 3907465 w 3944679"/>
              <a:gd name="connsiteY7" fmla="*/ 878958 h 1552354"/>
              <a:gd name="connsiteX0" fmla="*/ 0 w 3540642"/>
              <a:gd name="connsiteY0" fmla="*/ 1006549 h 1552354"/>
              <a:gd name="connsiteX1" fmla="*/ 648586 w 3540642"/>
              <a:gd name="connsiteY1" fmla="*/ 995917 h 1552354"/>
              <a:gd name="connsiteX2" fmla="*/ 1116418 w 3540642"/>
              <a:gd name="connsiteY2" fmla="*/ 70884 h 1552354"/>
              <a:gd name="connsiteX3" fmla="*/ 1584251 w 3540642"/>
              <a:gd name="connsiteY3" fmla="*/ 1421219 h 1552354"/>
              <a:gd name="connsiteX4" fmla="*/ 1924493 w 3540642"/>
              <a:gd name="connsiteY4" fmla="*/ 857693 h 1552354"/>
              <a:gd name="connsiteX5" fmla="*/ 2402958 w 3540642"/>
              <a:gd name="connsiteY5" fmla="*/ 921489 h 1552354"/>
              <a:gd name="connsiteX6" fmla="*/ 3540642 w 3540642"/>
              <a:gd name="connsiteY6" fmla="*/ 910856 h 1552354"/>
              <a:gd name="connsiteX0" fmla="*/ 0 w 3540642"/>
              <a:gd name="connsiteY0" fmla="*/ 1006549 h 1552354"/>
              <a:gd name="connsiteX1" fmla="*/ 648586 w 3540642"/>
              <a:gd name="connsiteY1" fmla="*/ 995917 h 1552354"/>
              <a:gd name="connsiteX2" fmla="*/ 1116418 w 3540642"/>
              <a:gd name="connsiteY2" fmla="*/ 70884 h 1552354"/>
              <a:gd name="connsiteX3" fmla="*/ 1584251 w 3540642"/>
              <a:gd name="connsiteY3" fmla="*/ 1421219 h 1552354"/>
              <a:gd name="connsiteX4" fmla="*/ 1924493 w 3540642"/>
              <a:gd name="connsiteY4" fmla="*/ 857693 h 1552354"/>
              <a:gd name="connsiteX5" fmla="*/ 2402958 w 3540642"/>
              <a:gd name="connsiteY5" fmla="*/ 921489 h 1552354"/>
              <a:gd name="connsiteX6" fmla="*/ 3540642 w 3540642"/>
              <a:gd name="connsiteY6" fmla="*/ 910856 h 1552354"/>
              <a:gd name="connsiteX0" fmla="*/ 0 w 2892056"/>
              <a:gd name="connsiteY0" fmla="*/ 995917 h 1552354"/>
              <a:gd name="connsiteX1" fmla="*/ 467832 w 2892056"/>
              <a:gd name="connsiteY1" fmla="*/ 70884 h 1552354"/>
              <a:gd name="connsiteX2" fmla="*/ 935665 w 2892056"/>
              <a:gd name="connsiteY2" fmla="*/ 1421219 h 1552354"/>
              <a:gd name="connsiteX3" fmla="*/ 1275907 w 2892056"/>
              <a:gd name="connsiteY3" fmla="*/ 857693 h 1552354"/>
              <a:gd name="connsiteX4" fmla="*/ 1754372 w 2892056"/>
              <a:gd name="connsiteY4" fmla="*/ 921489 h 1552354"/>
              <a:gd name="connsiteX5" fmla="*/ 2892056 w 2892056"/>
              <a:gd name="connsiteY5" fmla="*/ 910856 h 1552354"/>
              <a:gd name="connsiteX0" fmla="*/ 35442 w 2927498"/>
              <a:gd name="connsiteY0" fmla="*/ 987056 h 1543493"/>
              <a:gd name="connsiteX1" fmla="*/ 77972 w 2927498"/>
              <a:gd name="connsiteY1" fmla="*/ 1040218 h 1543493"/>
              <a:gd name="connsiteX2" fmla="*/ 503274 w 2927498"/>
              <a:gd name="connsiteY2" fmla="*/ 62023 h 1543493"/>
              <a:gd name="connsiteX3" fmla="*/ 971107 w 2927498"/>
              <a:gd name="connsiteY3" fmla="*/ 1412358 h 1543493"/>
              <a:gd name="connsiteX4" fmla="*/ 1311349 w 2927498"/>
              <a:gd name="connsiteY4" fmla="*/ 848832 h 1543493"/>
              <a:gd name="connsiteX5" fmla="*/ 1789814 w 2927498"/>
              <a:gd name="connsiteY5" fmla="*/ 912628 h 1543493"/>
              <a:gd name="connsiteX6" fmla="*/ 2927498 w 2927498"/>
              <a:gd name="connsiteY6" fmla="*/ 901995 h 1543493"/>
              <a:gd name="connsiteX0" fmla="*/ 0 w 3577856"/>
              <a:gd name="connsiteY0" fmla="*/ 987056 h 1543493"/>
              <a:gd name="connsiteX1" fmla="*/ 728330 w 3577856"/>
              <a:gd name="connsiteY1" fmla="*/ 1040218 h 1543493"/>
              <a:gd name="connsiteX2" fmla="*/ 1153632 w 3577856"/>
              <a:gd name="connsiteY2" fmla="*/ 62023 h 1543493"/>
              <a:gd name="connsiteX3" fmla="*/ 1621465 w 3577856"/>
              <a:gd name="connsiteY3" fmla="*/ 1412358 h 1543493"/>
              <a:gd name="connsiteX4" fmla="*/ 1961707 w 3577856"/>
              <a:gd name="connsiteY4" fmla="*/ 848832 h 1543493"/>
              <a:gd name="connsiteX5" fmla="*/ 2440172 w 3577856"/>
              <a:gd name="connsiteY5" fmla="*/ 912628 h 1543493"/>
              <a:gd name="connsiteX6" fmla="*/ 3577856 w 3577856"/>
              <a:gd name="connsiteY6" fmla="*/ 901995 h 1543493"/>
              <a:gd name="connsiteX0" fmla="*/ 56707 w 3634563"/>
              <a:gd name="connsiteY0" fmla="*/ 987056 h 1543493"/>
              <a:gd name="connsiteX1" fmla="*/ 785037 w 3634563"/>
              <a:gd name="connsiteY1" fmla="*/ 1040218 h 1543493"/>
              <a:gd name="connsiteX2" fmla="*/ 1210339 w 3634563"/>
              <a:gd name="connsiteY2" fmla="*/ 62023 h 1543493"/>
              <a:gd name="connsiteX3" fmla="*/ 1678172 w 3634563"/>
              <a:gd name="connsiteY3" fmla="*/ 1412358 h 1543493"/>
              <a:gd name="connsiteX4" fmla="*/ 2018414 w 3634563"/>
              <a:gd name="connsiteY4" fmla="*/ 848832 h 1543493"/>
              <a:gd name="connsiteX5" fmla="*/ 2496879 w 3634563"/>
              <a:gd name="connsiteY5" fmla="*/ 912628 h 1543493"/>
              <a:gd name="connsiteX6" fmla="*/ 3634563 w 3634563"/>
              <a:gd name="connsiteY6" fmla="*/ 901995 h 1543493"/>
              <a:gd name="connsiteX0" fmla="*/ 246321 w 3824177"/>
              <a:gd name="connsiteY0" fmla="*/ 987056 h 1543493"/>
              <a:gd name="connsiteX1" fmla="*/ 974651 w 3824177"/>
              <a:gd name="connsiteY1" fmla="*/ 1040218 h 1543493"/>
              <a:gd name="connsiteX2" fmla="*/ 1399953 w 3824177"/>
              <a:gd name="connsiteY2" fmla="*/ 62023 h 1543493"/>
              <a:gd name="connsiteX3" fmla="*/ 1867786 w 3824177"/>
              <a:gd name="connsiteY3" fmla="*/ 1412358 h 1543493"/>
              <a:gd name="connsiteX4" fmla="*/ 2208028 w 3824177"/>
              <a:gd name="connsiteY4" fmla="*/ 848832 h 1543493"/>
              <a:gd name="connsiteX5" fmla="*/ 2686493 w 3824177"/>
              <a:gd name="connsiteY5" fmla="*/ 912628 h 1543493"/>
              <a:gd name="connsiteX6" fmla="*/ 3824177 w 3824177"/>
              <a:gd name="connsiteY6" fmla="*/ 901995 h 1543493"/>
              <a:gd name="connsiteX0" fmla="*/ 137336 w 3715192"/>
              <a:gd name="connsiteY0" fmla="*/ 987056 h 1543493"/>
              <a:gd name="connsiteX1" fmla="*/ 121388 w 3715192"/>
              <a:gd name="connsiteY1" fmla="*/ 1139456 h 1543493"/>
              <a:gd name="connsiteX2" fmla="*/ 865666 w 3715192"/>
              <a:gd name="connsiteY2" fmla="*/ 1040218 h 1543493"/>
              <a:gd name="connsiteX3" fmla="*/ 1290968 w 3715192"/>
              <a:gd name="connsiteY3" fmla="*/ 62023 h 1543493"/>
              <a:gd name="connsiteX4" fmla="*/ 1758801 w 3715192"/>
              <a:gd name="connsiteY4" fmla="*/ 1412358 h 1543493"/>
              <a:gd name="connsiteX5" fmla="*/ 2099043 w 3715192"/>
              <a:gd name="connsiteY5" fmla="*/ 848832 h 1543493"/>
              <a:gd name="connsiteX6" fmla="*/ 2577508 w 3715192"/>
              <a:gd name="connsiteY6" fmla="*/ 912628 h 1543493"/>
              <a:gd name="connsiteX7" fmla="*/ 3715192 w 3715192"/>
              <a:gd name="connsiteY7" fmla="*/ 901995 h 1543493"/>
              <a:gd name="connsiteX0" fmla="*/ 2658 w 3885314"/>
              <a:gd name="connsiteY0" fmla="*/ 1139456 h 1543493"/>
              <a:gd name="connsiteX1" fmla="*/ 291510 w 3885314"/>
              <a:gd name="connsiteY1" fmla="*/ 1139456 h 1543493"/>
              <a:gd name="connsiteX2" fmla="*/ 1035788 w 3885314"/>
              <a:gd name="connsiteY2" fmla="*/ 1040218 h 1543493"/>
              <a:gd name="connsiteX3" fmla="*/ 1461090 w 3885314"/>
              <a:gd name="connsiteY3" fmla="*/ 62023 h 1543493"/>
              <a:gd name="connsiteX4" fmla="*/ 1928923 w 3885314"/>
              <a:gd name="connsiteY4" fmla="*/ 1412358 h 1543493"/>
              <a:gd name="connsiteX5" fmla="*/ 2269165 w 3885314"/>
              <a:gd name="connsiteY5" fmla="*/ 848832 h 1543493"/>
              <a:gd name="connsiteX6" fmla="*/ 2747630 w 3885314"/>
              <a:gd name="connsiteY6" fmla="*/ 912628 h 1543493"/>
              <a:gd name="connsiteX7" fmla="*/ 3885314 w 3885314"/>
              <a:gd name="connsiteY7" fmla="*/ 901995 h 154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5314" h="1543493">
                <a:moveTo>
                  <a:pt x="2658" y="1139456"/>
                </a:moveTo>
                <a:cubicBezTo>
                  <a:pt x="0" y="1139456"/>
                  <a:pt x="119322" y="1155996"/>
                  <a:pt x="291510" y="1139456"/>
                </a:cubicBezTo>
                <a:cubicBezTo>
                  <a:pt x="463698" y="1122916"/>
                  <a:pt x="840858" y="1219790"/>
                  <a:pt x="1035788" y="1040218"/>
                </a:cubicBezTo>
                <a:cubicBezTo>
                  <a:pt x="1230718" y="860646"/>
                  <a:pt x="1312234" y="0"/>
                  <a:pt x="1461090" y="62023"/>
                </a:cubicBezTo>
                <a:cubicBezTo>
                  <a:pt x="1609946" y="124046"/>
                  <a:pt x="1794244" y="1281223"/>
                  <a:pt x="1928923" y="1412358"/>
                </a:cubicBezTo>
                <a:cubicBezTo>
                  <a:pt x="2063602" y="1543493"/>
                  <a:pt x="2132714" y="932120"/>
                  <a:pt x="2269165" y="848832"/>
                </a:cubicBezTo>
                <a:cubicBezTo>
                  <a:pt x="2405616" y="765544"/>
                  <a:pt x="2488905" y="910856"/>
                  <a:pt x="2747630" y="912628"/>
                </a:cubicBezTo>
                <a:lnTo>
                  <a:pt x="3885314" y="901995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62400" y="1828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Artifact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52400" y="0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How do we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measure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data quality?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" y="914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trials for a single sensor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47800" y="4114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48400" y="40502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 set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533400" y="4191000"/>
            <a:ext cx="3377609" cy="2137144"/>
          </a:xfrm>
          <a:custGeom>
            <a:avLst/>
            <a:gdLst>
              <a:gd name="connsiteX0" fmla="*/ 0 w 3753293"/>
              <a:gd name="connsiteY0" fmla="*/ 1006549 h 1552354"/>
              <a:gd name="connsiteX1" fmla="*/ 648586 w 3753293"/>
              <a:gd name="connsiteY1" fmla="*/ 995917 h 1552354"/>
              <a:gd name="connsiteX2" fmla="*/ 1116418 w 3753293"/>
              <a:gd name="connsiteY2" fmla="*/ 70884 h 1552354"/>
              <a:gd name="connsiteX3" fmla="*/ 1584251 w 3753293"/>
              <a:gd name="connsiteY3" fmla="*/ 1421219 h 1552354"/>
              <a:gd name="connsiteX4" fmla="*/ 1924493 w 3753293"/>
              <a:gd name="connsiteY4" fmla="*/ 857693 h 1552354"/>
              <a:gd name="connsiteX5" fmla="*/ 2402958 w 3753293"/>
              <a:gd name="connsiteY5" fmla="*/ 921489 h 1552354"/>
              <a:gd name="connsiteX6" fmla="*/ 3540642 w 3753293"/>
              <a:gd name="connsiteY6" fmla="*/ 910856 h 1552354"/>
              <a:gd name="connsiteX7" fmla="*/ 3678865 w 3753293"/>
              <a:gd name="connsiteY7" fmla="*/ 878958 h 1552354"/>
              <a:gd name="connsiteX0" fmla="*/ 0 w 3944679"/>
              <a:gd name="connsiteY0" fmla="*/ 1006549 h 1552354"/>
              <a:gd name="connsiteX1" fmla="*/ 648586 w 3944679"/>
              <a:gd name="connsiteY1" fmla="*/ 995917 h 1552354"/>
              <a:gd name="connsiteX2" fmla="*/ 1116418 w 3944679"/>
              <a:gd name="connsiteY2" fmla="*/ 70884 h 1552354"/>
              <a:gd name="connsiteX3" fmla="*/ 1584251 w 3944679"/>
              <a:gd name="connsiteY3" fmla="*/ 1421219 h 1552354"/>
              <a:gd name="connsiteX4" fmla="*/ 1924493 w 3944679"/>
              <a:gd name="connsiteY4" fmla="*/ 857693 h 1552354"/>
              <a:gd name="connsiteX5" fmla="*/ 2402958 w 3944679"/>
              <a:gd name="connsiteY5" fmla="*/ 921489 h 1552354"/>
              <a:gd name="connsiteX6" fmla="*/ 3540642 w 3944679"/>
              <a:gd name="connsiteY6" fmla="*/ 910856 h 1552354"/>
              <a:gd name="connsiteX7" fmla="*/ 3907465 w 3944679"/>
              <a:gd name="connsiteY7" fmla="*/ 878958 h 1552354"/>
              <a:gd name="connsiteX0" fmla="*/ 0 w 3540642"/>
              <a:gd name="connsiteY0" fmla="*/ 1006549 h 1552354"/>
              <a:gd name="connsiteX1" fmla="*/ 648586 w 3540642"/>
              <a:gd name="connsiteY1" fmla="*/ 995917 h 1552354"/>
              <a:gd name="connsiteX2" fmla="*/ 1116418 w 3540642"/>
              <a:gd name="connsiteY2" fmla="*/ 70884 h 1552354"/>
              <a:gd name="connsiteX3" fmla="*/ 1584251 w 3540642"/>
              <a:gd name="connsiteY3" fmla="*/ 1421219 h 1552354"/>
              <a:gd name="connsiteX4" fmla="*/ 1924493 w 3540642"/>
              <a:gd name="connsiteY4" fmla="*/ 857693 h 1552354"/>
              <a:gd name="connsiteX5" fmla="*/ 2402958 w 3540642"/>
              <a:gd name="connsiteY5" fmla="*/ 921489 h 1552354"/>
              <a:gd name="connsiteX6" fmla="*/ 3540642 w 3540642"/>
              <a:gd name="connsiteY6" fmla="*/ 910856 h 1552354"/>
              <a:gd name="connsiteX0" fmla="*/ 0 w 3540642"/>
              <a:gd name="connsiteY0" fmla="*/ 1006549 h 1552354"/>
              <a:gd name="connsiteX1" fmla="*/ 648586 w 3540642"/>
              <a:gd name="connsiteY1" fmla="*/ 995917 h 1552354"/>
              <a:gd name="connsiteX2" fmla="*/ 1116418 w 3540642"/>
              <a:gd name="connsiteY2" fmla="*/ 70884 h 1552354"/>
              <a:gd name="connsiteX3" fmla="*/ 1584251 w 3540642"/>
              <a:gd name="connsiteY3" fmla="*/ 1421219 h 1552354"/>
              <a:gd name="connsiteX4" fmla="*/ 1924493 w 3540642"/>
              <a:gd name="connsiteY4" fmla="*/ 857693 h 1552354"/>
              <a:gd name="connsiteX5" fmla="*/ 2402958 w 3540642"/>
              <a:gd name="connsiteY5" fmla="*/ 921489 h 1552354"/>
              <a:gd name="connsiteX6" fmla="*/ 3540642 w 3540642"/>
              <a:gd name="connsiteY6" fmla="*/ 910856 h 1552354"/>
              <a:gd name="connsiteX0" fmla="*/ 0 w 2892056"/>
              <a:gd name="connsiteY0" fmla="*/ 995917 h 1552354"/>
              <a:gd name="connsiteX1" fmla="*/ 467832 w 2892056"/>
              <a:gd name="connsiteY1" fmla="*/ 70884 h 1552354"/>
              <a:gd name="connsiteX2" fmla="*/ 935665 w 2892056"/>
              <a:gd name="connsiteY2" fmla="*/ 1421219 h 1552354"/>
              <a:gd name="connsiteX3" fmla="*/ 1275907 w 2892056"/>
              <a:gd name="connsiteY3" fmla="*/ 857693 h 1552354"/>
              <a:gd name="connsiteX4" fmla="*/ 1754372 w 2892056"/>
              <a:gd name="connsiteY4" fmla="*/ 921489 h 1552354"/>
              <a:gd name="connsiteX5" fmla="*/ 2892056 w 2892056"/>
              <a:gd name="connsiteY5" fmla="*/ 910856 h 1552354"/>
              <a:gd name="connsiteX0" fmla="*/ 35442 w 2927498"/>
              <a:gd name="connsiteY0" fmla="*/ 987056 h 1543493"/>
              <a:gd name="connsiteX1" fmla="*/ 77972 w 2927498"/>
              <a:gd name="connsiteY1" fmla="*/ 1040218 h 1543493"/>
              <a:gd name="connsiteX2" fmla="*/ 503274 w 2927498"/>
              <a:gd name="connsiteY2" fmla="*/ 62023 h 1543493"/>
              <a:gd name="connsiteX3" fmla="*/ 971107 w 2927498"/>
              <a:gd name="connsiteY3" fmla="*/ 1412358 h 1543493"/>
              <a:gd name="connsiteX4" fmla="*/ 1311349 w 2927498"/>
              <a:gd name="connsiteY4" fmla="*/ 848832 h 1543493"/>
              <a:gd name="connsiteX5" fmla="*/ 1789814 w 2927498"/>
              <a:gd name="connsiteY5" fmla="*/ 912628 h 1543493"/>
              <a:gd name="connsiteX6" fmla="*/ 2927498 w 2927498"/>
              <a:gd name="connsiteY6" fmla="*/ 901995 h 1543493"/>
              <a:gd name="connsiteX0" fmla="*/ 0 w 3577856"/>
              <a:gd name="connsiteY0" fmla="*/ 987056 h 1543493"/>
              <a:gd name="connsiteX1" fmla="*/ 728330 w 3577856"/>
              <a:gd name="connsiteY1" fmla="*/ 1040218 h 1543493"/>
              <a:gd name="connsiteX2" fmla="*/ 1153632 w 3577856"/>
              <a:gd name="connsiteY2" fmla="*/ 62023 h 1543493"/>
              <a:gd name="connsiteX3" fmla="*/ 1621465 w 3577856"/>
              <a:gd name="connsiteY3" fmla="*/ 1412358 h 1543493"/>
              <a:gd name="connsiteX4" fmla="*/ 1961707 w 3577856"/>
              <a:gd name="connsiteY4" fmla="*/ 848832 h 1543493"/>
              <a:gd name="connsiteX5" fmla="*/ 2440172 w 3577856"/>
              <a:gd name="connsiteY5" fmla="*/ 912628 h 1543493"/>
              <a:gd name="connsiteX6" fmla="*/ 3577856 w 3577856"/>
              <a:gd name="connsiteY6" fmla="*/ 901995 h 1543493"/>
              <a:gd name="connsiteX0" fmla="*/ 56707 w 3634563"/>
              <a:gd name="connsiteY0" fmla="*/ 987056 h 1543493"/>
              <a:gd name="connsiteX1" fmla="*/ 785037 w 3634563"/>
              <a:gd name="connsiteY1" fmla="*/ 1040218 h 1543493"/>
              <a:gd name="connsiteX2" fmla="*/ 1210339 w 3634563"/>
              <a:gd name="connsiteY2" fmla="*/ 62023 h 1543493"/>
              <a:gd name="connsiteX3" fmla="*/ 1678172 w 3634563"/>
              <a:gd name="connsiteY3" fmla="*/ 1412358 h 1543493"/>
              <a:gd name="connsiteX4" fmla="*/ 2018414 w 3634563"/>
              <a:gd name="connsiteY4" fmla="*/ 848832 h 1543493"/>
              <a:gd name="connsiteX5" fmla="*/ 2496879 w 3634563"/>
              <a:gd name="connsiteY5" fmla="*/ 912628 h 1543493"/>
              <a:gd name="connsiteX6" fmla="*/ 3634563 w 3634563"/>
              <a:gd name="connsiteY6" fmla="*/ 901995 h 1543493"/>
              <a:gd name="connsiteX0" fmla="*/ 246321 w 3824177"/>
              <a:gd name="connsiteY0" fmla="*/ 987056 h 1543493"/>
              <a:gd name="connsiteX1" fmla="*/ 974651 w 3824177"/>
              <a:gd name="connsiteY1" fmla="*/ 1040218 h 1543493"/>
              <a:gd name="connsiteX2" fmla="*/ 1399953 w 3824177"/>
              <a:gd name="connsiteY2" fmla="*/ 62023 h 1543493"/>
              <a:gd name="connsiteX3" fmla="*/ 1867786 w 3824177"/>
              <a:gd name="connsiteY3" fmla="*/ 1412358 h 1543493"/>
              <a:gd name="connsiteX4" fmla="*/ 2208028 w 3824177"/>
              <a:gd name="connsiteY4" fmla="*/ 848832 h 1543493"/>
              <a:gd name="connsiteX5" fmla="*/ 2686493 w 3824177"/>
              <a:gd name="connsiteY5" fmla="*/ 912628 h 1543493"/>
              <a:gd name="connsiteX6" fmla="*/ 3824177 w 3824177"/>
              <a:gd name="connsiteY6" fmla="*/ 901995 h 1543493"/>
              <a:gd name="connsiteX0" fmla="*/ 137336 w 3715192"/>
              <a:gd name="connsiteY0" fmla="*/ 987056 h 1543493"/>
              <a:gd name="connsiteX1" fmla="*/ 121388 w 3715192"/>
              <a:gd name="connsiteY1" fmla="*/ 1139456 h 1543493"/>
              <a:gd name="connsiteX2" fmla="*/ 865666 w 3715192"/>
              <a:gd name="connsiteY2" fmla="*/ 1040218 h 1543493"/>
              <a:gd name="connsiteX3" fmla="*/ 1290968 w 3715192"/>
              <a:gd name="connsiteY3" fmla="*/ 62023 h 1543493"/>
              <a:gd name="connsiteX4" fmla="*/ 1758801 w 3715192"/>
              <a:gd name="connsiteY4" fmla="*/ 1412358 h 1543493"/>
              <a:gd name="connsiteX5" fmla="*/ 2099043 w 3715192"/>
              <a:gd name="connsiteY5" fmla="*/ 848832 h 1543493"/>
              <a:gd name="connsiteX6" fmla="*/ 2577508 w 3715192"/>
              <a:gd name="connsiteY6" fmla="*/ 912628 h 1543493"/>
              <a:gd name="connsiteX7" fmla="*/ 3715192 w 3715192"/>
              <a:gd name="connsiteY7" fmla="*/ 901995 h 1543493"/>
              <a:gd name="connsiteX0" fmla="*/ 2658 w 3885314"/>
              <a:gd name="connsiteY0" fmla="*/ 1139456 h 1543493"/>
              <a:gd name="connsiteX1" fmla="*/ 291510 w 3885314"/>
              <a:gd name="connsiteY1" fmla="*/ 1139456 h 1543493"/>
              <a:gd name="connsiteX2" fmla="*/ 1035788 w 3885314"/>
              <a:gd name="connsiteY2" fmla="*/ 1040218 h 1543493"/>
              <a:gd name="connsiteX3" fmla="*/ 1461090 w 3885314"/>
              <a:gd name="connsiteY3" fmla="*/ 62023 h 1543493"/>
              <a:gd name="connsiteX4" fmla="*/ 1928923 w 3885314"/>
              <a:gd name="connsiteY4" fmla="*/ 1412358 h 1543493"/>
              <a:gd name="connsiteX5" fmla="*/ 2269165 w 3885314"/>
              <a:gd name="connsiteY5" fmla="*/ 848832 h 1543493"/>
              <a:gd name="connsiteX6" fmla="*/ 2747630 w 3885314"/>
              <a:gd name="connsiteY6" fmla="*/ 912628 h 1543493"/>
              <a:gd name="connsiteX7" fmla="*/ 3885314 w 3885314"/>
              <a:gd name="connsiteY7" fmla="*/ 901995 h 1543493"/>
              <a:gd name="connsiteX0" fmla="*/ 2658 w 3885314"/>
              <a:gd name="connsiteY0" fmla="*/ 910856 h 1276793"/>
              <a:gd name="connsiteX1" fmla="*/ 291510 w 3885314"/>
              <a:gd name="connsiteY1" fmla="*/ 910856 h 1276793"/>
              <a:gd name="connsiteX2" fmla="*/ 1035788 w 3885314"/>
              <a:gd name="connsiteY2" fmla="*/ 811618 h 1276793"/>
              <a:gd name="connsiteX3" fmla="*/ 1461090 w 3885314"/>
              <a:gd name="connsiteY3" fmla="*/ 62023 h 1276793"/>
              <a:gd name="connsiteX4" fmla="*/ 1928923 w 3885314"/>
              <a:gd name="connsiteY4" fmla="*/ 1183758 h 1276793"/>
              <a:gd name="connsiteX5" fmla="*/ 2269165 w 3885314"/>
              <a:gd name="connsiteY5" fmla="*/ 620232 h 1276793"/>
              <a:gd name="connsiteX6" fmla="*/ 2747630 w 3885314"/>
              <a:gd name="connsiteY6" fmla="*/ 684028 h 1276793"/>
              <a:gd name="connsiteX7" fmla="*/ 3885314 w 3885314"/>
              <a:gd name="connsiteY7" fmla="*/ 673395 h 1276793"/>
              <a:gd name="connsiteX0" fmla="*/ 2658 w 3885314"/>
              <a:gd name="connsiteY0" fmla="*/ 948956 h 1543493"/>
              <a:gd name="connsiteX1" fmla="*/ 291510 w 3885314"/>
              <a:gd name="connsiteY1" fmla="*/ 948956 h 1543493"/>
              <a:gd name="connsiteX2" fmla="*/ 1035788 w 3885314"/>
              <a:gd name="connsiteY2" fmla="*/ 849718 h 1543493"/>
              <a:gd name="connsiteX3" fmla="*/ 1461090 w 3885314"/>
              <a:gd name="connsiteY3" fmla="*/ 100123 h 1543493"/>
              <a:gd name="connsiteX4" fmla="*/ 1928923 w 3885314"/>
              <a:gd name="connsiteY4" fmla="*/ 1450458 h 1543493"/>
              <a:gd name="connsiteX5" fmla="*/ 2269165 w 3885314"/>
              <a:gd name="connsiteY5" fmla="*/ 658332 h 1543493"/>
              <a:gd name="connsiteX6" fmla="*/ 2747630 w 3885314"/>
              <a:gd name="connsiteY6" fmla="*/ 722128 h 1543493"/>
              <a:gd name="connsiteX7" fmla="*/ 3885314 w 3885314"/>
              <a:gd name="connsiteY7" fmla="*/ 711495 h 1543493"/>
              <a:gd name="connsiteX0" fmla="*/ 2658 w 3885314"/>
              <a:gd name="connsiteY0" fmla="*/ 948956 h 1543493"/>
              <a:gd name="connsiteX1" fmla="*/ 291510 w 3885314"/>
              <a:gd name="connsiteY1" fmla="*/ 948956 h 1543493"/>
              <a:gd name="connsiteX2" fmla="*/ 1035788 w 3885314"/>
              <a:gd name="connsiteY2" fmla="*/ 849718 h 1543493"/>
              <a:gd name="connsiteX3" fmla="*/ 1461090 w 3885314"/>
              <a:gd name="connsiteY3" fmla="*/ 100123 h 1543493"/>
              <a:gd name="connsiteX4" fmla="*/ 1928923 w 3885314"/>
              <a:gd name="connsiteY4" fmla="*/ 1450458 h 1543493"/>
              <a:gd name="connsiteX5" fmla="*/ 2269165 w 3885314"/>
              <a:gd name="connsiteY5" fmla="*/ 658332 h 1543493"/>
              <a:gd name="connsiteX6" fmla="*/ 2747630 w 3885314"/>
              <a:gd name="connsiteY6" fmla="*/ 722128 h 1543493"/>
              <a:gd name="connsiteX7" fmla="*/ 2789274 w 3885314"/>
              <a:gd name="connsiteY7" fmla="*/ 717698 h 1543493"/>
              <a:gd name="connsiteX8" fmla="*/ 3885314 w 3885314"/>
              <a:gd name="connsiteY8" fmla="*/ 711495 h 1543493"/>
              <a:gd name="connsiteX0" fmla="*/ 2658 w 3885314"/>
              <a:gd name="connsiteY0" fmla="*/ 2049721 h 2644258"/>
              <a:gd name="connsiteX1" fmla="*/ 291510 w 3885314"/>
              <a:gd name="connsiteY1" fmla="*/ 2049721 h 2644258"/>
              <a:gd name="connsiteX2" fmla="*/ 1035788 w 3885314"/>
              <a:gd name="connsiteY2" fmla="*/ 1950483 h 2644258"/>
              <a:gd name="connsiteX3" fmla="*/ 1461090 w 3885314"/>
              <a:gd name="connsiteY3" fmla="*/ 1200888 h 2644258"/>
              <a:gd name="connsiteX4" fmla="*/ 1928923 w 3885314"/>
              <a:gd name="connsiteY4" fmla="*/ 2551223 h 2644258"/>
              <a:gd name="connsiteX5" fmla="*/ 2269165 w 3885314"/>
              <a:gd name="connsiteY5" fmla="*/ 1759097 h 2644258"/>
              <a:gd name="connsiteX6" fmla="*/ 2747630 w 3885314"/>
              <a:gd name="connsiteY6" fmla="*/ 1822893 h 2644258"/>
              <a:gd name="connsiteX7" fmla="*/ 2789274 w 3885314"/>
              <a:gd name="connsiteY7" fmla="*/ 1818463 h 2644258"/>
              <a:gd name="connsiteX8" fmla="*/ 3885314 w 3885314"/>
              <a:gd name="connsiteY8" fmla="*/ 1812260 h 2644258"/>
              <a:gd name="connsiteX0" fmla="*/ 2658 w 3885314"/>
              <a:gd name="connsiteY0" fmla="*/ 2281865 h 2876402"/>
              <a:gd name="connsiteX1" fmla="*/ 291510 w 3885314"/>
              <a:gd name="connsiteY1" fmla="*/ 2281865 h 2876402"/>
              <a:gd name="connsiteX2" fmla="*/ 1035788 w 3885314"/>
              <a:gd name="connsiteY2" fmla="*/ 2182627 h 2876402"/>
              <a:gd name="connsiteX3" fmla="*/ 1461090 w 3885314"/>
              <a:gd name="connsiteY3" fmla="*/ 1433032 h 2876402"/>
              <a:gd name="connsiteX4" fmla="*/ 1928923 w 3885314"/>
              <a:gd name="connsiteY4" fmla="*/ 2783367 h 2876402"/>
              <a:gd name="connsiteX5" fmla="*/ 2269165 w 3885314"/>
              <a:gd name="connsiteY5" fmla="*/ 1991241 h 2876402"/>
              <a:gd name="connsiteX6" fmla="*/ 2747630 w 3885314"/>
              <a:gd name="connsiteY6" fmla="*/ 2055037 h 2876402"/>
              <a:gd name="connsiteX7" fmla="*/ 2789274 w 3885314"/>
              <a:gd name="connsiteY7" fmla="*/ 2050607 h 2876402"/>
              <a:gd name="connsiteX8" fmla="*/ 3885314 w 3885314"/>
              <a:gd name="connsiteY8" fmla="*/ 2044404 h 2876402"/>
              <a:gd name="connsiteX0" fmla="*/ 2658 w 3885314"/>
              <a:gd name="connsiteY0" fmla="*/ 948956 h 1543493"/>
              <a:gd name="connsiteX1" fmla="*/ 291510 w 3885314"/>
              <a:gd name="connsiteY1" fmla="*/ 948956 h 1543493"/>
              <a:gd name="connsiteX2" fmla="*/ 1035788 w 3885314"/>
              <a:gd name="connsiteY2" fmla="*/ 849718 h 1543493"/>
              <a:gd name="connsiteX3" fmla="*/ 1461090 w 3885314"/>
              <a:gd name="connsiteY3" fmla="*/ 100123 h 1543493"/>
              <a:gd name="connsiteX4" fmla="*/ 1928923 w 3885314"/>
              <a:gd name="connsiteY4" fmla="*/ 1450458 h 1543493"/>
              <a:gd name="connsiteX5" fmla="*/ 2269165 w 3885314"/>
              <a:gd name="connsiteY5" fmla="*/ 658332 h 1543493"/>
              <a:gd name="connsiteX6" fmla="*/ 2747630 w 3885314"/>
              <a:gd name="connsiteY6" fmla="*/ 722128 h 1543493"/>
              <a:gd name="connsiteX7" fmla="*/ 2789274 w 3885314"/>
              <a:gd name="connsiteY7" fmla="*/ 717698 h 1543493"/>
              <a:gd name="connsiteX8" fmla="*/ 3682409 w 3885314"/>
              <a:gd name="connsiteY8" fmla="*/ 473149 h 1543493"/>
              <a:gd name="connsiteX9" fmla="*/ 3885314 w 3885314"/>
              <a:gd name="connsiteY9" fmla="*/ 711495 h 1543493"/>
              <a:gd name="connsiteX0" fmla="*/ 2658 w 3885314"/>
              <a:gd name="connsiteY0" fmla="*/ 1543641 h 2138178"/>
              <a:gd name="connsiteX1" fmla="*/ 291510 w 3885314"/>
              <a:gd name="connsiteY1" fmla="*/ 1543641 h 2138178"/>
              <a:gd name="connsiteX2" fmla="*/ 1035788 w 3885314"/>
              <a:gd name="connsiteY2" fmla="*/ 1444403 h 2138178"/>
              <a:gd name="connsiteX3" fmla="*/ 1461090 w 3885314"/>
              <a:gd name="connsiteY3" fmla="*/ 694808 h 2138178"/>
              <a:gd name="connsiteX4" fmla="*/ 1928923 w 3885314"/>
              <a:gd name="connsiteY4" fmla="*/ 2045143 h 2138178"/>
              <a:gd name="connsiteX5" fmla="*/ 2269165 w 3885314"/>
              <a:gd name="connsiteY5" fmla="*/ 1253017 h 2138178"/>
              <a:gd name="connsiteX6" fmla="*/ 2747630 w 3885314"/>
              <a:gd name="connsiteY6" fmla="*/ 1316813 h 2138178"/>
              <a:gd name="connsiteX7" fmla="*/ 2789274 w 3885314"/>
              <a:gd name="connsiteY7" fmla="*/ 1312383 h 2138178"/>
              <a:gd name="connsiteX8" fmla="*/ 3377609 w 3885314"/>
              <a:gd name="connsiteY8" fmla="*/ 1034 h 2138178"/>
              <a:gd name="connsiteX9" fmla="*/ 3885314 w 3885314"/>
              <a:gd name="connsiteY9" fmla="*/ 1306180 h 2138178"/>
              <a:gd name="connsiteX0" fmla="*/ 2658 w 3885314"/>
              <a:gd name="connsiteY0" fmla="*/ 2486985 h 3081522"/>
              <a:gd name="connsiteX1" fmla="*/ 291510 w 3885314"/>
              <a:gd name="connsiteY1" fmla="*/ 2486985 h 3081522"/>
              <a:gd name="connsiteX2" fmla="*/ 1035788 w 3885314"/>
              <a:gd name="connsiteY2" fmla="*/ 2387747 h 3081522"/>
              <a:gd name="connsiteX3" fmla="*/ 1461090 w 3885314"/>
              <a:gd name="connsiteY3" fmla="*/ 1638152 h 3081522"/>
              <a:gd name="connsiteX4" fmla="*/ 1928923 w 3885314"/>
              <a:gd name="connsiteY4" fmla="*/ 2988487 h 3081522"/>
              <a:gd name="connsiteX5" fmla="*/ 2269165 w 3885314"/>
              <a:gd name="connsiteY5" fmla="*/ 2196361 h 3081522"/>
              <a:gd name="connsiteX6" fmla="*/ 2747630 w 3885314"/>
              <a:gd name="connsiteY6" fmla="*/ 2260157 h 3081522"/>
              <a:gd name="connsiteX7" fmla="*/ 2789274 w 3885314"/>
              <a:gd name="connsiteY7" fmla="*/ 2255727 h 3081522"/>
              <a:gd name="connsiteX8" fmla="*/ 3377609 w 3885314"/>
              <a:gd name="connsiteY8" fmla="*/ 944378 h 3081522"/>
              <a:gd name="connsiteX9" fmla="*/ 3885314 w 3885314"/>
              <a:gd name="connsiteY9" fmla="*/ 39724 h 3081522"/>
              <a:gd name="connsiteX0" fmla="*/ 2658 w 3484082"/>
              <a:gd name="connsiteY0" fmla="*/ 1746841 h 2341378"/>
              <a:gd name="connsiteX1" fmla="*/ 291510 w 3484082"/>
              <a:gd name="connsiteY1" fmla="*/ 1746841 h 2341378"/>
              <a:gd name="connsiteX2" fmla="*/ 1035788 w 3484082"/>
              <a:gd name="connsiteY2" fmla="*/ 1647603 h 2341378"/>
              <a:gd name="connsiteX3" fmla="*/ 1461090 w 3484082"/>
              <a:gd name="connsiteY3" fmla="*/ 898008 h 2341378"/>
              <a:gd name="connsiteX4" fmla="*/ 1928923 w 3484082"/>
              <a:gd name="connsiteY4" fmla="*/ 2248343 h 2341378"/>
              <a:gd name="connsiteX5" fmla="*/ 2269165 w 3484082"/>
              <a:gd name="connsiteY5" fmla="*/ 1456217 h 2341378"/>
              <a:gd name="connsiteX6" fmla="*/ 2747630 w 3484082"/>
              <a:gd name="connsiteY6" fmla="*/ 1520013 h 2341378"/>
              <a:gd name="connsiteX7" fmla="*/ 2789274 w 3484082"/>
              <a:gd name="connsiteY7" fmla="*/ 1515583 h 2341378"/>
              <a:gd name="connsiteX8" fmla="*/ 3377609 w 3484082"/>
              <a:gd name="connsiteY8" fmla="*/ 204234 h 2341378"/>
              <a:gd name="connsiteX9" fmla="*/ 3428114 w 3484082"/>
              <a:gd name="connsiteY9" fmla="*/ 290180 h 2341378"/>
              <a:gd name="connsiteX0" fmla="*/ 2658 w 3377609"/>
              <a:gd name="connsiteY0" fmla="*/ 1542607 h 2137144"/>
              <a:gd name="connsiteX1" fmla="*/ 291510 w 3377609"/>
              <a:gd name="connsiteY1" fmla="*/ 1542607 h 2137144"/>
              <a:gd name="connsiteX2" fmla="*/ 1035788 w 3377609"/>
              <a:gd name="connsiteY2" fmla="*/ 1443369 h 2137144"/>
              <a:gd name="connsiteX3" fmla="*/ 1461090 w 3377609"/>
              <a:gd name="connsiteY3" fmla="*/ 693774 h 2137144"/>
              <a:gd name="connsiteX4" fmla="*/ 1928923 w 3377609"/>
              <a:gd name="connsiteY4" fmla="*/ 2044109 h 2137144"/>
              <a:gd name="connsiteX5" fmla="*/ 2269165 w 3377609"/>
              <a:gd name="connsiteY5" fmla="*/ 1251983 h 2137144"/>
              <a:gd name="connsiteX6" fmla="*/ 2747630 w 3377609"/>
              <a:gd name="connsiteY6" fmla="*/ 1315779 h 2137144"/>
              <a:gd name="connsiteX7" fmla="*/ 2789274 w 3377609"/>
              <a:gd name="connsiteY7" fmla="*/ 1311349 h 2137144"/>
              <a:gd name="connsiteX8" fmla="*/ 3377609 w 3377609"/>
              <a:gd name="connsiteY8" fmla="*/ 0 h 2137144"/>
              <a:gd name="connsiteX0" fmla="*/ 2658 w 3377609"/>
              <a:gd name="connsiteY0" fmla="*/ 1542607 h 2137144"/>
              <a:gd name="connsiteX1" fmla="*/ 291510 w 3377609"/>
              <a:gd name="connsiteY1" fmla="*/ 1542607 h 2137144"/>
              <a:gd name="connsiteX2" fmla="*/ 1035788 w 3377609"/>
              <a:gd name="connsiteY2" fmla="*/ 1443369 h 2137144"/>
              <a:gd name="connsiteX3" fmla="*/ 1461090 w 3377609"/>
              <a:gd name="connsiteY3" fmla="*/ 693774 h 2137144"/>
              <a:gd name="connsiteX4" fmla="*/ 1928923 w 3377609"/>
              <a:gd name="connsiteY4" fmla="*/ 2044109 h 2137144"/>
              <a:gd name="connsiteX5" fmla="*/ 2269165 w 3377609"/>
              <a:gd name="connsiteY5" fmla="*/ 1251983 h 2137144"/>
              <a:gd name="connsiteX6" fmla="*/ 2747630 w 3377609"/>
              <a:gd name="connsiteY6" fmla="*/ 1315779 h 2137144"/>
              <a:gd name="connsiteX7" fmla="*/ 2789274 w 3377609"/>
              <a:gd name="connsiteY7" fmla="*/ 1311349 h 2137144"/>
              <a:gd name="connsiteX8" fmla="*/ 3377609 w 3377609"/>
              <a:gd name="connsiteY8" fmla="*/ 0 h 213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77609" h="2137144">
                <a:moveTo>
                  <a:pt x="2658" y="1542607"/>
                </a:moveTo>
                <a:cubicBezTo>
                  <a:pt x="0" y="1542607"/>
                  <a:pt x="119322" y="1559147"/>
                  <a:pt x="291510" y="1542607"/>
                </a:cubicBezTo>
                <a:cubicBezTo>
                  <a:pt x="463698" y="1526067"/>
                  <a:pt x="840858" y="1584841"/>
                  <a:pt x="1035788" y="1443369"/>
                </a:cubicBezTo>
                <a:cubicBezTo>
                  <a:pt x="1230718" y="1301897"/>
                  <a:pt x="1312234" y="593651"/>
                  <a:pt x="1461090" y="693774"/>
                </a:cubicBezTo>
                <a:cubicBezTo>
                  <a:pt x="1609946" y="793897"/>
                  <a:pt x="1794244" y="1951074"/>
                  <a:pt x="1928923" y="2044109"/>
                </a:cubicBezTo>
                <a:cubicBezTo>
                  <a:pt x="2063602" y="2137144"/>
                  <a:pt x="2132714" y="1373371"/>
                  <a:pt x="2269165" y="1251983"/>
                </a:cubicBezTo>
                <a:cubicBezTo>
                  <a:pt x="2405616" y="1130595"/>
                  <a:pt x="2660945" y="1305885"/>
                  <a:pt x="2747630" y="1315779"/>
                </a:cubicBezTo>
                <a:lnTo>
                  <a:pt x="2789274" y="1311349"/>
                </a:lnTo>
                <a:cubicBezTo>
                  <a:pt x="2945071" y="1269852"/>
                  <a:pt x="3271136" y="204234"/>
                  <a:pt x="3377609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724400" y="4419600"/>
            <a:ext cx="3885314" cy="1543493"/>
          </a:xfrm>
          <a:custGeom>
            <a:avLst/>
            <a:gdLst>
              <a:gd name="connsiteX0" fmla="*/ 0 w 3753293"/>
              <a:gd name="connsiteY0" fmla="*/ 1006549 h 1552354"/>
              <a:gd name="connsiteX1" fmla="*/ 648586 w 3753293"/>
              <a:gd name="connsiteY1" fmla="*/ 995917 h 1552354"/>
              <a:gd name="connsiteX2" fmla="*/ 1116418 w 3753293"/>
              <a:gd name="connsiteY2" fmla="*/ 70884 h 1552354"/>
              <a:gd name="connsiteX3" fmla="*/ 1584251 w 3753293"/>
              <a:gd name="connsiteY3" fmla="*/ 1421219 h 1552354"/>
              <a:gd name="connsiteX4" fmla="*/ 1924493 w 3753293"/>
              <a:gd name="connsiteY4" fmla="*/ 857693 h 1552354"/>
              <a:gd name="connsiteX5" fmla="*/ 2402958 w 3753293"/>
              <a:gd name="connsiteY5" fmla="*/ 921489 h 1552354"/>
              <a:gd name="connsiteX6" fmla="*/ 3540642 w 3753293"/>
              <a:gd name="connsiteY6" fmla="*/ 910856 h 1552354"/>
              <a:gd name="connsiteX7" fmla="*/ 3678865 w 3753293"/>
              <a:gd name="connsiteY7" fmla="*/ 878958 h 1552354"/>
              <a:gd name="connsiteX0" fmla="*/ 0 w 3944679"/>
              <a:gd name="connsiteY0" fmla="*/ 1006549 h 1552354"/>
              <a:gd name="connsiteX1" fmla="*/ 648586 w 3944679"/>
              <a:gd name="connsiteY1" fmla="*/ 995917 h 1552354"/>
              <a:gd name="connsiteX2" fmla="*/ 1116418 w 3944679"/>
              <a:gd name="connsiteY2" fmla="*/ 70884 h 1552354"/>
              <a:gd name="connsiteX3" fmla="*/ 1584251 w 3944679"/>
              <a:gd name="connsiteY3" fmla="*/ 1421219 h 1552354"/>
              <a:gd name="connsiteX4" fmla="*/ 1924493 w 3944679"/>
              <a:gd name="connsiteY4" fmla="*/ 857693 h 1552354"/>
              <a:gd name="connsiteX5" fmla="*/ 2402958 w 3944679"/>
              <a:gd name="connsiteY5" fmla="*/ 921489 h 1552354"/>
              <a:gd name="connsiteX6" fmla="*/ 3540642 w 3944679"/>
              <a:gd name="connsiteY6" fmla="*/ 910856 h 1552354"/>
              <a:gd name="connsiteX7" fmla="*/ 3907465 w 3944679"/>
              <a:gd name="connsiteY7" fmla="*/ 878958 h 1552354"/>
              <a:gd name="connsiteX0" fmla="*/ 0 w 3540642"/>
              <a:gd name="connsiteY0" fmla="*/ 1006549 h 1552354"/>
              <a:gd name="connsiteX1" fmla="*/ 648586 w 3540642"/>
              <a:gd name="connsiteY1" fmla="*/ 995917 h 1552354"/>
              <a:gd name="connsiteX2" fmla="*/ 1116418 w 3540642"/>
              <a:gd name="connsiteY2" fmla="*/ 70884 h 1552354"/>
              <a:gd name="connsiteX3" fmla="*/ 1584251 w 3540642"/>
              <a:gd name="connsiteY3" fmla="*/ 1421219 h 1552354"/>
              <a:gd name="connsiteX4" fmla="*/ 1924493 w 3540642"/>
              <a:gd name="connsiteY4" fmla="*/ 857693 h 1552354"/>
              <a:gd name="connsiteX5" fmla="*/ 2402958 w 3540642"/>
              <a:gd name="connsiteY5" fmla="*/ 921489 h 1552354"/>
              <a:gd name="connsiteX6" fmla="*/ 3540642 w 3540642"/>
              <a:gd name="connsiteY6" fmla="*/ 910856 h 1552354"/>
              <a:gd name="connsiteX0" fmla="*/ 0 w 3540642"/>
              <a:gd name="connsiteY0" fmla="*/ 1006549 h 1552354"/>
              <a:gd name="connsiteX1" fmla="*/ 648586 w 3540642"/>
              <a:gd name="connsiteY1" fmla="*/ 995917 h 1552354"/>
              <a:gd name="connsiteX2" fmla="*/ 1116418 w 3540642"/>
              <a:gd name="connsiteY2" fmla="*/ 70884 h 1552354"/>
              <a:gd name="connsiteX3" fmla="*/ 1584251 w 3540642"/>
              <a:gd name="connsiteY3" fmla="*/ 1421219 h 1552354"/>
              <a:gd name="connsiteX4" fmla="*/ 1924493 w 3540642"/>
              <a:gd name="connsiteY4" fmla="*/ 857693 h 1552354"/>
              <a:gd name="connsiteX5" fmla="*/ 2402958 w 3540642"/>
              <a:gd name="connsiteY5" fmla="*/ 921489 h 1552354"/>
              <a:gd name="connsiteX6" fmla="*/ 3540642 w 3540642"/>
              <a:gd name="connsiteY6" fmla="*/ 910856 h 1552354"/>
              <a:gd name="connsiteX0" fmla="*/ 0 w 2892056"/>
              <a:gd name="connsiteY0" fmla="*/ 995917 h 1552354"/>
              <a:gd name="connsiteX1" fmla="*/ 467832 w 2892056"/>
              <a:gd name="connsiteY1" fmla="*/ 70884 h 1552354"/>
              <a:gd name="connsiteX2" fmla="*/ 935665 w 2892056"/>
              <a:gd name="connsiteY2" fmla="*/ 1421219 h 1552354"/>
              <a:gd name="connsiteX3" fmla="*/ 1275907 w 2892056"/>
              <a:gd name="connsiteY3" fmla="*/ 857693 h 1552354"/>
              <a:gd name="connsiteX4" fmla="*/ 1754372 w 2892056"/>
              <a:gd name="connsiteY4" fmla="*/ 921489 h 1552354"/>
              <a:gd name="connsiteX5" fmla="*/ 2892056 w 2892056"/>
              <a:gd name="connsiteY5" fmla="*/ 910856 h 1552354"/>
              <a:gd name="connsiteX0" fmla="*/ 35442 w 2927498"/>
              <a:gd name="connsiteY0" fmla="*/ 987056 h 1543493"/>
              <a:gd name="connsiteX1" fmla="*/ 77972 w 2927498"/>
              <a:gd name="connsiteY1" fmla="*/ 1040218 h 1543493"/>
              <a:gd name="connsiteX2" fmla="*/ 503274 w 2927498"/>
              <a:gd name="connsiteY2" fmla="*/ 62023 h 1543493"/>
              <a:gd name="connsiteX3" fmla="*/ 971107 w 2927498"/>
              <a:gd name="connsiteY3" fmla="*/ 1412358 h 1543493"/>
              <a:gd name="connsiteX4" fmla="*/ 1311349 w 2927498"/>
              <a:gd name="connsiteY4" fmla="*/ 848832 h 1543493"/>
              <a:gd name="connsiteX5" fmla="*/ 1789814 w 2927498"/>
              <a:gd name="connsiteY5" fmla="*/ 912628 h 1543493"/>
              <a:gd name="connsiteX6" fmla="*/ 2927498 w 2927498"/>
              <a:gd name="connsiteY6" fmla="*/ 901995 h 1543493"/>
              <a:gd name="connsiteX0" fmla="*/ 0 w 3577856"/>
              <a:gd name="connsiteY0" fmla="*/ 987056 h 1543493"/>
              <a:gd name="connsiteX1" fmla="*/ 728330 w 3577856"/>
              <a:gd name="connsiteY1" fmla="*/ 1040218 h 1543493"/>
              <a:gd name="connsiteX2" fmla="*/ 1153632 w 3577856"/>
              <a:gd name="connsiteY2" fmla="*/ 62023 h 1543493"/>
              <a:gd name="connsiteX3" fmla="*/ 1621465 w 3577856"/>
              <a:gd name="connsiteY3" fmla="*/ 1412358 h 1543493"/>
              <a:gd name="connsiteX4" fmla="*/ 1961707 w 3577856"/>
              <a:gd name="connsiteY4" fmla="*/ 848832 h 1543493"/>
              <a:gd name="connsiteX5" fmla="*/ 2440172 w 3577856"/>
              <a:gd name="connsiteY5" fmla="*/ 912628 h 1543493"/>
              <a:gd name="connsiteX6" fmla="*/ 3577856 w 3577856"/>
              <a:gd name="connsiteY6" fmla="*/ 901995 h 1543493"/>
              <a:gd name="connsiteX0" fmla="*/ 56707 w 3634563"/>
              <a:gd name="connsiteY0" fmla="*/ 987056 h 1543493"/>
              <a:gd name="connsiteX1" fmla="*/ 785037 w 3634563"/>
              <a:gd name="connsiteY1" fmla="*/ 1040218 h 1543493"/>
              <a:gd name="connsiteX2" fmla="*/ 1210339 w 3634563"/>
              <a:gd name="connsiteY2" fmla="*/ 62023 h 1543493"/>
              <a:gd name="connsiteX3" fmla="*/ 1678172 w 3634563"/>
              <a:gd name="connsiteY3" fmla="*/ 1412358 h 1543493"/>
              <a:gd name="connsiteX4" fmla="*/ 2018414 w 3634563"/>
              <a:gd name="connsiteY4" fmla="*/ 848832 h 1543493"/>
              <a:gd name="connsiteX5" fmla="*/ 2496879 w 3634563"/>
              <a:gd name="connsiteY5" fmla="*/ 912628 h 1543493"/>
              <a:gd name="connsiteX6" fmla="*/ 3634563 w 3634563"/>
              <a:gd name="connsiteY6" fmla="*/ 901995 h 1543493"/>
              <a:gd name="connsiteX0" fmla="*/ 246321 w 3824177"/>
              <a:gd name="connsiteY0" fmla="*/ 987056 h 1543493"/>
              <a:gd name="connsiteX1" fmla="*/ 974651 w 3824177"/>
              <a:gd name="connsiteY1" fmla="*/ 1040218 h 1543493"/>
              <a:gd name="connsiteX2" fmla="*/ 1399953 w 3824177"/>
              <a:gd name="connsiteY2" fmla="*/ 62023 h 1543493"/>
              <a:gd name="connsiteX3" fmla="*/ 1867786 w 3824177"/>
              <a:gd name="connsiteY3" fmla="*/ 1412358 h 1543493"/>
              <a:gd name="connsiteX4" fmla="*/ 2208028 w 3824177"/>
              <a:gd name="connsiteY4" fmla="*/ 848832 h 1543493"/>
              <a:gd name="connsiteX5" fmla="*/ 2686493 w 3824177"/>
              <a:gd name="connsiteY5" fmla="*/ 912628 h 1543493"/>
              <a:gd name="connsiteX6" fmla="*/ 3824177 w 3824177"/>
              <a:gd name="connsiteY6" fmla="*/ 901995 h 1543493"/>
              <a:gd name="connsiteX0" fmla="*/ 137336 w 3715192"/>
              <a:gd name="connsiteY0" fmla="*/ 987056 h 1543493"/>
              <a:gd name="connsiteX1" fmla="*/ 121388 w 3715192"/>
              <a:gd name="connsiteY1" fmla="*/ 1139456 h 1543493"/>
              <a:gd name="connsiteX2" fmla="*/ 865666 w 3715192"/>
              <a:gd name="connsiteY2" fmla="*/ 1040218 h 1543493"/>
              <a:gd name="connsiteX3" fmla="*/ 1290968 w 3715192"/>
              <a:gd name="connsiteY3" fmla="*/ 62023 h 1543493"/>
              <a:gd name="connsiteX4" fmla="*/ 1758801 w 3715192"/>
              <a:gd name="connsiteY4" fmla="*/ 1412358 h 1543493"/>
              <a:gd name="connsiteX5" fmla="*/ 2099043 w 3715192"/>
              <a:gd name="connsiteY5" fmla="*/ 848832 h 1543493"/>
              <a:gd name="connsiteX6" fmla="*/ 2577508 w 3715192"/>
              <a:gd name="connsiteY6" fmla="*/ 912628 h 1543493"/>
              <a:gd name="connsiteX7" fmla="*/ 3715192 w 3715192"/>
              <a:gd name="connsiteY7" fmla="*/ 901995 h 1543493"/>
              <a:gd name="connsiteX0" fmla="*/ 2658 w 3885314"/>
              <a:gd name="connsiteY0" fmla="*/ 1139456 h 1543493"/>
              <a:gd name="connsiteX1" fmla="*/ 291510 w 3885314"/>
              <a:gd name="connsiteY1" fmla="*/ 1139456 h 1543493"/>
              <a:gd name="connsiteX2" fmla="*/ 1035788 w 3885314"/>
              <a:gd name="connsiteY2" fmla="*/ 1040218 h 1543493"/>
              <a:gd name="connsiteX3" fmla="*/ 1461090 w 3885314"/>
              <a:gd name="connsiteY3" fmla="*/ 62023 h 1543493"/>
              <a:gd name="connsiteX4" fmla="*/ 1928923 w 3885314"/>
              <a:gd name="connsiteY4" fmla="*/ 1412358 h 1543493"/>
              <a:gd name="connsiteX5" fmla="*/ 2269165 w 3885314"/>
              <a:gd name="connsiteY5" fmla="*/ 848832 h 1543493"/>
              <a:gd name="connsiteX6" fmla="*/ 2747630 w 3885314"/>
              <a:gd name="connsiteY6" fmla="*/ 912628 h 1543493"/>
              <a:gd name="connsiteX7" fmla="*/ 3885314 w 3885314"/>
              <a:gd name="connsiteY7" fmla="*/ 901995 h 154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5314" h="1543493">
                <a:moveTo>
                  <a:pt x="2658" y="1139456"/>
                </a:moveTo>
                <a:cubicBezTo>
                  <a:pt x="0" y="1139456"/>
                  <a:pt x="119322" y="1155996"/>
                  <a:pt x="291510" y="1139456"/>
                </a:cubicBezTo>
                <a:cubicBezTo>
                  <a:pt x="463698" y="1122916"/>
                  <a:pt x="840858" y="1219790"/>
                  <a:pt x="1035788" y="1040218"/>
                </a:cubicBezTo>
                <a:cubicBezTo>
                  <a:pt x="1230718" y="860646"/>
                  <a:pt x="1312234" y="0"/>
                  <a:pt x="1461090" y="62023"/>
                </a:cubicBezTo>
                <a:cubicBezTo>
                  <a:pt x="1609946" y="124046"/>
                  <a:pt x="1794244" y="1281223"/>
                  <a:pt x="1928923" y="1412358"/>
                </a:cubicBezTo>
                <a:cubicBezTo>
                  <a:pt x="2063602" y="1543493"/>
                  <a:pt x="2132714" y="932120"/>
                  <a:pt x="2269165" y="848832"/>
                </a:cubicBezTo>
                <a:cubicBezTo>
                  <a:pt x="2405616" y="765544"/>
                  <a:pt x="2488905" y="910856"/>
                  <a:pt x="2747630" y="912628"/>
                </a:cubicBezTo>
                <a:lnTo>
                  <a:pt x="3885314" y="901995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5"/>
          <p:cNvGrpSpPr/>
          <p:nvPr/>
        </p:nvGrpSpPr>
        <p:grpSpPr>
          <a:xfrm>
            <a:off x="6096000" y="6324600"/>
            <a:ext cx="990600" cy="369332"/>
            <a:chOff x="4114800" y="6488668"/>
            <a:chExt cx="990600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114800" y="64886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err="1" smtClean="0">
                  <a:latin typeface="Times" pitchFamily="2" charset="0"/>
                </a:rPr>
                <a:t>X</a:t>
              </a:r>
              <a:r>
                <a:rPr lang="en-US" i="1" baseline="-25000" dirty="0" err="1" smtClean="0">
                  <a:latin typeface="Times" pitchFamily="2" charset="0"/>
                </a:rPr>
                <a:t>val</a:t>
              </a:r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235301" y="65532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/>
          <p:cNvCxnSpPr/>
          <p:nvPr/>
        </p:nvCxnSpPr>
        <p:spPr>
          <a:xfrm>
            <a:off x="3864934" y="6477000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40"/>
          <p:cNvGrpSpPr/>
          <p:nvPr/>
        </p:nvGrpSpPr>
        <p:grpSpPr>
          <a:xfrm>
            <a:off x="3352800" y="6400800"/>
            <a:ext cx="1741967" cy="342566"/>
            <a:chOff x="3352800" y="6400800"/>
            <a:chExt cx="1741967" cy="342566"/>
          </a:xfrm>
        </p:grpSpPr>
        <p:grpSp>
          <p:nvGrpSpPr>
            <p:cNvPr id="5" name="Group 38"/>
            <p:cNvGrpSpPr/>
            <p:nvPr/>
          </p:nvGrpSpPr>
          <p:grpSpPr>
            <a:xfrm>
              <a:off x="3352800" y="6400800"/>
              <a:ext cx="1264295" cy="228600"/>
              <a:chOff x="3352800" y="6400800"/>
              <a:chExt cx="1264295" cy="228600"/>
            </a:xfrm>
          </p:grpSpPr>
          <p:grpSp>
            <p:nvGrpSpPr>
              <p:cNvPr id="6" name="Group 34"/>
              <p:cNvGrpSpPr/>
              <p:nvPr/>
            </p:nvGrpSpPr>
            <p:grpSpPr>
              <a:xfrm>
                <a:off x="3352800" y="6400800"/>
                <a:ext cx="45095" cy="228600"/>
                <a:chOff x="7695406" y="1829197"/>
                <a:chExt cx="45095" cy="228600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 rot="5400000">
                  <a:off x="7581900" y="1942703"/>
                  <a:ext cx="2286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7625407" y="1942703"/>
                  <a:ext cx="2286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35"/>
              <p:cNvGrpSpPr/>
              <p:nvPr/>
            </p:nvGrpSpPr>
            <p:grpSpPr>
              <a:xfrm>
                <a:off x="4572000" y="6400800"/>
                <a:ext cx="45095" cy="228600"/>
                <a:chOff x="7695406" y="1829197"/>
                <a:chExt cx="45095" cy="228600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 rot="5400000">
                  <a:off x="7581900" y="1942703"/>
                  <a:ext cx="2286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rot="5400000">
                  <a:off x="7625407" y="1942703"/>
                  <a:ext cx="2286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0" name="TextBox 39"/>
            <p:cNvSpPr txBox="1"/>
            <p:nvPr/>
          </p:nvSpPr>
          <p:spPr>
            <a:xfrm>
              <a:off x="4561367" y="6466367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baseline="-25000" dirty="0" smtClean="0">
                  <a:latin typeface="Times New Roman" pitchFamily="18" charset="0"/>
                  <a:cs typeface="Times New Roman" pitchFamily="18" charset="0"/>
                </a:rPr>
                <a:t>Fro</a:t>
              </a:r>
              <a:endParaRPr 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535807" y="632460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RMSE =</a:t>
            </a:r>
            <a:endParaRPr lang="en-US" dirty="0"/>
          </a:p>
        </p:txBody>
      </p:sp>
      <p:grpSp>
        <p:nvGrpSpPr>
          <p:cNvPr id="21" name="Group 24"/>
          <p:cNvGrpSpPr/>
          <p:nvPr/>
        </p:nvGrpSpPr>
        <p:grpSpPr>
          <a:xfrm>
            <a:off x="1752600" y="6336268"/>
            <a:ext cx="990600" cy="369332"/>
            <a:chOff x="4114800" y="6488668"/>
            <a:chExt cx="990600" cy="369332"/>
          </a:xfrm>
          <a:noFill/>
        </p:grpSpPr>
        <p:sp>
          <p:nvSpPr>
            <p:cNvPr id="22" name="TextBox 21"/>
            <p:cNvSpPr txBox="1"/>
            <p:nvPr/>
          </p:nvSpPr>
          <p:spPr>
            <a:xfrm>
              <a:off x="4114800" y="6488668"/>
              <a:ext cx="9906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i="1" dirty="0" err="1" smtClean="0">
                  <a:latin typeface="Times" pitchFamily="2" charset="0"/>
                </a:rPr>
                <a:t>X</a:t>
              </a:r>
              <a:r>
                <a:rPr lang="en-US" i="1" baseline="-25000" dirty="0" err="1" smtClean="0">
                  <a:latin typeface="Times" pitchFamily="2" charset="0"/>
                </a:rPr>
                <a:t>train</a:t>
              </a:r>
              <a:r>
                <a:rPr lang="en-US" i="1" baseline="-25000" dirty="0" smtClean="0">
                  <a:latin typeface="Times" pitchFamily="2" charset="0"/>
                </a:rPr>
                <a:t>(</a:t>
              </a:r>
              <a:r>
                <a:rPr lang="el-GR" i="1" baseline="-25000" dirty="0" smtClean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i="1" baseline="-25000" dirty="0" smtClean="0">
                  <a:latin typeface="Times" pitchFamily="2" charset="0"/>
                </a:rPr>
                <a:t>)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235301" y="6553200"/>
              <a:ext cx="1524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 L 0.46267 -0.434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" y="-2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44444E-6 L 0.471 -0.4458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" y="-2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7083 -0.4541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" y="-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22083 -4.07407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17917 -4.07407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0" grpId="0" animBg="1"/>
      <p:bldP spid="11" grpId="0" animBg="1"/>
      <p:bldP spid="12" grpId="0" animBg="1"/>
      <p:bldP spid="13" grpId="0"/>
      <p:bldP spid="16" grpId="0"/>
      <p:bldP spid="17" grpId="0"/>
      <p:bldP spid="19" grpId="0" animBg="1"/>
      <p:bldP spid="20" grpId="0" animBg="1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6F4-6FB0-4AE8-BBE3-A2B750B36A8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76200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But what if my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validation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data also has artifacts?</a:t>
            </a:r>
          </a:p>
        </p:txBody>
      </p:sp>
      <p:grpSp>
        <p:nvGrpSpPr>
          <p:cNvPr id="2" name="Group 28"/>
          <p:cNvGrpSpPr/>
          <p:nvPr/>
        </p:nvGrpSpPr>
        <p:grpSpPr>
          <a:xfrm>
            <a:off x="381000" y="685800"/>
            <a:ext cx="3885314" cy="3296093"/>
            <a:chOff x="534286" y="3561907"/>
            <a:chExt cx="3885314" cy="3296093"/>
          </a:xfrm>
        </p:grpSpPr>
        <p:sp>
          <p:nvSpPr>
            <p:cNvPr id="13" name="Freeform 12"/>
            <p:cNvSpPr/>
            <p:nvPr/>
          </p:nvSpPr>
          <p:spPr>
            <a:xfrm>
              <a:off x="534286" y="3561907"/>
              <a:ext cx="3885314" cy="1543493"/>
            </a:xfrm>
            <a:custGeom>
              <a:avLst/>
              <a:gdLst>
                <a:gd name="connsiteX0" fmla="*/ 0 w 3753293"/>
                <a:gd name="connsiteY0" fmla="*/ 1006549 h 1552354"/>
                <a:gd name="connsiteX1" fmla="*/ 648586 w 3753293"/>
                <a:gd name="connsiteY1" fmla="*/ 995917 h 1552354"/>
                <a:gd name="connsiteX2" fmla="*/ 1116418 w 3753293"/>
                <a:gd name="connsiteY2" fmla="*/ 70884 h 1552354"/>
                <a:gd name="connsiteX3" fmla="*/ 1584251 w 3753293"/>
                <a:gd name="connsiteY3" fmla="*/ 1421219 h 1552354"/>
                <a:gd name="connsiteX4" fmla="*/ 1924493 w 3753293"/>
                <a:gd name="connsiteY4" fmla="*/ 857693 h 1552354"/>
                <a:gd name="connsiteX5" fmla="*/ 2402958 w 3753293"/>
                <a:gd name="connsiteY5" fmla="*/ 921489 h 1552354"/>
                <a:gd name="connsiteX6" fmla="*/ 3540642 w 3753293"/>
                <a:gd name="connsiteY6" fmla="*/ 910856 h 1552354"/>
                <a:gd name="connsiteX7" fmla="*/ 3678865 w 3753293"/>
                <a:gd name="connsiteY7" fmla="*/ 878958 h 1552354"/>
                <a:gd name="connsiteX0" fmla="*/ 0 w 3944679"/>
                <a:gd name="connsiteY0" fmla="*/ 1006549 h 1552354"/>
                <a:gd name="connsiteX1" fmla="*/ 648586 w 3944679"/>
                <a:gd name="connsiteY1" fmla="*/ 995917 h 1552354"/>
                <a:gd name="connsiteX2" fmla="*/ 1116418 w 3944679"/>
                <a:gd name="connsiteY2" fmla="*/ 70884 h 1552354"/>
                <a:gd name="connsiteX3" fmla="*/ 1584251 w 3944679"/>
                <a:gd name="connsiteY3" fmla="*/ 1421219 h 1552354"/>
                <a:gd name="connsiteX4" fmla="*/ 1924493 w 3944679"/>
                <a:gd name="connsiteY4" fmla="*/ 857693 h 1552354"/>
                <a:gd name="connsiteX5" fmla="*/ 2402958 w 3944679"/>
                <a:gd name="connsiteY5" fmla="*/ 921489 h 1552354"/>
                <a:gd name="connsiteX6" fmla="*/ 3540642 w 3944679"/>
                <a:gd name="connsiteY6" fmla="*/ 910856 h 1552354"/>
                <a:gd name="connsiteX7" fmla="*/ 3907465 w 3944679"/>
                <a:gd name="connsiteY7" fmla="*/ 878958 h 1552354"/>
                <a:gd name="connsiteX0" fmla="*/ 0 w 3540642"/>
                <a:gd name="connsiteY0" fmla="*/ 1006549 h 1552354"/>
                <a:gd name="connsiteX1" fmla="*/ 648586 w 3540642"/>
                <a:gd name="connsiteY1" fmla="*/ 995917 h 1552354"/>
                <a:gd name="connsiteX2" fmla="*/ 1116418 w 3540642"/>
                <a:gd name="connsiteY2" fmla="*/ 70884 h 1552354"/>
                <a:gd name="connsiteX3" fmla="*/ 1584251 w 3540642"/>
                <a:gd name="connsiteY3" fmla="*/ 1421219 h 1552354"/>
                <a:gd name="connsiteX4" fmla="*/ 1924493 w 3540642"/>
                <a:gd name="connsiteY4" fmla="*/ 857693 h 1552354"/>
                <a:gd name="connsiteX5" fmla="*/ 2402958 w 3540642"/>
                <a:gd name="connsiteY5" fmla="*/ 921489 h 1552354"/>
                <a:gd name="connsiteX6" fmla="*/ 3540642 w 3540642"/>
                <a:gd name="connsiteY6" fmla="*/ 910856 h 1552354"/>
                <a:gd name="connsiteX0" fmla="*/ 0 w 3540642"/>
                <a:gd name="connsiteY0" fmla="*/ 1006549 h 1552354"/>
                <a:gd name="connsiteX1" fmla="*/ 648586 w 3540642"/>
                <a:gd name="connsiteY1" fmla="*/ 995917 h 1552354"/>
                <a:gd name="connsiteX2" fmla="*/ 1116418 w 3540642"/>
                <a:gd name="connsiteY2" fmla="*/ 70884 h 1552354"/>
                <a:gd name="connsiteX3" fmla="*/ 1584251 w 3540642"/>
                <a:gd name="connsiteY3" fmla="*/ 1421219 h 1552354"/>
                <a:gd name="connsiteX4" fmla="*/ 1924493 w 3540642"/>
                <a:gd name="connsiteY4" fmla="*/ 857693 h 1552354"/>
                <a:gd name="connsiteX5" fmla="*/ 2402958 w 3540642"/>
                <a:gd name="connsiteY5" fmla="*/ 921489 h 1552354"/>
                <a:gd name="connsiteX6" fmla="*/ 3540642 w 3540642"/>
                <a:gd name="connsiteY6" fmla="*/ 910856 h 1552354"/>
                <a:gd name="connsiteX0" fmla="*/ 0 w 2892056"/>
                <a:gd name="connsiteY0" fmla="*/ 995917 h 1552354"/>
                <a:gd name="connsiteX1" fmla="*/ 467832 w 2892056"/>
                <a:gd name="connsiteY1" fmla="*/ 70884 h 1552354"/>
                <a:gd name="connsiteX2" fmla="*/ 935665 w 2892056"/>
                <a:gd name="connsiteY2" fmla="*/ 1421219 h 1552354"/>
                <a:gd name="connsiteX3" fmla="*/ 1275907 w 2892056"/>
                <a:gd name="connsiteY3" fmla="*/ 857693 h 1552354"/>
                <a:gd name="connsiteX4" fmla="*/ 1754372 w 2892056"/>
                <a:gd name="connsiteY4" fmla="*/ 921489 h 1552354"/>
                <a:gd name="connsiteX5" fmla="*/ 2892056 w 2892056"/>
                <a:gd name="connsiteY5" fmla="*/ 910856 h 1552354"/>
                <a:gd name="connsiteX0" fmla="*/ 35442 w 2927498"/>
                <a:gd name="connsiteY0" fmla="*/ 987056 h 1543493"/>
                <a:gd name="connsiteX1" fmla="*/ 77972 w 2927498"/>
                <a:gd name="connsiteY1" fmla="*/ 1040218 h 1543493"/>
                <a:gd name="connsiteX2" fmla="*/ 503274 w 2927498"/>
                <a:gd name="connsiteY2" fmla="*/ 62023 h 1543493"/>
                <a:gd name="connsiteX3" fmla="*/ 971107 w 2927498"/>
                <a:gd name="connsiteY3" fmla="*/ 1412358 h 1543493"/>
                <a:gd name="connsiteX4" fmla="*/ 1311349 w 2927498"/>
                <a:gd name="connsiteY4" fmla="*/ 848832 h 1543493"/>
                <a:gd name="connsiteX5" fmla="*/ 1789814 w 2927498"/>
                <a:gd name="connsiteY5" fmla="*/ 912628 h 1543493"/>
                <a:gd name="connsiteX6" fmla="*/ 2927498 w 2927498"/>
                <a:gd name="connsiteY6" fmla="*/ 901995 h 1543493"/>
                <a:gd name="connsiteX0" fmla="*/ 0 w 3577856"/>
                <a:gd name="connsiteY0" fmla="*/ 987056 h 1543493"/>
                <a:gd name="connsiteX1" fmla="*/ 728330 w 3577856"/>
                <a:gd name="connsiteY1" fmla="*/ 1040218 h 1543493"/>
                <a:gd name="connsiteX2" fmla="*/ 1153632 w 3577856"/>
                <a:gd name="connsiteY2" fmla="*/ 62023 h 1543493"/>
                <a:gd name="connsiteX3" fmla="*/ 1621465 w 3577856"/>
                <a:gd name="connsiteY3" fmla="*/ 1412358 h 1543493"/>
                <a:gd name="connsiteX4" fmla="*/ 1961707 w 3577856"/>
                <a:gd name="connsiteY4" fmla="*/ 848832 h 1543493"/>
                <a:gd name="connsiteX5" fmla="*/ 2440172 w 3577856"/>
                <a:gd name="connsiteY5" fmla="*/ 912628 h 1543493"/>
                <a:gd name="connsiteX6" fmla="*/ 3577856 w 3577856"/>
                <a:gd name="connsiteY6" fmla="*/ 901995 h 1543493"/>
                <a:gd name="connsiteX0" fmla="*/ 56707 w 3634563"/>
                <a:gd name="connsiteY0" fmla="*/ 987056 h 1543493"/>
                <a:gd name="connsiteX1" fmla="*/ 785037 w 3634563"/>
                <a:gd name="connsiteY1" fmla="*/ 1040218 h 1543493"/>
                <a:gd name="connsiteX2" fmla="*/ 1210339 w 3634563"/>
                <a:gd name="connsiteY2" fmla="*/ 62023 h 1543493"/>
                <a:gd name="connsiteX3" fmla="*/ 1678172 w 3634563"/>
                <a:gd name="connsiteY3" fmla="*/ 1412358 h 1543493"/>
                <a:gd name="connsiteX4" fmla="*/ 2018414 w 3634563"/>
                <a:gd name="connsiteY4" fmla="*/ 848832 h 1543493"/>
                <a:gd name="connsiteX5" fmla="*/ 2496879 w 3634563"/>
                <a:gd name="connsiteY5" fmla="*/ 912628 h 1543493"/>
                <a:gd name="connsiteX6" fmla="*/ 3634563 w 3634563"/>
                <a:gd name="connsiteY6" fmla="*/ 901995 h 1543493"/>
                <a:gd name="connsiteX0" fmla="*/ 246321 w 3824177"/>
                <a:gd name="connsiteY0" fmla="*/ 987056 h 1543493"/>
                <a:gd name="connsiteX1" fmla="*/ 974651 w 3824177"/>
                <a:gd name="connsiteY1" fmla="*/ 1040218 h 1543493"/>
                <a:gd name="connsiteX2" fmla="*/ 1399953 w 3824177"/>
                <a:gd name="connsiteY2" fmla="*/ 62023 h 1543493"/>
                <a:gd name="connsiteX3" fmla="*/ 1867786 w 3824177"/>
                <a:gd name="connsiteY3" fmla="*/ 1412358 h 1543493"/>
                <a:gd name="connsiteX4" fmla="*/ 2208028 w 3824177"/>
                <a:gd name="connsiteY4" fmla="*/ 848832 h 1543493"/>
                <a:gd name="connsiteX5" fmla="*/ 2686493 w 3824177"/>
                <a:gd name="connsiteY5" fmla="*/ 912628 h 1543493"/>
                <a:gd name="connsiteX6" fmla="*/ 3824177 w 3824177"/>
                <a:gd name="connsiteY6" fmla="*/ 901995 h 1543493"/>
                <a:gd name="connsiteX0" fmla="*/ 137336 w 3715192"/>
                <a:gd name="connsiteY0" fmla="*/ 987056 h 1543493"/>
                <a:gd name="connsiteX1" fmla="*/ 121388 w 3715192"/>
                <a:gd name="connsiteY1" fmla="*/ 1139456 h 1543493"/>
                <a:gd name="connsiteX2" fmla="*/ 865666 w 3715192"/>
                <a:gd name="connsiteY2" fmla="*/ 1040218 h 1543493"/>
                <a:gd name="connsiteX3" fmla="*/ 1290968 w 3715192"/>
                <a:gd name="connsiteY3" fmla="*/ 62023 h 1543493"/>
                <a:gd name="connsiteX4" fmla="*/ 1758801 w 3715192"/>
                <a:gd name="connsiteY4" fmla="*/ 1412358 h 1543493"/>
                <a:gd name="connsiteX5" fmla="*/ 2099043 w 3715192"/>
                <a:gd name="connsiteY5" fmla="*/ 848832 h 1543493"/>
                <a:gd name="connsiteX6" fmla="*/ 2577508 w 3715192"/>
                <a:gd name="connsiteY6" fmla="*/ 912628 h 1543493"/>
                <a:gd name="connsiteX7" fmla="*/ 3715192 w 3715192"/>
                <a:gd name="connsiteY7" fmla="*/ 901995 h 1543493"/>
                <a:gd name="connsiteX0" fmla="*/ 2658 w 3885314"/>
                <a:gd name="connsiteY0" fmla="*/ 1139456 h 1543493"/>
                <a:gd name="connsiteX1" fmla="*/ 291510 w 3885314"/>
                <a:gd name="connsiteY1" fmla="*/ 1139456 h 1543493"/>
                <a:gd name="connsiteX2" fmla="*/ 1035788 w 3885314"/>
                <a:gd name="connsiteY2" fmla="*/ 1040218 h 1543493"/>
                <a:gd name="connsiteX3" fmla="*/ 1461090 w 3885314"/>
                <a:gd name="connsiteY3" fmla="*/ 62023 h 1543493"/>
                <a:gd name="connsiteX4" fmla="*/ 1928923 w 3885314"/>
                <a:gd name="connsiteY4" fmla="*/ 1412358 h 1543493"/>
                <a:gd name="connsiteX5" fmla="*/ 2269165 w 3885314"/>
                <a:gd name="connsiteY5" fmla="*/ 848832 h 1543493"/>
                <a:gd name="connsiteX6" fmla="*/ 2747630 w 3885314"/>
                <a:gd name="connsiteY6" fmla="*/ 912628 h 1543493"/>
                <a:gd name="connsiteX7" fmla="*/ 3885314 w 3885314"/>
                <a:gd name="connsiteY7" fmla="*/ 901995 h 154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85314" h="1543493">
                  <a:moveTo>
                    <a:pt x="2658" y="1139456"/>
                  </a:moveTo>
                  <a:cubicBezTo>
                    <a:pt x="0" y="1139456"/>
                    <a:pt x="119322" y="1155996"/>
                    <a:pt x="291510" y="1139456"/>
                  </a:cubicBezTo>
                  <a:cubicBezTo>
                    <a:pt x="463698" y="1122916"/>
                    <a:pt x="840858" y="1219790"/>
                    <a:pt x="1035788" y="1040218"/>
                  </a:cubicBezTo>
                  <a:cubicBezTo>
                    <a:pt x="1230718" y="860646"/>
                    <a:pt x="1312234" y="0"/>
                    <a:pt x="1461090" y="62023"/>
                  </a:cubicBezTo>
                  <a:cubicBezTo>
                    <a:pt x="1609946" y="124046"/>
                    <a:pt x="1794244" y="1281223"/>
                    <a:pt x="1928923" y="1412358"/>
                  </a:cubicBezTo>
                  <a:cubicBezTo>
                    <a:pt x="2063602" y="1543493"/>
                    <a:pt x="2132714" y="932120"/>
                    <a:pt x="2269165" y="848832"/>
                  </a:cubicBezTo>
                  <a:cubicBezTo>
                    <a:pt x="2405616" y="765544"/>
                    <a:pt x="2488905" y="910856"/>
                    <a:pt x="2747630" y="912628"/>
                  </a:cubicBezTo>
                  <a:lnTo>
                    <a:pt x="3885314" y="901995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534286" y="4114801"/>
              <a:ext cx="3885314" cy="2500128"/>
            </a:xfrm>
            <a:custGeom>
              <a:avLst/>
              <a:gdLst>
                <a:gd name="connsiteX0" fmla="*/ 0 w 3753293"/>
                <a:gd name="connsiteY0" fmla="*/ 1006549 h 1552354"/>
                <a:gd name="connsiteX1" fmla="*/ 648586 w 3753293"/>
                <a:gd name="connsiteY1" fmla="*/ 995917 h 1552354"/>
                <a:gd name="connsiteX2" fmla="*/ 1116418 w 3753293"/>
                <a:gd name="connsiteY2" fmla="*/ 70884 h 1552354"/>
                <a:gd name="connsiteX3" fmla="*/ 1584251 w 3753293"/>
                <a:gd name="connsiteY3" fmla="*/ 1421219 h 1552354"/>
                <a:gd name="connsiteX4" fmla="*/ 1924493 w 3753293"/>
                <a:gd name="connsiteY4" fmla="*/ 857693 h 1552354"/>
                <a:gd name="connsiteX5" fmla="*/ 2402958 w 3753293"/>
                <a:gd name="connsiteY5" fmla="*/ 921489 h 1552354"/>
                <a:gd name="connsiteX6" fmla="*/ 3540642 w 3753293"/>
                <a:gd name="connsiteY6" fmla="*/ 910856 h 1552354"/>
                <a:gd name="connsiteX7" fmla="*/ 3678865 w 3753293"/>
                <a:gd name="connsiteY7" fmla="*/ 878958 h 1552354"/>
                <a:gd name="connsiteX0" fmla="*/ 0 w 3944679"/>
                <a:gd name="connsiteY0" fmla="*/ 1006549 h 1552354"/>
                <a:gd name="connsiteX1" fmla="*/ 648586 w 3944679"/>
                <a:gd name="connsiteY1" fmla="*/ 995917 h 1552354"/>
                <a:gd name="connsiteX2" fmla="*/ 1116418 w 3944679"/>
                <a:gd name="connsiteY2" fmla="*/ 70884 h 1552354"/>
                <a:gd name="connsiteX3" fmla="*/ 1584251 w 3944679"/>
                <a:gd name="connsiteY3" fmla="*/ 1421219 h 1552354"/>
                <a:gd name="connsiteX4" fmla="*/ 1924493 w 3944679"/>
                <a:gd name="connsiteY4" fmla="*/ 857693 h 1552354"/>
                <a:gd name="connsiteX5" fmla="*/ 2402958 w 3944679"/>
                <a:gd name="connsiteY5" fmla="*/ 921489 h 1552354"/>
                <a:gd name="connsiteX6" fmla="*/ 3540642 w 3944679"/>
                <a:gd name="connsiteY6" fmla="*/ 910856 h 1552354"/>
                <a:gd name="connsiteX7" fmla="*/ 3907465 w 3944679"/>
                <a:gd name="connsiteY7" fmla="*/ 878958 h 1552354"/>
                <a:gd name="connsiteX0" fmla="*/ 0 w 3540642"/>
                <a:gd name="connsiteY0" fmla="*/ 1006549 h 1552354"/>
                <a:gd name="connsiteX1" fmla="*/ 648586 w 3540642"/>
                <a:gd name="connsiteY1" fmla="*/ 995917 h 1552354"/>
                <a:gd name="connsiteX2" fmla="*/ 1116418 w 3540642"/>
                <a:gd name="connsiteY2" fmla="*/ 70884 h 1552354"/>
                <a:gd name="connsiteX3" fmla="*/ 1584251 w 3540642"/>
                <a:gd name="connsiteY3" fmla="*/ 1421219 h 1552354"/>
                <a:gd name="connsiteX4" fmla="*/ 1924493 w 3540642"/>
                <a:gd name="connsiteY4" fmla="*/ 857693 h 1552354"/>
                <a:gd name="connsiteX5" fmla="*/ 2402958 w 3540642"/>
                <a:gd name="connsiteY5" fmla="*/ 921489 h 1552354"/>
                <a:gd name="connsiteX6" fmla="*/ 3540642 w 3540642"/>
                <a:gd name="connsiteY6" fmla="*/ 910856 h 1552354"/>
                <a:gd name="connsiteX0" fmla="*/ 0 w 3540642"/>
                <a:gd name="connsiteY0" fmla="*/ 1006549 h 1552354"/>
                <a:gd name="connsiteX1" fmla="*/ 648586 w 3540642"/>
                <a:gd name="connsiteY1" fmla="*/ 995917 h 1552354"/>
                <a:gd name="connsiteX2" fmla="*/ 1116418 w 3540642"/>
                <a:gd name="connsiteY2" fmla="*/ 70884 h 1552354"/>
                <a:gd name="connsiteX3" fmla="*/ 1584251 w 3540642"/>
                <a:gd name="connsiteY3" fmla="*/ 1421219 h 1552354"/>
                <a:gd name="connsiteX4" fmla="*/ 1924493 w 3540642"/>
                <a:gd name="connsiteY4" fmla="*/ 857693 h 1552354"/>
                <a:gd name="connsiteX5" fmla="*/ 2402958 w 3540642"/>
                <a:gd name="connsiteY5" fmla="*/ 921489 h 1552354"/>
                <a:gd name="connsiteX6" fmla="*/ 3540642 w 3540642"/>
                <a:gd name="connsiteY6" fmla="*/ 910856 h 1552354"/>
                <a:gd name="connsiteX0" fmla="*/ 0 w 2892056"/>
                <a:gd name="connsiteY0" fmla="*/ 995917 h 1552354"/>
                <a:gd name="connsiteX1" fmla="*/ 467832 w 2892056"/>
                <a:gd name="connsiteY1" fmla="*/ 70884 h 1552354"/>
                <a:gd name="connsiteX2" fmla="*/ 935665 w 2892056"/>
                <a:gd name="connsiteY2" fmla="*/ 1421219 h 1552354"/>
                <a:gd name="connsiteX3" fmla="*/ 1275907 w 2892056"/>
                <a:gd name="connsiteY3" fmla="*/ 857693 h 1552354"/>
                <a:gd name="connsiteX4" fmla="*/ 1754372 w 2892056"/>
                <a:gd name="connsiteY4" fmla="*/ 921489 h 1552354"/>
                <a:gd name="connsiteX5" fmla="*/ 2892056 w 2892056"/>
                <a:gd name="connsiteY5" fmla="*/ 910856 h 1552354"/>
                <a:gd name="connsiteX0" fmla="*/ 35442 w 2927498"/>
                <a:gd name="connsiteY0" fmla="*/ 987056 h 1543493"/>
                <a:gd name="connsiteX1" fmla="*/ 77972 w 2927498"/>
                <a:gd name="connsiteY1" fmla="*/ 1040218 h 1543493"/>
                <a:gd name="connsiteX2" fmla="*/ 503274 w 2927498"/>
                <a:gd name="connsiteY2" fmla="*/ 62023 h 1543493"/>
                <a:gd name="connsiteX3" fmla="*/ 971107 w 2927498"/>
                <a:gd name="connsiteY3" fmla="*/ 1412358 h 1543493"/>
                <a:gd name="connsiteX4" fmla="*/ 1311349 w 2927498"/>
                <a:gd name="connsiteY4" fmla="*/ 848832 h 1543493"/>
                <a:gd name="connsiteX5" fmla="*/ 1789814 w 2927498"/>
                <a:gd name="connsiteY5" fmla="*/ 912628 h 1543493"/>
                <a:gd name="connsiteX6" fmla="*/ 2927498 w 2927498"/>
                <a:gd name="connsiteY6" fmla="*/ 901995 h 1543493"/>
                <a:gd name="connsiteX0" fmla="*/ 0 w 3577856"/>
                <a:gd name="connsiteY0" fmla="*/ 987056 h 1543493"/>
                <a:gd name="connsiteX1" fmla="*/ 728330 w 3577856"/>
                <a:gd name="connsiteY1" fmla="*/ 1040218 h 1543493"/>
                <a:gd name="connsiteX2" fmla="*/ 1153632 w 3577856"/>
                <a:gd name="connsiteY2" fmla="*/ 62023 h 1543493"/>
                <a:gd name="connsiteX3" fmla="*/ 1621465 w 3577856"/>
                <a:gd name="connsiteY3" fmla="*/ 1412358 h 1543493"/>
                <a:gd name="connsiteX4" fmla="*/ 1961707 w 3577856"/>
                <a:gd name="connsiteY4" fmla="*/ 848832 h 1543493"/>
                <a:gd name="connsiteX5" fmla="*/ 2440172 w 3577856"/>
                <a:gd name="connsiteY5" fmla="*/ 912628 h 1543493"/>
                <a:gd name="connsiteX6" fmla="*/ 3577856 w 3577856"/>
                <a:gd name="connsiteY6" fmla="*/ 901995 h 1543493"/>
                <a:gd name="connsiteX0" fmla="*/ 56707 w 3634563"/>
                <a:gd name="connsiteY0" fmla="*/ 987056 h 1543493"/>
                <a:gd name="connsiteX1" fmla="*/ 785037 w 3634563"/>
                <a:gd name="connsiteY1" fmla="*/ 1040218 h 1543493"/>
                <a:gd name="connsiteX2" fmla="*/ 1210339 w 3634563"/>
                <a:gd name="connsiteY2" fmla="*/ 62023 h 1543493"/>
                <a:gd name="connsiteX3" fmla="*/ 1678172 w 3634563"/>
                <a:gd name="connsiteY3" fmla="*/ 1412358 h 1543493"/>
                <a:gd name="connsiteX4" fmla="*/ 2018414 w 3634563"/>
                <a:gd name="connsiteY4" fmla="*/ 848832 h 1543493"/>
                <a:gd name="connsiteX5" fmla="*/ 2496879 w 3634563"/>
                <a:gd name="connsiteY5" fmla="*/ 912628 h 1543493"/>
                <a:gd name="connsiteX6" fmla="*/ 3634563 w 3634563"/>
                <a:gd name="connsiteY6" fmla="*/ 901995 h 1543493"/>
                <a:gd name="connsiteX0" fmla="*/ 246321 w 3824177"/>
                <a:gd name="connsiteY0" fmla="*/ 987056 h 1543493"/>
                <a:gd name="connsiteX1" fmla="*/ 974651 w 3824177"/>
                <a:gd name="connsiteY1" fmla="*/ 1040218 h 1543493"/>
                <a:gd name="connsiteX2" fmla="*/ 1399953 w 3824177"/>
                <a:gd name="connsiteY2" fmla="*/ 62023 h 1543493"/>
                <a:gd name="connsiteX3" fmla="*/ 1867786 w 3824177"/>
                <a:gd name="connsiteY3" fmla="*/ 1412358 h 1543493"/>
                <a:gd name="connsiteX4" fmla="*/ 2208028 w 3824177"/>
                <a:gd name="connsiteY4" fmla="*/ 848832 h 1543493"/>
                <a:gd name="connsiteX5" fmla="*/ 2686493 w 3824177"/>
                <a:gd name="connsiteY5" fmla="*/ 912628 h 1543493"/>
                <a:gd name="connsiteX6" fmla="*/ 3824177 w 3824177"/>
                <a:gd name="connsiteY6" fmla="*/ 901995 h 1543493"/>
                <a:gd name="connsiteX0" fmla="*/ 137336 w 3715192"/>
                <a:gd name="connsiteY0" fmla="*/ 987056 h 1543493"/>
                <a:gd name="connsiteX1" fmla="*/ 121388 w 3715192"/>
                <a:gd name="connsiteY1" fmla="*/ 1139456 h 1543493"/>
                <a:gd name="connsiteX2" fmla="*/ 865666 w 3715192"/>
                <a:gd name="connsiteY2" fmla="*/ 1040218 h 1543493"/>
                <a:gd name="connsiteX3" fmla="*/ 1290968 w 3715192"/>
                <a:gd name="connsiteY3" fmla="*/ 62023 h 1543493"/>
                <a:gd name="connsiteX4" fmla="*/ 1758801 w 3715192"/>
                <a:gd name="connsiteY4" fmla="*/ 1412358 h 1543493"/>
                <a:gd name="connsiteX5" fmla="*/ 2099043 w 3715192"/>
                <a:gd name="connsiteY5" fmla="*/ 848832 h 1543493"/>
                <a:gd name="connsiteX6" fmla="*/ 2577508 w 3715192"/>
                <a:gd name="connsiteY6" fmla="*/ 912628 h 1543493"/>
                <a:gd name="connsiteX7" fmla="*/ 3715192 w 3715192"/>
                <a:gd name="connsiteY7" fmla="*/ 901995 h 1543493"/>
                <a:gd name="connsiteX0" fmla="*/ 2658 w 3885314"/>
                <a:gd name="connsiteY0" fmla="*/ 1139456 h 1543493"/>
                <a:gd name="connsiteX1" fmla="*/ 291510 w 3885314"/>
                <a:gd name="connsiteY1" fmla="*/ 1139456 h 1543493"/>
                <a:gd name="connsiteX2" fmla="*/ 1035788 w 3885314"/>
                <a:gd name="connsiteY2" fmla="*/ 1040218 h 1543493"/>
                <a:gd name="connsiteX3" fmla="*/ 1461090 w 3885314"/>
                <a:gd name="connsiteY3" fmla="*/ 62023 h 1543493"/>
                <a:gd name="connsiteX4" fmla="*/ 1928923 w 3885314"/>
                <a:gd name="connsiteY4" fmla="*/ 1412358 h 1543493"/>
                <a:gd name="connsiteX5" fmla="*/ 2269165 w 3885314"/>
                <a:gd name="connsiteY5" fmla="*/ 848832 h 1543493"/>
                <a:gd name="connsiteX6" fmla="*/ 2747630 w 3885314"/>
                <a:gd name="connsiteY6" fmla="*/ 912628 h 1543493"/>
                <a:gd name="connsiteX7" fmla="*/ 3885314 w 3885314"/>
                <a:gd name="connsiteY7" fmla="*/ 901995 h 1543493"/>
                <a:gd name="connsiteX0" fmla="*/ 2658 w 3885314"/>
                <a:gd name="connsiteY0" fmla="*/ 1139456 h 1543493"/>
                <a:gd name="connsiteX1" fmla="*/ 291510 w 3885314"/>
                <a:gd name="connsiteY1" fmla="*/ 1139456 h 1543493"/>
                <a:gd name="connsiteX2" fmla="*/ 592765 w 3885314"/>
                <a:gd name="connsiteY2" fmla="*/ 1148316 h 1543493"/>
                <a:gd name="connsiteX3" fmla="*/ 1035788 w 3885314"/>
                <a:gd name="connsiteY3" fmla="*/ 1040218 h 1543493"/>
                <a:gd name="connsiteX4" fmla="*/ 1461090 w 3885314"/>
                <a:gd name="connsiteY4" fmla="*/ 62023 h 1543493"/>
                <a:gd name="connsiteX5" fmla="*/ 1928923 w 3885314"/>
                <a:gd name="connsiteY5" fmla="*/ 1412358 h 1543493"/>
                <a:gd name="connsiteX6" fmla="*/ 2269165 w 3885314"/>
                <a:gd name="connsiteY6" fmla="*/ 848832 h 1543493"/>
                <a:gd name="connsiteX7" fmla="*/ 2747630 w 3885314"/>
                <a:gd name="connsiteY7" fmla="*/ 912628 h 1543493"/>
                <a:gd name="connsiteX8" fmla="*/ 3885314 w 3885314"/>
                <a:gd name="connsiteY8" fmla="*/ 901995 h 1543493"/>
                <a:gd name="connsiteX0" fmla="*/ 2658 w 3885314"/>
                <a:gd name="connsiteY0" fmla="*/ 1139456 h 2500128"/>
                <a:gd name="connsiteX1" fmla="*/ 291510 w 3885314"/>
                <a:gd name="connsiteY1" fmla="*/ 1139456 h 2500128"/>
                <a:gd name="connsiteX2" fmla="*/ 458086 w 3885314"/>
                <a:gd name="connsiteY2" fmla="*/ 2498651 h 2500128"/>
                <a:gd name="connsiteX3" fmla="*/ 592765 w 3885314"/>
                <a:gd name="connsiteY3" fmla="*/ 1148316 h 2500128"/>
                <a:gd name="connsiteX4" fmla="*/ 1035788 w 3885314"/>
                <a:gd name="connsiteY4" fmla="*/ 1040218 h 2500128"/>
                <a:gd name="connsiteX5" fmla="*/ 1461090 w 3885314"/>
                <a:gd name="connsiteY5" fmla="*/ 62023 h 2500128"/>
                <a:gd name="connsiteX6" fmla="*/ 1928923 w 3885314"/>
                <a:gd name="connsiteY6" fmla="*/ 1412358 h 2500128"/>
                <a:gd name="connsiteX7" fmla="*/ 2269165 w 3885314"/>
                <a:gd name="connsiteY7" fmla="*/ 848832 h 2500128"/>
                <a:gd name="connsiteX8" fmla="*/ 2747630 w 3885314"/>
                <a:gd name="connsiteY8" fmla="*/ 912628 h 2500128"/>
                <a:gd name="connsiteX9" fmla="*/ 3885314 w 3885314"/>
                <a:gd name="connsiteY9" fmla="*/ 901995 h 2500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85314" h="2500128">
                  <a:moveTo>
                    <a:pt x="2658" y="1139456"/>
                  </a:moveTo>
                  <a:cubicBezTo>
                    <a:pt x="0" y="1139456"/>
                    <a:pt x="119322" y="1155996"/>
                    <a:pt x="291510" y="1139456"/>
                  </a:cubicBezTo>
                  <a:cubicBezTo>
                    <a:pt x="342015" y="1137389"/>
                    <a:pt x="407877" y="2497174"/>
                    <a:pt x="458086" y="2498651"/>
                  </a:cubicBezTo>
                  <a:cubicBezTo>
                    <a:pt x="508295" y="2500128"/>
                    <a:pt x="496481" y="1391388"/>
                    <a:pt x="592765" y="1148316"/>
                  </a:cubicBezTo>
                  <a:cubicBezTo>
                    <a:pt x="689049" y="905244"/>
                    <a:pt x="891067" y="1221267"/>
                    <a:pt x="1035788" y="1040218"/>
                  </a:cubicBezTo>
                  <a:cubicBezTo>
                    <a:pt x="1180509" y="859169"/>
                    <a:pt x="1312234" y="0"/>
                    <a:pt x="1461090" y="62023"/>
                  </a:cubicBezTo>
                  <a:cubicBezTo>
                    <a:pt x="1609946" y="124046"/>
                    <a:pt x="1794244" y="1281223"/>
                    <a:pt x="1928923" y="1412358"/>
                  </a:cubicBezTo>
                  <a:cubicBezTo>
                    <a:pt x="2063602" y="1543493"/>
                    <a:pt x="2132714" y="932120"/>
                    <a:pt x="2269165" y="848832"/>
                  </a:cubicBezTo>
                  <a:cubicBezTo>
                    <a:pt x="2405616" y="765544"/>
                    <a:pt x="2488905" y="910856"/>
                    <a:pt x="2747630" y="912628"/>
                  </a:cubicBezTo>
                  <a:lnTo>
                    <a:pt x="3885314" y="901995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34286" y="5314507"/>
              <a:ext cx="3885314" cy="1543493"/>
            </a:xfrm>
            <a:custGeom>
              <a:avLst/>
              <a:gdLst>
                <a:gd name="connsiteX0" fmla="*/ 0 w 3753293"/>
                <a:gd name="connsiteY0" fmla="*/ 1006549 h 1552354"/>
                <a:gd name="connsiteX1" fmla="*/ 648586 w 3753293"/>
                <a:gd name="connsiteY1" fmla="*/ 995917 h 1552354"/>
                <a:gd name="connsiteX2" fmla="*/ 1116418 w 3753293"/>
                <a:gd name="connsiteY2" fmla="*/ 70884 h 1552354"/>
                <a:gd name="connsiteX3" fmla="*/ 1584251 w 3753293"/>
                <a:gd name="connsiteY3" fmla="*/ 1421219 h 1552354"/>
                <a:gd name="connsiteX4" fmla="*/ 1924493 w 3753293"/>
                <a:gd name="connsiteY4" fmla="*/ 857693 h 1552354"/>
                <a:gd name="connsiteX5" fmla="*/ 2402958 w 3753293"/>
                <a:gd name="connsiteY5" fmla="*/ 921489 h 1552354"/>
                <a:gd name="connsiteX6" fmla="*/ 3540642 w 3753293"/>
                <a:gd name="connsiteY6" fmla="*/ 910856 h 1552354"/>
                <a:gd name="connsiteX7" fmla="*/ 3678865 w 3753293"/>
                <a:gd name="connsiteY7" fmla="*/ 878958 h 1552354"/>
                <a:gd name="connsiteX0" fmla="*/ 0 w 3944679"/>
                <a:gd name="connsiteY0" fmla="*/ 1006549 h 1552354"/>
                <a:gd name="connsiteX1" fmla="*/ 648586 w 3944679"/>
                <a:gd name="connsiteY1" fmla="*/ 995917 h 1552354"/>
                <a:gd name="connsiteX2" fmla="*/ 1116418 w 3944679"/>
                <a:gd name="connsiteY2" fmla="*/ 70884 h 1552354"/>
                <a:gd name="connsiteX3" fmla="*/ 1584251 w 3944679"/>
                <a:gd name="connsiteY3" fmla="*/ 1421219 h 1552354"/>
                <a:gd name="connsiteX4" fmla="*/ 1924493 w 3944679"/>
                <a:gd name="connsiteY4" fmla="*/ 857693 h 1552354"/>
                <a:gd name="connsiteX5" fmla="*/ 2402958 w 3944679"/>
                <a:gd name="connsiteY5" fmla="*/ 921489 h 1552354"/>
                <a:gd name="connsiteX6" fmla="*/ 3540642 w 3944679"/>
                <a:gd name="connsiteY6" fmla="*/ 910856 h 1552354"/>
                <a:gd name="connsiteX7" fmla="*/ 3907465 w 3944679"/>
                <a:gd name="connsiteY7" fmla="*/ 878958 h 1552354"/>
                <a:gd name="connsiteX0" fmla="*/ 0 w 3540642"/>
                <a:gd name="connsiteY0" fmla="*/ 1006549 h 1552354"/>
                <a:gd name="connsiteX1" fmla="*/ 648586 w 3540642"/>
                <a:gd name="connsiteY1" fmla="*/ 995917 h 1552354"/>
                <a:gd name="connsiteX2" fmla="*/ 1116418 w 3540642"/>
                <a:gd name="connsiteY2" fmla="*/ 70884 h 1552354"/>
                <a:gd name="connsiteX3" fmla="*/ 1584251 w 3540642"/>
                <a:gd name="connsiteY3" fmla="*/ 1421219 h 1552354"/>
                <a:gd name="connsiteX4" fmla="*/ 1924493 w 3540642"/>
                <a:gd name="connsiteY4" fmla="*/ 857693 h 1552354"/>
                <a:gd name="connsiteX5" fmla="*/ 2402958 w 3540642"/>
                <a:gd name="connsiteY5" fmla="*/ 921489 h 1552354"/>
                <a:gd name="connsiteX6" fmla="*/ 3540642 w 3540642"/>
                <a:gd name="connsiteY6" fmla="*/ 910856 h 1552354"/>
                <a:gd name="connsiteX0" fmla="*/ 0 w 3540642"/>
                <a:gd name="connsiteY0" fmla="*/ 1006549 h 1552354"/>
                <a:gd name="connsiteX1" fmla="*/ 648586 w 3540642"/>
                <a:gd name="connsiteY1" fmla="*/ 995917 h 1552354"/>
                <a:gd name="connsiteX2" fmla="*/ 1116418 w 3540642"/>
                <a:gd name="connsiteY2" fmla="*/ 70884 h 1552354"/>
                <a:gd name="connsiteX3" fmla="*/ 1584251 w 3540642"/>
                <a:gd name="connsiteY3" fmla="*/ 1421219 h 1552354"/>
                <a:gd name="connsiteX4" fmla="*/ 1924493 w 3540642"/>
                <a:gd name="connsiteY4" fmla="*/ 857693 h 1552354"/>
                <a:gd name="connsiteX5" fmla="*/ 2402958 w 3540642"/>
                <a:gd name="connsiteY5" fmla="*/ 921489 h 1552354"/>
                <a:gd name="connsiteX6" fmla="*/ 3540642 w 3540642"/>
                <a:gd name="connsiteY6" fmla="*/ 910856 h 1552354"/>
                <a:gd name="connsiteX0" fmla="*/ 0 w 2892056"/>
                <a:gd name="connsiteY0" fmla="*/ 995917 h 1552354"/>
                <a:gd name="connsiteX1" fmla="*/ 467832 w 2892056"/>
                <a:gd name="connsiteY1" fmla="*/ 70884 h 1552354"/>
                <a:gd name="connsiteX2" fmla="*/ 935665 w 2892056"/>
                <a:gd name="connsiteY2" fmla="*/ 1421219 h 1552354"/>
                <a:gd name="connsiteX3" fmla="*/ 1275907 w 2892056"/>
                <a:gd name="connsiteY3" fmla="*/ 857693 h 1552354"/>
                <a:gd name="connsiteX4" fmla="*/ 1754372 w 2892056"/>
                <a:gd name="connsiteY4" fmla="*/ 921489 h 1552354"/>
                <a:gd name="connsiteX5" fmla="*/ 2892056 w 2892056"/>
                <a:gd name="connsiteY5" fmla="*/ 910856 h 1552354"/>
                <a:gd name="connsiteX0" fmla="*/ 35442 w 2927498"/>
                <a:gd name="connsiteY0" fmla="*/ 987056 h 1543493"/>
                <a:gd name="connsiteX1" fmla="*/ 77972 w 2927498"/>
                <a:gd name="connsiteY1" fmla="*/ 1040218 h 1543493"/>
                <a:gd name="connsiteX2" fmla="*/ 503274 w 2927498"/>
                <a:gd name="connsiteY2" fmla="*/ 62023 h 1543493"/>
                <a:gd name="connsiteX3" fmla="*/ 971107 w 2927498"/>
                <a:gd name="connsiteY3" fmla="*/ 1412358 h 1543493"/>
                <a:gd name="connsiteX4" fmla="*/ 1311349 w 2927498"/>
                <a:gd name="connsiteY4" fmla="*/ 848832 h 1543493"/>
                <a:gd name="connsiteX5" fmla="*/ 1789814 w 2927498"/>
                <a:gd name="connsiteY5" fmla="*/ 912628 h 1543493"/>
                <a:gd name="connsiteX6" fmla="*/ 2927498 w 2927498"/>
                <a:gd name="connsiteY6" fmla="*/ 901995 h 1543493"/>
                <a:gd name="connsiteX0" fmla="*/ 0 w 3577856"/>
                <a:gd name="connsiteY0" fmla="*/ 987056 h 1543493"/>
                <a:gd name="connsiteX1" fmla="*/ 728330 w 3577856"/>
                <a:gd name="connsiteY1" fmla="*/ 1040218 h 1543493"/>
                <a:gd name="connsiteX2" fmla="*/ 1153632 w 3577856"/>
                <a:gd name="connsiteY2" fmla="*/ 62023 h 1543493"/>
                <a:gd name="connsiteX3" fmla="*/ 1621465 w 3577856"/>
                <a:gd name="connsiteY3" fmla="*/ 1412358 h 1543493"/>
                <a:gd name="connsiteX4" fmla="*/ 1961707 w 3577856"/>
                <a:gd name="connsiteY4" fmla="*/ 848832 h 1543493"/>
                <a:gd name="connsiteX5" fmla="*/ 2440172 w 3577856"/>
                <a:gd name="connsiteY5" fmla="*/ 912628 h 1543493"/>
                <a:gd name="connsiteX6" fmla="*/ 3577856 w 3577856"/>
                <a:gd name="connsiteY6" fmla="*/ 901995 h 1543493"/>
                <a:gd name="connsiteX0" fmla="*/ 56707 w 3634563"/>
                <a:gd name="connsiteY0" fmla="*/ 987056 h 1543493"/>
                <a:gd name="connsiteX1" fmla="*/ 785037 w 3634563"/>
                <a:gd name="connsiteY1" fmla="*/ 1040218 h 1543493"/>
                <a:gd name="connsiteX2" fmla="*/ 1210339 w 3634563"/>
                <a:gd name="connsiteY2" fmla="*/ 62023 h 1543493"/>
                <a:gd name="connsiteX3" fmla="*/ 1678172 w 3634563"/>
                <a:gd name="connsiteY3" fmla="*/ 1412358 h 1543493"/>
                <a:gd name="connsiteX4" fmla="*/ 2018414 w 3634563"/>
                <a:gd name="connsiteY4" fmla="*/ 848832 h 1543493"/>
                <a:gd name="connsiteX5" fmla="*/ 2496879 w 3634563"/>
                <a:gd name="connsiteY5" fmla="*/ 912628 h 1543493"/>
                <a:gd name="connsiteX6" fmla="*/ 3634563 w 3634563"/>
                <a:gd name="connsiteY6" fmla="*/ 901995 h 1543493"/>
                <a:gd name="connsiteX0" fmla="*/ 246321 w 3824177"/>
                <a:gd name="connsiteY0" fmla="*/ 987056 h 1543493"/>
                <a:gd name="connsiteX1" fmla="*/ 974651 w 3824177"/>
                <a:gd name="connsiteY1" fmla="*/ 1040218 h 1543493"/>
                <a:gd name="connsiteX2" fmla="*/ 1399953 w 3824177"/>
                <a:gd name="connsiteY2" fmla="*/ 62023 h 1543493"/>
                <a:gd name="connsiteX3" fmla="*/ 1867786 w 3824177"/>
                <a:gd name="connsiteY3" fmla="*/ 1412358 h 1543493"/>
                <a:gd name="connsiteX4" fmla="*/ 2208028 w 3824177"/>
                <a:gd name="connsiteY4" fmla="*/ 848832 h 1543493"/>
                <a:gd name="connsiteX5" fmla="*/ 2686493 w 3824177"/>
                <a:gd name="connsiteY5" fmla="*/ 912628 h 1543493"/>
                <a:gd name="connsiteX6" fmla="*/ 3824177 w 3824177"/>
                <a:gd name="connsiteY6" fmla="*/ 901995 h 1543493"/>
                <a:gd name="connsiteX0" fmla="*/ 137336 w 3715192"/>
                <a:gd name="connsiteY0" fmla="*/ 987056 h 1543493"/>
                <a:gd name="connsiteX1" fmla="*/ 121388 w 3715192"/>
                <a:gd name="connsiteY1" fmla="*/ 1139456 h 1543493"/>
                <a:gd name="connsiteX2" fmla="*/ 865666 w 3715192"/>
                <a:gd name="connsiteY2" fmla="*/ 1040218 h 1543493"/>
                <a:gd name="connsiteX3" fmla="*/ 1290968 w 3715192"/>
                <a:gd name="connsiteY3" fmla="*/ 62023 h 1543493"/>
                <a:gd name="connsiteX4" fmla="*/ 1758801 w 3715192"/>
                <a:gd name="connsiteY4" fmla="*/ 1412358 h 1543493"/>
                <a:gd name="connsiteX5" fmla="*/ 2099043 w 3715192"/>
                <a:gd name="connsiteY5" fmla="*/ 848832 h 1543493"/>
                <a:gd name="connsiteX6" fmla="*/ 2577508 w 3715192"/>
                <a:gd name="connsiteY6" fmla="*/ 912628 h 1543493"/>
                <a:gd name="connsiteX7" fmla="*/ 3715192 w 3715192"/>
                <a:gd name="connsiteY7" fmla="*/ 901995 h 1543493"/>
                <a:gd name="connsiteX0" fmla="*/ 2658 w 3885314"/>
                <a:gd name="connsiteY0" fmla="*/ 1139456 h 1543493"/>
                <a:gd name="connsiteX1" fmla="*/ 291510 w 3885314"/>
                <a:gd name="connsiteY1" fmla="*/ 1139456 h 1543493"/>
                <a:gd name="connsiteX2" fmla="*/ 1035788 w 3885314"/>
                <a:gd name="connsiteY2" fmla="*/ 1040218 h 1543493"/>
                <a:gd name="connsiteX3" fmla="*/ 1461090 w 3885314"/>
                <a:gd name="connsiteY3" fmla="*/ 62023 h 1543493"/>
                <a:gd name="connsiteX4" fmla="*/ 1928923 w 3885314"/>
                <a:gd name="connsiteY4" fmla="*/ 1412358 h 1543493"/>
                <a:gd name="connsiteX5" fmla="*/ 2269165 w 3885314"/>
                <a:gd name="connsiteY5" fmla="*/ 848832 h 1543493"/>
                <a:gd name="connsiteX6" fmla="*/ 2747630 w 3885314"/>
                <a:gd name="connsiteY6" fmla="*/ 912628 h 1543493"/>
                <a:gd name="connsiteX7" fmla="*/ 3885314 w 3885314"/>
                <a:gd name="connsiteY7" fmla="*/ 901995 h 154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85314" h="1543493">
                  <a:moveTo>
                    <a:pt x="2658" y="1139456"/>
                  </a:moveTo>
                  <a:cubicBezTo>
                    <a:pt x="0" y="1139456"/>
                    <a:pt x="119322" y="1155996"/>
                    <a:pt x="291510" y="1139456"/>
                  </a:cubicBezTo>
                  <a:cubicBezTo>
                    <a:pt x="463698" y="1122916"/>
                    <a:pt x="840858" y="1219790"/>
                    <a:pt x="1035788" y="1040218"/>
                  </a:cubicBezTo>
                  <a:cubicBezTo>
                    <a:pt x="1230718" y="860646"/>
                    <a:pt x="1312234" y="0"/>
                    <a:pt x="1461090" y="62023"/>
                  </a:cubicBezTo>
                  <a:cubicBezTo>
                    <a:pt x="1609946" y="124046"/>
                    <a:pt x="1794244" y="1281223"/>
                    <a:pt x="1928923" y="1412358"/>
                  </a:cubicBezTo>
                  <a:cubicBezTo>
                    <a:pt x="2063602" y="1543493"/>
                    <a:pt x="2132714" y="932120"/>
                    <a:pt x="2269165" y="848832"/>
                  </a:cubicBezTo>
                  <a:cubicBezTo>
                    <a:pt x="2405616" y="765544"/>
                    <a:pt x="2488905" y="910856"/>
                    <a:pt x="2747630" y="912628"/>
                  </a:cubicBezTo>
                  <a:lnTo>
                    <a:pt x="3885314" y="901995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534286" y="4781107"/>
              <a:ext cx="3885314" cy="1543493"/>
            </a:xfrm>
            <a:custGeom>
              <a:avLst/>
              <a:gdLst>
                <a:gd name="connsiteX0" fmla="*/ 0 w 3753293"/>
                <a:gd name="connsiteY0" fmla="*/ 1006549 h 1552354"/>
                <a:gd name="connsiteX1" fmla="*/ 648586 w 3753293"/>
                <a:gd name="connsiteY1" fmla="*/ 995917 h 1552354"/>
                <a:gd name="connsiteX2" fmla="*/ 1116418 w 3753293"/>
                <a:gd name="connsiteY2" fmla="*/ 70884 h 1552354"/>
                <a:gd name="connsiteX3" fmla="*/ 1584251 w 3753293"/>
                <a:gd name="connsiteY3" fmla="*/ 1421219 h 1552354"/>
                <a:gd name="connsiteX4" fmla="*/ 1924493 w 3753293"/>
                <a:gd name="connsiteY4" fmla="*/ 857693 h 1552354"/>
                <a:gd name="connsiteX5" fmla="*/ 2402958 w 3753293"/>
                <a:gd name="connsiteY5" fmla="*/ 921489 h 1552354"/>
                <a:gd name="connsiteX6" fmla="*/ 3540642 w 3753293"/>
                <a:gd name="connsiteY6" fmla="*/ 910856 h 1552354"/>
                <a:gd name="connsiteX7" fmla="*/ 3678865 w 3753293"/>
                <a:gd name="connsiteY7" fmla="*/ 878958 h 1552354"/>
                <a:gd name="connsiteX0" fmla="*/ 0 w 3944679"/>
                <a:gd name="connsiteY0" fmla="*/ 1006549 h 1552354"/>
                <a:gd name="connsiteX1" fmla="*/ 648586 w 3944679"/>
                <a:gd name="connsiteY1" fmla="*/ 995917 h 1552354"/>
                <a:gd name="connsiteX2" fmla="*/ 1116418 w 3944679"/>
                <a:gd name="connsiteY2" fmla="*/ 70884 h 1552354"/>
                <a:gd name="connsiteX3" fmla="*/ 1584251 w 3944679"/>
                <a:gd name="connsiteY3" fmla="*/ 1421219 h 1552354"/>
                <a:gd name="connsiteX4" fmla="*/ 1924493 w 3944679"/>
                <a:gd name="connsiteY4" fmla="*/ 857693 h 1552354"/>
                <a:gd name="connsiteX5" fmla="*/ 2402958 w 3944679"/>
                <a:gd name="connsiteY5" fmla="*/ 921489 h 1552354"/>
                <a:gd name="connsiteX6" fmla="*/ 3540642 w 3944679"/>
                <a:gd name="connsiteY6" fmla="*/ 910856 h 1552354"/>
                <a:gd name="connsiteX7" fmla="*/ 3907465 w 3944679"/>
                <a:gd name="connsiteY7" fmla="*/ 878958 h 1552354"/>
                <a:gd name="connsiteX0" fmla="*/ 0 w 3540642"/>
                <a:gd name="connsiteY0" fmla="*/ 1006549 h 1552354"/>
                <a:gd name="connsiteX1" fmla="*/ 648586 w 3540642"/>
                <a:gd name="connsiteY1" fmla="*/ 995917 h 1552354"/>
                <a:gd name="connsiteX2" fmla="*/ 1116418 w 3540642"/>
                <a:gd name="connsiteY2" fmla="*/ 70884 h 1552354"/>
                <a:gd name="connsiteX3" fmla="*/ 1584251 w 3540642"/>
                <a:gd name="connsiteY3" fmla="*/ 1421219 h 1552354"/>
                <a:gd name="connsiteX4" fmla="*/ 1924493 w 3540642"/>
                <a:gd name="connsiteY4" fmla="*/ 857693 h 1552354"/>
                <a:gd name="connsiteX5" fmla="*/ 2402958 w 3540642"/>
                <a:gd name="connsiteY5" fmla="*/ 921489 h 1552354"/>
                <a:gd name="connsiteX6" fmla="*/ 3540642 w 3540642"/>
                <a:gd name="connsiteY6" fmla="*/ 910856 h 1552354"/>
                <a:gd name="connsiteX0" fmla="*/ 0 w 3540642"/>
                <a:gd name="connsiteY0" fmla="*/ 1006549 h 1552354"/>
                <a:gd name="connsiteX1" fmla="*/ 648586 w 3540642"/>
                <a:gd name="connsiteY1" fmla="*/ 995917 h 1552354"/>
                <a:gd name="connsiteX2" fmla="*/ 1116418 w 3540642"/>
                <a:gd name="connsiteY2" fmla="*/ 70884 h 1552354"/>
                <a:gd name="connsiteX3" fmla="*/ 1584251 w 3540642"/>
                <a:gd name="connsiteY3" fmla="*/ 1421219 h 1552354"/>
                <a:gd name="connsiteX4" fmla="*/ 1924493 w 3540642"/>
                <a:gd name="connsiteY4" fmla="*/ 857693 h 1552354"/>
                <a:gd name="connsiteX5" fmla="*/ 2402958 w 3540642"/>
                <a:gd name="connsiteY5" fmla="*/ 921489 h 1552354"/>
                <a:gd name="connsiteX6" fmla="*/ 3540642 w 3540642"/>
                <a:gd name="connsiteY6" fmla="*/ 910856 h 1552354"/>
                <a:gd name="connsiteX0" fmla="*/ 0 w 2892056"/>
                <a:gd name="connsiteY0" fmla="*/ 995917 h 1552354"/>
                <a:gd name="connsiteX1" fmla="*/ 467832 w 2892056"/>
                <a:gd name="connsiteY1" fmla="*/ 70884 h 1552354"/>
                <a:gd name="connsiteX2" fmla="*/ 935665 w 2892056"/>
                <a:gd name="connsiteY2" fmla="*/ 1421219 h 1552354"/>
                <a:gd name="connsiteX3" fmla="*/ 1275907 w 2892056"/>
                <a:gd name="connsiteY3" fmla="*/ 857693 h 1552354"/>
                <a:gd name="connsiteX4" fmla="*/ 1754372 w 2892056"/>
                <a:gd name="connsiteY4" fmla="*/ 921489 h 1552354"/>
                <a:gd name="connsiteX5" fmla="*/ 2892056 w 2892056"/>
                <a:gd name="connsiteY5" fmla="*/ 910856 h 1552354"/>
                <a:gd name="connsiteX0" fmla="*/ 35442 w 2927498"/>
                <a:gd name="connsiteY0" fmla="*/ 987056 h 1543493"/>
                <a:gd name="connsiteX1" fmla="*/ 77972 w 2927498"/>
                <a:gd name="connsiteY1" fmla="*/ 1040218 h 1543493"/>
                <a:gd name="connsiteX2" fmla="*/ 503274 w 2927498"/>
                <a:gd name="connsiteY2" fmla="*/ 62023 h 1543493"/>
                <a:gd name="connsiteX3" fmla="*/ 971107 w 2927498"/>
                <a:gd name="connsiteY3" fmla="*/ 1412358 h 1543493"/>
                <a:gd name="connsiteX4" fmla="*/ 1311349 w 2927498"/>
                <a:gd name="connsiteY4" fmla="*/ 848832 h 1543493"/>
                <a:gd name="connsiteX5" fmla="*/ 1789814 w 2927498"/>
                <a:gd name="connsiteY5" fmla="*/ 912628 h 1543493"/>
                <a:gd name="connsiteX6" fmla="*/ 2927498 w 2927498"/>
                <a:gd name="connsiteY6" fmla="*/ 901995 h 1543493"/>
                <a:gd name="connsiteX0" fmla="*/ 0 w 3577856"/>
                <a:gd name="connsiteY0" fmla="*/ 987056 h 1543493"/>
                <a:gd name="connsiteX1" fmla="*/ 728330 w 3577856"/>
                <a:gd name="connsiteY1" fmla="*/ 1040218 h 1543493"/>
                <a:gd name="connsiteX2" fmla="*/ 1153632 w 3577856"/>
                <a:gd name="connsiteY2" fmla="*/ 62023 h 1543493"/>
                <a:gd name="connsiteX3" fmla="*/ 1621465 w 3577856"/>
                <a:gd name="connsiteY3" fmla="*/ 1412358 h 1543493"/>
                <a:gd name="connsiteX4" fmla="*/ 1961707 w 3577856"/>
                <a:gd name="connsiteY4" fmla="*/ 848832 h 1543493"/>
                <a:gd name="connsiteX5" fmla="*/ 2440172 w 3577856"/>
                <a:gd name="connsiteY5" fmla="*/ 912628 h 1543493"/>
                <a:gd name="connsiteX6" fmla="*/ 3577856 w 3577856"/>
                <a:gd name="connsiteY6" fmla="*/ 901995 h 1543493"/>
                <a:gd name="connsiteX0" fmla="*/ 56707 w 3634563"/>
                <a:gd name="connsiteY0" fmla="*/ 987056 h 1543493"/>
                <a:gd name="connsiteX1" fmla="*/ 785037 w 3634563"/>
                <a:gd name="connsiteY1" fmla="*/ 1040218 h 1543493"/>
                <a:gd name="connsiteX2" fmla="*/ 1210339 w 3634563"/>
                <a:gd name="connsiteY2" fmla="*/ 62023 h 1543493"/>
                <a:gd name="connsiteX3" fmla="*/ 1678172 w 3634563"/>
                <a:gd name="connsiteY3" fmla="*/ 1412358 h 1543493"/>
                <a:gd name="connsiteX4" fmla="*/ 2018414 w 3634563"/>
                <a:gd name="connsiteY4" fmla="*/ 848832 h 1543493"/>
                <a:gd name="connsiteX5" fmla="*/ 2496879 w 3634563"/>
                <a:gd name="connsiteY5" fmla="*/ 912628 h 1543493"/>
                <a:gd name="connsiteX6" fmla="*/ 3634563 w 3634563"/>
                <a:gd name="connsiteY6" fmla="*/ 901995 h 1543493"/>
                <a:gd name="connsiteX0" fmla="*/ 246321 w 3824177"/>
                <a:gd name="connsiteY0" fmla="*/ 987056 h 1543493"/>
                <a:gd name="connsiteX1" fmla="*/ 974651 w 3824177"/>
                <a:gd name="connsiteY1" fmla="*/ 1040218 h 1543493"/>
                <a:gd name="connsiteX2" fmla="*/ 1399953 w 3824177"/>
                <a:gd name="connsiteY2" fmla="*/ 62023 h 1543493"/>
                <a:gd name="connsiteX3" fmla="*/ 1867786 w 3824177"/>
                <a:gd name="connsiteY3" fmla="*/ 1412358 h 1543493"/>
                <a:gd name="connsiteX4" fmla="*/ 2208028 w 3824177"/>
                <a:gd name="connsiteY4" fmla="*/ 848832 h 1543493"/>
                <a:gd name="connsiteX5" fmla="*/ 2686493 w 3824177"/>
                <a:gd name="connsiteY5" fmla="*/ 912628 h 1543493"/>
                <a:gd name="connsiteX6" fmla="*/ 3824177 w 3824177"/>
                <a:gd name="connsiteY6" fmla="*/ 901995 h 1543493"/>
                <a:gd name="connsiteX0" fmla="*/ 137336 w 3715192"/>
                <a:gd name="connsiteY0" fmla="*/ 987056 h 1543493"/>
                <a:gd name="connsiteX1" fmla="*/ 121388 w 3715192"/>
                <a:gd name="connsiteY1" fmla="*/ 1139456 h 1543493"/>
                <a:gd name="connsiteX2" fmla="*/ 865666 w 3715192"/>
                <a:gd name="connsiteY2" fmla="*/ 1040218 h 1543493"/>
                <a:gd name="connsiteX3" fmla="*/ 1290968 w 3715192"/>
                <a:gd name="connsiteY3" fmla="*/ 62023 h 1543493"/>
                <a:gd name="connsiteX4" fmla="*/ 1758801 w 3715192"/>
                <a:gd name="connsiteY4" fmla="*/ 1412358 h 1543493"/>
                <a:gd name="connsiteX5" fmla="*/ 2099043 w 3715192"/>
                <a:gd name="connsiteY5" fmla="*/ 848832 h 1543493"/>
                <a:gd name="connsiteX6" fmla="*/ 2577508 w 3715192"/>
                <a:gd name="connsiteY6" fmla="*/ 912628 h 1543493"/>
                <a:gd name="connsiteX7" fmla="*/ 3715192 w 3715192"/>
                <a:gd name="connsiteY7" fmla="*/ 901995 h 1543493"/>
                <a:gd name="connsiteX0" fmla="*/ 2658 w 3885314"/>
                <a:gd name="connsiteY0" fmla="*/ 1139456 h 1543493"/>
                <a:gd name="connsiteX1" fmla="*/ 291510 w 3885314"/>
                <a:gd name="connsiteY1" fmla="*/ 1139456 h 1543493"/>
                <a:gd name="connsiteX2" fmla="*/ 1035788 w 3885314"/>
                <a:gd name="connsiteY2" fmla="*/ 1040218 h 1543493"/>
                <a:gd name="connsiteX3" fmla="*/ 1461090 w 3885314"/>
                <a:gd name="connsiteY3" fmla="*/ 62023 h 1543493"/>
                <a:gd name="connsiteX4" fmla="*/ 1928923 w 3885314"/>
                <a:gd name="connsiteY4" fmla="*/ 1412358 h 1543493"/>
                <a:gd name="connsiteX5" fmla="*/ 2269165 w 3885314"/>
                <a:gd name="connsiteY5" fmla="*/ 848832 h 1543493"/>
                <a:gd name="connsiteX6" fmla="*/ 2747630 w 3885314"/>
                <a:gd name="connsiteY6" fmla="*/ 912628 h 1543493"/>
                <a:gd name="connsiteX7" fmla="*/ 3885314 w 3885314"/>
                <a:gd name="connsiteY7" fmla="*/ 901995 h 154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85314" h="1543493">
                  <a:moveTo>
                    <a:pt x="2658" y="1139456"/>
                  </a:moveTo>
                  <a:cubicBezTo>
                    <a:pt x="0" y="1139456"/>
                    <a:pt x="119322" y="1155996"/>
                    <a:pt x="291510" y="1139456"/>
                  </a:cubicBezTo>
                  <a:cubicBezTo>
                    <a:pt x="463698" y="1122916"/>
                    <a:pt x="840858" y="1219790"/>
                    <a:pt x="1035788" y="1040218"/>
                  </a:cubicBezTo>
                  <a:cubicBezTo>
                    <a:pt x="1230718" y="860646"/>
                    <a:pt x="1312234" y="0"/>
                    <a:pt x="1461090" y="62023"/>
                  </a:cubicBezTo>
                  <a:cubicBezTo>
                    <a:pt x="1609946" y="124046"/>
                    <a:pt x="1794244" y="1281223"/>
                    <a:pt x="1928923" y="1412358"/>
                  </a:cubicBezTo>
                  <a:cubicBezTo>
                    <a:pt x="2063602" y="1543493"/>
                    <a:pt x="2132714" y="932120"/>
                    <a:pt x="2269165" y="848832"/>
                  </a:cubicBezTo>
                  <a:cubicBezTo>
                    <a:pt x="2405616" y="765544"/>
                    <a:pt x="2488905" y="910856"/>
                    <a:pt x="2747630" y="912628"/>
                  </a:cubicBezTo>
                  <a:lnTo>
                    <a:pt x="3885314" y="901995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 17"/>
          <p:cNvSpPr/>
          <p:nvPr/>
        </p:nvSpPr>
        <p:spPr>
          <a:xfrm>
            <a:off x="4747731" y="838200"/>
            <a:ext cx="4035056" cy="1729858"/>
          </a:xfrm>
          <a:custGeom>
            <a:avLst/>
            <a:gdLst>
              <a:gd name="connsiteX0" fmla="*/ 0 w 3753293"/>
              <a:gd name="connsiteY0" fmla="*/ 1006549 h 1552354"/>
              <a:gd name="connsiteX1" fmla="*/ 648586 w 3753293"/>
              <a:gd name="connsiteY1" fmla="*/ 995917 h 1552354"/>
              <a:gd name="connsiteX2" fmla="*/ 1116418 w 3753293"/>
              <a:gd name="connsiteY2" fmla="*/ 70884 h 1552354"/>
              <a:gd name="connsiteX3" fmla="*/ 1584251 w 3753293"/>
              <a:gd name="connsiteY3" fmla="*/ 1421219 h 1552354"/>
              <a:gd name="connsiteX4" fmla="*/ 1924493 w 3753293"/>
              <a:gd name="connsiteY4" fmla="*/ 857693 h 1552354"/>
              <a:gd name="connsiteX5" fmla="*/ 2402958 w 3753293"/>
              <a:gd name="connsiteY5" fmla="*/ 921489 h 1552354"/>
              <a:gd name="connsiteX6" fmla="*/ 3540642 w 3753293"/>
              <a:gd name="connsiteY6" fmla="*/ 910856 h 1552354"/>
              <a:gd name="connsiteX7" fmla="*/ 3678865 w 3753293"/>
              <a:gd name="connsiteY7" fmla="*/ 878958 h 1552354"/>
              <a:gd name="connsiteX0" fmla="*/ 0 w 3944679"/>
              <a:gd name="connsiteY0" fmla="*/ 1006549 h 1552354"/>
              <a:gd name="connsiteX1" fmla="*/ 648586 w 3944679"/>
              <a:gd name="connsiteY1" fmla="*/ 995917 h 1552354"/>
              <a:gd name="connsiteX2" fmla="*/ 1116418 w 3944679"/>
              <a:gd name="connsiteY2" fmla="*/ 70884 h 1552354"/>
              <a:gd name="connsiteX3" fmla="*/ 1584251 w 3944679"/>
              <a:gd name="connsiteY3" fmla="*/ 1421219 h 1552354"/>
              <a:gd name="connsiteX4" fmla="*/ 1924493 w 3944679"/>
              <a:gd name="connsiteY4" fmla="*/ 857693 h 1552354"/>
              <a:gd name="connsiteX5" fmla="*/ 2402958 w 3944679"/>
              <a:gd name="connsiteY5" fmla="*/ 921489 h 1552354"/>
              <a:gd name="connsiteX6" fmla="*/ 3540642 w 3944679"/>
              <a:gd name="connsiteY6" fmla="*/ 910856 h 1552354"/>
              <a:gd name="connsiteX7" fmla="*/ 3907465 w 3944679"/>
              <a:gd name="connsiteY7" fmla="*/ 878958 h 1552354"/>
              <a:gd name="connsiteX0" fmla="*/ 0 w 3540642"/>
              <a:gd name="connsiteY0" fmla="*/ 1006549 h 1552354"/>
              <a:gd name="connsiteX1" fmla="*/ 648586 w 3540642"/>
              <a:gd name="connsiteY1" fmla="*/ 995917 h 1552354"/>
              <a:gd name="connsiteX2" fmla="*/ 1116418 w 3540642"/>
              <a:gd name="connsiteY2" fmla="*/ 70884 h 1552354"/>
              <a:gd name="connsiteX3" fmla="*/ 1584251 w 3540642"/>
              <a:gd name="connsiteY3" fmla="*/ 1421219 h 1552354"/>
              <a:gd name="connsiteX4" fmla="*/ 1924493 w 3540642"/>
              <a:gd name="connsiteY4" fmla="*/ 857693 h 1552354"/>
              <a:gd name="connsiteX5" fmla="*/ 2402958 w 3540642"/>
              <a:gd name="connsiteY5" fmla="*/ 921489 h 1552354"/>
              <a:gd name="connsiteX6" fmla="*/ 3540642 w 3540642"/>
              <a:gd name="connsiteY6" fmla="*/ 910856 h 1552354"/>
              <a:gd name="connsiteX0" fmla="*/ 0 w 3540642"/>
              <a:gd name="connsiteY0" fmla="*/ 1006549 h 1552354"/>
              <a:gd name="connsiteX1" fmla="*/ 648586 w 3540642"/>
              <a:gd name="connsiteY1" fmla="*/ 995917 h 1552354"/>
              <a:gd name="connsiteX2" fmla="*/ 1116418 w 3540642"/>
              <a:gd name="connsiteY2" fmla="*/ 70884 h 1552354"/>
              <a:gd name="connsiteX3" fmla="*/ 1584251 w 3540642"/>
              <a:gd name="connsiteY3" fmla="*/ 1421219 h 1552354"/>
              <a:gd name="connsiteX4" fmla="*/ 1924493 w 3540642"/>
              <a:gd name="connsiteY4" fmla="*/ 857693 h 1552354"/>
              <a:gd name="connsiteX5" fmla="*/ 2402958 w 3540642"/>
              <a:gd name="connsiteY5" fmla="*/ 921489 h 1552354"/>
              <a:gd name="connsiteX6" fmla="*/ 3540642 w 3540642"/>
              <a:gd name="connsiteY6" fmla="*/ 910856 h 1552354"/>
              <a:gd name="connsiteX0" fmla="*/ 0 w 2892056"/>
              <a:gd name="connsiteY0" fmla="*/ 995917 h 1552354"/>
              <a:gd name="connsiteX1" fmla="*/ 467832 w 2892056"/>
              <a:gd name="connsiteY1" fmla="*/ 70884 h 1552354"/>
              <a:gd name="connsiteX2" fmla="*/ 935665 w 2892056"/>
              <a:gd name="connsiteY2" fmla="*/ 1421219 h 1552354"/>
              <a:gd name="connsiteX3" fmla="*/ 1275907 w 2892056"/>
              <a:gd name="connsiteY3" fmla="*/ 857693 h 1552354"/>
              <a:gd name="connsiteX4" fmla="*/ 1754372 w 2892056"/>
              <a:gd name="connsiteY4" fmla="*/ 921489 h 1552354"/>
              <a:gd name="connsiteX5" fmla="*/ 2892056 w 2892056"/>
              <a:gd name="connsiteY5" fmla="*/ 910856 h 1552354"/>
              <a:gd name="connsiteX0" fmla="*/ 35442 w 2927498"/>
              <a:gd name="connsiteY0" fmla="*/ 987056 h 1543493"/>
              <a:gd name="connsiteX1" fmla="*/ 77972 w 2927498"/>
              <a:gd name="connsiteY1" fmla="*/ 1040218 h 1543493"/>
              <a:gd name="connsiteX2" fmla="*/ 503274 w 2927498"/>
              <a:gd name="connsiteY2" fmla="*/ 62023 h 1543493"/>
              <a:gd name="connsiteX3" fmla="*/ 971107 w 2927498"/>
              <a:gd name="connsiteY3" fmla="*/ 1412358 h 1543493"/>
              <a:gd name="connsiteX4" fmla="*/ 1311349 w 2927498"/>
              <a:gd name="connsiteY4" fmla="*/ 848832 h 1543493"/>
              <a:gd name="connsiteX5" fmla="*/ 1789814 w 2927498"/>
              <a:gd name="connsiteY5" fmla="*/ 912628 h 1543493"/>
              <a:gd name="connsiteX6" fmla="*/ 2927498 w 2927498"/>
              <a:gd name="connsiteY6" fmla="*/ 901995 h 1543493"/>
              <a:gd name="connsiteX0" fmla="*/ 0 w 3577856"/>
              <a:gd name="connsiteY0" fmla="*/ 987056 h 1543493"/>
              <a:gd name="connsiteX1" fmla="*/ 728330 w 3577856"/>
              <a:gd name="connsiteY1" fmla="*/ 1040218 h 1543493"/>
              <a:gd name="connsiteX2" fmla="*/ 1153632 w 3577856"/>
              <a:gd name="connsiteY2" fmla="*/ 62023 h 1543493"/>
              <a:gd name="connsiteX3" fmla="*/ 1621465 w 3577856"/>
              <a:gd name="connsiteY3" fmla="*/ 1412358 h 1543493"/>
              <a:gd name="connsiteX4" fmla="*/ 1961707 w 3577856"/>
              <a:gd name="connsiteY4" fmla="*/ 848832 h 1543493"/>
              <a:gd name="connsiteX5" fmla="*/ 2440172 w 3577856"/>
              <a:gd name="connsiteY5" fmla="*/ 912628 h 1543493"/>
              <a:gd name="connsiteX6" fmla="*/ 3577856 w 3577856"/>
              <a:gd name="connsiteY6" fmla="*/ 901995 h 1543493"/>
              <a:gd name="connsiteX0" fmla="*/ 56707 w 3634563"/>
              <a:gd name="connsiteY0" fmla="*/ 987056 h 1543493"/>
              <a:gd name="connsiteX1" fmla="*/ 785037 w 3634563"/>
              <a:gd name="connsiteY1" fmla="*/ 1040218 h 1543493"/>
              <a:gd name="connsiteX2" fmla="*/ 1210339 w 3634563"/>
              <a:gd name="connsiteY2" fmla="*/ 62023 h 1543493"/>
              <a:gd name="connsiteX3" fmla="*/ 1678172 w 3634563"/>
              <a:gd name="connsiteY3" fmla="*/ 1412358 h 1543493"/>
              <a:gd name="connsiteX4" fmla="*/ 2018414 w 3634563"/>
              <a:gd name="connsiteY4" fmla="*/ 848832 h 1543493"/>
              <a:gd name="connsiteX5" fmla="*/ 2496879 w 3634563"/>
              <a:gd name="connsiteY5" fmla="*/ 912628 h 1543493"/>
              <a:gd name="connsiteX6" fmla="*/ 3634563 w 3634563"/>
              <a:gd name="connsiteY6" fmla="*/ 901995 h 1543493"/>
              <a:gd name="connsiteX0" fmla="*/ 246321 w 3824177"/>
              <a:gd name="connsiteY0" fmla="*/ 987056 h 1543493"/>
              <a:gd name="connsiteX1" fmla="*/ 974651 w 3824177"/>
              <a:gd name="connsiteY1" fmla="*/ 1040218 h 1543493"/>
              <a:gd name="connsiteX2" fmla="*/ 1399953 w 3824177"/>
              <a:gd name="connsiteY2" fmla="*/ 62023 h 1543493"/>
              <a:gd name="connsiteX3" fmla="*/ 1867786 w 3824177"/>
              <a:gd name="connsiteY3" fmla="*/ 1412358 h 1543493"/>
              <a:gd name="connsiteX4" fmla="*/ 2208028 w 3824177"/>
              <a:gd name="connsiteY4" fmla="*/ 848832 h 1543493"/>
              <a:gd name="connsiteX5" fmla="*/ 2686493 w 3824177"/>
              <a:gd name="connsiteY5" fmla="*/ 912628 h 1543493"/>
              <a:gd name="connsiteX6" fmla="*/ 3824177 w 3824177"/>
              <a:gd name="connsiteY6" fmla="*/ 901995 h 1543493"/>
              <a:gd name="connsiteX0" fmla="*/ 137336 w 3715192"/>
              <a:gd name="connsiteY0" fmla="*/ 987056 h 1543493"/>
              <a:gd name="connsiteX1" fmla="*/ 121388 w 3715192"/>
              <a:gd name="connsiteY1" fmla="*/ 1139456 h 1543493"/>
              <a:gd name="connsiteX2" fmla="*/ 865666 w 3715192"/>
              <a:gd name="connsiteY2" fmla="*/ 1040218 h 1543493"/>
              <a:gd name="connsiteX3" fmla="*/ 1290968 w 3715192"/>
              <a:gd name="connsiteY3" fmla="*/ 62023 h 1543493"/>
              <a:gd name="connsiteX4" fmla="*/ 1758801 w 3715192"/>
              <a:gd name="connsiteY4" fmla="*/ 1412358 h 1543493"/>
              <a:gd name="connsiteX5" fmla="*/ 2099043 w 3715192"/>
              <a:gd name="connsiteY5" fmla="*/ 848832 h 1543493"/>
              <a:gd name="connsiteX6" fmla="*/ 2577508 w 3715192"/>
              <a:gd name="connsiteY6" fmla="*/ 912628 h 1543493"/>
              <a:gd name="connsiteX7" fmla="*/ 3715192 w 3715192"/>
              <a:gd name="connsiteY7" fmla="*/ 901995 h 1543493"/>
              <a:gd name="connsiteX0" fmla="*/ 2658 w 3885314"/>
              <a:gd name="connsiteY0" fmla="*/ 1139456 h 1543493"/>
              <a:gd name="connsiteX1" fmla="*/ 291510 w 3885314"/>
              <a:gd name="connsiteY1" fmla="*/ 1139456 h 1543493"/>
              <a:gd name="connsiteX2" fmla="*/ 1035788 w 3885314"/>
              <a:gd name="connsiteY2" fmla="*/ 1040218 h 1543493"/>
              <a:gd name="connsiteX3" fmla="*/ 1461090 w 3885314"/>
              <a:gd name="connsiteY3" fmla="*/ 62023 h 1543493"/>
              <a:gd name="connsiteX4" fmla="*/ 1928923 w 3885314"/>
              <a:gd name="connsiteY4" fmla="*/ 1412358 h 1543493"/>
              <a:gd name="connsiteX5" fmla="*/ 2269165 w 3885314"/>
              <a:gd name="connsiteY5" fmla="*/ 848832 h 1543493"/>
              <a:gd name="connsiteX6" fmla="*/ 2747630 w 3885314"/>
              <a:gd name="connsiteY6" fmla="*/ 912628 h 1543493"/>
              <a:gd name="connsiteX7" fmla="*/ 3885314 w 3885314"/>
              <a:gd name="connsiteY7" fmla="*/ 901995 h 1543493"/>
              <a:gd name="connsiteX0" fmla="*/ 2658 w 3885314"/>
              <a:gd name="connsiteY0" fmla="*/ 1139456 h 1543493"/>
              <a:gd name="connsiteX1" fmla="*/ 291510 w 3885314"/>
              <a:gd name="connsiteY1" fmla="*/ 1139456 h 1543493"/>
              <a:gd name="connsiteX2" fmla="*/ 437707 w 3885314"/>
              <a:gd name="connsiteY2" fmla="*/ 1151860 h 1543493"/>
              <a:gd name="connsiteX3" fmla="*/ 1035788 w 3885314"/>
              <a:gd name="connsiteY3" fmla="*/ 1040218 h 1543493"/>
              <a:gd name="connsiteX4" fmla="*/ 1461090 w 3885314"/>
              <a:gd name="connsiteY4" fmla="*/ 62023 h 1543493"/>
              <a:gd name="connsiteX5" fmla="*/ 1928923 w 3885314"/>
              <a:gd name="connsiteY5" fmla="*/ 1412358 h 1543493"/>
              <a:gd name="connsiteX6" fmla="*/ 2269165 w 3885314"/>
              <a:gd name="connsiteY6" fmla="*/ 848832 h 1543493"/>
              <a:gd name="connsiteX7" fmla="*/ 2747630 w 3885314"/>
              <a:gd name="connsiteY7" fmla="*/ 912628 h 1543493"/>
              <a:gd name="connsiteX8" fmla="*/ 3885314 w 3885314"/>
              <a:gd name="connsiteY8" fmla="*/ 901995 h 1543493"/>
              <a:gd name="connsiteX0" fmla="*/ 2658 w 3885314"/>
              <a:gd name="connsiteY0" fmla="*/ 1139456 h 1689396"/>
              <a:gd name="connsiteX1" fmla="*/ 291510 w 3885314"/>
              <a:gd name="connsiteY1" fmla="*/ 1672856 h 1689396"/>
              <a:gd name="connsiteX2" fmla="*/ 437707 w 3885314"/>
              <a:gd name="connsiteY2" fmla="*/ 1151860 h 1689396"/>
              <a:gd name="connsiteX3" fmla="*/ 1035788 w 3885314"/>
              <a:gd name="connsiteY3" fmla="*/ 1040218 h 1689396"/>
              <a:gd name="connsiteX4" fmla="*/ 1461090 w 3885314"/>
              <a:gd name="connsiteY4" fmla="*/ 62023 h 1689396"/>
              <a:gd name="connsiteX5" fmla="*/ 1928923 w 3885314"/>
              <a:gd name="connsiteY5" fmla="*/ 1412358 h 1689396"/>
              <a:gd name="connsiteX6" fmla="*/ 2269165 w 3885314"/>
              <a:gd name="connsiteY6" fmla="*/ 848832 h 1689396"/>
              <a:gd name="connsiteX7" fmla="*/ 2747630 w 3885314"/>
              <a:gd name="connsiteY7" fmla="*/ 912628 h 1689396"/>
              <a:gd name="connsiteX8" fmla="*/ 3885314 w 3885314"/>
              <a:gd name="connsiteY8" fmla="*/ 901995 h 1689396"/>
              <a:gd name="connsiteX0" fmla="*/ 23331 w 3905987"/>
              <a:gd name="connsiteY0" fmla="*/ 1139456 h 1674923"/>
              <a:gd name="connsiteX1" fmla="*/ 312183 w 3905987"/>
              <a:gd name="connsiteY1" fmla="*/ 1672856 h 1674923"/>
              <a:gd name="connsiteX2" fmla="*/ 458380 w 3905987"/>
              <a:gd name="connsiteY2" fmla="*/ 1151860 h 1674923"/>
              <a:gd name="connsiteX3" fmla="*/ 1056461 w 3905987"/>
              <a:gd name="connsiteY3" fmla="*/ 1040218 h 1674923"/>
              <a:gd name="connsiteX4" fmla="*/ 1481763 w 3905987"/>
              <a:gd name="connsiteY4" fmla="*/ 62023 h 1674923"/>
              <a:gd name="connsiteX5" fmla="*/ 1949596 w 3905987"/>
              <a:gd name="connsiteY5" fmla="*/ 1412358 h 1674923"/>
              <a:gd name="connsiteX6" fmla="*/ 2289838 w 3905987"/>
              <a:gd name="connsiteY6" fmla="*/ 848832 h 1674923"/>
              <a:gd name="connsiteX7" fmla="*/ 2768303 w 3905987"/>
              <a:gd name="connsiteY7" fmla="*/ 912628 h 1674923"/>
              <a:gd name="connsiteX8" fmla="*/ 3905987 w 3905987"/>
              <a:gd name="connsiteY8" fmla="*/ 901995 h 1674923"/>
              <a:gd name="connsiteX0" fmla="*/ 23331 w 3905987"/>
              <a:gd name="connsiteY0" fmla="*/ 1139456 h 1672856"/>
              <a:gd name="connsiteX1" fmla="*/ 312183 w 3905987"/>
              <a:gd name="connsiteY1" fmla="*/ 1672856 h 1672856"/>
              <a:gd name="connsiteX2" fmla="*/ 458380 w 3905987"/>
              <a:gd name="connsiteY2" fmla="*/ 1151860 h 1672856"/>
              <a:gd name="connsiteX3" fmla="*/ 1056461 w 3905987"/>
              <a:gd name="connsiteY3" fmla="*/ 1040218 h 1672856"/>
              <a:gd name="connsiteX4" fmla="*/ 1481763 w 3905987"/>
              <a:gd name="connsiteY4" fmla="*/ 62023 h 1672856"/>
              <a:gd name="connsiteX5" fmla="*/ 1949596 w 3905987"/>
              <a:gd name="connsiteY5" fmla="*/ 1412358 h 1672856"/>
              <a:gd name="connsiteX6" fmla="*/ 2289838 w 3905987"/>
              <a:gd name="connsiteY6" fmla="*/ 848832 h 1672856"/>
              <a:gd name="connsiteX7" fmla="*/ 2768303 w 3905987"/>
              <a:gd name="connsiteY7" fmla="*/ 912628 h 1672856"/>
              <a:gd name="connsiteX8" fmla="*/ 3905987 w 3905987"/>
              <a:gd name="connsiteY8" fmla="*/ 901995 h 1672856"/>
              <a:gd name="connsiteX0" fmla="*/ 23331 w 3905987"/>
              <a:gd name="connsiteY0" fmla="*/ 1139456 h 1672856"/>
              <a:gd name="connsiteX1" fmla="*/ 312183 w 3905987"/>
              <a:gd name="connsiteY1" fmla="*/ 1672856 h 1672856"/>
              <a:gd name="connsiteX2" fmla="*/ 610780 w 3905987"/>
              <a:gd name="connsiteY2" fmla="*/ 1151860 h 1672856"/>
              <a:gd name="connsiteX3" fmla="*/ 1056461 w 3905987"/>
              <a:gd name="connsiteY3" fmla="*/ 1040218 h 1672856"/>
              <a:gd name="connsiteX4" fmla="*/ 1481763 w 3905987"/>
              <a:gd name="connsiteY4" fmla="*/ 62023 h 1672856"/>
              <a:gd name="connsiteX5" fmla="*/ 1949596 w 3905987"/>
              <a:gd name="connsiteY5" fmla="*/ 1412358 h 1672856"/>
              <a:gd name="connsiteX6" fmla="*/ 2289838 w 3905987"/>
              <a:gd name="connsiteY6" fmla="*/ 848832 h 1672856"/>
              <a:gd name="connsiteX7" fmla="*/ 2768303 w 3905987"/>
              <a:gd name="connsiteY7" fmla="*/ 912628 h 1672856"/>
              <a:gd name="connsiteX8" fmla="*/ 3905987 w 3905987"/>
              <a:gd name="connsiteY8" fmla="*/ 901995 h 1672856"/>
              <a:gd name="connsiteX0" fmla="*/ 25399 w 3908055"/>
              <a:gd name="connsiteY0" fmla="*/ 1139456 h 1715091"/>
              <a:gd name="connsiteX1" fmla="*/ 48142 w 3908055"/>
              <a:gd name="connsiteY1" fmla="*/ 1405270 h 1715091"/>
              <a:gd name="connsiteX2" fmla="*/ 314251 w 3908055"/>
              <a:gd name="connsiteY2" fmla="*/ 1672856 h 1715091"/>
              <a:gd name="connsiteX3" fmla="*/ 612848 w 3908055"/>
              <a:gd name="connsiteY3" fmla="*/ 1151860 h 1715091"/>
              <a:gd name="connsiteX4" fmla="*/ 1058529 w 3908055"/>
              <a:gd name="connsiteY4" fmla="*/ 1040218 h 1715091"/>
              <a:gd name="connsiteX5" fmla="*/ 1483831 w 3908055"/>
              <a:gd name="connsiteY5" fmla="*/ 62023 h 1715091"/>
              <a:gd name="connsiteX6" fmla="*/ 1951664 w 3908055"/>
              <a:gd name="connsiteY6" fmla="*/ 1412358 h 1715091"/>
              <a:gd name="connsiteX7" fmla="*/ 2291906 w 3908055"/>
              <a:gd name="connsiteY7" fmla="*/ 848832 h 1715091"/>
              <a:gd name="connsiteX8" fmla="*/ 2770371 w 3908055"/>
              <a:gd name="connsiteY8" fmla="*/ 912628 h 1715091"/>
              <a:gd name="connsiteX9" fmla="*/ 3908055 w 3908055"/>
              <a:gd name="connsiteY9" fmla="*/ 901995 h 1715091"/>
              <a:gd name="connsiteX0" fmla="*/ 0 w 4035056"/>
              <a:gd name="connsiteY0" fmla="*/ 1139456 h 1715091"/>
              <a:gd name="connsiteX1" fmla="*/ 175143 w 4035056"/>
              <a:gd name="connsiteY1" fmla="*/ 1405270 h 1715091"/>
              <a:gd name="connsiteX2" fmla="*/ 441252 w 4035056"/>
              <a:gd name="connsiteY2" fmla="*/ 1672856 h 1715091"/>
              <a:gd name="connsiteX3" fmla="*/ 739849 w 4035056"/>
              <a:gd name="connsiteY3" fmla="*/ 1151860 h 1715091"/>
              <a:gd name="connsiteX4" fmla="*/ 1185530 w 4035056"/>
              <a:gd name="connsiteY4" fmla="*/ 1040218 h 1715091"/>
              <a:gd name="connsiteX5" fmla="*/ 1610832 w 4035056"/>
              <a:gd name="connsiteY5" fmla="*/ 62023 h 1715091"/>
              <a:gd name="connsiteX6" fmla="*/ 2078665 w 4035056"/>
              <a:gd name="connsiteY6" fmla="*/ 1412358 h 1715091"/>
              <a:gd name="connsiteX7" fmla="*/ 2418907 w 4035056"/>
              <a:gd name="connsiteY7" fmla="*/ 848832 h 1715091"/>
              <a:gd name="connsiteX8" fmla="*/ 2897372 w 4035056"/>
              <a:gd name="connsiteY8" fmla="*/ 912628 h 1715091"/>
              <a:gd name="connsiteX9" fmla="*/ 4035056 w 4035056"/>
              <a:gd name="connsiteY9" fmla="*/ 901995 h 1715091"/>
              <a:gd name="connsiteX0" fmla="*/ 0 w 4035056"/>
              <a:gd name="connsiteY0" fmla="*/ 1139456 h 1715091"/>
              <a:gd name="connsiteX1" fmla="*/ 327543 w 4035056"/>
              <a:gd name="connsiteY1" fmla="*/ 1176670 h 1715091"/>
              <a:gd name="connsiteX2" fmla="*/ 441252 w 4035056"/>
              <a:gd name="connsiteY2" fmla="*/ 1672856 h 1715091"/>
              <a:gd name="connsiteX3" fmla="*/ 739849 w 4035056"/>
              <a:gd name="connsiteY3" fmla="*/ 1151860 h 1715091"/>
              <a:gd name="connsiteX4" fmla="*/ 1185530 w 4035056"/>
              <a:gd name="connsiteY4" fmla="*/ 1040218 h 1715091"/>
              <a:gd name="connsiteX5" fmla="*/ 1610832 w 4035056"/>
              <a:gd name="connsiteY5" fmla="*/ 62023 h 1715091"/>
              <a:gd name="connsiteX6" fmla="*/ 2078665 w 4035056"/>
              <a:gd name="connsiteY6" fmla="*/ 1412358 h 1715091"/>
              <a:gd name="connsiteX7" fmla="*/ 2418907 w 4035056"/>
              <a:gd name="connsiteY7" fmla="*/ 848832 h 1715091"/>
              <a:gd name="connsiteX8" fmla="*/ 2897372 w 4035056"/>
              <a:gd name="connsiteY8" fmla="*/ 912628 h 1715091"/>
              <a:gd name="connsiteX9" fmla="*/ 4035056 w 4035056"/>
              <a:gd name="connsiteY9" fmla="*/ 901995 h 1715091"/>
              <a:gd name="connsiteX0" fmla="*/ 0 w 4035056"/>
              <a:gd name="connsiteY0" fmla="*/ 1139456 h 1715091"/>
              <a:gd name="connsiteX1" fmla="*/ 327543 w 4035056"/>
              <a:gd name="connsiteY1" fmla="*/ 1176670 h 1715091"/>
              <a:gd name="connsiteX2" fmla="*/ 441252 w 4035056"/>
              <a:gd name="connsiteY2" fmla="*/ 1672856 h 1715091"/>
              <a:gd name="connsiteX3" fmla="*/ 739849 w 4035056"/>
              <a:gd name="connsiteY3" fmla="*/ 1151860 h 1715091"/>
              <a:gd name="connsiteX4" fmla="*/ 1185530 w 4035056"/>
              <a:gd name="connsiteY4" fmla="*/ 1040218 h 1715091"/>
              <a:gd name="connsiteX5" fmla="*/ 1610832 w 4035056"/>
              <a:gd name="connsiteY5" fmla="*/ 62023 h 1715091"/>
              <a:gd name="connsiteX6" fmla="*/ 2078665 w 4035056"/>
              <a:gd name="connsiteY6" fmla="*/ 1412358 h 1715091"/>
              <a:gd name="connsiteX7" fmla="*/ 2418907 w 4035056"/>
              <a:gd name="connsiteY7" fmla="*/ 848832 h 1715091"/>
              <a:gd name="connsiteX8" fmla="*/ 2897372 w 4035056"/>
              <a:gd name="connsiteY8" fmla="*/ 912628 h 1715091"/>
              <a:gd name="connsiteX9" fmla="*/ 4035056 w 4035056"/>
              <a:gd name="connsiteY9" fmla="*/ 901995 h 1715091"/>
              <a:gd name="connsiteX0" fmla="*/ 0 w 4035056"/>
              <a:gd name="connsiteY0" fmla="*/ 1139456 h 1757917"/>
              <a:gd name="connsiteX1" fmla="*/ 327543 w 4035056"/>
              <a:gd name="connsiteY1" fmla="*/ 1176670 h 1757917"/>
              <a:gd name="connsiteX2" fmla="*/ 441252 w 4035056"/>
              <a:gd name="connsiteY2" fmla="*/ 1672856 h 1757917"/>
              <a:gd name="connsiteX3" fmla="*/ 472855 w 4035056"/>
              <a:gd name="connsiteY3" fmla="*/ 1671084 h 1757917"/>
              <a:gd name="connsiteX4" fmla="*/ 739849 w 4035056"/>
              <a:gd name="connsiteY4" fmla="*/ 1151860 h 1757917"/>
              <a:gd name="connsiteX5" fmla="*/ 1185530 w 4035056"/>
              <a:gd name="connsiteY5" fmla="*/ 1040218 h 1757917"/>
              <a:gd name="connsiteX6" fmla="*/ 1610832 w 4035056"/>
              <a:gd name="connsiteY6" fmla="*/ 62023 h 1757917"/>
              <a:gd name="connsiteX7" fmla="*/ 2078665 w 4035056"/>
              <a:gd name="connsiteY7" fmla="*/ 1412358 h 1757917"/>
              <a:gd name="connsiteX8" fmla="*/ 2418907 w 4035056"/>
              <a:gd name="connsiteY8" fmla="*/ 848832 h 1757917"/>
              <a:gd name="connsiteX9" fmla="*/ 2897372 w 4035056"/>
              <a:gd name="connsiteY9" fmla="*/ 912628 h 1757917"/>
              <a:gd name="connsiteX10" fmla="*/ 4035056 w 4035056"/>
              <a:gd name="connsiteY10" fmla="*/ 901995 h 1757917"/>
              <a:gd name="connsiteX0" fmla="*/ 0 w 4035056"/>
              <a:gd name="connsiteY0" fmla="*/ 1139456 h 1729858"/>
              <a:gd name="connsiteX1" fmla="*/ 327543 w 4035056"/>
              <a:gd name="connsiteY1" fmla="*/ 1176670 h 1729858"/>
              <a:gd name="connsiteX2" fmla="*/ 441252 w 4035056"/>
              <a:gd name="connsiteY2" fmla="*/ 1672856 h 1729858"/>
              <a:gd name="connsiteX3" fmla="*/ 625255 w 4035056"/>
              <a:gd name="connsiteY3" fmla="*/ 1518684 h 1729858"/>
              <a:gd name="connsiteX4" fmla="*/ 739849 w 4035056"/>
              <a:gd name="connsiteY4" fmla="*/ 1151860 h 1729858"/>
              <a:gd name="connsiteX5" fmla="*/ 1185530 w 4035056"/>
              <a:gd name="connsiteY5" fmla="*/ 1040218 h 1729858"/>
              <a:gd name="connsiteX6" fmla="*/ 1610832 w 4035056"/>
              <a:gd name="connsiteY6" fmla="*/ 62023 h 1729858"/>
              <a:gd name="connsiteX7" fmla="*/ 2078665 w 4035056"/>
              <a:gd name="connsiteY7" fmla="*/ 1412358 h 1729858"/>
              <a:gd name="connsiteX8" fmla="*/ 2418907 w 4035056"/>
              <a:gd name="connsiteY8" fmla="*/ 848832 h 1729858"/>
              <a:gd name="connsiteX9" fmla="*/ 2897372 w 4035056"/>
              <a:gd name="connsiteY9" fmla="*/ 912628 h 1729858"/>
              <a:gd name="connsiteX10" fmla="*/ 4035056 w 4035056"/>
              <a:gd name="connsiteY10" fmla="*/ 901995 h 172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5056" h="1729858">
                <a:moveTo>
                  <a:pt x="0" y="1139456"/>
                </a:moveTo>
                <a:cubicBezTo>
                  <a:pt x="3790" y="1183758"/>
                  <a:pt x="254001" y="1087770"/>
                  <a:pt x="327543" y="1176670"/>
                </a:cubicBezTo>
                <a:cubicBezTo>
                  <a:pt x="401085" y="1265570"/>
                  <a:pt x="391633" y="1615854"/>
                  <a:pt x="441252" y="1672856"/>
                </a:cubicBezTo>
                <a:cubicBezTo>
                  <a:pt x="490871" y="1729858"/>
                  <a:pt x="575489" y="1605517"/>
                  <a:pt x="625255" y="1518684"/>
                </a:cubicBezTo>
                <a:cubicBezTo>
                  <a:pt x="675021" y="1431851"/>
                  <a:pt x="646470" y="1231604"/>
                  <a:pt x="739849" y="1151860"/>
                </a:cubicBezTo>
                <a:cubicBezTo>
                  <a:pt x="833228" y="1072116"/>
                  <a:pt x="1040366" y="1221858"/>
                  <a:pt x="1185530" y="1040218"/>
                </a:cubicBezTo>
                <a:cubicBezTo>
                  <a:pt x="1330694" y="858579"/>
                  <a:pt x="1461976" y="0"/>
                  <a:pt x="1610832" y="62023"/>
                </a:cubicBezTo>
                <a:cubicBezTo>
                  <a:pt x="1759688" y="124046"/>
                  <a:pt x="1943986" y="1281223"/>
                  <a:pt x="2078665" y="1412358"/>
                </a:cubicBezTo>
                <a:cubicBezTo>
                  <a:pt x="2213344" y="1543493"/>
                  <a:pt x="2282456" y="932120"/>
                  <a:pt x="2418907" y="848832"/>
                </a:cubicBezTo>
                <a:cubicBezTo>
                  <a:pt x="2555358" y="765544"/>
                  <a:pt x="2638647" y="910856"/>
                  <a:pt x="2897372" y="912628"/>
                </a:cubicBezTo>
                <a:lnTo>
                  <a:pt x="4035056" y="901995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4880344" y="2037907"/>
            <a:ext cx="3882656" cy="1543493"/>
          </a:xfrm>
          <a:custGeom>
            <a:avLst/>
            <a:gdLst>
              <a:gd name="connsiteX0" fmla="*/ 0 w 3753293"/>
              <a:gd name="connsiteY0" fmla="*/ 1006549 h 1552354"/>
              <a:gd name="connsiteX1" fmla="*/ 648586 w 3753293"/>
              <a:gd name="connsiteY1" fmla="*/ 995917 h 1552354"/>
              <a:gd name="connsiteX2" fmla="*/ 1116418 w 3753293"/>
              <a:gd name="connsiteY2" fmla="*/ 70884 h 1552354"/>
              <a:gd name="connsiteX3" fmla="*/ 1584251 w 3753293"/>
              <a:gd name="connsiteY3" fmla="*/ 1421219 h 1552354"/>
              <a:gd name="connsiteX4" fmla="*/ 1924493 w 3753293"/>
              <a:gd name="connsiteY4" fmla="*/ 857693 h 1552354"/>
              <a:gd name="connsiteX5" fmla="*/ 2402958 w 3753293"/>
              <a:gd name="connsiteY5" fmla="*/ 921489 h 1552354"/>
              <a:gd name="connsiteX6" fmla="*/ 3540642 w 3753293"/>
              <a:gd name="connsiteY6" fmla="*/ 910856 h 1552354"/>
              <a:gd name="connsiteX7" fmla="*/ 3678865 w 3753293"/>
              <a:gd name="connsiteY7" fmla="*/ 878958 h 1552354"/>
              <a:gd name="connsiteX0" fmla="*/ 0 w 3944679"/>
              <a:gd name="connsiteY0" fmla="*/ 1006549 h 1552354"/>
              <a:gd name="connsiteX1" fmla="*/ 648586 w 3944679"/>
              <a:gd name="connsiteY1" fmla="*/ 995917 h 1552354"/>
              <a:gd name="connsiteX2" fmla="*/ 1116418 w 3944679"/>
              <a:gd name="connsiteY2" fmla="*/ 70884 h 1552354"/>
              <a:gd name="connsiteX3" fmla="*/ 1584251 w 3944679"/>
              <a:gd name="connsiteY3" fmla="*/ 1421219 h 1552354"/>
              <a:gd name="connsiteX4" fmla="*/ 1924493 w 3944679"/>
              <a:gd name="connsiteY4" fmla="*/ 857693 h 1552354"/>
              <a:gd name="connsiteX5" fmla="*/ 2402958 w 3944679"/>
              <a:gd name="connsiteY5" fmla="*/ 921489 h 1552354"/>
              <a:gd name="connsiteX6" fmla="*/ 3540642 w 3944679"/>
              <a:gd name="connsiteY6" fmla="*/ 910856 h 1552354"/>
              <a:gd name="connsiteX7" fmla="*/ 3907465 w 3944679"/>
              <a:gd name="connsiteY7" fmla="*/ 878958 h 1552354"/>
              <a:gd name="connsiteX0" fmla="*/ 0 w 3540642"/>
              <a:gd name="connsiteY0" fmla="*/ 1006549 h 1552354"/>
              <a:gd name="connsiteX1" fmla="*/ 648586 w 3540642"/>
              <a:gd name="connsiteY1" fmla="*/ 995917 h 1552354"/>
              <a:gd name="connsiteX2" fmla="*/ 1116418 w 3540642"/>
              <a:gd name="connsiteY2" fmla="*/ 70884 h 1552354"/>
              <a:gd name="connsiteX3" fmla="*/ 1584251 w 3540642"/>
              <a:gd name="connsiteY3" fmla="*/ 1421219 h 1552354"/>
              <a:gd name="connsiteX4" fmla="*/ 1924493 w 3540642"/>
              <a:gd name="connsiteY4" fmla="*/ 857693 h 1552354"/>
              <a:gd name="connsiteX5" fmla="*/ 2402958 w 3540642"/>
              <a:gd name="connsiteY5" fmla="*/ 921489 h 1552354"/>
              <a:gd name="connsiteX6" fmla="*/ 3540642 w 3540642"/>
              <a:gd name="connsiteY6" fmla="*/ 910856 h 1552354"/>
              <a:gd name="connsiteX0" fmla="*/ 0 w 3540642"/>
              <a:gd name="connsiteY0" fmla="*/ 1006549 h 1552354"/>
              <a:gd name="connsiteX1" fmla="*/ 648586 w 3540642"/>
              <a:gd name="connsiteY1" fmla="*/ 995917 h 1552354"/>
              <a:gd name="connsiteX2" fmla="*/ 1116418 w 3540642"/>
              <a:gd name="connsiteY2" fmla="*/ 70884 h 1552354"/>
              <a:gd name="connsiteX3" fmla="*/ 1584251 w 3540642"/>
              <a:gd name="connsiteY3" fmla="*/ 1421219 h 1552354"/>
              <a:gd name="connsiteX4" fmla="*/ 1924493 w 3540642"/>
              <a:gd name="connsiteY4" fmla="*/ 857693 h 1552354"/>
              <a:gd name="connsiteX5" fmla="*/ 2402958 w 3540642"/>
              <a:gd name="connsiteY5" fmla="*/ 921489 h 1552354"/>
              <a:gd name="connsiteX6" fmla="*/ 3540642 w 3540642"/>
              <a:gd name="connsiteY6" fmla="*/ 910856 h 1552354"/>
              <a:gd name="connsiteX0" fmla="*/ 0 w 2892056"/>
              <a:gd name="connsiteY0" fmla="*/ 995917 h 1552354"/>
              <a:gd name="connsiteX1" fmla="*/ 467832 w 2892056"/>
              <a:gd name="connsiteY1" fmla="*/ 70884 h 1552354"/>
              <a:gd name="connsiteX2" fmla="*/ 935665 w 2892056"/>
              <a:gd name="connsiteY2" fmla="*/ 1421219 h 1552354"/>
              <a:gd name="connsiteX3" fmla="*/ 1275907 w 2892056"/>
              <a:gd name="connsiteY3" fmla="*/ 857693 h 1552354"/>
              <a:gd name="connsiteX4" fmla="*/ 1754372 w 2892056"/>
              <a:gd name="connsiteY4" fmla="*/ 921489 h 1552354"/>
              <a:gd name="connsiteX5" fmla="*/ 2892056 w 2892056"/>
              <a:gd name="connsiteY5" fmla="*/ 910856 h 1552354"/>
              <a:gd name="connsiteX0" fmla="*/ 35442 w 2927498"/>
              <a:gd name="connsiteY0" fmla="*/ 987056 h 1543493"/>
              <a:gd name="connsiteX1" fmla="*/ 77972 w 2927498"/>
              <a:gd name="connsiteY1" fmla="*/ 1040218 h 1543493"/>
              <a:gd name="connsiteX2" fmla="*/ 503274 w 2927498"/>
              <a:gd name="connsiteY2" fmla="*/ 62023 h 1543493"/>
              <a:gd name="connsiteX3" fmla="*/ 971107 w 2927498"/>
              <a:gd name="connsiteY3" fmla="*/ 1412358 h 1543493"/>
              <a:gd name="connsiteX4" fmla="*/ 1311349 w 2927498"/>
              <a:gd name="connsiteY4" fmla="*/ 848832 h 1543493"/>
              <a:gd name="connsiteX5" fmla="*/ 1789814 w 2927498"/>
              <a:gd name="connsiteY5" fmla="*/ 912628 h 1543493"/>
              <a:gd name="connsiteX6" fmla="*/ 2927498 w 2927498"/>
              <a:gd name="connsiteY6" fmla="*/ 901995 h 1543493"/>
              <a:gd name="connsiteX0" fmla="*/ 0 w 3577856"/>
              <a:gd name="connsiteY0" fmla="*/ 987056 h 1543493"/>
              <a:gd name="connsiteX1" fmla="*/ 728330 w 3577856"/>
              <a:gd name="connsiteY1" fmla="*/ 1040218 h 1543493"/>
              <a:gd name="connsiteX2" fmla="*/ 1153632 w 3577856"/>
              <a:gd name="connsiteY2" fmla="*/ 62023 h 1543493"/>
              <a:gd name="connsiteX3" fmla="*/ 1621465 w 3577856"/>
              <a:gd name="connsiteY3" fmla="*/ 1412358 h 1543493"/>
              <a:gd name="connsiteX4" fmla="*/ 1961707 w 3577856"/>
              <a:gd name="connsiteY4" fmla="*/ 848832 h 1543493"/>
              <a:gd name="connsiteX5" fmla="*/ 2440172 w 3577856"/>
              <a:gd name="connsiteY5" fmla="*/ 912628 h 1543493"/>
              <a:gd name="connsiteX6" fmla="*/ 3577856 w 3577856"/>
              <a:gd name="connsiteY6" fmla="*/ 901995 h 1543493"/>
              <a:gd name="connsiteX0" fmla="*/ 56707 w 3634563"/>
              <a:gd name="connsiteY0" fmla="*/ 987056 h 1543493"/>
              <a:gd name="connsiteX1" fmla="*/ 785037 w 3634563"/>
              <a:gd name="connsiteY1" fmla="*/ 1040218 h 1543493"/>
              <a:gd name="connsiteX2" fmla="*/ 1210339 w 3634563"/>
              <a:gd name="connsiteY2" fmla="*/ 62023 h 1543493"/>
              <a:gd name="connsiteX3" fmla="*/ 1678172 w 3634563"/>
              <a:gd name="connsiteY3" fmla="*/ 1412358 h 1543493"/>
              <a:gd name="connsiteX4" fmla="*/ 2018414 w 3634563"/>
              <a:gd name="connsiteY4" fmla="*/ 848832 h 1543493"/>
              <a:gd name="connsiteX5" fmla="*/ 2496879 w 3634563"/>
              <a:gd name="connsiteY5" fmla="*/ 912628 h 1543493"/>
              <a:gd name="connsiteX6" fmla="*/ 3634563 w 3634563"/>
              <a:gd name="connsiteY6" fmla="*/ 901995 h 1543493"/>
              <a:gd name="connsiteX0" fmla="*/ 246321 w 3824177"/>
              <a:gd name="connsiteY0" fmla="*/ 987056 h 1543493"/>
              <a:gd name="connsiteX1" fmla="*/ 974651 w 3824177"/>
              <a:gd name="connsiteY1" fmla="*/ 1040218 h 1543493"/>
              <a:gd name="connsiteX2" fmla="*/ 1399953 w 3824177"/>
              <a:gd name="connsiteY2" fmla="*/ 62023 h 1543493"/>
              <a:gd name="connsiteX3" fmla="*/ 1867786 w 3824177"/>
              <a:gd name="connsiteY3" fmla="*/ 1412358 h 1543493"/>
              <a:gd name="connsiteX4" fmla="*/ 2208028 w 3824177"/>
              <a:gd name="connsiteY4" fmla="*/ 848832 h 1543493"/>
              <a:gd name="connsiteX5" fmla="*/ 2686493 w 3824177"/>
              <a:gd name="connsiteY5" fmla="*/ 912628 h 1543493"/>
              <a:gd name="connsiteX6" fmla="*/ 3824177 w 3824177"/>
              <a:gd name="connsiteY6" fmla="*/ 901995 h 1543493"/>
              <a:gd name="connsiteX0" fmla="*/ 137336 w 3715192"/>
              <a:gd name="connsiteY0" fmla="*/ 987056 h 1543493"/>
              <a:gd name="connsiteX1" fmla="*/ 121388 w 3715192"/>
              <a:gd name="connsiteY1" fmla="*/ 1139456 h 1543493"/>
              <a:gd name="connsiteX2" fmla="*/ 865666 w 3715192"/>
              <a:gd name="connsiteY2" fmla="*/ 1040218 h 1543493"/>
              <a:gd name="connsiteX3" fmla="*/ 1290968 w 3715192"/>
              <a:gd name="connsiteY3" fmla="*/ 62023 h 1543493"/>
              <a:gd name="connsiteX4" fmla="*/ 1758801 w 3715192"/>
              <a:gd name="connsiteY4" fmla="*/ 1412358 h 1543493"/>
              <a:gd name="connsiteX5" fmla="*/ 2099043 w 3715192"/>
              <a:gd name="connsiteY5" fmla="*/ 848832 h 1543493"/>
              <a:gd name="connsiteX6" fmla="*/ 2577508 w 3715192"/>
              <a:gd name="connsiteY6" fmla="*/ 912628 h 1543493"/>
              <a:gd name="connsiteX7" fmla="*/ 3715192 w 3715192"/>
              <a:gd name="connsiteY7" fmla="*/ 901995 h 1543493"/>
              <a:gd name="connsiteX0" fmla="*/ 2658 w 3885314"/>
              <a:gd name="connsiteY0" fmla="*/ 1139456 h 1543493"/>
              <a:gd name="connsiteX1" fmla="*/ 291510 w 3885314"/>
              <a:gd name="connsiteY1" fmla="*/ 1139456 h 1543493"/>
              <a:gd name="connsiteX2" fmla="*/ 1035788 w 3885314"/>
              <a:gd name="connsiteY2" fmla="*/ 1040218 h 1543493"/>
              <a:gd name="connsiteX3" fmla="*/ 1461090 w 3885314"/>
              <a:gd name="connsiteY3" fmla="*/ 62023 h 1543493"/>
              <a:gd name="connsiteX4" fmla="*/ 1928923 w 3885314"/>
              <a:gd name="connsiteY4" fmla="*/ 1412358 h 1543493"/>
              <a:gd name="connsiteX5" fmla="*/ 2269165 w 3885314"/>
              <a:gd name="connsiteY5" fmla="*/ 848832 h 1543493"/>
              <a:gd name="connsiteX6" fmla="*/ 2747630 w 3885314"/>
              <a:gd name="connsiteY6" fmla="*/ 912628 h 1543493"/>
              <a:gd name="connsiteX7" fmla="*/ 3885314 w 3885314"/>
              <a:gd name="connsiteY7" fmla="*/ 901995 h 1543493"/>
              <a:gd name="connsiteX0" fmla="*/ 2658 w 3885314"/>
              <a:gd name="connsiteY0" fmla="*/ 1139456 h 1543493"/>
              <a:gd name="connsiteX1" fmla="*/ 291510 w 3885314"/>
              <a:gd name="connsiteY1" fmla="*/ 1139456 h 1543493"/>
              <a:gd name="connsiteX2" fmla="*/ 437707 w 3885314"/>
              <a:gd name="connsiteY2" fmla="*/ 1151860 h 1543493"/>
              <a:gd name="connsiteX3" fmla="*/ 1035788 w 3885314"/>
              <a:gd name="connsiteY3" fmla="*/ 1040218 h 1543493"/>
              <a:gd name="connsiteX4" fmla="*/ 1461090 w 3885314"/>
              <a:gd name="connsiteY4" fmla="*/ 62023 h 1543493"/>
              <a:gd name="connsiteX5" fmla="*/ 1928923 w 3885314"/>
              <a:gd name="connsiteY5" fmla="*/ 1412358 h 1543493"/>
              <a:gd name="connsiteX6" fmla="*/ 2269165 w 3885314"/>
              <a:gd name="connsiteY6" fmla="*/ 848832 h 1543493"/>
              <a:gd name="connsiteX7" fmla="*/ 2747630 w 3885314"/>
              <a:gd name="connsiteY7" fmla="*/ 912628 h 1543493"/>
              <a:gd name="connsiteX8" fmla="*/ 3885314 w 3885314"/>
              <a:gd name="connsiteY8" fmla="*/ 901995 h 1543493"/>
              <a:gd name="connsiteX0" fmla="*/ 2658 w 3885314"/>
              <a:gd name="connsiteY0" fmla="*/ 1139456 h 1689396"/>
              <a:gd name="connsiteX1" fmla="*/ 291510 w 3885314"/>
              <a:gd name="connsiteY1" fmla="*/ 1672856 h 1689396"/>
              <a:gd name="connsiteX2" fmla="*/ 437707 w 3885314"/>
              <a:gd name="connsiteY2" fmla="*/ 1151860 h 1689396"/>
              <a:gd name="connsiteX3" fmla="*/ 1035788 w 3885314"/>
              <a:gd name="connsiteY3" fmla="*/ 1040218 h 1689396"/>
              <a:gd name="connsiteX4" fmla="*/ 1461090 w 3885314"/>
              <a:gd name="connsiteY4" fmla="*/ 62023 h 1689396"/>
              <a:gd name="connsiteX5" fmla="*/ 1928923 w 3885314"/>
              <a:gd name="connsiteY5" fmla="*/ 1412358 h 1689396"/>
              <a:gd name="connsiteX6" fmla="*/ 2269165 w 3885314"/>
              <a:gd name="connsiteY6" fmla="*/ 848832 h 1689396"/>
              <a:gd name="connsiteX7" fmla="*/ 2747630 w 3885314"/>
              <a:gd name="connsiteY7" fmla="*/ 912628 h 1689396"/>
              <a:gd name="connsiteX8" fmla="*/ 3885314 w 3885314"/>
              <a:gd name="connsiteY8" fmla="*/ 901995 h 1689396"/>
              <a:gd name="connsiteX0" fmla="*/ 23331 w 3905987"/>
              <a:gd name="connsiteY0" fmla="*/ 1139456 h 1674923"/>
              <a:gd name="connsiteX1" fmla="*/ 312183 w 3905987"/>
              <a:gd name="connsiteY1" fmla="*/ 1672856 h 1674923"/>
              <a:gd name="connsiteX2" fmla="*/ 458380 w 3905987"/>
              <a:gd name="connsiteY2" fmla="*/ 1151860 h 1674923"/>
              <a:gd name="connsiteX3" fmla="*/ 1056461 w 3905987"/>
              <a:gd name="connsiteY3" fmla="*/ 1040218 h 1674923"/>
              <a:gd name="connsiteX4" fmla="*/ 1481763 w 3905987"/>
              <a:gd name="connsiteY4" fmla="*/ 62023 h 1674923"/>
              <a:gd name="connsiteX5" fmla="*/ 1949596 w 3905987"/>
              <a:gd name="connsiteY5" fmla="*/ 1412358 h 1674923"/>
              <a:gd name="connsiteX6" fmla="*/ 2289838 w 3905987"/>
              <a:gd name="connsiteY6" fmla="*/ 848832 h 1674923"/>
              <a:gd name="connsiteX7" fmla="*/ 2768303 w 3905987"/>
              <a:gd name="connsiteY7" fmla="*/ 912628 h 1674923"/>
              <a:gd name="connsiteX8" fmla="*/ 3905987 w 3905987"/>
              <a:gd name="connsiteY8" fmla="*/ 901995 h 1674923"/>
              <a:gd name="connsiteX0" fmla="*/ 23331 w 3905987"/>
              <a:gd name="connsiteY0" fmla="*/ 1139456 h 1672856"/>
              <a:gd name="connsiteX1" fmla="*/ 312183 w 3905987"/>
              <a:gd name="connsiteY1" fmla="*/ 1672856 h 1672856"/>
              <a:gd name="connsiteX2" fmla="*/ 458380 w 3905987"/>
              <a:gd name="connsiteY2" fmla="*/ 1151860 h 1672856"/>
              <a:gd name="connsiteX3" fmla="*/ 1056461 w 3905987"/>
              <a:gd name="connsiteY3" fmla="*/ 1040218 h 1672856"/>
              <a:gd name="connsiteX4" fmla="*/ 1481763 w 3905987"/>
              <a:gd name="connsiteY4" fmla="*/ 62023 h 1672856"/>
              <a:gd name="connsiteX5" fmla="*/ 1949596 w 3905987"/>
              <a:gd name="connsiteY5" fmla="*/ 1412358 h 1672856"/>
              <a:gd name="connsiteX6" fmla="*/ 2289838 w 3905987"/>
              <a:gd name="connsiteY6" fmla="*/ 848832 h 1672856"/>
              <a:gd name="connsiteX7" fmla="*/ 2768303 w 3905987"/>
              <a:gd name="connsiteY7" fmla="*/ 912628 h 1672856"/>
              <a:gd name="connsiteX8" fmla="*/ 3905987 w 3905987"/>
              <a:gd name="connsiteY8" fmla="*/ 901995 h 1672856"/>
              <a:gd name="connsiteX0" fmla="*/ 0 w 3882656"/>
              <a:gd name="connsiteY0" fmla="*/ 1139456 h 1543493"/>
              <a:gd name="connsiteX1" fmla="*/ 435049 w 3882656"/>
              <a:gd name="connsiteY1" fmla="*/ 1151860 h 1543493"/>
              <a:gd name="connsiteX2" fmla="*/ 1033130 w 3882656"/>
              <a:gd name="connsiteY2" fmla="*/ 1040218 h 1543493"/>
              <a:gd name="connsiteX3" fmla="*/ 1458432 w 3882656"/>
              <a:gd name="connsiteY3" fmla="*/ 62023 h 1543493"/>
              <a:gd name="connsiteX4" fmla="*/ 1926265 w 3882656"/>
              <a:gd name="connsiteY4" fmla="*/ 1412358 h 1543493"/>
              <a:gd name="connsiteX5" fmla="*/ 2266507 w 3882656"/>
              <a:gd name="connsiteY5" fmla="*/ 848832 h 1543493"/>
              <a:gd name="connsiteX6" fmla="*/ 2744972 w 3882656"/>
              <a:gd name="connsiteY6" fmla="*/ 912628 h 1543493"/>
              <a:gd name="connsiteX7" fmla="*/ 3882656 w 3882656"/>
              <a:gd name="connsiteY7" fmla="*/ 901995 h 154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2656" h="1543493">
                <a:moveTo>
                  <a:pt x="0" y="1139456"/>
                </a:moveTo>
                <a:cubicBezTo>
                  <a:pt x="90635" y="1142040"/>
                  <a:pt x="262861" y="1168400"/>
                  <a:pt x="435049" y="1151860"/>
                </a:cubicBezTo>
                <a:cubicBezTo>
                  <a:pt x="607237" y="1135320"/>
                  <a:pt x="862566" y="1221858"/>
                  <a:pt x="1033130" y="1040218"/>
                </a:cubicBezTo>
                <a:cubicBezTo>
                  <a:pt x="1203694" y="858578"/>
                  <a:pt x="1309576" y="0"/>
                  <a:pt x="1458432" y="62023"/>
                </a:cubicBezTo>
                <a:cubicBezTo>
                  <a:pt x="1607288" y="124046"/>
                  <a:pt x="1791586" y="1281223"/>
                  <a:pt x="1926265" y="1412358"/>
                </a:cubicBezTo>
                <a:cubicBezTo>
                  <a:pt x="2060944" y="1543493"/>
                  <a:pt x="2130056" y="932120"/>
                  <a:pt x="2266507" y="848832"/>
                </a:cubicBezTo>
                <a:cubicBezTo>
                  <a:pt x="2402958" y="765544"/>
                  <a:pt x="2486247" y="910856"/>
                  <a:pt x="2744972" y="912628"/>
                </a:cubicBezTo>
                <a:lnTo>
                  <a:pt x="3882656" y="901995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9"/>
          <p:cNvGrpSpPr/>
          <p:nvPr/>
        </p:nvGrpSpPr>
        <p:grpSpPr>
          <a:xfrm>
            <a:off x="7315200" y="1219200"/>
            <a:ext cx="990600" cy="369332"/>
            <a:chOff x="4114800" y="6488668"/>
            <a:chExt cx="990600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4114800" y="64886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err="1" smtClean="0">
                  <a:latin typeface="Times" pitchFamily="2" charset="0"/>
                </a:rPr>
                <a:t>X</a:t>
              </a:r>
              <a:r>
                <a:rPr lang="en-US" i="1" baseline="-25000" dirty="0" err="1" smtClean="0">
                  <a:latin typeface="Times" pitchFamily="2" charset="0"/>
                </a:rPr>
                <a:t>val</a:t>
              </a:r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235301" y="65532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6"/>
          <p:cNvGrpSpPr/>
          <p:nvPr/>
        </p:nvGrpSpPr>
        <p:grpSpPr>
          <a:xfrm>
            <a:off x="7467600" y="2262965"/>
            <a:ext cx="990600" cy="544767"/>
            <a:chOff x="7467600" y="5006165"/>
            <a:chExt cx="990600" cy="544767"/>
          </a:xfrm>
        </p:grpSpPr>
        <p:sp>
          <p:nvSpPr>
            <p:cNvPr id="24" name="TextBox 23"/>
            <p:cNvSpPr txBox="1"/>
            <p:nvPr/>
          </p:nvSpPr>
          <p:spPr>
            <a:xfrm>
              <a:off x="7467600" y="51816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err="1" smtClean="0">
                  <a:latin typeface="Times" pitchFamily="2" charset="0"/>
                </a:rPr>
                <a:t>X</a:t>
              </a:r>
              <a:r>
                <a:rPr lang="en-US" i="1" baseline="-25000" dirty="0" err="1" smtClean="0">
                  <a:latin typeface="Times" pitchFamily="2" charset="0"/>
                </a:rPr>
                <a:t>val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90382" y="5006165"/>
              <a:ext cx="3369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latin typeface="Times New Roman" pitchFamily="18" charset="0"/>
                  <a:cs typeface="Times New Roman" pitchFamily="18" charset="0"/>
                </a:rPr>
                <a:t>~</a:t>
              </a:r>
              <a:endParaRPr lang="en-US" sz="2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6200" y="4343400"/>
            <a:ext cx="5760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Answer: </a:t>
            </a:r>
            <a:r>
              <a:rPr lang="en-US" sz="2400" dirty="0" smtClean="0"/>
              <a:t>use the median instead of the mean</a:t>
            </a:r>
            <a:endParaRPr lang="en-US" sz="2400" dirty="0"/>
          </a:p>
        </p:txBody>
      </p:sp>
      <p:grpSp>
        <p:nvGrpSpPr>
          <p:cNvPr id="7" name="Group 47"/>
          <p:cNvGrpSpPr/>
          <p:nvPr/>
        </p:nvGrpSpPr>
        <p:grpSpPr>
          <a:xfrm>
            <a:off x="6106633" y="4245934"/>
            <a:ext cx="2534620" cy="554666"/>
            <a:chOff x="6075980" y="6172200"/>
            <a:chExt cx="2534620" cy="554666"/>
          </a:xfrm>
        </p:grpSpPr>
        <p:sp>
          <p:nvSpPr>
            <p:cNvPr id="47" name="TextBox 46"/>
            <p:cNvSpPr txBox="1"/>
            <p:nvPr/>
          </p:nvSpPr>
          <p:spPr>
            <a:xfrm>
              <a:off x="6075980" y="6335967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RMSE=</a:t>
              </a:r>
              <a:endParaRPr lang="en-US" dirty="0"/>
            </a:p>
          </p:txBody>
        </p:sp>
        <p:grpSp>
          <p:nvGrpSpPr>
            <p:cNvPr id="8" name="Group 45"/>
            <p:cNvGrpSpPr/>
            <p:nvPr/>
          </p:nvGrpSpPr>
          <p:grpSpPr>
            <a:xfrm>
              <a:off x="6858000" y="6172200"/>
              <a:ext cx="1295400" cy="544767"/>
              <a:chOff x="5867400" y="6160833"/>
              <a:chExt cx="1295400" cy="544767"/>
            </a:xfrm>
          </p:grpSpPr>
          <p:grpSp>
            <p:nvGrpSpPr>
              <p:cNvPr id="9" name="Group 29"/>
              <p:cNvGrpSpPr/>
              <p:nvPr/>
            </p:nvGrpSpPr>
            <p:grpSpPr>
              <a:xfrm>
                <a:off x="5867400" y="6324600"/>
                <a:ext cx="990600" cy="369332"/>
                <a:chOff x="4114800" y="6488668"/>
                <a:chExt cx="990600" cy="369332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4114800" y="6488668"/>
                  <a:ext cx="990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i="1" dirty="0" err="1" smtClean="0">
                      <a:latin typeface="Times" pitchFamily="2" charset="0"/>
                    </a:rPr>
                    <a:t>X</a:t>
                  </a:r>
                  <a:r>
                    <a:rPr lang="en-US" i="1" baseline="-25000" dirty="0" err="1" smtClean="0">
                      <a:latin typeface="Times" pitchFamily="2" charset="0"/>
                    </a:rPr>
                    <a:t>train</a:t>
                  </a:r>
                  <a:r>
                    <a:rPr lang="en-US" i="1" baseline="-25000" dirty="0" smtClean="0">
                      <a:latin typeface="Times" pitchFamily="2" charset="0"/>
                    </a:rPr>
                    <a:t>(</a:t>
                  </a:r>
                  <a:r>
                    <a:rPr lang="el-GR" i="1" baseline="-25000" dirty="0" smtClean="0">
                      <a:latin typeface="Times New Roman" pitchFamily="18" charset="0"/>
                      <a:cs typeface="Times New Roman" pitchFamily="18" charset="0"/>
                    </a:rPr>
                    <a:t>τ</a:t>
                  </a:r>
                  <a:r>
                    <a:rPr lang="en-US" i="1" baseline="-25000" dirty="0" smtClean="0">
                      <a:latin typeface="Times" pitchFamily="2" charset="0"/>
                    </a:rPr>
                    <a:t>)</a:t>
                  </a:r>
                  <a:endParaRPr lang="en-US" dirty="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4235301" y="6553200"/>
                  <a:ext cx="1524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32"/>
              <p:cNvGrpSpPr/>
              <p:nvPr/>
            </p:nvGrpSpPr>
            <p:grpSpPr>
              <a:xfrm>
                <a:off x="6585099" y="6160833"/>
                <a:ext cx="577701" cy="544767"/>
                <a:chOff x="7467600" y="5006165"/>
                <a:chExt cx="577701" cy="544767"/>
              </a:xfrm>
            </p:grpSpPr>
            <p:sp>
              <p:nvSpPr>
                <p:cNvPr id="34" name="TextBox 33"/>
                <p:cNvSpPr txBox="1"/>
                <p:nvPr/>
              </p:nvSpPr>
              <p:spPr>
                <a:xfrm>
                  <a:off x="7467600" y="5181600"/>
                  <a:ext cx="5777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i="1" dirty="0" err="1" smtClean="0">
                      <a:latin typeface="Times" pitchFamily="2" charset="0"/>
                    </a:rPr>
                    <a:t>X</a:t>
                  </a:r>
                  <a:r>
                    <a:rPr lang="en-US" i="1" baseline="-25000" dirty="0" err="1" smtClean="0">
                      <a:latin typeface="Times" pitchFamily="2" charset="0"/>
                    </a:rPr>
                    <a:t>val</a:t>
                  </a:r>
                  <a:endParaRPr lang="en-US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490382" y="5006165"/>
                  <a:ext cx="336952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b="1" dirty="0" smtClean="0">
                      <a:latin typeface="Times New Roman" pitchFamily="18" charset="0"/>
                      <a:cs typeface="Times New Roman" pitchFamily="18" charset="0"/>
                    </a:rPr>
                    <a:t>~</a:t>
                  </a:r>
                  <a:endParaRPr lang="en-US" sz="22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45" name="Straight Connector 44"/>
              <p:cNvCxnSpPr/>
              <p:nvPr/>
            </p:nvCxnSpPr>
            <p:spPr>
              <a:xfrm>
                <a:off x="6345866" y="6486899"/>
                <a:ext cx="2286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35"/>
            <p:cNvGrpSpPr/>
            <p:nvPr/>
          </p:nvGrpSpPr>
          <p:grpSpPr>
            <a:xfrm>
              <a:off x="6868633" y="6384300"/>
              <a:ext cx="1741967" cy="342566"/>
              <a:chOff x="3352800" y="6400800"/>
              <a:chExt cx="1741967" cy="342566"/>
            </a:xfrm>
          </p:grpSpPr>
          <p:grpSp>
            <p:nvGrpSpPr>
              <p:cNvPr id="12" name="Group 38"/>
              <p:cNvGrpSpPr/>
              <p:nvPr/>
            </p:nvGrpSpPr>
            <p:grpSpPr>
              <a:xfrm>
                <a:off x="3352800" y="6400800"/>
                <a:ext cx="1264295" cy="228600"/>
                <a:chOff x="3352800" y="6400800"/>
                <a:chExt cx="1264295" cy="228600"/>
              </a:xfrm>
            </p:grpSpPr>
            <p:grpSp>
              <p:nvGrpSpPr>
                <p:cNvPr id="16" name="Group 34"/>
                <p:cNvGrpSpPr/>
                <p:nvPr/>
              </p:nvGrpSpPr>
              <p:grpSpPr>
                <a:xfrm>
                  <a:off x="3352800" y="6400800"/>
                  <a:ext cx="45095" cy="228600"/>
                  <a:chOff x="7695406" y="1829197"/>
                  <a:chExt cx="45095" cy="228600"/>
                </a:xfrm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 rot="5400000">
                    <a:off x="7581900" y="1942703"/>
                    <a:ext cx="228600" cy="158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rot="5400000">
                    <a:off x="7625407" y="1942703"/>
                    <a:ext cx="228600" cy="158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35"/>
                <p:cNvGrpSpPr/>
                <p:nvPr/>
              </p:nvGrpSpPr>
              <p:grpSpPr>
                <a:xfrm>
                  <a:off x="4572000" y="6400800"/>
                  <a:ext cx="45095" cy="228600"/>
                  <a:chOff x="7695406" y="1829197"/>
                  <a:chExt cx="45095" cy="228600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 rot="5400000">
                    <a:off x="7581900" y="1942703"/>
                    <a:ext cx="228600" cy="158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rot="5400000">
                    <a:off x="7625407" y="1942703"/>
                    <a:ext cx="228600" cy="158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8" name="TextBox 37"/>
              <p:cNvSpPr txBox="1"/>
              <p:nvPr/>
            </p:nvSpPr>
            <p:spPr>
              <a:xfrm>
                <a:off x="4561367" y="6466367"/>
                <a:ext cx="533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baseline="-25000" dirty="0" smtClean="0">
                    <a:latin typeface="Times New Roman" pitchFamily="18" charset="0"/>
                    <a:cs typeface="Times New Roman" pitchFamily="18" charset="0"/>
                  </a:rPr>
                  <a:t>Fro</a:t>
                </a:r>
                <a:endParaRPr 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49" name="TextBox 48"/>
          <p:cNvSpPr txBox="1"/>
          <p:nvPr/>
        </p:nvSpPr>
        <p:spPr>
          <a:xfrm>
            <a:off x="2590800" y="990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 set</a:t>
            </a:r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AutoReject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399" y="118732"/>
            <a:ext cx="7789333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Autoreject</a:t>
            </a: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(global) vs. human threshold</a:t>
            </a:r>
          </a:p>
        </p:txBody>
      </p:sp>
      <p:graphicFrame>
        <p:nvGraphicFramePr>
          <p:cNvPr id="3" name="Chart 2"/>
          <p:cNvGraphicFramePr/>
          <p:nvPr/>
        </p:nvGraphicFramePr>
        <p:xfrm>
          <a:off x="1524000" y="224524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roup 19"/>
          <p:cNvGrpSpPr/>
          <p:nvPr/>
        </p:nvGrpSpPr>
        <p:grpSpPr>
          <a:xfrm>
            <a:off x="3266471" y="2464349"/>
            <a:ext cx="2129" cy="2907792"/>
            <a:chOff x="3047207" y="1616103"/>
            <a:chExt cx="2129" cy="2816196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1707506" y="2956380"/>
              <a:ext cx="2682108" cy="1553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3025803" y="4409308"/>
              <a:ext cx="44395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8"/>
          <p:cNvGrpSpPr/>
          <p:nvPr/>
        </p:nvGrpSpPr>
        <p:grpSpPr>
          <a:xfrm>
            <a:off x="3747212" y="2446499"/>
            <a:ext cx="1683" cy="3039593"/>
            <a:chOff x="3371755" y="1481958"/>
            <a:chExt cx="1683" cy="2936288"/>
          </a:xfrm>
        </p:grpSpPr>
        <p:cxnSp>
          <p:nvCxnSpPr>
            <p:cNvPr id="11" name="Straight Connector 10"/>
            <p:cNvCxnSpPr>
              <a:cxnSpLocks/>
            </p:cNvCxnSpPr>
            <p:nvPr/>
          </p:nvCxnSpPr>
          <p:spPr>
            <a:xfrm rot="5400000">
              <a:off x="2003398" y="2850315"/>
              <a:ext cx="2738301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rot="5400000">
              <a:off x="3310811" y="4355620"/>
              <a:ext cx="123665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6F4-6FB0-4AE8-BBE3-A2B750B36A8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1000" y="603146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with 5-fold cross-validation</a:t>
            </a:r>
            <a:endParaRPr lang="en-US" dirty="0"/>
          </a:p>
        </p:txBody>
      </p:sp>
      <p:pic>
        <p:nvPicPr>
          <p:cNvPr id="13" name="Picture 12" descr="sample_dat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67000" y="1578486"/>
            <a:ext cx="3581400" cy="707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AutoReject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90600" y="1047690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Remove trial if data in </a:t>
            </a:r>
            <a:r>
              <a:rPr lang="en-US" sz="2000" i="1" dirty="0" smtClean="0"/>
              <a:t>any</a:t>
            </a:r>
            <a:r>
              <a:rPr lang="en-US" sz="2000" dirty="0" smtClean="0"/>
              <a:t> sensor &gt; </a:t>
            </a:r>
            <a:r>
              <a:rPr lang="el-GR" sz="2000" i="1" dirty="0" smtClean="0"/>
              <a:t>τ</a:t>
            </a:r>
            <a:endParaRPr lang="en-US" sz="2000" i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2362200" y="762000"/>
            <a:ext cx="990600" cy="304800"/>
            <a:chOff x="2362200" y="762000"/>
            <a:chExt cx="990600" cy="30480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743200" y="762000"/>
              <a:ext cx="0" cy="3048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362200" y="762000"/>
              <a:ext cx="990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3" grpId="0" uiExpand="1">
        <p:bldSub>
          <a:bldChart bld="series"/>
        </p:bldSub>
      </p:bldGraphic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6F4-6FB0-4AE8-BBE3-A2B750B36A81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-76200" y="2209800"/>
          <a:ext cx="4953000" cy="3569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52400" y="76200"/>
            <a:ext cx="8458200" cy="609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Each sensor has a different threshold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19035" y="1676400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96736" y="1676400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274437" y="1676400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852138" y="1674631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543103" y="1674631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426301" y="1674631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19035" y="2241699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96736" y="2241699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74437" y="2241699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852138" y="2239930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543103" y="2239930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426301" y="2239930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19035" y="2819400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96736" y="2819400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74437" y="2819400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52138" y="2817631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543103" y="2817631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426301" y="2817631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19035" y="3397101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96736" y="3397101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274437" y="3397101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852138" y="3395332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543103" y="3395332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426301" y="3395332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19035" y="3962400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696736" y="3962400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274437" y="3962400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852138" y="3960631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543103" y="3960631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426301" y="3960631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19035" y="4540101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696736" y="4540101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274437" y="4540101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852138" y="4538332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543103" y="4538332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426301" y="4538332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902301" y="521173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Trials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648200" y="314192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pic>
        <p:nvPicPr>
          <p:cNvPr id="52" name="Picture 51" descr="sample_dat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400" y="1371600"/>
            <a:ext cx="3581400" cy="707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AutoReject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500"/>
                            </p:stCondLst>
                            <p:childTnLst>
                              <p:par>
                                <p:cTn id="15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6" grpId="0"/>
      <p:bldP spid="13" grpId="0" animBg="1"/>
      <p:bldP spid="19" grpId="0" animBg="1"/>
      <p:bldP spid="25" grpId="0" animBg="1"/>
      <p:bldP spid="31" grpId="0" animBg="1"/>
      <p:bldP spid="37" grpId="0" animBg="1"/>
      <p:bldP spid="43" grpId="0" animBg="1"/>
      <p:bldP spid="14" grpId="0" animBg="1"/>
      <p:bldP spid="20" grpId="0" animBg="1"/>
      <p:bldP spid="26" grpId="0" animBg="1"/>
      <p:bldP spid="32" grpId="0" animBg="1"/>
      <p:bldP spid="38" grpId="0" animBg="1"/>
      <p:bldP spid="44" grpId="0" animBg="1"/>
      <p:bldP spid="15" grpId="0" animBg="1"/>
      <p:bldP spid="21" grpId="0" animBg="1"/>
      <p:bldP spid="27" grpId="0" animBg="1"/>
      <p:bldP spid="33" grpId="0" animBg="1"/>
      <p:bldP spid="39" grpId="0" animBg="1"/>
      <p:bldP spid="45" grpId="0" animBg="1"/>
      <p:bldP spid="16" grpId="0" animBg="1"/>
      <p:bldP spid="22" grpId="0" animBg="1"/>
      <p:bldP spid="28" grpId="0" animBg="1"/>
      <p:bldP spid="34" grpId="0" animBg="1"/>
      <p:bldP spid="40" grpId="0" animBg="1"/>
      <p:bldP spid="46" grpId="0" animBg="1"/>
      <p:bldP spid="17" grpId="0" animBg="1"/>
      <p:bldP spid="23" grpId="0" animBg="1"/>
      <p:bldP spid="29" grpId="0" animBg="1"/>
      <p:bldP spid="35" grpId="0" animBg="1"/>
      <p:bldP spid="41" grpId="0" animBg="1"/>
      <p:bldP spid="47" grpId="0" animBg="1"/>
      <p:bldP spid="18" grpId="0" animBg="1"/>
      <p:bldP spid="24" grpId="0" animBg="1"/>
      <p:bldP spid="30" grpId="0" animBg="1"/>
      <p:bldP spid="36" grpId="0" animBg="1"/>
      <p:bldP spid="42" grpId="0" animBg="1"/>
      <p:bldP spid="48" grpId="0" animBg="1"/>
      <p:bldP spid="49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 descr="topoma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68633" y="1566532"/>
            <a:ext cx="1752600" cy="1697938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4495800" y="5181600"/>
            <a:ext cx="2743200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6F4-6FB0-4AE8-BBE3-A2B750B36A8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" y="76200"/>
            <a:ext cx="83820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Schematic of the complexity of the problem</a:t>
            </a:r>
          </a:p>
        </p:txBody>
      </p:sp>
      <p:sp>
        <p:nvSpPr>
          <p:cNvPr id="8" name="Rectangle 7"/>
          <p:cNvSpPr/>
          <p:nvPr/>
        </p:nvSpPr>
        <p:spPr>
          <a:xfrm>
            <a:off x="1619697" y="1570070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19697" y="2135369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19697" y="2713070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19697" y="3290771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19697" y="3856070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19697" y="4433771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97398" y="1570070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97398" y="2135369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97398" y="2713070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97398" y="3290771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197398" y="3856070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97398" y="4433771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75099" y="1570070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775099" y="2135369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75099" y="2713070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775099" y="3290771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775099" y="3856070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75099" y="4433771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352800" y="1568301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52800" y="2133600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352800" y="2711301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352800" y="3289002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352800" y="3854301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52800" y="4432002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43765" y="1568301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43765" y="2133600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43765" y="2711301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043765" y="3289002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43765" y="3854301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043765" y="4432002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26963" y="1568301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26963" y="2133600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26963" y="2711301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926963" y="3289002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926963" y="3854301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926963" y="4432002"/>
            <a:ext cx="5334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438400" y="51054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Trials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6200" y="3048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81200" y="1143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Bad trial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419600" y="33644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Globally bad sensor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419600" y="2209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Locally bad sensor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419600" y="4495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artifacts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495800" y="5105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Proposed solution: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90600" y="5791200"/>
            <a:ext cx="28194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Naïve solution: </a:t>
            </a:r>
          </a:p>
          <a:p>
            <a:r>
              <a:rPr lang="en-US" dirty="0" smtClean="0"/>
              <a:t>Drop bad trials and sensors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 rot="19800000">
            <a:off x="245916" y="5459876"/>
            <a:ext cx="1447800" cy="457200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Lose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95800" y="54102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#bad-sensors &gt; </a:t>
            </a:r>
            <a:r>
              <a:rPr lang="el-GR" dirty="0" smtClean="0">
                <a:latin typeface="Calibri"/>
              </a:rPr>
              <a:t>κ</a:t>
            </a:r>
            <a:r>
              <a:rPr lang="en-US" dirty="0" smtClean="0">
                <a:latin typeface="Calibri"/>
              </a:rPr>
              <a:t> (=4)</a:t>
            </a:r>
          </a:p>
          <a:p>
            <a:r>
              <a:rPr lang="en-US" dirty="0" smtClean="0">
                <a:latin typeface="Calibri"/>
              </a:rPr>
              <a:t>   drop trial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495800" y="5906869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Else:</a:t>
            </a:r>
          </a:p>
          <a:p>
            <a:r>
              <a:rPr lang="en-US" dirty="0" smtClean="0"/>
              <a:t>   interpolate </a:t>
            </a:r>
            <a:r>
              <a:rPr lang="el-GR" dirty="0" smtClean="0"/>
              <a:t>ρ</a:t>
            </a:r>
            <a:r>
              <a:rPr lang="en-US" dirty="0" smtClean="0"/>
              <a:t> (=2) worst </a:t>
            </a:r>
          </a:p>
          <a:p>
            <a:r>
              <a:rPr lang="en-US" dirty="0" smtClean="0"/>
              <a:t>   bad sensors per trial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8001000" y="2438400"/>
            <a:ext cx="141767" cy="14176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010400" y="114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Interpolation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6629400" y="3352800"/>
            <a:ext cx="23622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EEG: Spherical </a:t>
            </a:r>
            <a:r>
              <a:rPr lang="en-US" dirty="0" err="1" smtClean="0"/>
              <a:t>splines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MEG: MNE</a:t>
            </a:r>
            <a:endParaRPr lang="en-US" dirty="0"/>
          </a:p>
        </p:txBody>
      </p:sp>
      <p:pic>
        <p:nvPicPr>
          <p:cNvPr id="68" name="Picture 67" descr="interpolati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43813" y="4724400"/>
            <a:ext cx="1347787" cy="593880"/>
          </a:xfrm>
          <a:prstGeom prst="rect">
            <a:avLst/>
          </a:prstGeom>
        </p:spPr>
      </p:pic>
      <p:sp>
        <p:nvSpPr>
          <p:cNvPr id="69" name="Oval 68"/>
          <p:cNvSpPr/>
          <p:nvPr/>
        </p:nvSpPr>
        <p:spPr>
          <a:xfrm>
            <a:off x="8001000" y="2438400"/>
            <a:ext cx="141767" cy="141767"/>
          </a:xfrm>
          <a:prstGeom prst="ellipse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2"/>
          <p:cNvGrpSpPr/>
          <p:nvPr/>
        </p:nvGrpSpPr>
        <p:grpSpPr>
          <a:xfrm>
            <a:off x="5715000" y="1600200"/>
            <a:ext cx="2133600" cy="762000"/>
            <a:chOff x="5715000" y="1600200"/>
            <a:chExt cx="2133600" cy="762000"/>
          </a:xfrm>
        </p:grpSpPr>
        <p:sp>
          <p:nvSpPr>
            <p:cNvPr id="62" name="TextBox 61"/>
            <p:cNvSpPr txBox="1"/>
            <p:nvPr/>
          </p:nvSpPr>
          <p:spPr>
            <a:xfrm>
              <a:off x="5715000" y="16002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Bad sensor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6934200" y="1905000"/>
              <a:ext cx="914400" cy="457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6553200" y="40386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[</a:t>
            </a:r>
            <a:r>
              <a:rPr lang="en-US" dirty="0" err="1" smtClean="0">
                <a:solidFill>
                  <a:srgbClr val="0070C0"/>
                </a:solidFill>
              </a:rPr>
              <a:t>Hamalainen</a:t>
            </a:r>
            <a:r>
              <a:rPr lang="en-US" dirty="0" smtClean="0">
                <a:solidFill>
                  <a:srgbClr val="0070C0"/>
                </a:solidFill>
              </a:rPr>
              <a:t> et al., 1994]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[Perrin et al., 1989]</a:t>
            </a:r>
            <a:endParaRPr lang="en-US" dirty="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00"/>
                            </p:stCondLst>
                            <p:childTnLst>
                              <p:par>
                                <p:cTn id="156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2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2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3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3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3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3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3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3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9" grpId="0" animBg="1"/>
      <p:bldP spid="9" grpId="1" animBg="1"/>
      <p:bldP spid="11" grpId="0" animBg="1"/>
      <p:bldP spid="11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0" grpId="3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5" grpId="0" animBg="1"/>
      <p:bldP spid="25" grpId="1" animBg="1"/>
      <p:bldP spid="27" grpId="0" animBg="1"/>
      <p:bldP spid="27" grpId="1" animBg="1"/>
      <p:bldP spid="32" grpId="0" animBg="1"/>
      <p:bldP spid="32" grpId="1" animBg="1"/>
      <p:bldP spid="34" grpId="0" animBg="1"/>
      <p:bldP spid="34" grpId="1" animBg="1"/>
      <p:bldP spid="39" grpId="0" animBg="1"/>
      <p:bldP spid="39" grpId="1" animBg="1"/>
      <p:bldP spid="41" grpId="0" animBg="1"/>
      <p:bldP spid="41" grpId="1" animBg="1"/>
      <p:bldP spid="45" grpId="0" animBg="1"/>
      <p:bldP spid="45" grpId="1" animBg="1"/>
      <p:bldP spid="46" grpId="0" animBg="1"/>
      <p:bldP spid="46" grpId="1" animBg="1"/>
      <p:bldP spid="46" grpId="2" animBg="1"/>
      <p:bldP spid="47" grpId="0" animBg="1"/>
      <p:bldP spid="47" grpId="1" animBg="1"/>
      <p:bldP spid="48" grpId="0" animBg="1"/>
      <p:bldP spid="48" grpId="1" animBg="1"/>
      <p:bldP spid="48" grpId="2" animBg="1"/>
      <p:bldP spid="48" grpId="3" animBg="1"/>
      <p:bldP spid="49" grpId="0" animBg="1"/>
      <p:bldP spid="49" grpId="1" animBg="1"/>
      <p:bldP spid="50" grpId="0" animBg="1"/>
      <p:bldP spid="50" grpId="1" animBg="1"/>
      <p:bldP spid="53" grpId="0"/>
      <p:bldP spid="54" grpId="0"/>
      <p:bldP spid="55" grpId="0"/>
      <p:bldP spid="56" grpId="0"/>
      <p:bldP spid="60" grpId="0"/>
      <p:bldP spid="57" grpId="0" animBg="1"/>
      <p:bldP spid="63" grpId="0" animBg="1"/>
      <p:bldP spid="58" grpId="0"/>
      <p:bldP spid="61" grpId="0"/>
      <p:bldP spid="65" grpId="0" animBg="1"/>
      <p:bldP spid="65" grpId="1" animBg="1"/>
      <p:bldP spid="67" grpId="0" animBg="1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d_seno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15447"/>
            <a:ext cx="8915400" cy="464715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28600" y="152400"/>
            <a:ext cx="7696200" cy="609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400" dirty="0" smtClean="0">
                <a:latin typeface="+mj-lt"/>
                <a:ea typeface="+mj-ea"/>
                <a:cs typeface="+mj-cs"/>
              </a:rPr>
              <a:t>Transparency: a</a:t>
            </a: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 example diagnostic plot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F727-827A-492F-9BE9-BECC304701B6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2" name="Group 31"/>
          <p:cNvGrpSpPr/>
          <p:nvPr/>
        </p:nvGrpSpPr>
        <p:grpSpPr>
          <a:xfrm>
            <a:off x="609600" y="3124200"/>
            <a:ext cx="5257800" cy="2807732"/>
            <a:chOff x="609600" y="3124200"/>
            <a:chExt cx="5257800" cy="2807732"/>
          </a:xfrm>
        </p:grpSpPr>
        <p:sp>
          <p:nvSpPr>
            <p:cNvPr id="6" name="TextBox 5"/>
            <p:cNvSpPr txBox="1"/>
            <p:nvPr/>
          </p:nvSpPr>
          <p:spPr>
            <a:xfrm>
              <a:off x="609600" y="5562600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Sensor to be interpolated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10200" y="3124200"/>
              <a:ext cx="457200" cy="990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6" idx="3"/>
            </p:cNvCxnSpPr>
            <p:nvPr/>
          </p:nvCxnSpPr>
          <p:spPr>
            <a:xfrm flipV="1">
              <a:off x="3276600" y="4114800"/>
              <a:ext cx="2133600" cy="16324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2"/>
          <p:cNvGrpSpPr/>
          <p:nvPr/>
        </p:nvGrpSpPr>
        <p:grpSpPr>
          <a:xfrm>
            <a:off x="609600" y="4440866"/>
            <a:ext cx="5638800" cy="1948266"/>
            <a:chOff x="609600" y="4440866"/>
            <a:chExt cx="5638800" cy="1948266"/>
          </a:xfrm>
        </p:grpSpPr>
        <p:sp>
          <p:nvSpPr>
            <p:cNvPr id="8" name="TextBox 7"/>
            <p:cNvSpPr txBox="1"/>
            <p:nvPr/>
          </p:nvSpPr>
          <p:spPr>
            <a:xfrm>
              <a:off x="609600" y="6019800"/>
              <a:ext cx="426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Bad sensor but not going to be interpolated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91200" y="4440866"/>
              <a:ext cx="4572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8" idx="3"/>
              <a:endCxn id="14" idx="2"/>
            </p:cNvCxnSpPr>
            <p:nvPr/>
          </p:nvCxnSpPr>
          <p:spPr>
            <a:xfrm flipV="1">
              <a:off x="4876800" y="4745666"/>
              <a:ext cx="1143000" cy="1458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3"/>
          <p:cNvGrpSpPr/>
          <p:nvPr/>
        </p:nvGrpSpPr>
        <p:grpSpPr>
          <a:xfrm>
            <a:off x="6019800" y="5334000"/>
            <a:ext cx="1143000" cy="1055132"/>
            <a:chOff x="6019800" y="5334000"/>
            <a:chExt cx="1143000" cy="1055132"/>
          </a:xfrm>
        </p:grpSpPr>
        <p:sp>
          <p:nvSpPr>
            <p:cNvPr id="9" name="TextBox 8"/>
            <p:cNvSpPr txBox="1"/>
            <p:nvPr/>
          </p:nvSpPr>
          <p:spPr>
            <a:xfrm>
              <a:off x="6019800" y="60198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Bad trials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9" idx="0"/>
            </p:cNvCxnSpPr>
            <p:nvPr/>
          </p:nvCxnSpPr>
          <p:spPr>
            <a:xfrm rot="16200000" flipV="1">
              <a:off x="6191250" y="5619750"/>
              <a:ext cx="685800" cy="1143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0"/>
            </p:cNvCxnSpPr>
            <p:nvPr/>
          </p:nvCxnSpPr>
          <p:spPr>
            <a:xfrm rot="16200000" flipV="1">
              <a:off x="6229350" y="5657850"/>
              <a:ext cx="685800" cy="381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609600" y="6400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http://autoreject.github.io/auto_examples/plot_visualize_bad_epochs.html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8.3|3|18.3|5.2|3.8|4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.5|4.5|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11.1|5.4|8.4|6.4|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18.2|10.9|11.9|14.3|3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1.2|2|1.4|2.5|3.3|2.7|2.6|3.6|9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8.3|30.1|1.9|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28.1|11.7|1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</TotalTime>
  <Words>634</Words>
  <Application>Microsoft Office PowerPoint</Application>
  <PresentationFormat>On-screen Show (4:3)</PresentationFormat>
  <Paragraphs>179</Paragraphs>
  <Slides>16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mainak</dc:creator>
  <cp:lastModifiedBy>mainak</cp:lastModifiedBy>
  <cp:revision>739</cp:revision>
  <dcterms:created xsi:type="dcterms:W3CDTF">2018-03-13T10:42:53Z</dcterms:created>
  <dcterms:modified xsi:type="dcterms:W3CDTF">2019-05-29T01:12:02Z</dcterms:modified>
</cp:coreProperties>
</file>