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6858000" cy="9906000" type="A4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Microsoft YaHei UI Light" panose="020B0502040204020203" pitchFamily="34" charset="-122"/>
      <p:regular r:id="rId9"/>
    </p:embeddedFont>
    <p:embeddedFont>
      <p:font typeface="微软雅黑" panose="020B0503020204020204" pitchFamily="34" charset="-122"/>
      <p:regular r:id="rId10"/>
      <p:bold r:id="rId1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8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8666-2A6E-4384-96BF-8678C8E462A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BCB71-2488-4860-ABA8-8002EDCC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7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8666-2A6E-4384-96BF-8678C8E462A1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CB71-2488-4860-ABA8-8002EDCC2B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90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3764"/>
            <a:ext cx="6858000" cy="1729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761829" y="194298"/>
            <a:ext cx="32864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spc="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甘 世 维</a:t>
            </a:r>
            <a:endParaRPr lang="en-US" altLang="zh-CN" sz="1400" spc="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801" y="1813201"/>
            <a:ext cx="3337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教育背景 </a:t>
            </a:r>
            <a:r>
              <a:rPr lang="en-US" altLang="zh-CN" sz="105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Education Background</a:t>
            </a:r>
          </a:p>
        </p:txBody>
      </p:sp>
      <p:sp>
        <p:nvSpPr>
          <p:cNvPr id="12" name="矩形 11"/>
          <p:cNvSpPr/>
          <p:nvPr/>
        </p:nvSpPr>
        <p:spPr>
          <a:xfrm>
            <a:off x="297231" y="2181672"/>
            <a:ext cx="5792153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2015.09~2019.06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湖南大学        信息科学与工程学院        计算机科学与技术        本科</a:t>
            </a:r>
          </a:p>
          <a:p>
            <a:pPr algn="just">
              <a:lnSpc>
                <a:spcPts val="1400"/>
              </a:lnSpc>
            </a:pP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核心成绩：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87.43      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专业排名：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5/184 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2.7%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>
              <a:lnSpc>
                <a:spcPts val="1400"/>
              </a:lnSpc>
            </a:pP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2019.07~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                 南京大学        计算机科学与技术系        计算机科学与技术        硕士</a:t>
            </a:r>
          </a:p>
          <a:p>
            <a:pPr algn="just">
              <a:lnSpc>
                <a:spcPts val="1400"/>
              </a:lnSpc>
            </a:pP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核心成绩：</a:t>
            </a:r>
            <a:r>
              <a:rPr lang="en-US" altLang="zh-CN" sz="900" b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endParaRPr lang="zh-CN" altLang="en-US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231" y="3471378"/>
            <a:ext cx="6084519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1400"/>
              </a:lnSpc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2019.04-2019.06                               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图像去雨                                                 </a:t>
            </a:r>
          </a:p>
          <a:p>
            <a:pPr marL="171450" lvl="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项目概述：基于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实现对被雨点模糊的图像自动还原，融入了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机制，可以自动捕获雨点区域，使得网络更加专注修复雨点及其附近的像素点</a:t>
            </a:r>
            <a:endParaRPr lang="en-US" altLang="zh-CN" sz="10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7230" y="4361321"/>
            <a:ext cx="6084520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2018.07-2018.08	           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实体与关系联合抽取                           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项目概述：基于</a:t>
            </a:r>
            <a:r>
              <a:rPr lang="en-US" altLang="zh-CN" sz="10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0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字符级编码器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en-US" altLang="zh-CN" sz="10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字级别编码器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)+</a:t>
            </a:r>
            <a:r>
              <a:rPr lang="en-US" altLang="zh-CN" sz="10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（解码器）框架实现文本实体与关系联合抽取。</a:t>
            </a: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准确率：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F1-measure:56.1% 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>
            <a:off x="297230" y="5611270"/>
            <a:ext cx="5844406" cy="133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2016-2019 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连续三年荣获湖南大学国家励志奖学金</a:t>
            </a:r>
            <a:endParaRPr lang="en-US" altLang="zh-CN" sz="10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2016-2019 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连续两年荣获湖南大学校三好学生</a:t>
            </a:r>
            <a:endParaRPr lang="en-US" altLang="zh-CN" sz="10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2017.03     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团体程序设计天梯赛团队一等奖（华中赛区：第二）</a:t>
            </a:r>
            <a:endParaRPr lang="en-US" altLang="zh-CN" sz="10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2017.05     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第十三届湖南大学程序设计大赛二等奖并于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月获一等奖（全校前三）</a:t>
            </a:r>
            <a:endParaRPr lang="en-US" altLang="zh-CN" sz="10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2018.04    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今日头条杯湖北省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ACM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省赛  铜牌</a:t>
            </a:r>
            <a:endParaRPr lang="en-US" altLang="zh-CN" sz="10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2019.11    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南京大学硕士学业奖学金 一等奖</a:t>
            </a:r>
            <a:endParaRPr lang="en-US" altLang="zh-CN" sz="10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en-US" altLang="zh-CN" sz="10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47566" y="2105106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31801" y="3082337"/>
            <a:ext cx="2760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项目经历</a:t>
            </a:r>
            <a:r>
              <a:rPr lang="en-US" altLang="zh-CN" sz="120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 Experience</a:t>
            </a: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26386" y="3359336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26386" y="5211466"/>
            <a:ext cx="17668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获奖荣誉</a:t>
            </a:r>
            <a:r>
              <a:rPr lang="en-US" altLang="zh-CN" sz="120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Honors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97231" y="5499338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7566" y="6693420"/>
            <a:ext cx="12330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r>
              <a:rPr lang="en-US" altLang="zh-CN" sz="120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Skills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297230" y="6970935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69"/>
          <p:cNvSpPr txBox="1"/>
          <p:nvPr/>
        </p:nvSpPr>
        <p:spPr>
          <a:xfrm>
            <a:off x="4508387" y="734677"/>
            <a:ext cx="1454450" cy="748249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sz="1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河南省信阳市</a:t>
            </a:r>
            <a:endParaRPr 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20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</a:rPr>
              <a:t>187-3765-1026</a:t>
            </a:r>
            <a:endParaRPr 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</a:rPr>
              <a:t>gswycf@qq.com</a:t>
            </a:r>
            <a:endParaRPr 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文本框 69"/>
          <p:cNvSpPr txBox="1"/>
          <p:nvPr/>
        </p:nvSpPr>
        <p:spPr>
          <a:xfrm>
            <a:off x="3048434" y="730615"/>
            <a:ext cx="1150275" cy="741093"/>
          </a:xfrm>
          <a:prstGeom prst="rect">
            <a:avLst/>
          </a:prstGeom>
          <a:noFill/>
          <a:ln w="9525">
            <a:noFill/>
          </a:ln>
        </p:spPr>
        <p:txBody>
          <a:bodyPr wrap="square" upright="1"/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2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</a:rPr>
              <a:t>1997.06.16</a:t>
            </a:r>
            <a:endParaRPr 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sz="1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汉族</a:t>
            </a:r>
            <a:endParaRPr 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sz="1000" kern="120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中共党</a:t>
            </a:r>
            <a:r>
              <a:rPr lang="zh-CN" sz="1000" kern="12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员</a:t>
            </a:r>
            <a:endParaRPr 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Freeform 150"/>
          <p:cNvSpPr>
            <a:spLocks noChangeAspect="1" noEditPoints="1"/>
          </p:cNvSpPr>
          <p:nvPr/>
        </p:nvSpPr>
        <p:spPr>
          <a:xfrm>
            <a:off x="2879411" y="796317"/>
            <a:ext cx="183515" cy="181610"/>
          </a:xfrm>
          <a:custGeom>
            <a:avLst/>
            <a:gdLst/>
            <a:ahLst/>
            <a:cxnLst>
              <a:cxn ang="0">
                <a:pos x="0" y="349273075"/>
              </a:cxn>
              <a:cxn ang="0">
                <a:pos x="72969120" y="44515272"/>
              </a:cxn>
              <a:cxn ang="0">
                <a:pos x="145938240" y="44515272"/>
              </a:cxn>
              <a:cxn ang="0">
                <a:pos x="291876480" y="85606774"/>
              </a:cxn>
              <a:cxn ang="0">
                <a:pos x="364845600" y="85606774"/>
              </a:cxn>
              <a:cxn ang="0">
                <a:pos x="329820422" y="393788348"/>
              </a:cxn>
              <a:cxn ang="0">
                <a:pos x="37943942" y="349273075"/>
              </a:cxn>
              <a:cxn ang="0">
                <a:pos x="329820422" y="130122047"/>
              </a:cxn>
              <a:cxn ang="0">
                <a:pos x="55456531" y="150666235"/>
              </a:cxn>
              <a:cxn ang="0">
                <a:pos x="90481709" y="195181507"/>
              </a:cxn>
              <a:cxn ang="0">
                <a:pos x="55456531" y="219151029"/>
              </a:cxn>
              <a:cxn ang="0">
                <a:pos x="90481709" y="260242530"/>
              </a:cxn>
              <a:cxn ang="0">
                <a:pos x="55456531" y="284212052"/>
              </a:cxn>
              <a:cxn ang="0">
                <a:pos x="90481709" y="328727325"/>
              </a:cxn>
              <a:cxn ang="0">
                <a:pos x="110913062" y="150666235"/>
              </a:cxn>
              <a:cxn ang="0">
                <a:pos x="145938240" y="195181507"/>
              </a:cxn>
              <a:cxn ang="0">
                <a:pos x="110913062" y="219151029"/>
              </a:cxn>
              <a:cxn ang="0">
                <a:pos x="145938240" y="260242530"/>
              </a:cxn>
              <a:cxn ang="0">
                <a:pos x="110913062" y="284212052"/>
              </a:cxn>
              <a:cxn ang="0">
                <a:pos x="145938240" y="328727325"/>
              </a:cxn>
              <a:cxn ang="0">
                <a:pos x="163450829" y="150666235"/>
              </a:cxn>
              <a:cxn ang="0">
                <a:pos x="201394771" y="195181507"/>
              </a:cxn>
              <a:cxn ang="0">
                <a:pos x="163450829" y="219151029"/>
              </a:cxn>
              <a:cxn ang="0">
                <a:pos x="201394771" y="260242530"/>
              </a:cxn>
              <a:cxn ang="0">
                <a:pos x="163450829" y="284212052"/>
              </a:cxn>
              <a:cxn ang="0">
                <a:pos x="201394771" y="328727325"/>
              </a:cxn>
              <a:cxn ang="0">
                <a:pos x="218907360" y="150666235"/>
              </a:cxn>
              <a:cxn ang="0">
                <a:pos x="256851302" y="195181507"/>
              </a:cxn>
              <a:cxn ang="0">
                <a:pos x="218907360" y="219151029"/>
              </a:cxn>
              <a:cxn ang="0">
                <a:pos x="256851302" y="260242530"/>
              </a:cxn>
              <a:cxn ang="0">
                <a:pos x="218907360" y="284212052"/>
              </a:cxn>
              <a:cxn ang="0">
                <a:pos x="256851302" y="328727325"/>
              </a:cxn>
              <a:cxn ang="0">
                <a:pos x="274363891" y="150666235"/>
              </a:cxn>
              <a:cxn ang="0">
                <a:pos x="312307834" y="195181507"/>
              </a:cxn>
              <a:cxn ang="0">
                <a:pos x="274363891" y="219151029"/>
              </a:cxn>
              <a:cxn ang="0">
                <a:pos x="312307834" y="260242530"/>
              </a:cxn>
              <a:cxn ang="0">
                <a:pos x="274363891" y="284212052"/>
              </a:cxn>
              <a:cxn ang="0">
                <a:pos x="312307834" y="328727325"/>
              </a:cxn>
              <a:cxn ang="0">
                <a:pos x="274363891" y="65061023"/>
              </a:cxn>
              <a:cxn ang="0">
                <a:pos x="239338714" y="0"/>
              </a:cxn>
              <a:cxn ang="0">
                <a:pos x="128425651" y="65061023"/>
              </a:cxn>
              <a:cxn ang="0">
                <a:pos x="90481709" y="0"/>
              </a:cxn>
            </a:cxnLst>
            <a:rect l="0" t="0" r="0" b="0"/>
            <a:pathLst>
              <a:path w="125" h="115">
                <a:moveTo>
                  <a:pt x="113" y="115"/>
                </a:moveTo>
                <a:cubicBezTo>
                  <a:pt x="13" y="115"/>
                  <a:pt x="13" y="115"/>
                  <a:pt x="13" y="115"/>
                </a:cubicBezTo>
                <a:cubicBezTo>
                  <a:pt x="6" y="115"/>
                  <a:pt x="0" y="109"/>
                  <a:pt x="0" y="10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6" y="13"/>
                  <a:pt x="13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25"/>
                  <a:pt x="25" y="25"/>
                  <a:pt x="25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13"/>
                  <a:pt x="50" y="13"/>
                  <a:pt x="50" y="13"/>
                </a:cubicBezTo>
                <a:cubicBezTo>
                  <a:pt x="75" y="13"/>
                  <a:pt x="75" y="13"/>
                  <a:pt x="75" y="13"/>
                </a:cubicBezTo>
                <a:cubicBezTo>
                  <a:pt x="75" y="25"/>
                  <a:pt x="75" y="25"/>
                  <a:pt x="75" y="25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13"/>
                  <a:pt x="100" y="13"/>
                  <a:pt x="100" y="13"/>
                </a:cubicBezTo>
                <a:cubicBezTo>
                  <a:pt x="113" y="13"/>
                  <a:pt x="113" y="13"/>
                  <a:pt x="113" y="13"/>
                </a:cubicBezTo>
                <a:cubicBezTo>
                  <a:pt x="120" y="13"/>
                  <a:pt x="125" y="18"/>
                  <a:pt x="125" y="25"/>
                </a:cubicBezTo>
                <a:cubicBezTo>
                  <a:pt x="125" y="102"/>
                  <a:pt x="125" y="102"/>
                  <a:pt x="125" y="102"/>
                </a:cubicBezTo>
                <a:cubicBezTo>
                  <a:pt x="125" y="109"/>
                  <a:pt x="120" y="115"/>
                  <a:pt x="113" y="115"/>
                </a:cubicBezTo>
                <a:cubicBezTo>
                  <a:pt x="113" y="115"/>
                  <a:pt x="113" y="115"/>
                  <a:pt x="113" y="115"/>
                </a:cubicBezTo>
                <a:close/>
                <a:moveTo>
                  <a:pt x="113" y="38"/>
                </a:moveTo>
                <a:cubicBezTo>
                  <a:pt x="13" y="38"/>
                  <a:pt x="13" y="38"/>
                  <a:pt x="13" y="38"/>
                </a:cubicBezTo>
                <a:cubicBezTo>
                  <a:pt x="13" y="102"/>
                  <a:pt x="13" y="102"/>
                  <a:pt x="13" y="102"/>
                </a:cubicBezTo>
                <a:cubicBezTo>
                  <a:pt x="113" y="102"/>
                  <a:pt x="113" y="102"/>
                  <a:pt x="113" y="102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3" y="38"/>
                  <a:pt x="113" y="38"/>
                  <a:pt x="113" y="38"/>
                </a:cubicBezTo>
                <a:close/>
                <a:moveTo>
                  <a:pt x="31" y="57"/>
                </a:moveTo>
                <a:cubicBezTo>
                  <a:pt x="19" y="57"/>
                  <a:pt x="19" y="57"/>
                  <a:pt x="19" y="57"/>
                </a:cubicBezTo>
                <a:cubicBezTo>
                  <a:pt x="19" y="44"/>
                  <a:pt x="19" y="44"/>
                  <a:pt x="19" y="44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lose/>
                <a:moveTo>
                  <a:pt x="31" y="76"/>
                </a:moveTo>
                <a:cubicBezTo>
                  <a:pt x="19" y="76"/>
                  <a:pt x="19" y="76"/>
                  <a:pt x="19" y="76"/>
                </a:cubicBezTo>
                <a:cubicBezTo>
                  <a:pt x="19" y="64"/>
                  <a:pt x="19" y="64"/>
                  <a:pt x="19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76"/>
                  <a:pt x="31" y="76"/>
                  <a:pt x="31" y="76"/>
                </a:cubicBezTo>
                <a:cubicBezTo>
                  <a:pt x="31" y="76"/>
                  <a:pt x="31" y="76"/>
                  <a:pt x="31" y="76"/>
                </a:cubicBezTo>
                <a:close/>
                <a:moveTo>
                  <a:pt x="31" y="96"/>
                </a:moveTo>
                <a:cubicBezTo>
                  <a:pt x="19" y="96"/>
                  <a:pt x="19" y="96"/>
                  <a:pt x="19" y="96"/>
                </a:cubicBezTo>
                <a:cubicBezTo>
                  <a:pt x="19" y="83"/>
                  <a:pt x="19" y="83"/>
                  <a:pt x="19" y="83"/>
                </a:cubicBezTo>
                <a:cubicBezTo>
                  <a:pt x="31" y="83"/>
                  <a:pt x="31" y="83"/>
                  <a:pt x="31" y="83"/>
                </a:cubicBezTo>
                <a:cubicBezTo>
                  <a:pt x="31" y="96"/>
                  <a:pt x="31" y="96"/>
                  <a:pt x="31" y="96"/>
                </a:cubicBezTo>
                <a:cubicBezTo>
                  <a:pt x="31" y="96"/>
                  <a:pt x="31" y="96"/>
                  <a:pt x="31" y="96"/>
                </a:cubicBezTo>
                <a:close/>
                <a:moveTo>
                  <a:pt x="50" y="57"/>
                </a:moveTo>
                <a:cubicBezTo>
                  <a:pt x="38" y="57"/>
                  <a:pt x="38" y="57"/>
                  <a:pt x="38" y="57"/>
                </a:cubicBezTo>
                <a:cubicBezTo>
                  <a:pt x="38" y="44"/>
                  <a:pt x="38" y="44"/>
                  <a:pt x="38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7"/>
                  <a:pt x="50" y="57"/>
                  <a:pt x="50" y="57"/>
                </a:cubicBezTo>
                <a:close/>
                <a:moveTo>
                  <a:pt x="50" y="76"/>
                </a:moveTo>
                <a:cubicBezTo>
                  <a:pt x="38" y="76"/>
                  <a:pt x="38" y="76"/>
                  <a:pt x="38" y="76"/>
                </a:cubicBezTo>
                <a:cubicBezTo>
                  <a:pt x="38" y="64"/>
                  <a:pt x="38" y="64"/>
                  <a:pt x="38" y="6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50" y="76"/>
                  <a:pt x="50" y="76"/>
                </a:cubicBezTo>
                <a:close/>
                <a:moveTo>
                  <a:pt x="50" y="96"/>
                </a:moveTo>
                <a:cubicBezTo>
                  <a:pt x="38" y="96"/>
                  <a:pt x="38" y="96"/>
                  <a:pt x="38" y="96"/>
                </a:cubicBezTo>
                <a:cubicBezTo>
                  <a:pt x="38" y="83"/>
                  <a:pt x="38" y="83"/>
                  <a:pt x="38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96"/>
                  <a:pt x="50" y="96"/>
                  <a:pt x="50" y="96"/>
                </a:cubicBezTo>
                <a:cubicBezTo>
                  <a:pt x="50" y="96"/>
                  <a:pt x="50" y="96"/>
                  <a:pt x="50" y="96"/>
                </a:cubicBezTo>
                <a:close/>
                <a:moveTo>
                  <a:pt x="69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44"/>
                  <a:pt x="56" y="44"/>
                  <a:pt x="56" y="44"/>
                </a:cubicBezTo>
                <a:cubicBezTo>
                  <a:pt x="69" y="44"/>
                  <a:pt x="69" y="44"/>
                  <a:pt x="69" y="44"/>
                </a:cubicBezTo>
                <a:cubicBezTo>
                  <a:pt x="69" y="57"/>
                  <a:pt x="69" y="57"/>
                  <a:pt x="69" y="57"/>
                </a:cubicBezTo>
                <a:cubicBezTo>
                  <a:pt x="69" y="57"/>
                  <a:pt x="69" y="57"/>
                  <a:pt x="69" y="57"/>
                </a:cubicBezTo>
                <a:close/>
                <a:moveTo>
                  <a:pt x="69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6" y="64"/>
                  <a:pt x="56" y="64"/>
                  <a:pt x="56" y="64"/>
                </a:cubicBezTo>
                <a:cubicBezTo>
                  <a:pt x="69" y="64"/>
                  <a:pt x="69" y="64"/>
                  <a:pt x="69" y="64"/>
                </a:cubicBezTo>
                <a:cubicBezTo>
                  <a:pt x="69" y="76"/>
                  <a:pt x="69" y="76"/>
                  <a:pt x="69" y="76"/>
                </a:cubicBezTo>
                <a:cubicBezTo>
                  <a:pt x="69" y="76"/>
                  <a:pt x="69" y="76"/>
                  <a:pt x="69" y="76"/>
                </a:cubicBezTo>
                <a:close/>
                <a:moveTo>
                  <a:pt x="69" y="96"/>
                </a:moveTo>
                <a:cubicBezTo>
                  <a:pt x="56" y="96"/>
                  <a:pt x="56" y="96"/>
                  <a:pt x="56" y="96"/>
                </a:cubicBezTo>
                <a:cubicBezTo>
                  <a:pt x="56" y="83"/>
                  <a:pt x="56" y="83"/>
                  <a:pt x="56" y="83"/>
                </a:cubicBezTo>
                <a:cubicBezTo>
                  <a:pt x="69" y="83"/>
                  <a:pt x="69" y="83"/>
                  <a:pt x="69" y="83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lose/>
                <a:moveTo>
                  <a:pt x="88" y="57"/>
                </a:moveTo>
                <a:cubicBezTo>
                  <a:pt x="75" y="57"/>
                  <a:pt x="75" y="57"/>
                  <a:pt x="75" y="57"/>
                </a:cubicBezTo>
                <a:cubicBezTo>
                  <a:pt x="75" y="44"/>
                  <a:pt x="75" y="44"/>
                  <a:pt x="75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57"/>
                  <a:pt x="88" y="57"/>
                  <a:pt x="88" y="57"/>
                </a:cubicBezTo>
                <a:cubicBezTo>
                  <a:pt x="88" y="57"/>
                  <a:pt x="88" y="57"/>
                  <a:pt x="88" y="57"/>
                </a:cubicBezTo>
                <a:close/>
                <a:moveTo>
                  <a:pt x="88" y="76"/>
                </a:moveTo>
                <a:cubicBezTo>
                  <a:pt x="75" y="76"/>
                  <a:pt x="75" y="76"/>
                  <a:pt x="75" y="76"/>
                </a:cubicBezTo>
                <a:cubicBezTo>
                  <a:pt x="75" y="64"/>
                  <a:pt x="75" y="64"/>
                  <a:pt x="75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76"/>
                  <a:pt x="88" y="76"/>
                  <a:pt x="88" y="76"/>
                </a:cubicBezTo>
                <a:close/>
                <a:moveTo>
                  <a:pt x="88" y="96"/>
                </a:moveTo>
                <a:cubicBezTo>
                  <a:pt x="75" y="96"/>
                  <a:pt x="75" y="96"/>
                  <a:pt x="75" y="96"/>
                </a:cubicBezTo>
                <a:cubicBezTo>
                  <a:pt x="75" y="83"/>
                  <a:pt x="75" y="83"/>
                  <a:pt x="75" y="83"/>
                </a:cubicBezTo>
                <a:cubicBezTo>
                  <a:pt x="88" y="83"/>
                  <a:pt x="88" y="83"/>
                  <a:pt x="88" y="83"/>
                </a:cubicBezTo>
                <a:cubicBezTo>
                  <a:pt x="88" y="96"/>
                  <a:pt x="88" y="96"/>
                  <a:pt x="88" y="96"/>
                </a:cubicBezTo>
                <a:cubicBezTo>
                  <a:pt x="88" y="96"/>
                  <a:pt x="88" y="96"/>
                  <a:pt x="88" y="96"/>
                </a:cubicBezTo>
                <a:close/>
                <a:moveTo>
                  <a:pt x="107" y="57"/>
                </a:moveTo>
                <a:cubicBezTo>
                  <a:pt x="94" y="57"/>
                  <a:pt x="94" y="57"/>
                  <a:pt x="94" y="57"/>
                </a:cubicBezTo>
                <a:cubicBezTo>
                  <a:pt x="94" y="44"/>
                  <a:pt x="94" y="44"/>
                  <a:pt x="94" y="44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107" y="57"/>
                  <a:pt x="107" y="57"/>
                  <a:pt x="107" y="57"/>
                </a:cubicBezTo>
                <a:cubicBezTo>
                  <a:pt x="107" y="57"/>
                  <a:pt x="107" y="57"/>
                  <a:pt x="107" y="57"/>
                </a:cubicBezTo>
                <a:close/>
                <a:moveTo>
                  <a:pt x="107" y="76"/>
                </a:moveTo>
                <a:cubicBezTo>
                  <a:pt x="94" y="76"/>
                  <a:pt x="94" y="76"/>
                  <a:pt x="94" y="76"/>
                </a:cubicBezTo>
                <a:cubicBezTo>
                  <a:pt x="94" y="64"/>
                  <a:pt x="94" y="64"/>
                  <a:pt x="94" y="6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07" y="76"/>
                  <a:pt x="107" y="76"/>
                  <a:pt x="107" y="76"/>
                </a:cubicBezTo>
                <a:cubicBezTo>
                  <a:pt x="107" y="76"/>
                  <a:pt x="107" y="76"/>
                  <a:pt x="107" y="76"/>
                </a:cubicBezTo>
                <a:close/>
                <a:moveTo>
                  <a:pt x="107" y="96"/>
                </a:moveTo>
                <a:cubicBezTo>
                  <a:pt x="94" y="96"/>
                  <a:pt x="94" y="96"/>
                  <a:pt x="94" y="96"/>
                </a:cubicBezTo>
                <a:cubicBezTo>
                  <a:pt x="94" y="83"/>
                  <a:pt x="94" y="83"/>
                  <a:pt x="94" y="83"/>
                </a:cubicBezTo>
                <a:cubicBezTo>
                  <a:pt x="107" y="83"/>
                  <a:pt x="107" y="83"/>
                  <a:pt x="107" y="83"/>
                </a:cubicBezTo>
                <a:cubicBezTo>
                  <a:pt x="107" y="96"/>
                  <a:pt x="107" y="96"/>
                  <a:pt x="107" y="96"/>
                </a:cubicBezTo>
                <a:cubicBezTo>
                  <a:pt x="107" y="96"/>
                  <a:pt x="107" y="96"/>
                  <a:pt x="107" y="96"/>
                </a:cubicBezTo>
                <a:close/>
                <a:moveTo>
                  <a:pt x="82" y="0"/>
                </a:moveTo>
                <a:cubicBezTo>
                  <a:pt x="94" y="0"/>
                  <a:pt x="94" y="0"/>
                  <a:pt x="94" y="0"/>
                </a:cubicBezTo>
                <a:cubicBezTo>
                  <a:pt x="94" y="19"/>
                  <a:pt x="94" y="19"/>
                  <a:pt x="94" y="19"/>
                </a:cubicBezTo>
                <a:cubicBezTo>
                  <a:pt x="82" y="19"/>
                  <a:pt x="82" y="19"/>
                  <a:pt x="82" y="19"/>
                </a:cubicBezTo>
                <a:cubicBezTo>
                  <a:pt x="82" y="0"/>
                  <a:pt x="82" y="0"/>
                  <a:pt x="82" y="0"/>
                </a:cubicBezTo>
                <a:cubicBezTo>
                  <a:pt x="82" y="0"/>
                  <a:pt x="82" y="0"/>
                  <a:pt x="82" y="0"/>
                </a:cubicBezTo>
                <a:close/>
                <a:moveTo>
                  <a:pt x="31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lose/>
                <a:moveTo>
                  <a:pt x="31" y="0"/>
                </a:moveTo>
                <a:cubicBezTo>
                  <a:pt x="31" y="0"/>
                  <a:pt x="31" y="0"/>
                  <a:pt x="31" y="0"/>
                </a:cubicBezTo>
              </a:path>
            </a:pathLst>
          </a:custGeom>
          <a:solidFill>
            <a:srgbClr val="0070C0"/>
          </a:solidFill>
          <a:ln w="9525">
            <a:noFill/>
          </a:ln>
        </p:spPr>
        <p:txBody>
          <a:bodyPr vert="horz" wrap="square" anchor="t" upright="1"/>
          <a:lstStyle/>
          <a:p>
            <a:endParaRPr lang="zh-CN" altLang="en-US"/>
          </a:p>
        </p:txBody>
      </p:sp>
      <p:sp>
        <p:nvSpPr>
          <p:cNvPr id="43" name="人"/>
          <p:cNvSpPr/>
          <p:nvPr/>
        </p:nvSpPr>
        <p:spPr bwMode="auto">
          <a:xfrm>
            <a:off x="2875082" y="1054815"/>
            <a:ext cx="154940" cy="200025"/>
          </a:xfrm>
          <a:custGeom>
            <a:avLst/>
            <a:gdLst>
              <a:gd name="T0" fmla="*/ 0 w 2244"/>
              <a:gd name="T1" fmla="*/ 1192026366 h 2719"/>
              <a:gd name="T2" fmla="*/ 124849370 w 2244"/>
              <a:gd name="T3" fmla="*/ 900047615 h 2719"/>
              <a:gd name="T4" fmla="*/ 247945988 w 2244"/>
              <a:gd name="T5" fmla="*/ 802721585 h 2719"/>
              <a:gd name="T6" fmla="*/ 752599742 w 2244"/>
              <a:gd name="T7" fmla="*/ 802721585 h 2719"/>
              <a:gd name="T8" fmla="*/ 878762849 w 2244"/>
              <a:gd name="T9" fmla="*/ 900047615 h 2719"/>
              <a:gd name="T10" fmla="*/ 983022837 w 2244"/>
              <a:gd name="T11" fmla="*/ 1192026366 h 2719"/>
              <a:gd name="T12" fmla="*/ 0 w 2244"/>
              <a:gd name="T13" fmla="*/ 1192026366 h 2719"/>
              <a:gd name="T14" fmla="*/ 489758997 w 2244"/>
              <a:gd name="T15" fmla="*/ 778171257 h 2719"/>
              <a:gd name="T16" fmla="*/ 100755144 w 2244"/>
              <a:gd name="T17" fmla="*/ 389304781 h 2719"/>
              <a:gd name="T18" fmla="*/ 489758997 w 2244"/>
              <a:gd name="T19" fmla="*/ 0 h 2719"/>
              <a:gd name="T20" fmla="*/ 878762849 w 2244"/>
              <a:gd name="T21" fmla="*/ 389304781 h 2719"/>
              <a:gd name="T22" fmla="*/ 489758997 w 2244"/>
              <a:gd name="T23" fmla="*/ 778171257 h 2719"/>
              <a:gd name="T24" fmla="*/ 425801067 w 2244"/>
              <a:gd name="T25" fmla="*/ 105655795 h 2719"/>
              <a:gd name="T26" fmla="*/ 191435436 w 2244"/>
              <a:gd name="T27" fmla="*/ 389304781 h 2719"/>
              <a:gd name="T28" fmla="*/ 489758997 w 2244"/>
              <a:gd name="T29" fmla="*/ 687859418 h 2719"/>
              <a:gd name="T30" fmla="*/ 788083219 w 2244"/>
              <a:gd name="T31" fmla="*/ 389304781 h 2719"/>
              <a:gd name="T32" fmla="*/ 425801067 w 2244"/>
              <a:gd name="T33" fmla="*/ 105655795 h 27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244" h="2719">
                <a:moveTo>
                  <a:pt x="0" y="2719"/>
                </a:moveTo>
                <a:cubicBezTo>
                  <a:pt x="285" y="2053"/>
                  <a:pt x="285" y="2053"/>
                  <a:pt x="285" y="2053"/>
                </a:cubicBezTo>
                <a:cubicBezTo>
                  <a:pt x="285" y="2053"/>
                  <a:pt x="347" y="1831"/>
                  <a:pt x="566" y="1831"/>
                </a:cubicBezTo>
                <a:cubicBezTo>
                  <a:pt x="1718" y="1831"/>
                  <a:pt x="1718" y="1831"/>
                  <a:pt x="1718" y="1831"/>
                </a:cubicBezTo>
                <a:cubicBezTo>
                  <a:pt x="1938" y="1831"/>
                  <a:pt x="2006" y="2053"/>
                  <a:pt x="2006" y="2053"/>
                </a:cubicBezTo>
                <a:cubicBezTo>
                  <a:pt x="2244" y="2719"/>
                  <a:pt x="2244" y="2719"/>
                  <a:pt x="2244" y="2719"/>
                </a:cubicBezTo>
                <a:lnTo>
                  <a:pt x="0" y="2719"/>
                </a:lnTo>
                <a:close/>
                <a:moveTo>
                  <a:pt x="1118" y="1775"/>
                </a:moveTo>
                <a:cubicBezTo>
                  <a:pt x="627" y="1775"/>
                  <a:pt x="230" y="1378"/>
                  <a:pt x="230" y="888"/>
                </a:cubicBezTo>
                <a:cubicBezTo>
                  <a:pt x="230" y="397"/>
                  <a:pt x="627" y="0"/>
                  <a:pt x="1118" y="0"/>
                </a:cubicBezTo>
                <a:cubicBezTo>
                  <a:pt x="1608" y="0"/>
                  <a:pt x="2006" y="397"/>
                  <a:pt x="2006" y="888"/>
                </a:cubicBezTo>
                <a:cubicBezTo>
                  <a:pt x="2006" y="1378"/>
                  <a:pt x="1608" y="1775"/>
                  <a:pt x="1118" y="1775"/>
                </a:cubicBezTo>
                <a:close/>
                <a:moveTo>
                  <a:pt x="972" y="241"/>
                </a:moveTo>
                <a:cubicBezTo>
                  <a:pt x="700" y="338"/>
                  <a:pt x="1033" y="685"/>
                  <a:pt x="437" y="888"/>
                </a:cubicBezTo>
                <a:cubicBezTo>
                  <a:pt x="437" y="1264"/>
                  <a:pt x="742" y="1569"/>
                  <a:pt x="1118" y="1569"/>
                </a:cubicBezTo>
                <a:cubicBezTo>
                  <a:pt x="1494" y="1569"/>
                  <a:pt x="1799" y="1264"/>
                  <a:pt x="1799" y="888"/>
                </a:cubicBezTo>
                <a:cubicBezTo>
                  <a:pt x="1452" y="602"/>
                  <a:pt x="870" y="734"/>
                  <a:pt x="972" y="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45" name="定位"/>
          <p:cNvSpPr/>
          <p:nvPr/>
        </p:nvSpPr>
        <p:spPr>
          <a:xfrm>
            <a:off x="4367732" y="798708"/>
            <a:ext cx="112395" cy="190500"/>
          </a:xfrm>
          <a:custGeom>
            <a:avLst/>
            <a:gdLst/>
            <a:ahLst/>
            <a:cxnLst/>
            <a:rect l="l" t="t" r="r" b="b"/>
            <a:pathLst>
              <a:path w="559792" h="955625">
                <a:moveTo>
                  <a:pt x="279896" y="194422"/>
                </a:moveTo>
                <a:cubicBezTo>
                  <a:pt x="168660" y="194422"/>
                  <a:pt x="78485" y="284596"/>
                  <a:pt x="78485" y="395833"/>
                </a:cubicBezTo>
                <a:cubicBezTo>
                  <a:pt x="78485" y="507069"/>
                  <a:pt x="168660" y="597244"/>
                  <a:pt x="279896" y="597244"/>
                </a:cubicBezTo>
                <a:cubicBezTo>
                  <a:pt x="391133" y="597244"/>
                  <a:pt x="481307" y="507069"/>
                  <a:pt x="481307" y="395833"/>
                </a:cubicBezTo>
                <a:cubicBezTo>
                  <a:pt x="481307" y="284596"/>
                  <a:pt x="391133" y="194422"/>
                  <a:pt x="279896" y="194422"/>
                </a:cubicBezTo>
                <a:close/>
                <a:moveTo>
                  <a:pt x="279896" y="0"/>
                </a:moveTo>
                <a:cubicBezTo>
                  <a:pt x="381198" y="-1"/>
                  <a:pt x="482501" y="38646"/>
                  <a:pt x="559792" y="115937"/>
                </a:cubicBezTo>
                <a:cubicBezTo>
                  <a:pt x="714375" y="270519"/>
                  <a:pt x="714375" y="521146"/>
                  <a:pt x="559792" y="675729"/>
                </a:cubicBezTo>
                <a:lnTo>
                  <a:pt x="279896" y="955625"/>
                </a:lnTo>
                <a:lnTo>
                  <a:pt x="0" y="675729"/>
                </a:lnTo>
                <a:cubicBezTo>
                  <a:pt x="-154583" y="521146"/>
                  <a:pt x="-154583" y="270519"/>
                  <a:pt x="0" y="115937"/>
                </a:cubicBezTo>
                <a:cubicBezTo>
                  <a:pt x="77291" y="38646"/>
                  <a:pt x="178594" y="-1"/>
                  <a:pt x="279896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324000" anchor="ctr"/>
          <a:lstStyle/>
          <a:p>
            <a:endParaRPr lang="zh-CN" altLang="en-US"/>
          </a:p>
        </p:txBody>
      </p:sp>
      <p:sp>
        <p:nvSpPr>
          <p:cNvPr id="46" name="电话"/>
          <p:cNvSpPr/>
          <p:nvPr/>
        </p:nvSpPr>
        <p:spPr>
          <a:xfrm>
            <a:off x="4354617" y="1069170"/>
            <a:ext cx="119380" cy="184150"/>
          </a:xfrm>
          <a:custGeom>
            <a:avLst/>
            <a:gdLst>
              <a:gd name="connsiteX0" fmla="*/ 608252 w 1978606"/>
              <a:gd name="connsiteY0" fmla="*/ 0 h 3092264"/>
              <a:gd name="connsiteX1" fmla="*/ 720410 w 1978606"/>
              <a:gd name="connsiteY1" fmla="*/ 112000 h 3092264"/>
              <a:gd name="connsiteX2" fmla="*/ 877432 w 1978606"/>
              <a:gd name="connsiteY2" fmla="*/ 672000 h 3092264"/>
              <a:gd name="connsiteX3" fmla="*/ 832568 w 1978606"/>
              <a:gd name="connsiteY3" fmla="*/ 828801 h 3092264"/>
              <a:gd name="connsiteX4" fmla="*/ 563388 w 1978606"/>
              <a:gd name="connsiteY4" fmla="*/ 985601 h 3092264"/>
              <a:gd name="connsiteX5" fmla="*/ 1079317 w 1978606"/>
              <a:gd name="connsiteY5" fmla="*/ 2172802 h 3092264"/>
              <a:gd name="connsiteX6" fmla="*/ 1337349 w 1978606"/>
              <a:gd name="connsiteY6" fmla="*/ 2010428 h 3092264"/>
              <a:gd name="connsiteX7" fmla="*/ 1505519 w 1978606"/>
              <a:gd name="connsiteY7" fmla="*/ 2038402 h 3092264"/>
              <a:gd name="connsiteX8" fmla="*/ 1931721 w 1978606"/>
              <a:gd name="connsiteY8" fmla="*/ 2464003 h 3092264"/>
              <a:gd name="connsiteX9" fmla="*/ 1954153 w 1978606"/>
              <a:gd name="connsiteY9" fmla="*/ 2620803 h 3092264"/>
              <a:gd name="connsiteX10" fmla="*/ 1707404 w 1978606"/>
              <a:gd name="connsiteY10" fmla="*/ 3001603 h 3092264"/>
              <a:gd name="connsiteX11" fmla="*/ 1483087 w 1978606"/>
              <a:gd name="connsiteY11" fmla="*/ 3046403 h 3092264"/>
              <a:gd name="connsiteX12" fmla="*/ 2596 w 1978606"/>
              <a:gd name="connsiteY12" fmla="*/ 179200 h 3092264"/>
              <a:gd name="connsiteX13" fmla="*/ 159618 w 1978606"/>
              <a:gd name="connsiteY13" fmla="*/ 44800 h 3092264"/>
              <a:gd name="connsiteX14" fmla="*/ 608252 w 1978606"/>
              <a:gd name="connsiteY14" fmla="*/ 0 h 309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8606" h="3092264">
                <a:moveTo>
                  <a:pt x="608252" y="0"/>
                </a:moveTo>
                <a:cubicBezTo>
                  <a:pt x="675547" y="0"/>
                  <a:pt x="697978" y="44800"/>
                  <a:pt x="720410" y="112000"/>
                </a:cubicBezTo>
                <a:cubicBezTo>
                  <a:pt x="787705" y="291200"/>
                  <a:pt x="832568" y="492800"/>
                  <a:pt x="877432" y="672000"/>
                </a:cubicBezTo>
                <a:cubicBezTo>
                  <a:pt x="899864" y="761601"/>
                  <a:pt x="877432" y="806401"/>
                  <a:pt x="832568" y="828801"/>
                </a:cubicBezTo>
                <a:cubicBezTo>
                  <a:pt x="742842" y="896001"/>
                  <a:pt x="653115" y="940801"/>
                  <a:pt x="563388" y="985601"/>
                </a:cubicBezTo>
                <a:cubicBezTo>
                  <a:pt x="563388" y="1388801"/>
                  <a:pt x="675547" y="1747202"/>
                  <a:pt x="1079317" y="2172802"/>
                </a:cubicBezTo>
                <a:cubicBezTo>
                  <a:pt x="1169044" y="2105602"/>
                  <a:pt x="1270188" y="2055228"/>
                  <a:pt x="1337349" y="2010428"/>
                </a:cubicBezTo>
                <a:cubicBezTo>
                  <a:pt x="1404510" y="1965628"/>
                  <a:pt x="1454947" y="1993602"/>
                  <a:pt x="1505519" y="2038402"/>
                </a:cubicBezTo>
                <a:cubicBezTo>
                  <a:pt x="1640109" y="2172802"/>
                  <a:pt x="1797131" y="2307202"/>
                  <a:pt x="1931721" y="2464003"/>
                </a:cubicBezTo>
                <a:cubicBezTo>
                  <a:pt x="1976584" y="2508803"/>
                  <a:pt x="1999016" y="2576003"/>
                  <a:pt x="1954153" y="2620803"/>
                </a:cubicBezTo>
                <a:cubicBezTo>
                  <a:pt x="1864426" y="2755203"/>
                  <a:pt x="1797131" y="2867203"/>
                  <a:pt x="1707404" y="3001603"/>
                </a:cubicBezTo>
                <a:cubicBezTo>
                  <a:pt x="1640109" y="3113603"/>
                  <a:pt x="1572814" y="3113603"/>
                  <a:pt x="1483087" y="3046403"/>
                </a:cubicBezTo>
                <a:cubicBezTo>
                  <a:pt x="496093" y="2329602"/>
                  <a:pt x="-42267" y="1568002"/>
                  <a:pt x="2596" y="179200"/>
                </a:cubicBezTo>
                <a:cubicBezTo>
                  <a:pt x="2596" y="89600"/>
                  <a:pt x="25028" y="44800"/>
                  <a:pt x="159618" y="44800"/>
                </a:cubicBezTo>
                <a:cubicBezTo>
                  <a:pt x="294208" y="22400"/>
                  <a:pt x="451230" y="0"/>
                  <a:pt x="6082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47" name="信息"/>
          <p:cNvSpPr/>
          <p:nvPr/>
        </p:nvSpPr>
        <p:spPr>
          <a:xfrm>
            <a:off x="4328682" y="1345419"/>
            <a:ext cx="179705" cy="12319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97230" y="8064123"/>
            <a:ext cx="5844406" cy="4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校外：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2017.03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，参加长沙创新者马拉松志愿者。参加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fly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义务支教</a:t>
            </a:r>
          </a:p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校内：所在寝室获“三星级寝室”称号。</a:t>
            </a:r>
          </a:p>
        </p:txBody>
      </p:sp>
      <p:sp>
        <p:nvSpPr>
          <p:cNvPr id="48" name="矩形 47"/>
          <p:cNvSpPr/>
          <p:nvPr/>
        </p:nvSpPr>
        <p:spPr>
          <a:xfrm>
            <a:off x="234741" y="7627037"/>
            <a:ext cx="20473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实践活动 </a:t>
            </a:r>
            <a:r>
              <a:rPr lang="en-US" altLang="zh-CN" sz="105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Activities</a:t>
            </a: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247566" y="7940318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297230" y="7091032"/>
            <a:ext cx="584440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CET-4</a:t>
            </a:r>
            <a:r>
              <a:rPr lang="zh-CN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525 </a:t>
            </a:r>
            <a:r>
              <a:rPr lang="zh-CN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分）、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CET-6</a:t>
            </a:r>
            <a:r>
              <a:rPr lang="zh-CN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498 </a:t>
            </a:r>
            <a:r>
              <a:rPr lang="zh-CN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10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CCF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计算机软件能力认证 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分（全国排名：前</a:t>
            </a:r>
            <a:r>
              <a:rPr lang="en-US" altLang="zh-CN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10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10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7230" y="8616571"/>
            <a:ext cx="2640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 </a:t>
            </a:r>
            <a:r>
              <a:rPr lang="en-US" altLang="zh-CN" sz="1050" b="1" spc="300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Self-evaluation</a:t>
            </a:r>
          </a:p>
        </p:txBody>
      </p:sp>
      <p:sp>
        <p:nvSpPr>
          <p:cNvPr id="44" name="KSO_Shape"/>
          <p:cNvSpPr/>
          <p:nvPr/>
        </p:nvSpPr>
        <p:spPr bwMode="auto">
          <a:xfrm>
            <a:off x="2865962" y="1311167"/>
            <a:ext cx="180975" cy="164465"/>
          </a:xfrm>
          <a:custGeom>
            <a:avLst/>
            <a:gdLst>
              <a:gd name="T0" fmla="*/ 0 w 63"/>
              <a:gd name="T1" fmla="*/ 2147483646 h 57"/>
              <a:gd name="T2" fmla="*/ 2147483646 w 63"/>
              <a:gd name="T3" fmla="*/ 2147483646 h 57"/>
              <a:gd name="T4" fmla="*/ 2147483646 w 63"/>
              <a:gd name="T5" fmla="*/ 2147483646 h 57"/>
              <a:gd name="T6" fmla="*/ 2147483646 w 63"/>
              <a:gd name="T7" fmla="*/ 2147483646 h 57"/>
              <a:gd name="T8" fmla="*/ 2147483646 w 63"/>
              <a:gd name="T9" fmla="*/ 0 h 57"/>
              <a:gd name="T10" fmla="*/ 2147483646 w 63"/>
              <a:gd name="T11" fmla="*/ 2147483646 h 57"/>
              <a:gd name="T12" fmla="*/ 2147483646 w 63"/>
              <a:gd name="T13" fmla="*/ 2147483646 h 57"/>
              <a:gd name="T14" fmla="*/ 0 w 63"/>
              <a:gd name="T15" fmla="*/ 2147483646 h 5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57">
                <a:moveTo>
                  <a:pt x="0" y="55"/>
                </a:moveTo>
                <a:cubicBezTo>
                  <a:pt x="0" y="55"/>
                  <a:pt x="0" y="57"/>
                  <a:pt x="4" y="57"/>
                </a:cubicBezTo>
                <a:cubicBezTo>
                  <a:pt x="3" y="54"/>
                  <a:pt x="11" y="45"/>
                  <a:pt x="11" y="45"/>
                </a:cubicBezTo>
                <a:cubicBezTo>
                  <a:pt x="11" y="45"/>
                  <a:pt x="25" y="54"/>
                  <a:pt x="40" y="39"/>
                </a:cubicBezTo>
                <a:cubicBezTo>
                  <a:pt x="54" y="23"/>
                  <a:pt x="44" y="11"/>
                  <a:pt x="63" y="0"/>
                </a:cubicBezTo>
                <a:cubicBezTo>
                  <a:pt x="17" y="10"/>
                  <a:pt x="7" y="24"/>
                  <a:pt x="8" y="43"/>
                </a:cubicBezTo>
                <a:cubicBezTo>
                  <a:pt x="12" y="34"/>
                  <a:pt x="24" y="22"/>
                  <a:pt x="34" y="17"/>
                </a:cubicBezTo>
                <a:cubicBezTo>
                  <a:pt x="17" y="29"/>
                  <a:pt x="5" y="47"/>
                  <a:pt x="0" y="55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97230" y="8994612"/>
            <a:ext cx="5844406" cy="254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lnSpc>
                <a:spcPts val="14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乐于助人，有上进心，做事严谨，踏实肯⼲。</a:t>
            </a:r>
            <a:r>
              <a:rPr lang="en-US" altLang="zh-CN" sz="900" b="1" dirty="0" err="1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b="1" dirty="0">
                <a:solidFill>
                  <a:srgbClr val="6A6A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https://github.com/gswycf</a:t>
            </a:r>
            <a:endParaRPr lang="zh-CN" altLang="en-US" sz="900" b="1" dirty="0">
              <a:solidFill>
                <a:srgbClr val="6A6A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0" y="177233"/>
            <a:ext cx="1020461" cy="1360615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 flipH="1">
            <a:off x="247566" y="8602641"/>
            <a:ext cx="6405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71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297</Words>
  <Application>Microsoft Office PowerPoint</Application>
  <PresentationFormat>A4 纸张(210x297 毫米)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Calibri Light</vt:lpstr>
      <vt:lpstr>Times New Roman</vt:lpstr>
      <vt:lpstr>Calibri</vt:lpstr>
      <vt:lpstr>Microsoft YaHei UI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简历模板-简历大师%281%29</dc:title>
  <dc:creator>jason lin</dc:creator>
  <dc:description/>
  <cp:lastModifiedBy>tony gsw</cp:lastModifiedBy>
  <cp:revision>63</cp:revision>
  <dcterms:created xsi:type="dcterms:W3CDTF">2017-07-17T05:36:34Z</dcterms:created>
  <dcterms:modified xsi:type="dcterms:W3CDTF">2021-03-12T05:45:59Z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简历模板-简历大师%281%29</vt:lpwstr>
  </property>
  <property fmtid="{D5CDD505-2E9C-101B-9397-08002B2CF9AE}" pid="3" name="SlideDescription">
    <vt:lpwstr/>
  </property>
</Properties>
</file>