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62" r:id="rId9"/>
    <p:sldId id="265" r:id="rId10"/>
    <p:sldId id="266" r:id="rId11"/>
    <p:sldId id="267" r:id="rId12"/>
    <p:sldId id="2146847064" r:id="rId13"/>
    <p:sldId id="2146847065" r:id="rId14"/>
    <p:sldId id="2146847063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146847066" r:id="rId22"/>
    <p:sldId id="259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66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2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87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7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ikosh.indiaai.gov.in/web/datasets/details/pradhan_mantri_gram_sadak_yojna_pmgsy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ntaKalyan/IBM_Internshi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1821635"/>
            <a:ext cx="9940413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Classifying PMGSY Scheme using Auto AI in Watsonx.ai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3439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 pitchFamily="34" charset="0"/>
              </a:rPr>
              <a:t>Presented By: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/>
              </a:rPr>
              <a:t>Name : Ganta Kalyan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/>
              </a:rPr>
              <a:t>College: J N T University College Of Engineering Kakinada</a:t>
            </a:r>
          </a:p>
          <a:p>
            <a:pPr lvl="1"/>
            <a:r>
              <a:rPr lang="en-US" sz="2000" b="1" dirty="0">
                <a:solidFill>
                  <a:srgbClr val="00B0F0"/>
                </a:solidFill>
                <a:latin typeface="Century" panose="02040604050505020304" pitchFamily="18" charset="0"/>
                <a:cs typeface="Arial"/>
              </a:rPr>
              <a:t>Branch: Structural Engineering (MTech)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E83D29-0051-87DE-0FAC-9772EEB12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4556" y="1301750"/>
            <a:ext cx="10322887" cy="4673600"/>
          </a:xfrm>
        </p:spPr>
      </p:pic>
    </p:spTree>
    <p:extLst>
      <p:ext uri="{BB962C8B-B14F-4D97-AF65-F5344CB8AC3E}">
        <p14:creationId xmlns:p14="http://schemas.microsoft.com/office/powerpoint/2010/main" val="393742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ECBCA6-2BAD-AE53-88A9-90E5BE5E7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85" t="11780" r="4267"/>
          <a:stretch/>
        </p:blipFill>
        <p:spPr>
          <a:xfrm>
            <a:off x="2257047" y="1307690"/>
            <a:ext cx="7677905" cy="495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8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reduces the time and effort required to build a classification model for PMGSY scheme categorization. The deployed model is capable of classifying new project data with high accuracy, facilitating faster decision-making and better governance.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None/>
              <a:tabLst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can be enhanced by: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real-time classification during data entry by officials.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other rural schemes such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BharatNet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Jal Jeevan Mission.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explainable AI (XAI) to justify classification outcomes.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geospatial features for better context-aware classification.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212697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AI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Kosh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PMGSY Dataset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 Documentation – https://www.ibm.com/cloud/watsonx</a:t>
            </a:r>
          </a:p>
          <a:p>
            <a:pPr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PMGSY Official Site – https://pmgsy.nic.in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F1270-13DE-6666-3F77-6B385E324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006" y="1232453"/>
            <a:ext cx="9281652" cy="5168348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1BC85D-265D-7592-B0F0-B0556B7B2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2323" y="1232452"/>
            <a:ext cx="9202993" cy="507002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A7210A-D3C8-A359-ACC2-9596CF8D17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033" b="16984"/>
          <a:stretch/>
        </p:blipFill>
        <p:spPr>
          <a:xfrm>
            <a:off x="1538459" y="1381259"/>
            <a:ext cx="8669778" cy="4774585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DACA-AE08-3C34-0415-13C961A0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261" y="3348518"/>
            <a:ext cx="11029616" cy="530296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 :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1828D-15C1-9347-8276-418A008E24C8}"/>
              </a:ext>
            </a:extLst>
          </p:cNvPr>
          <p:cNvSpPr txBox="1"/>
          <p:nvPr/>
        </p:nvSpPr>
        <p:spPr>
          <a:xfrm>
            <a:off x="4011562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https://github.com/GantaKalyan/IBM_Internship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101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Pradhan Mantri Gram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Yojana (PMGSY) is a flagship rural development program in India aimed at providing all-weather road connectivity to unconnected rural habitations. Given the vast number of projects spanning multiple phases such as PMGSY-I, PMGSY-II, and RCPLWEA, there is a pressing need for efficient categorization of these projects. Manual classification of projects based on their physical and financial characteristics is time-consuming, error-prone, and unscalable, posing challenges for government bodies in effective monitoring, budget allocation, and policy-making.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031" y="847510"/>
            <a:ext cx="11257937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designed to automatically classify rural infrastructure projects under the correct PMGSY scheme (e.g., PMGSY-I, PMGSY-II, RCPLWEA) based on physical and financial project attributes. The solution leverages machine learning techniques provided by IBM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Watsonx.ai’s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to ensure accurate, scalable, and efficient classification. The goal is to assist infrastructure planners and policymakers in streamlining project monitoring and resource allocation.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consists of the following components: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sourced from the AI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open government data platform. It includes attributes such as estimated cost, sanctioned amount, length of the road, type of project (road/bridge), and district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automatically handles missing values, categorical encoding, and normalization. Manual feature selection was minimized due to the automated feature engineering pipeline provided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007" y="647013"/>
            <a:ext cx="11239051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Optimization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trains multiple classification models 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Forest, and Logistic Regression. It evaluates these models using cross-validation and ranks them based on performance metrics like Accuracy and ROC-AUC.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best-performing pipeline (typically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case) is selected based on evaluation metrics and is further used for deployment.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trained model is deployed on IBM Watson Machine Learning as a RESTful API, allowing real-time or batch predictions of project schemes based on input attributes.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model's performance is evaluated using accuracy, precision, recall, and confusion matrix metrics within Watsonx.ai</a:t>
            </a:r>
          </a:p>
        </p:txBody>
      </p:sp>
    </p:spTree>
    <p:extLst>
      <p:ext uri="{BB962C8B-B14F-4D97-AF65-F5344CB8AC3E}">
        <p14:creationId xmlns:p14="http://schemas.microsoft.com/office/powerpoint/2010/main" val="105456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is implemented using IBM Cloud Lite and Watsonx.ai platform. The steps involved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upload and preprocessing using Watson Studio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and evaluate 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best-performing model for deployment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IBM Cloud for model deployment and API generation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Watsonx.ai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Lite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(for any additional preprocessing)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21DD933-D571-D658-4479-BDC8C6963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937538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engine automatically evaluated multiple algorithms, including: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training and testing,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selected the best model based on weighted F1 score. The chosen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was then deployed as a REST API on IBM Cloud. Steps: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dataset to Watson Studio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experiment and select target column (PMGSY_SCHEME)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pipelines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metrics such as accuracy, F1-score, ROC-AUC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best model as web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4" y="1803471"/>
            <a:ext cx="4059634" cy="3407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achieved high accuracy and provided a deployable model. The confusion matrix and feature importance graphs are generated in the experiment dashboard.</a:t>
            </a:r>
          </a:p>
        </p:txBody>
      </p:sp>
      <p:pic>
        <p:nvPicPr>
          <p:cNvPr id="3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36C0F4-C76C-0DED-5DDA-23F0FD77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93" y="1232451"/>
            <a:ext cx="7558707" cy="50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43E774-56EA-C14D-216C-614B70B6B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651" y="1370104"/>
            <a:ext cx="8106697" cy="49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7240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c0fa2617-96bd-425d-8578-e93563fe37c5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90</TotalTime>
  <Words>784</Words>
  <Application>Microsoft Office PowerPoint</Application>
  <PresentationFormat>Widescreen</PresentationFormat>
  <Paragraphs>80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Century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Classifying PMGSY Scheme using Auto AI in Watsonx.ai</vt:lpstr>
      <vt:lpstr>OUTLINE</vt:lpstr>
      <vt:lpstr>Problem Statement</vt:lpstr>
      <vt:lpstr>Proposed Solution</vt:lpstr>
      <vt:lpstr>PowerPoint Presentation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Github link :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ganta kalyan</cp:lastModifiedBy>
  <cp:revision>32</cp:revision>
  <cp:lastPrinted>2025-07-31T13:50:08Z</cp:lastPrinted>
  <dcterms:created xsi:type="dcterms:W3CDTF">2021-05-26T16:50:10Z</dcterms:created>
  <dcterms:modified xsi:type="dcterms:W3CDTF">2025-07-31T13:50:11Z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