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Default Section" id="{29DDD76C-5E6A-4A50-8090-618A779BF607}">
          <p14:sldIdLst>
            <p14:sldId id="256"/>
            <p14:sldId id="265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3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019475"/>
            <a:ext cx="12192000" cy="4106545"/>
          </a:xfrm>
          <a:custGeom>
            <a:avLst/>
            <a:gdLst/>
            <a:ahLst/>
            <a:cxnLst/>
            <a:rect l="l" t="t" r="r" b="b"/>
            <a:pathLst>
              <a:path w="12192000" h="4106545">
                <a:moveTo>
                  <a:pt x="12191999" y="4105941"/>
                </a:moveTo>
                <a:lnTo>
                  <a:pt x="0" y="4105941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4105941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126479"/>
            <a:ext cx="12192000" cy="73152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22063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0"/>
                </a:moveTo>
                <a:lnTo>
                  <a:pt x="12191999" y="0"/>
                </a:lnTo>
                <a:lnTo>
                  <a:pt x="12191999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00000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47100" y="2794000"/>
            <a:ext cx="3644899" cy="36448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62457" y="2322135"/>
            <a:ext cx="1460499" cy="1460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2019475"/>
            <a:ext cx="12192000" cy="4106545"/>
          </a:xfrm>
          <a:custGeom>
            <a:avLst/>
            <a:gdLst/>
            <a:ahLst/>
            <a:cxnLst/>
            <a:rect l="l" t="t" r="r" b="b"/>
            <a:pathLst>
              <a:path w="12192000" h="4106545">
                <a:moveTo>
                  <a:pt x="12191999" y="4105941"/>
                </a:moveTo>
                <a:lnTo>
                  <a:pt x="0" y="4105941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4105941"/>
                </a:lnTo>
                <a:close/>
              </a:path>
            </a:pathLst>
          </a:custGeom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126479"/>
            <a:ext cx="12192000" cy="73152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22063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0"/>
                </a:moveTo>
                <a:lnTo>
                  <a:pt x="12191999" y="0"/>
                </a:lnTo>
                <a:lnTo>
                  <a:pt x="12191999" y="12699"/>
                </a:lnTo>
                <a:lnTo>
                  <a:pt x="0" y="12699"/>
                </a:lnTo>
                <a:lnTo>
                  <a:pt x="0" y="0"/>
                </a:lnTo>
                <a:close/>
              </a:path>
            </a:pathLst>
          </a:custGeom>
          <a:solidFill>
            <a:srgbClr val="000001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4025" y="558218"/>
            <a:ext cx="1128395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4909" y="1417465"/>
            <a:ext cx="11069320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Quadcopter Drone Silhouette - Vector Vehicle Illustration For Creative  Projects PNG Images | EPS Free Download - Pikbest">
            <a:extLst>
              <a:ext uri="{FF2B5EF4-FFF2-40B4-BE49-F238E27FC236}">
                <a16:creationId xmlns:a16="http://schemas.microsoft.com/office/drawing/2014/main" id="{49BED38B-0812-391C-1AE2-1CCABA928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667" y="442753"/>
            <a:ext cx="5047027" cy="336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06" y="731953"/>
            <a:ext cx="6698094" cy="1037462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3200" b="1" dirty="0"/>
              <a:t> PX4 SITL with Gazebo Failsafe</a:t>
            </a:r>
            <a:br>
              <a:rPr lang="en-US" sz="3200" b="1" dirty="0"/>
            </a:br>
            <a:endParaRPr sz="3200" b="1" dirty="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600" y="2133600"/>
            <a:ext cx="6324600" cy="16132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en-US" sz="2800" dirty="0"/>
              <a:t>A Project on GPS Failure Failsafe Mechanism for Quadrotors</a:t>
            </a:r>
            <a:br>
              <a:rPr lang="en-US" sz="2800" dirty="0"/>
            </a:br>
            <a:endParaRPr sz="2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endParaRPr sz="2000" dirty="0">
              <a:latin typeface="Tahoma"/>
              <a:cs typeface="Tahom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4BC5A6-7D1D-FD65-FBC2-0AED5A9978B2}"/>
              </a:ext>
            </a:extLst>
          </p:cNvPr>
          <p:cNvSpPr txBox="1"/>
          <p:nvPr/>
        </p:nvSpPr>
        <p:spPr>
          <a:xfrm>
            <a:off x="9677400" y="5334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 Hemanth Kumar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EBD6-BBE8-2E6B-70E9-ABF39C9F4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&amp; 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020CB3-6F44-7FA0-17C6-2431A6AC28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4909" y="1559735"/>
            <a:ext cx="671690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Overview of the Project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Importance of GPS Failsafe for Quadrotors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Goals of the Project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Expected Outcomes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2234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7311" y="1635179"/>
            <a:ext cx="850074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2400" dirty="0">
              <a:latin typeface="Tahoma"/>
              <a:cs typeface="Tahom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07A2F9-50A0-D8E9-2519-F044ADEDE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Feasibility &amp; Resource Estimation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E73EB-B01A-B775-923B-56290C06AF7F}"/>
              </a:ext>
            </a:extLst>
          </p:cNvPr>
          <p:cNvSpPr txBox="1"/>
          <p:nvPr/>
        </p:nvSpPr>
        <p:spPr>
          <a:xfrm>
            <a:off x="762000" y="1826257"/>
            <a:ext cx="8001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Availability of Simulation Tools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Justification for Using PX4 SITL and Gazebo Classic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Software Requirements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Hardware Specifications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025" y="609600"/>
            <a:ext cx="1128395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3670">
              <a:spcBef>
                <a:spcPts val="100"/>
              </a:spcBef>
            </a:pPr>
            <a:r>
              <a:rPr lang="en-IN" b="1" dirty="0"/>
              <a:t>Timeline &amp; Task Breakdown</a:t>
            </a:r>
            <a:br>
              <a:rPr lang="en-IN" b="1" dirty="0"/>
            </a:br>
            <a:endParaRPr spc="-64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A4CA0E-6826-A3B4-864A-0CE098193038}"/>
              </a:ext>
            </a:extLst>
          </p:cNvPr>
          <p:cNvSpPr txBox="1"/>
          <p:nvPr/>
        </p:nvSpPr>
        <p:spPr>
          <a:xfrm>
            <a:off x="1371600" y="2057400"/>
            <a:ext cx="8991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 1: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Research and study of necessary tools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Week 2: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Setup of PX4 SITL and Gazebo Classic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Week 3: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Implementation of GPS failsafe mechanism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Week 4: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Testing, analysis, and refinement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Implementation Steps</a:t>
            </a:r>
            <a:endParaRPr lang="en-IN" spc="-64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81F24E-326F-685C-69DE-4461483E00AC}"/>
              </a:ext>
            </a:extLst>
          </p:cNvPr>
          <p:cNvSpPr txBox="1"/>
          <p:nvPr/>
        </p:nvSpPr>
        <p:spPr>
          <a:xfrm>
            <a:off x="533400" y="1676400"/>
            <a:ext cx="11125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Installation of Required Tools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(PX4, ROS 2, Gazebo Classic,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MAVLink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QGroundControl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Setting Up the Simulation Environment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Executing GPS Failure Scenarios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Logging and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Simulation Execution &amp; Testing</a:t>
            </a:r>
            <a:endParaRPr spc="-64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A04E8-5057-E926-8702-F199F784B24E}"/>
              </a:ext>
            </a:extLst>
          </p:cNvPr>
          <p:cNvSpPr txBox="1"/>
          <p:nvPr/>
        </p:nvSpPr>
        <p:spPr>
          <a:xfrm>
            <a:off x="762000" y="1752600"/>
            <a:ext cx="83793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Running the PX4 Quadrotor in Gazebo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Inducing and Recovering from GPS Failure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Logging Data Using </a:t>
            </a:r>
            <a:r>
              <a:rPr lang="en-US" sz="2400" b="1" dirty="0" err="1"/>
              <a:t>QGroundControl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81000"/>
            <a:ext cx="853539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Failsafe Analysis &amp; Comparison</a:t>
            </a:r>
            <a:endParaRPr spc="-64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85AB83-0D9F-8375-37BD-9ABD9CAA6CBB}"/>
              </a:ext>
            </a:extLst>
          </p:cNvPr>
          <p:cNvSpPr txBox="1"/>
          <p:nvPr/>
        </p:nvSpPr>
        <p:spPr>
          <a:xfrm>
            <a:off x="685800" y="1828800"/>
            <a:ext cx="1066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Drone Behavior Before and After GPS Failure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Position and Altitude Changes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Velocity and Attitude Variations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3D Trajectory Analysis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Comparison Between Normal and GPS Failure Scenarios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205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Tahoma</vt:lpstr>
      <vt:lpstr>Office Theme</vt:lpstr>
      <vt:lpstr> PX4 SITL with Gazebo Failsafe </vt:lpstr>
      <vt:lpstr>Introduction &amp; Objectives</vt:lpstr>
      <vt:lpstr>Feasibility &amp; Resource Estimation</vt:lpstr>
      <vt:lpstr>Timeline &amp; Task Breakdown </vt:lpstr>
      <vt:lpstr>Implementation Steps</vt:lpstr>
      <vt:lpstr>Simulation Execution &amp; Testing</vt:lpstr>
      <vt:lpstr>Failsafe Analysis &amp; Comparison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peeku ai.pptx</dc:title>
  <cp:lastModifiedBy>hemanth ganteda</cp:lastModifiedBy>
  <cp:revision>3</cp:revision>
  <dcterms:created xsi:type="dcterms:W3CDTF">2025-03-09T15:51:45Z</dcterms:created>
  <dcterms:modified xsi:type="dcterms:W3CDTF">2025-03-09T10:59:03Z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2025-03-09T00:00:00Z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2025-03-09T00:00:00Z</vt:filetime>
  </property>
</Properties>
</file>