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5" r:id="rId13"/>
    <p:sldId id="261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13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5A09-8CE8-42F9-AF6C-A8AD22524777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7D1E-46F5-4EBD-9C03-D72ED654AAD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5A09-8CE8-42F9-AF6C-A8AD22524777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7D1E-46F5-4EBD-9C03-D72ED654AA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5A09-8CE8-42F9-AF6C-A8AD22524777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7D1E-46F5-4EBD-9C03-D72ED654AA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5A09-8CE8-42F9-AF6C-A8AD22524777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7D1E-46F5-4EBD-9C03-D72ED654AA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5A09-8CE8-42F9-AF6C-A8AD22524777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1857D1E-46F5-4EBD-9C03-D72ED654AAD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5A09-8CE8-42F9-AF6C-A8AD22524777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7D1E-46F5-4EBD-9C03-D72ED654AA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5A09-8CE8-42F9-AF6C-A8AD22524777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7D1E-46F5-4EBD-9C03-D72ED654AA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5A09-8CE8-42F9-AF6C-A8AD22524777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7D1E-46F5-4EBD-9C03-D72ED654AA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5A09-8CE8-42F9-AF6C-A8AD22524777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7D1E-46F5-4EBD-9C03-D72ED654AA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5A09-8CE8-42F9-AF6C-A8AD22524777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7D1E-46F5-4EBD-9C03-D72ED654AA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5A09-8CE8-42F9-AF6C-A8AD22524777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7D1E-46F5-4EBD-9C03-D72ED654AA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B0C5A09-8CE8-42F9-AF6C-A8AD22524777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1857D1E-46F5-4EBD-9C03-D72ED654AADD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8184086" cy="1368152"/>
          </a:xfrm>
        </p:spPr>
        <p:txBody>
          <a:bodyPr>
            <a:normAutofit/>
          </a:bodyPr>
          <a:lstStyle/>
          <a:p>
            <a:r>
              <a:rPr lang="en-IN" sz="4400" cap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QUIZ GAME</a:t>
            </a:r>
            <a:endParaRPr lang="en-IN" sz="4400" cap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44824"/>
            <a:ext cx="3888432" cy="4248472"/>
          </a:xfrm>
        </p:spPr>
        <p:txBody>
          <a:bodyPr/>
          <a:lstStyle/>
          <a:p>
            <a:endParaRPr lang="en-IN" sz="2000" dirty="0" smtClean="0"/>
          </a:p>
          <a:p>
            <a:endParaRPr lang="en-IN" sz="2000" dirty="0"/>
          </a:p>
          <a:p>
            <a:r>
              <a:rPr lang="en-IN" dirty="0" smtClean="0">
                <a:solidFill>
                  <a:schemeClr val="tx2">
                    <a:lumMod val="90000"/>
                  </a:schemeClr>
                </a:solidFill>
              </a:rPr>
              <a:t>Guide:</a:t>
            </a:r>
          </a:p>
          <a:p>
            <a:r>
              <a:rPr lang="en-IN" dirty="0" smtClean="0">
                <a:solidFill>
                  <a:schemeClr val="tx2">
                    <a:lumMod val="90000"/>
                  </a:schemeClr>
                </a:solidFill>
              </a:rPr>
              <a:t>K. Shiva Ram Krishna</a:t>
            </a:r>
          </a:p>
          <a:p>
            <a:r>
              <a:rPr lang="en-IN" dirty="0" smtClean="0">
                <a:solidFill>
                  <a:schemeClr val="tx2">
                    <a:lumMod val="90000"/>
                  </a:schemeClr>
                </a:solidFill>
              </a:rPr>
              <a:t>(</a:t>
            </a:r>
            <a:r>
              <a:rPr lang="en-IN" dirty="0" err="1" smtClean="0">
                <a:solidFill>
                  <a:schemeClr val="tx2">
                    <a:lumMod val="90000"/>
                  </a:schemeClr>
                </a:solidFill>
              </a:rPr>
              <a:t>Ass.Professor</a:t>
            </a:r>
            <a:r>
              <a:rPr lang="en-IN" dirty="0" smtClean="0">
                <a:solidFill>
                  <a:schemeClr val="tx2">
                    <a:lumMod val="90000"/>
                  </a:schemeClr>
                </a:solidFill>
              </a:rPr>
              <a:t>)</a:t>
            </a:r>
          </a:p>
          <a:p>
            <a:r>
              <a:rPr lang="en-IN" dirty="0" smtClean="0">
                <a:solidFill>
                  <a:schemeClr val="tx2">
                    <a:lumMod val="90000"/>
                  </a:schemeClr>
                </a:solidFill>
              </a:rPr>
              <a:t>IT Department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716016" y="2708920"/>
            <a:ext cx="41898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tx2">
                    <a:lumMod val="90000"/>
                  </a:schemeClr>
                </a:solidFill>
              </a:rPr>
              <a:t>Presented By:</a:t>
            </a:r>
          </a:p>
          <a:p>
            <a:endParaRPr lang="en-IN" sz="2400" dirty="0" smtClean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IN" sz="2400" dirty="0" smtClean="0">
                <a:solidFill>
                  <a:schemeClr val="tx2">
                    <a:lumMod val="90000"/>
                  </a:schemeClr>
                </a:solidFill>
              </a:rPr>
              <a:t>CH.PRAJWAL-20891A1211</a:t>
            </a:r>
          </a:p>
          <a:p>
            <a:endParaRPr lang="en-IN" sz="2400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IN" sz="2400" dirty="0" smtClean="0">
                <a:solidFill>
                  <a:schemeClr val="tx2">
                    <a:lumMod val="90000"/>
                  </a:schemeClr>
                </a:solidFill>
              </a:rPr>
              <a:t>G.RAHUL-20891A1216</a:t>
            </a:r>
          </a:p>
          <a:p>
            <a:endParaRPr lang="en-IN" sz="2400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IN" sz="2400" dirty="0" smtClean="0">
                <a:solidFill>
                  <a:schemeClr val="tx2">
                    <a:lumMod val="90000"/>
                  </a:schemeClr>
                </a:solidFill>
              </a:rPr>
              <a:t>M.BHARATH VAMSI-20891A1229</a:t>
            </a:r>
          </a:p>
          <a:p>
            <a:endParaRPr lang="en-IN" sz="2400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IN" sz="2400" dirty="0" smtClean="0">
                <a:solidFill>
                  <a:schemeClr val="tx2">
                    <a:lumMod val="90000"/>
                  </a:schemeClr>
                </a:solidFill>
              </a:rPr>
              <a:t>K.MADHU MOHAN-20891A1222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8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0729"/>
            <a:ext cx="8229600" cy="5289796"/>
          </a:xfrm>
        </p:spPr>
      </p:pic>
    </p:spTree>
    <p:extLst>
      <p:ext uri="{BB962C8B-B14F-4D97-AF65-F5344CB8AC3E}">
        <p14:creationId xmlns:p14="http://schemas.microsoft.com/office/powerpoint/2010/main" val="33405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08720"/>
            <a:ext cx="8229600" cy="5358379"/>
          </a:xfrm>
        </p:spPr>
      </p:pic>
    </p:spTree>
    <p:extLst>
      <p:ext uri="{BB962C8B-B14F-4D97-AF65-F5344CB8AC3E}">
        <p14:creationId xmlns:p14="http://schemas.microsoft.com/office/powerpoint/2010/main" val="261207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ADVANTAGES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5256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Students feels interesting to answer and comes forward to know their knowledge.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Students feel more confident and clarify their doubts.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Students try to know the things practically.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Students try to know their grades by answering the questions.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374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332656"/>
            <a:ext cx="8229600" cy="864096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1"/>
                </a:solidFill>
                <a:effectLst/>
              </a:rPr>
              <a:t>CONCLUSION</a:t>
            </a:r>
            <a:endParaRPr lang="en-IN" sz="3200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496944" cy="4824536"/>
          </a:xfrm>
        </p:spPr>
        <p:txBody>
          <a:bodyPr>
            <a:normAutofit fontScale="25000" lnSpcReduction="20000"/>
          </a:bodyPr>
          <a:lstStyle/>
          <a:p>
            <a:pPr marL="1143000" indent="-1143000" algn="l">
              <a:buFont typeface="Wingdings" pitchFamily="2" charset="2"/>
              <a:buChar char="Ø"/>
            </a:pPr>
            <a:r>
              <a:rPr lang="en-IN" sz="11200" dirty="0" smtClean="0"/>
              <a:t>After the user completes a quest i.e.. Personality prediction IQ </a:t>
            </a:r>
            <a:r>
              <a:rPr lang="en-IN" sz="11200" dirty="0" err="1" smtClean="0"/>
              <a:t>carrer</a:t>
            </a:r>
            <a:r>
              <a:rPr lang="en-IN" sz="11200" dirty="0" smtClean="0"/>
              <a:t> prediction the user is redirected to the main menu where he/she can retake any </a:t>
            </a:r>
            <a:r>
              <a:rPr lang="en-IN" sz="11200" dirty="0" err="1" smtClean="0"/>
              <a:t>quist</a:t>
            </a:r>
            <a:r>
              <a:rPr lang="en-IN" sz="11200" dirty="0" smtClean="0"/>
              <a:t> or exit the program by entering the user option.</a:t>
            </a:r>
          </a:p>
          <a:p>
            <a:pPr marL="1143000" indent="-1143000" algn="l">
              <a:buFont typeface="Wingdings" pitchFamily="2" charset="2"/>
              <a:buChar char="Ø"/>
            </a:pPr>
            <a:r>
              <a:rPr lang="en-IN" sz="11200" dirty="0" smtClean="0"/>
              <a:t>The code is just for testing purposes only.</a:t>
            </a:r>
          </a:p>
          <a:p>
            <a:pPr marL="1143000" indent="-1143000" algn="l">
              <a:buFont typeface="Wingdings" pitchFamily="2" charset="2"/>
              <a:buChar char="Ø"/>
            </a:pPr>
            <a:r>
              <a:rPr lang="en-IN" sz="11200" dirty="0" smtClean="0"/>
              <a:t>Each test is for entertainment only and is no way validation.</a:t>
            </a:r>
          </a:p>
          <a:p>
            <a:pPr marL="1143000" indent="-1143000" algn="l">
              <a:buFont typeface="Wingdings" pitchFamily="2" charset="2"/>
              <a:buChar char="Ø"/>
            </a:pPr>
            <a:r>
              <a:rPr lang="en-IN" sz="11200" dirty="0" smtClean="0"/>
              <a:t>The concepts presented are not rooted in any </a:t>
            </a:r>
            <a:r>
              <a:rPr lang="en-IN" sz="11200" dirty="0"/>
              <a:t>R</a:t>
            </a:r>
            <a:r>
              <a:rPr lang="en-IN" sz="11200" dirty="0" smtClean="0"/>
              <a:t>esearch. The code is edited in CODE BLOCKS and can be run in any C compiler.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68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chemeClr val="bg1"/>
                </a:solidFill>
              </a:rPr>
              <a:t>THANK YOU </a:t>
            </a:r>
            <a:endParaRPr lang="en-IN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99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8229600" cy="648072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ABSTRACT: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0768"/>
            <a:ext cx="8892480" cy="4824536"/>
          </a:xfrm>
        </p:spPr>
        <p:txBody>
          <a:bodyPr>
            <a:normAutofit fontScale="92500" lnSpcReduction="20000"/>
          </a:bodyPr>
          <a:lstStyle/>
          <a:p>
            <a:endParaRPr lang="en-IN" dirty="0" smtClean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IN" dirty="0" smtClean="0"/>
              <a:t>It consists of simple MCQ based on sports, general     knowledge, technical content etc. Player just have to select     the correct answers and can reach the next level .It is a very simple project with error-face sources.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dirty="0" smtClean="0"/>
              <a:t>This program in C focuses on creating interactive </a:t>
            </a:r>
            <a:r>
              <a:rPr lang="en-IN" dirty="0" err="1" smtClean="0"/>
              <a:t>quizes</a:t>
            </a:r>
            <a:r>
              <a:rPr lang="en-IN" dirty="0" smtClean="0"/>
              <a:t> possibly with a large data base of questions from various subjects.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dirty="0" smtClean="0"/>
              <a:t>This program utilized most of the important concepts in C and in applet design, the final output is displayed to be a user-friendly interactive quiz with which the user can gain the significant knowledge and get entertainment with value addition.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INTRODUCTION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76064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A quiz is a form of game or mind sport in which the players(as individuals or in terms) attempt to answer questions correctly.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In some countries , a quiz is also a brief assessment used in education and similar field to measure growth in knowledge , abilities , and/or skills.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This ‘QUIZ GAME’ project is designed for a question in which you can generate and manage a simple database for questions.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 question number is automatically generated by the software and is stored in a binary file by the name ‘QUESTION’.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724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BLOCK DIAGRAM/CIRCUIT DIAGRAM: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760640"/>
          </a:xfr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980480" y="1052736"/>
            <a:ext cx="108012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779912" y="182984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Main Menu</a:t>
            </a:r>
            <a:endParaRPr lang="en-IN" dirty="0"/>
          </a:p>
        </p:txBody>
      </p:sp>
      <p:sp>
        <p:nvSpPr>
          <p:cNvPr id="14" name="Down Arrow 13"/>
          <p:cNvSpPr/>
          <p:nvPr/>
        </p:nvSpPr>
        <p:spPr>
          <a:xfrm>
            <a:off x="4398227" y="1397800"/>
            <a:ext cx="24462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406788" y="2261896"/>
            <a:ext cx="24462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6" name="Parallelogram 15"/>
          <p:cNvSpPr/>
          <p:nvPr/>
        </p:nvSpPr>
        <p:spPr>
          <a:xfrm>
            <a:off x="3635896" y="2690842"/>
            <a:ext cx="1728193" cy="37811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 Input</a:t>
            </a:r>
            <a:endParaRPr lang="en-IN" dirty="0"/>
          </a:p>
        </p:txBody>
      </p:sp>
      <p:sp>
        <p:nvSpPr>
          <p:cNvPr id="17" name="Down Arrow 16"/>
          <p:cNvSpPr/>
          <p:nvPr/>
        </p:nvSpPr>
        <p:spPr>
          <a:xfrm>
            <a:off x="4406788" y="3068960"/>
            <a:ext cx="24462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3635897" y="3504243"/>
            <a:ext cx="1872208" cy="9361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 or Quit</a:t>
            </a:r>
            <a:endParaRPr lang="en-IN" dirty="0"/>
          </a:p>
        </p:txBody>
      </p:sp>
      <p:sp>
        <p:nvSpPr>
          <p:cNvPr id="19" name="Down Arrow 18"/>
          <p:cNvSpPr/>
          <p:nvPr/>
        </p:nvSpPr>
        <p:spPr>
          <a:xfrm>
            <a:off x="4445106" y="4440347"/>
            <a:ext cx="24462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79912" y="4872395"/>
            <a:ext cx="170648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Quit Game</a:t>
            </a:r>
            <a:endParaRPr lang="en-IN" dirty="0"/>
          </a:p>
        </p:txBody>
      </p:sp>
      <p:sp>
        <p:nvSpPr>
          <p:cNvPr id="21" name="Down Arrow 20"/>
          <p:cNvSpPr/>
          <p:nvPr/>
        </p:nvSpPr>
        <p:spPr>
          <a:xfrm>
            <a:off x="4473150" y="5329595"/>
            <a:ext cx="24462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79913" y="5761643"/>
            <a:ext cx="1706488" cy="47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Display Score</a:t>
            </a:r>
            <a:endParaRPr lang="en-IN" dirty="0"/>
          </a:p>
        </p:txBody>
      </p:sp>
      <p:sp>
        <p:nvSpPr>
          <p:cNvPr id="23" name="Bent Arrow 22"/>
          <p:cNvSpPr/>
          <p:nvPr/>
        </p:nvSpPr>
        <p:spPr>
          <a:xfrm>
            <a:off x="3203848" y="1803195"/>
            <a:ext cx="576064" cy="419628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Minus 24"/>
          <p:cNvSpPr/>
          <p:nvPr/>
        </p:nvSpPr>
        <p:spPr>
          <a:xfrm>
            <a:off x="3123992" y="5765971"/>
            <a:ext cx="727927" cy="58832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Minus 25"/>
          <p:cNvSpPr/>
          <p:nvPr/>
        </p:nvSpPr>
        <p:spPr>
          <a:xfrm>
            <a:off x="5397045" y="3660728"/>
            <a:ext cx="914400" cy="62313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Minus 26"/>
          <p:cNvSpPr/>
          <p:nvPr/>
        </p:nvSpPr>
        <p:spPr>
          <a:xfrm>
            <a:off x="5988319" y="3655211"/>
            <a:ext cx="914400" cy="62313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Down Arrow 28"/>
          <p:cNvSpPr/>
          <p:nvPr/>
        </p:nvSpPr>
        <p:spPr>
          <a:xfrm>
            <a:off x="7236296" y="3893987"/>
            <a:ext cx="288031" cy="2166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Minus 29"/>
          <p:cNvSpPr/>
          <p:nvPr/>
        </p:nvSpPr>
        <p:spPr>
          <a:xfrm>
            <a:off x="6516216" y="3660728"/>
            <a:ext cx="914400" cy="62313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6902720" y="6056883"/>
            <a:ext cx="1053656" cy="468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06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16632"/>
            <a:ext cx="8229600" cy="648072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</a:t>
            </a:r>
            <a:r>
              <a:rPr lang="en-IN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  <a:r>
              <a:rPr lang="en-I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6400800" cy="136815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IN" sz="2400" dirty="0" smtClean="0"/>
              <a:t>Windows 10 or higher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IN" sz="2400" dirty="0" smtClean="0"/>
              <a:t>C- Compiler, CODE BLOCKS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71393" y="2492896"/>
            <a:ext cx="5601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REQUIREMENTS: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3068960"/>
            <a:ext cx="73585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400" dirty="0" smtClean="0"/>
              <a:t>I3 processor or based computer or higher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400" dirty="0" smtClean="0"/>
              <a:t>Memory-1GB RAM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400" dirty="0" smtClean="0"/>
              <a:t>Hard Drive-50GB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400" dirty="0" smtClean="0"/>
              <a:t>Internet Connection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400" dirty="0" smtClean="0"/>
              <a:t>Android Device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9165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332656"/>
            <a:ext cx="8229600" cy="864096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PROBLEM STATEMENT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412776"/>
            <a:ext cx="8064896" cy="4896544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IN" dirty="0" smtClean="0"/>
              <a:t>Youngsters in today society are going through a variety of phases in their mental health, and many are using social media to hand stress.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dirty="0" smtClean="0"/>
              <a:t>They use it mostly for academics , entertainment and informative purpose.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dirty="0" smtClean="0"/>
              <a:t>This prediction system focuses on creating a wide database of personality IQ and </a:t>
            </a:r>
            <a:r>
              <a:rPr lang="en-IN" dirty="0" err="1" smtClean="0"/>
              <a:t>carrer</a:t>
            </a:r>
            <a:r>
              <a:rPr lang="en-IN" dirty="0" smtClean="0"/>
              <a:t> -related questions.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dirty="0" smtClean="0"/>
              <a:t>It is designed to be user-friendly interactive predictor tests that would provide relevant information to the user.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0005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88640"/>
            <a:ext cx="8229600" cy="576064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MAIN MENU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052736"/>
            <a:ext cx="8280920" cy="4824536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IN" dirty="0" smtClean="0"/>
              <a:t>Program display menu to the user to start the game or to quit.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dirty="0" smtClean="0"/>
              <a:t>User Input: The application steps to get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dirty="0" smtClean="0"/>
              <a:t>User Input: Decision tree if user input is 1 then quiz game start else if user input 2 then it display the correct answer.</a:t>
            </a:r>
          </a:p>
          <a:p>
            <a:pPr algn="l"/>
            <a:r>
              <a:rPr lang="en-IN" dirty="0" smtClean="0"/>
              <a:t>      1. If user input is 3 then it display the result.</a:t>
            </a:r>
          </a:p>
          <a:p>
            <a:pPr algn="l"/>
            <a:r>
              <a:rPr lang="en-IN" dirty="0" smtClean="0"/>
              <a:t>      2. If user input is 4 then the program will quit.</a:t>
            </a:r>
          </a:p>
          <a:p>
            <a:pPr algn="l"/>
            <a:r>
              <a:rPr lang="en-IN" dirty="0" smtClean="0"/>
              <a:t>      3. Quiz game use gets 5 questions one by one                       and correct answer score is marked as 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3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88640"/>
            <a:ext cx="8229600" cy="1080120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THE FUNCTIONALITY OF THE IQ PREDICTION TEST: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412776"/>
            <a:ext cx="8424936" cy="4968552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IN" dirty="0" smtClean="0"/>
              <a:t>The IQ predictor test of our program provides questions of basic knowledge to the user and gives the score after evaluation.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dirty="0" smtClean="0"/>
              <a:t>The function in C is used to display the questions and the options and the correct answer is given to the compiler before hand to evaluate.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dirty="0" smtClean="0"/>
              <a:t>The user can check his/her score at the end of the test and also can choose the correct response to each question.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dirty="0" smtClean="0"/>
              <a:t>This quiz is same for all age groups and the result will differ from person to person.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7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260648"/>
            <a:ext cx="8229600" cy="792088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OUTPUT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40768"/>
            <a:ext cx="6400800" cy="374353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768"/>
            <a:ext cx="7920880" cy="51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0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679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QUIZ GAME</vt:lpstr>
      <vt:lpstr>ABSTRACT:</vt:lpstr>
      <vt:lpstr>INTRODUCTION</vt:lpstr>
      <vt:lpstr>BLOCK DIAGRAM/CIRCUIT DIAGRAM:</vt:lpstr>
      <vt:lpstr>Software ReQUIREMENTS:</vt:lpstr>
      <vt:lpstr>PROBLEM STATEMENT</vt:lpstr>
      <vt:lpstr>MAIN MENU</vt:lpstr>
      <vt:lpstr>THE FUNCTIONALITY OF THE IQ PREDICTION TEST:</vt:lpstr>
      <vt:lpstr>OUTPUT</vt:lpstr>
      <vt:lpstr>PowerPoint Presentation</vt:lpstr>
      <vt:lpstr>PowerPoint Presentation</vt:lpstr>
      <vt:lpstr>ADVANTAGES</vt:lpstr>
      <vt:lpstr>CONCLUSION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GAME</dc:title>
  <dc:creator>91990</dc:creator>
  <cp:lastModifiedBy>91990</cp:lastModifiedBy>
  <cp:revision>13</cp:revision>
  <dcterms:created xsi:type="dcterms:W3CDTF">2022-02-20T11:04:09Z</dcterms:created>
  <dcterms:modified xsi:type="dcterms:W3CDTF">2022-02-20T14:05:23Z</dcterms:modified>
</cp:coreProperties>
</file>