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71718b1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71718b1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1718b1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1718b1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1718b11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1718b11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71718b11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71718b1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71718b11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71718b11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1718b118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71718b118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/>
              <a:t>Progress Report 2</a:t>
            </a:r>
            <a:endParaRPr b="1" sz="4000" u="sng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Based Learning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Aspect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have developed a navigation bar for our website which has dummy data on display as of now.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We’ve understood login and logout system in the Django framework and we are going to implement it today.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also have decided on a name and the logo of our project.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DVSAM: The Restaurant Recommender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275" y="1546550"/>
            <a:ext cx="4615451" cy="304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found a dataset from GitHub having data about restaurants in and </a:t>
            </a:r>
            <a:r>
              <a:rPr lang="en" sz="1800"/>
              <a:t>around Pune.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order to use the dataset, we are learning how to clean and sort the data we have.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of now, we have learnt how to sort the data and perform operations on the rows and columns of a pandas dataframe.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also learnt how to work with missing and false data.</a:t>
            </a:r>
            <a:endParaRPr sz="1800"/>
          </a:p>
        </p:txBody>
      </p:sp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and Machine Learning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have learnt to use python libraries like Pandas, MatPlotLib, Seaborn and NumPy.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are also reading some papers </a:t>
            </a:r>
            <a:r>
              <a:rPr lang="en" sz="2000"/>
              <a:t>related</a:t>
            </a:r>
            <a:r>
              <a:rPr lang="en" sz="2000"/>
              <a:t> to collaborative filtering and content-based filtering.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are planning to use KNN model to </a:t>
            </a:r>
            <a:r>
              <a:rPr lang="en" sz="2000"/>
              <a:t>perform</a:t>
            </a:r>
            <a:r>
              <a:rPr lang="en" sz="2000"/>
              <a:t> content-based filtering after realising the following points: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KNN model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Simple to implement and understand.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It can learn non-linear decision boundaries easily.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It has no training time for classification and regression and therefore helps to give real-time recommendations.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Single hyperparameter K makes parameter tuning easy.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 have several distance metrics in KNN out of which we are using the traditional Euclidean </a:t>
            </a:r>
            <a:r>
              <a:rPr lang="en" sz="1800"/>
              <a:t>metric</a:t>
            </a:r>
            <a:r>
              <a:rPr lang="en" sz="1800"/>
              <a:t> which allows us to visualize the data using multi-dimensional cartesian system.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