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f8f18c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f8f18c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df8f18c4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df8f18c4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df8f18c4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df8f18c4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df8f18c4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df8f18c4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df8f18c4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df8f18c4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PBL Progress Report 3/2/2022</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meticulously understanding the problem statement, we realised that we require a  model which will allow us to filter out the restaurants which a particular user likes.</a:t>
            </a:r>
            <a:endParaRPr/>
          </a:p>
          <a:p>
            <a:pPr indent="0" lvl="0" marL="0" rtl="0" algn="l">
              <a:spcBef>
                <a:spcPts val="1200"/>
              </a:spcBef>
              <a:spcAft>
                <a:spcPts val="0"/>
              </a:spcAft>
              <a:buNone/>
            </a:pPr>
            <a:r>
              <a:rPr lang="en"/>
              <a:t>For this, we found Collaborative Filtering Technique to best suit our requirements.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Collaborative Filtering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Collaborative Filtering is a technique used by recommender systems. </a:t>
            </a:r>
            <a:endParaRPr/>
          </a:p>
          <a:p>
            <a:pPr indent="0" lvl="0" marL="0" rtl="0" algn="l">
              <a:spcBef>
                <a:spcPts val="1200"/>
              </a:spcBef>
              <a:spcAft>
                <a:spcPts val="0"/>
              </a:spcAft>
              <a:buNone/>
            </a:pPr>
            <a:r>
              <a:rPr lang="en"/>
              <a:t>In our context</a:t>
            </a:r>
            <a:r>
              <a:rPr lang="en"/>
              <a:t>, collaborative filtering is a method of making automatic predictions (filtering) about the interests of a user by collecting preferences or taste information from many users (collaborating).</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 of CF</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Typically, the workflow of a collaborative filtering system is:</a:t>
            </a:r>
            <a:endParaRPr/>
          </a:p>
          <a:p>
            <a:pPr indent="0" lvl="0" marL="0" rtl="0" algn="l">
              <a:spcBef>
                <a:spcPts val="1200"/>
              </a:spcBef>
              <a:spcAft>
                <a:spcPts val="0"/>
              </a:spcAft>
              <a:buNone/>
            </a:pPr>
            <a:r>
              <a:rPr lang="en"/>
              <a:t>A user expresses his or her preferences by rating items (e.g. books, movies, or music recordings) of the system. These ratings can be viewed as an approximate representation of the user's interest in the corresponding domain.</a:t>
            </a:r>
            <a:endParaRPr/>
          </a:p>
          <a:p>
            <a:pPr indent="0" lvl="0" marL="0" rtl="0" algn="l">
              <a:spcBef>
                <a:spcPts val="1200"/>
              </a:spcBef>
              <a:spcAft>
                <a:spcPts val="0"/>
              </a:spcAft>
              <a:buNone/>
            </a:pPr>
            <a:r>
              <a:rPr lang="en"/>
              <a:t>The system matches this user's ratings against other users' and finds the people with most "similar" tastes.</a:t>
            </a:r>
            <a:endParaRPr/>
          </a:p>
          <a:p>
            <a:pPr indent="0" lvl="0" marL="0" rtl="0" algn="l">
              <a:spcBef>
                <a:spcPts val="1200"/>
              </a:spcBef>
              <a:spcAft>
                <a:spcPts val="1200"/>
              </a:spcAft>
              <a:buNone/>
            </a:pPr>
            <a:r>
              <a:rPr lang="en"/>
              <a:t>With similar users, the system recommends items that the similar users have rated highly but not yet being rated by this user (presumably the absence of rating is often considered as the unfamiliarity of an item)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Collaborative filtering systems have many forms, but many common systems can be reduced to two steps:</a:t>
            </a:r>
            <a:endParaRPr/>
          </a:p>
          <a:p>
            <a:pPr indent="0" lvl="0" marL="0" rtl="0" algn="l">
              <a:spcBef>
                <a:spcPts val="1200"/>
              </a:spcBef>
              <a:spcAft>
                <a:spcPts val="0"/>
              </a:spcAft>
              <a:buNone/>
            </a:pPr>
            <a:r>
              <a:rPr lang="en"/>
              <a:t>Look for users who share the same rating patterns with the active user (the user whom the prediction is for).</a:t>
            </a:r>
            <a:endParaRPr/>
          </a:p>
          <a:p>
            <a:pPr indent="0" lvl="0" marL="0" rtl="0" algn="l">
              <a:spcBef>
                <a:spcPts val="1200"/>
              </a:spcBef>
              <a:spcAft>
                <a:spcPts val="0"/>
              </a:spcAft>
              <a:buNone/>
            </a:pPr>
            <a:r>
              <a:rPr lang="en"/>
              <a:t>Use the ratings from those like-minded users found in step 1 to calculate a prediction for the active user</a:t>
            </a:r>
            <a:endParaRPr/>
          </a:p>
          <a:p>
            <a:pPr indent="0" lvl="0" marL="0" rtl="0" algn="l">
              <a:spcBef>
                <a:spcPts val="1200"/>
              </a:spcBef>
              <a:spcAft>
                <a:spcPts val="1200"/>
              </a:spcAft>
              <a:buNone/>
            </a:pPr>
            <a:r>
              <a:rPr lang="en"/>
              <a:t>This falls under the category of user-based collaborative filtering. A specific application of this is the user-based Nearest Neighbor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Development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tried making sample web pages. </a:t>
            </a:r>
            <a:endParaRPr/>
          </a:p>
          <a:p>
            <a:pPr indent="0" lvl="0" marL="0" rtl="0" algn="l">
              <a:spcBef>
                <a:spcPts val="1200"/>
              </a:spcBef>
              <a:spcAft>
                <a:spcPts val="0"/>
              </a:spcAft>
              <a:buNone/>
            </a:pPr>
            <a:r>
              <a:rPr lang="en"/>
              <a:t>Here are some of our samples.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