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mileguru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Smile guru data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383" y="3886200"/>
            <a:ext cx="10667999" cy="2011017"/>
          </a:xfrm>
        </p:spPr>
        <p:txBody>
          <a:bodyPr>
            <a:normAutofit fontScale="85000" lnSpcReduction="20000"/>
          </a:bodyPr>
          <a:lstStyle/>
          <a:p>
            <a:r>
              <a:rPr lang="en-GB" sz="4500" b="1" dirty="0" smtClean="0">
                <a:solidFill>
                  <a:schemeClr val="tx1"/>
                </a:solidFill>
              </a:rPr>
              <a:t>Analysis report</a:t>
            </a:r>
          </a:p>
          <a:p>
            <a:endParaRPr lang="en-GB" b="1" dirty="0">
              <a:solidFill>
                <a:schemeClr val="tx1"/>
              </a:solidFill>
            </a:endParaRPr>
          </a:p>
          <a:p>
            <a:pPr algn="r"/>
            <a:r>
              <a:rPr lang="en-GB" b="1" dirty="0" smtClean="0">
                <a:solidFill>
                  <a:schemeClr val="tx1"/>
                </a:solidFill>
              </a:rPr>
              <a:t>By </a:t>
            </a:r>
          </a:p>
          <a:p>
            <a:pPr algn="r"/>
            <a:r>
              <a:rPr lang="en-GB" b="1" dirty="0" smtClean="0">
                <a:solidFill>
                  <a:schemeClr val="tx1"/>
                </a:solidFill>
              </a:rPr>
              <a:t>Ganugapenta anil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9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Tree map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/>
              <a:t>Tree Map</a:t>
            </a:r>
            <a:r>
              <a:rPr lang="en-GB" dirty="0"/>
              <a:t> is a hierarchical visualization that represents data using </a:t>
            </a:r>
            <a:r>
              <a:rPr lang="en-GB" b="1" dirty="0"/>
              <a:t>nested rectangles</a:t>
            </a:r>
            <a:r>
              <a:rPr lang="en-GB" dirty="0"/>
              <a:t>, where the size of each rectangle is proportional to its value. It is useful for comparing </a:t>
            </a:r>
            <a:r>
              <a:rPr lang="en-GB" b="1" dirty="0"/>
              <a:t>multiple categories</a:t>
            </a:r>
            <a:r>
              <a:rPr lang="en-GB" dirty="0"/>
              <a:t> and </a:t>
            </a:r>
            <a:r>
              <a:rPr lang="en-GB" b="1" dirty="0"/>
              <a:t>subcategories</a:t>
            </a:r>
            <a:r>
              <a:rPr lang="en-GB" dirty="0"/>
              <a:t> in a compact way.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4" y="3799658"/>
            <a:ext cx="629478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1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card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91517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Card Visual</a:t>
            </a:r>
            <a:r>
              <a:rPr lang="en-GB" dirty="0"/>
              <a:t> in Power BI is used to display </a:t>
            </a:r>
            <a:r>
              <a:rPr lang="en-GB" b="1" dirty="0"/>
              <a:t>a single key metric</a:t>
            </a:r>
            <a:r>
              <a:rPr lang="en-GB" dirty="0"/>
              <a:t> in a clear and prominent way. It helps in highlighting </a:t>
            </a:r>
            <a:r>
              <a:rPr lang="en-GB" b="1" dirty="0"/>
              <a:t>important KPIs (Key Performance Indicators)</a:t>
            </a:r>
            <a:r>
              <a:rPr lang="en-GB" dirty="0"/>
              <a:t> for quick insights</a:t>
            </a:r>
            <a:r>
              <a:rPr lang="en-GB" dirty="0" smtClean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7" y="3152947"/>
            <a:ext cx="3238952" cy="3467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12" y="4241870"/>
            <a:ext cx="379147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9998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Smile Guru Website Analysis</a:t>
            </a:r>
            <a:r>
              <a:rPr lang="en-GB" dirty="0"/>
              <a:t> revealed key insights into </a:t>
            </a:r>
            <a:r>
              <a:rPr lang="en-GB" b="1" dirty="0"/>
              <a:t>user engagement, device usage, and event interactions</a:t>
            </a:r>
            <a:r>
              <a:rPr lang="en-GB" dirty="0"/>
              <a:t> using </a:t>
            </a:r>
            <a:r>
              <a:rPr lang="en-GB" b="1" dirty="0"/>
              <a:t>Power BI</a:t>
            </a:r>
            <a:r>
              <a:rPr lang="en-GB" dirty="0"/>
              <a:t>. The </a:t>
            </a:r>
            <a:r>
              <a:rPr lang="en-GB" b="1" dirty="0"/>
              <a:t>home page</a:t>
            </a:r>
            <a:r>
              <a:rPr lang="en-GB" dirty="0"/>
              <a:t> had the highest traffic, and </a:t>
            </a:r>
            <a:r>
              <a:rPr lang="en-GB" b="1" dirty="0"/>
              <a:t>mobile devices</a:t>
            </a:r>
            <a:r>
              <a:rPr lang="en-GB" dirty="0"/>
              <a:t> dominated user activity. </a:t>
            </a:r>
            <a:r>
              <a:rPr lang="en-GB" b="1" dirty="0"/>
              <a:t>Clicks and scrolls</a:t>
            </a:r>
            <a:r>
              <a:rPr lang="en-GB" dirty="0"/>
              <a:t> were the most frequent interactions, while </a:t>
            </a:r>
            <a:r>
              <a:rPr lang="en-GB" b="1" dirty="0"/>
              <a:t>form submissions</a:t>
            </a:r>
            <a:r>
              <a:rPr lang="en-GB" dirty="0"/>
              <a:t> were lower than expected. Data cleaning addressed </a:t>
            </a:r>
            <a:r>
              <a:rPr lang="en-GB" b="1" dirty="0"/>
              <a:t>missing values, duplicates, and invalid timestamps</a:t>
            </a:r>
            <a:r>
              <a:rPr lang="en-GB" dirty="0"/>
              <a:t> for better accuracy. To improve engagement, optimizing </a:t>
            </a:r>
            <a:r>
              <a:rPr lang="en-GB" b="1" dirty="0"/>
              <a:t>low-performing pages</a:t>
            </a:r>
            <a:r>
              <a:rPr lang="en-GB" dirty="0"/>
              <a:t> and enhancing </a:t>
            </a:r>
            <a:r>
              <a:rPr lang="en-GB" b="1" dirty="0"/>
              <a:t>call-to-action placements</a:t>
            </a:r>
            <a:r>
              <a:rPr lang="en-GB" dirty="0"/>
              <a:t> is recommended. A </a:t>
            </a:r>
            <a:r>
              <a:rPr lang="en-GB" b="1" dirty="0"/>
              <a:t>mobile-first approach</a:t>
            </a:r>
            <a:r>
              <a:rPr lang="en-GB" dirty="0"/>
              <a:t> is essential for better user experience. Regular </a:t>
            </a:r>
            <a:r>
              <a:rPr lang="en-GB" b="1" dirty="0"/>
              <a:t>data audits</a:t>
            </a:r>
            <a:r>
              <a:rPr lang="en-GB" dirty="0"/>
              <a:t> will ensure continued accuracy and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87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11844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smtClean="0"/>
              <a:t>Thank you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30371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GB" b="1" dirty="0" smtClean="0"/>
              <a:t>Objective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cap="none" dirty="0" smtClean="0"/>
              <a:t>analyse website user behaviour using event data.</a:t>
            </a:r>
          </a:p>
          <a:p>
            <a:pPr algn="ctr"/>
            <a:r>
              <a:rPr lang="en-GB" b="1" dirty="0" smtClean="0"/>
              <a:t>Tools </a:t>
            </a:r>
            <a:r>
              <a:rPr lang="en-GB" b="1" dirty="0"/>
              <a:t>Used:</a:t>
            </a:r>
            <a:r>
              <a:rPr lang="en-GB" dirty="0"/>
              <a:t> </a:t>
            </a:r>
            <a:r>
              <a:rPr lang="en-GB" cap="none" dirty="0" smtClean="0"/>
              <a:t>MYSQL for data cleaning, POWER BI for visualization.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2122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cap="none" dirty="0" smtClean="0"/>
              <a:t>page popularity</a:t>
            </a:r>
          </a:p>
          <a:p>
            <a:r>
              <a:rPr lang="en-GB" cap="none" dirty="0" smtClean="0"/>
              <a:t>device &amp; os usage</a:t>
            </a:r>
          </a:p>
          <a:p>
            <a:r>
              <a:rPr lang="en-GB" cap="none" dirty="0" smtClean="0"/>
              <a:t>event distribution</a:t>
            </a:r>
          </a:p>
          <a:p>
            <a:r>
              <a:rPr lang="en-GB" cap="none" dirty="0" smtClean="0"/>
              <a:t>engagement by page</a:t>
            </a:r>
          </a:p>
          <a:p>
            <a:r>
              <a:rPr lang="en-GB" cap="none" dirty="0" smtClean="0"/>
              <a:t>data quality audit</a:t>
            </a:r>
          </a:p>
          <a:p>
            <a:r>
              <a:rPr lang="en-GB" cap="none" dirty="0" smtClean="0"/>
              <a:t>predictive analysis 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234679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Initial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38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cap="none" dirty="0" smtClean="0"/>
              <a:t>The dataset has the information of smile guru website engagement data, there are 1059 rows and 7 columns in given dataset.</a:t>
            </a:r>
          </a:p>
          <a:p>
            <a:pPr marL="0" indent="0">
              <a:buNone/>
            </a:pPr>
            <a:r>
              <a:rPr lang="en-GB" cap="none" dirty="0" smtClean="0"/>
              <a:t>Findings of missing values and invalid_timestamp are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Event_timestamp has 65 invalid_timestamp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Event_date has 103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Event-name has 91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User_pseudo_id has 100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Device_category has 109 and device_os has 91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Page_location has 109 missing values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66822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 Process </a:t>
            </a:r>
            <a:r>
              <a:rPr lang="en-IN" b="1" dirty="0" smtClean="0"/>
              <a:t>(MySQL)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95061"/>
            <a:ext cx="10363826" cy="471777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Imported data to MySQL with 7columns and 1059 records with datatype as text.</a:t>
            </a:r>
            <a:endParaRPr lang="en-GB" cap="none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Checked for blank values and replace them with unknown, and removed duplicates from the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Converted the datatype from text to required datatypes like date, text, integer, so 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Created a new column called page by excluding page _location URLs(</a:t>
            </a:r>
            <a:r>
              <a:rPr lang="en-GB" cap="none" dirty="0" smtClean="0">
                <a:hlinkClick r:id="rId2"/>
              </a:rPr>
              <a:t>https://smileguru.com</a:t>
            </a:r>
            <a:r>
              <a:rPr lang="en-GB" cap="none" dirty="0" smtClean="0"/>
              <a:t>) as home and others based on the URLs.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Counted occurrence of page_view, click, scroll, and form_submit in event_names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Created another column called user_id.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The page_location missing values where replace with highest occurrences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Converted event_timestamp to integer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cap="none" dirty="0" smtClean="0"/>
              <a:t>6 duplicates where deleted from the data and empty record where replaced with unknown.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GB" cap="none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page_view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events.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page_view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events.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7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cap="none" dirty="0" smtClean="0"/>
              <a:t>power bi is a powerful </a:t>
            </a:r>
            <a:r>
              <a:rPr lang="en-GB" b="1" cap="none" dirty="0" smtClean="0"/>
              <a:t>data visualization tool</a:t>
            </a:r>
            <a:r>
              <a:rPr lang="en-GB" cap="none" dirty="0" smtClean="0"/>
              <a:t> that allows users to </a:t>
            </a:r>
            <a:r>
              <a:rPr lang="en-GB" b="1" cap="none" dirty="0" smtClean="0"/>
              <a:t>analyse, visualize, and share insights</a:t>
            </a:r>
            <a:r>
              <a:rPr lang="en-GB" cap="none" dirty="0" smtClean="0"/>
              <a:t> from data in an interactive and user-friendly manner. it helps in </a:t>
            </a:r>
            <a:r>
              <a:rPr lang="en-GB" b="1" cap="none" dirty="0" smtClean="0"/>
              <a:t>making data-driven decisions</a:t>
            </a:r>
            <a:r>
              <a:rPr lang="en-GB" cap="none" dirty="0" smtClean="0"/>
              <a:t> by transforming raw data into actionable insights through </a:t>
            </a:r>
            <a:r>
              <a:rPr lang="en-GB" b="1" cap="none" dirty="0" smtClean="0"/>
              <a:t>interactive dashboards and reports</a:t>
            </a:r>
            <a:r>
              <a:rPr lang="en-GB" cap="none" dirty="0" smtClean="0"/>
              <a:t>.</a:t>
            </a:r>
          </a:p>
          <a:p>
            <a:endParaRPr lang="en-GB" cap="none" dirty="0" smtClean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516403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Visualisation in power bi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b="1" dirty="0" smtClean="0"/>
              <a:t>Bar chart</a:t>
            </a:r>
            <a:endParaRPr lang="en-IN" b="1" dirty="0"/>
          </a:p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Bar Chart</a:t>
            </a:r>
            <a:r>
              <a:rPr lang="en-GB" dirty="0"/>
              <a:t> in Power BI is used to compare and visualize </a:t>
            </a:r>
            <a:r>
              <a:rPr lang="en-GB" b="1" dirty="0"/>
              <a:t>event occurrences</a:t>
            </a:r>
            <a:r>
              <a:rPr lang="en-GB" dirty="0"/>
              <a:t> across different categories. In your dataset, bar charts can help </a:t>
            </a:r>
            <a:r>
              <a:rPr lang="en-GB" dirty="0" smtClean="0"/>
              <a:t>identify.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10" y="3681849"/>
            <a:ext cx="597673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Pie chart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52978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Pie Chart</a:t>
            </a:r>
            <a:r>
              <a:rPr lang="en-GB" dirty="0"/>
              <a:t> is a circular visualization that represents data as </a:t>
            </a:r>
            <a:r>
              <a:rPr lang="en-GB" b="1" dirty="0"/>
              <a:t>proportional slices</a:t>
            </a:r>
            <a:r>
              <a:rPr lang="en-GB" dirty="0"/>
              <a:t> of a whole. Each slice's size is determined by its </a:t>
            </a:r>
            <a:r>
              <a:rPr lang="en-GB" b="1" dirty="0"/>
              <a:t>percentage share of the total dataset</a:t>
            </a:r>
            <a:r>
              <a:rPr lang="en-GB" dirty="0" smtClean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9" y="4000248"/>
            <a:ext cx="3791479" cy="22812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86" y="4000248"/>
            <a:ext cx="414824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4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Donut chart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Donut Chart</a:t>
            </a:r>
            <a:r>
              <a:rPr lang="en-GB" dirty="0"/>
              <a:t> is a variation of a </a:t>
            </a:r>
            <a:r>
              <a:rPr lang="en-GB" b="1" dirty="0"/>
              <a:t>Pie Chart</a:t>
            </a:r>
            <a:r>
              <a:rPr lang="en-GB" dirty="0"/>
              <a:t> with a hollow </a:t>
            </a:r>
            <a:r>
              <a:rPr lang="en-GB" dirty="0" smtClean="0"/>
              <a:t>centre, </a:t>
            </a:r>
            <a:r>
              <a:rPr lang="en-GB" dirty="0"/>
              <a:t>making it visually distinct and easier to read when multiple categories are involved. It represents </a:t>
            </a:r>
            <a:r>
              <a:rPr lang="en-GB" b="1" dirty="0"/>
              <a:t>proportions of a whole</a:t>
            </a:r>
            <a:r>
              <a:rPr lang="en-GB" dirty="0"/>
              <a:t>, with each slice showing a percentage contribution</a:t>
            </a:r>
            <a:r>
              <a:rPr lang="en-GB" dirty="0" smtClean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92" y="3961838"/>
            <a:ext cx="3896138" cy="23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6744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600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Tw Cen MT</vt:lpstr>
      <vt:lpstr>Wingdings</vt:lpstr>
      <vt:lpstr>Droplet</vt:lpstr>
      <vt:lpstr>Smile guru data</vt:lpstr>
      <vt:lpstr>introduction</vt:lpstr>
      <vt:lpstr>Data Cleaning Overview</vt:lpstr>
      <vt:lpstr>Initial analysis</vt:lpstr>
      <vt:lpstr>Data Cleaning Process (MySQL)</vt:lpstr>
      <vt:lpstr>Power bi</vt:lpstr>
      <vt:lpstr>Visualisation in power bi</vt:lpstr>
      <vt:lpstr>Pie chart</vt:lpstr>
      <vt:lpstr>Donut chart</vt:lpstr>
      <vt:lpstr>Tree map</vt:lpstr>
      <vt:lpstr>card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guru data</dc:title>
  <dc:creator>Hp</dc:creator>
  <cp:lastModifiedBy>Hp</cp:lastModifiedBy>
  <cp:revision>17</cp:revision>
  <dcterms:created xsi:type="dcterms:W3CDTF">2025-03-05T04:20:46Z</dcterms:created>
  <dcterms:modified xsi:type="dcterms:W3CDTF">2025-03-05T08:12:26Z</dcterms:modified>
</cp:coreProperties>
</file>