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sldIdLst>
    <p:sldId id="633" r:id="rId7"/>
    <p:sldId id="484" r:id="rId8"/>
    <p:sldId id="635" r:id="rId9"/>
    <p:sldId id="636" r:id="rId10"/>
    <p:sldId id="487" r:id="rId11"/>
    <p:sldId id="455" r:id="rId12"/>
    <p:sldId id="639" r:id="rId13"/>
    <p:sldId id="500" r:id="rId14"/>
    <p:sldId id="321" r:id="rId15"/>
    <p:sldId id="640" r:id="rId16"/>
    <p:sldId id="641" r:id="rId17"/>
    <p:sldId id="642" r:id="rId18"/>
    <p:sldId id="643" r:id="rId19"/>
    <p:sldId id="644" r:id="rId20"/>
    <p:sldId id="645" r:id="rId21"/>
    <p:sldId id="517" r:id="rId22"/>
    <p:sldId id="419" r:id="rId23"/>
    <p:sldId id="457" r:id="rId24"/>
    <p:sldId id="458" r:id="rId25"/>
    <p:sldId id="453" r:id="rId26"/>
    <p:sldId id="422" r:id="rId27"/>
    <p:sldId id="488" r:id="rId28"/>
    <p:sldId id="470" r:id="rId29"/>
    <p:sldId id="582" r:id="rId30"/>
    <p:sldId id="613" r:id="rId31"/>
    <p:sldId id="448" r:id="rId32"/>
    <p:sldId id="591" r:id="rId33"/>
    <p:sldId id="587" r:id="rId34"/>
    <p:sldId id="646" r:id="rId35"/>
    <p:sldId id="64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DB90C-FAFC-4F0B-B64E-2D8D17E3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BCAF1-9629-4B53-ABB7-F55BF659E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C26E6-8264-44E0-B283-5AB82DCC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3CCCD-F12E-4DB1-843A-9623FBB9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3C00D-3832-48F0-9490-20F84D9D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43BEA-7F89-4940-8167-A68571E4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80541-09A6-457E-B2DF-4AE44237D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D707B-4843-4CB5-BED8-40AD8572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20C73-3B96-495C-B814-22536196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43DDE-58BA-404D-B144-1C6BEB91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3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AC1BBF-47FA-4B95-8AE3-6D79AA04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3D9A96-CA6B-4FD8-AA2F-3444A8BA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E39E6-14DD-4613-80DD-E0F5C899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94599-70D0-4468-B290-3EA1BF2E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8501E-0271-4966-8A2D-18025B42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7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7 w 546"/>
              <a:gd name="T1" fmla="*/ 2147483647 h 497"/>
              <a:gd name="T2" fmla="*/ 2147483647 w 546"/>
              <a:gd name="T3" fmla="*/ 2147483647 h 497"/>
              <a:gd name="T4" fmla="*/ 2147483647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2147483647 h 497"/>
              <a:gd name="T18" fmla="*/ 2147483647 w 546"/>
              <a:gd name="T19" fmla="*/ 2147483647 h 497"/>
              <a:gd name="T20" fmla="*/ 2147483647 w 546"/>
              <a:gd name="T21" fmla="*/ 2147483647 h 497"/>
              <a:gd name="T22" fmla="*/ 2147483647 w 546"/>
              <a:gd name="T23" fmla="*/ 2147483647 h 497"/>
              <a:gd name="T24" fmla="*/ 2147483647 w 546"/>
              <a:gd name="T25" fmla="*/ 2147483647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147483647 w 97"/>
                <a:gd name="T1" fmla="*/ 2147483647 h 37"/>
                <a:gd name="T2" fmla="*/ 2147483647 w 97"/>
                <a:gd name="T3" fmla="*/ 2147483647 h 37"/>
                <a:gd name="T4" fmla="*/ 2147483647 w 97"/>
                <a:gd name="T5" fmla="*/ 2147483647 h 37"/>
                <a:gd name="T6" fmla="*/ 2147483647 w 97"/>
                <a:gd name="T7" fmla="*/ 0 h 37"/>
                <a:gd name="T8" fmla="*/ 2147483647 w 97"/>
                <a:gd name="T9" fmla="*/ 0 h 37"/>
                <a:gd name="T10" fmla="*/ 2147483647 w 97"/>
                <a:gd name="T11" fmla="*/ 2147483647 h 37"/>
                <a:gd name="T12" fmla="*/ 2147483647 w 97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147483647 w 585"/>
                <a:gd name="T1" fmla="*/ 2147483647 h 534"/>
                <a:gd name="T2" fmla="*/ 2147483647 w 585"/>
                <a:gd name="T3" fmla="*/ 0 h 534"/>
                <a:gd name="T4" fmla="*/ 2147483647 w 585"/>
                <a:gd name="T5" fmla="*/ 2147483647 h 534"/>
                <a:gd name="T6" fmla="*/ 2147483647 w 585"/>
                <a:gd name="T7" fmla="*/ 2147483647 h 534"/>
                <a:gd name="T8" fmla="*/ 2147483647 w 585"/>
                <a:gd name="T9" fmla="*/ 2147483647 h 534"/>
                <a:gd name="T10" fmla="*/ 2147483647 w 585"/>
                <a:gd name="T11" fmla="*/ 2147483647 h 534"/>
                <a:gd name="T12" fmla="*/ 2147483647 w 585"/>
                <a:gd name="T13" fmla="*/ 2147483647 h 534"/>
                <a:gd name="T14" fmla="*/ 2147483647 w 585"/>
                <a:gd name="T15" fmla="*/ 2147483647 h 534"/>
                <a:gd name="T16" fmla="*/ 2147483647 w 585"/>
                <a:gd name="T17" fmla="*/ 2147483647 h 534"/>
                <a:gd name="T18" fmla="*/ 2147483647 w 585"/>
                <a:gd name="T19" fmla="*/ 2147483647 h 534"/>
                <a:gd name="T20" fmla="*/ 2147483647 w 585"/>
                <a:gd name="T21" fmla="*/ 2147483647 h 534"/>
                <a:gd name="T22" fmla="*/ 2147483647 w 585"/>
                <a:gd name="T23" fmla="*/ 2147483647 h 534"/>
                <a:gd name="T24" fmla="*/ 2147483647 w 585"/>
                <a:gd name="T25" fmla="*/ 2147483647 h 534"/>
                <a:gd name="T26" fmla="*/ 2147483647 w 585"/>
                <a:gd name="T27" fmla="*/ 2147483647 h 534"/>
                <a:gd name="T28" fmla="*/ 2147483647 w 585"/>
                <a:gd name="T29" fmla="*/ 2147483647 h 534"/>
                <a:gd name="T30" fmla="*/ 2147483647 w 585"/>
                <a:gd name="T31" fmla="*/ 2147483647 h 534"/>
                <a:gd name="T32" fmla="*/ 2147483647 w 585"/>
                <a:gd name="T33" fmla="*/ 2147483647 h 534"/>
                <a:gd name="T34" fmla="*/ 2147483647 w 585"/>
                <a:gd name="T35" fmla="*/ 2147483647 h 534"/>
                <a:gd name="T36" fmla="*/ 2147483647 w 585"/>
                <a:gd name="T37" fmla="*/ 2147483647 h 534"/>
                <a:gd name="T38" fmla="*/ 2147483647 w 585"/>
                <a:gd name="T39" fmla="*/ 2147483647 h 534"/>
                <a:gd name="T40" fmla="*/ 2147483647 w 585"/>
                <a:gd name="T41" fmla="*/ 2147483647 h 534"/>
                <a:gd name="T42" fmla="*/ 2147483647 w 585"/>
                <a:gd name="T43" fmla="*/ 2147483647 h 534"/>
                <a:gd name="T44" fmla="*/ 2147483647 w 585"/>
                <a:gd name="T45" fmla="*/ 2147483647 h 534"/>
                <a:gd name="T46" fmla="*/ 2147483647 w 585"/>
                <a:gd name="T47" fmla="*/ 2147483647 h 534"/>
                <a:gd name="T48" fmla="*/ 2147483647 w 585"/>
                <a:gd name="T49" fmla="*/ 2147483647 h 534"/>
                <a:gd name="T50" fmla="*/ 2147483647 w 585"/>
                <a:gd name="T51" fmla="*/ 2147483647 h 534"/>
                <a:gd name="T52" fmla="*/ 2147483647 w 585"/>
                <a:gd name="T53" fmla="*/ 2147483647 h 534"/>
                <a:gd name="T54" fmla="*/ 2147483647 w 585"/>
                <a:gd name="T55" fmla="*/ 2147483647 h 534"/>
                <a:gd name="T56" fmla="*/ 2147483647 w 585"/>
                <a:gd name="T57" fmla="*/ 2147483647 h 534"/>
                <a:gd name="T58" fmla="*/ 2147483647 w 585"/>
                <a:gd name="T59" fmla="*/ 2147483647 h 534"/>
                <a:gd name="T60" fmla="*/ 2147483647 w 585"/>
                <a:gd name="T61" fmla="*/ 2147483647 h 534"/>
                <a:gd name="T62" fmla="*/ 2147483647 w 585"/>
                <a:gd name="T63" fmla="*/ 2147483647 h 534"/>
                <a:gd name="T64" fmla="*/ 2147483647 w 585"/>
                <a:gd name="T65" fmla="*/ 2147483647 h 534"/>
                <a:gd name="T66" fmla="*/ 2147483647 w 585"/>
                <a:gd name="T67" fmla="*/ 2147483647 h 534"/>
                <a:gd name="T68" fmla="*/ 2147483647 w 585"/>
                <a:gd name="T69" fmla="*/ 2147483647 h 534"/>
                <a:gd name="T70" fmla="*/ 2147483647 w 585"/>
                <a:gd name="T71" fmla="*/ 2147483647 h 534"/>
                <a:gd name="T72" fmla="*/ 2147483647 w 585"/>
                <a:gd name="T73" fmla="*/ 2147483647 h 534"/>
                <a:gd name="T74" fmla="*/ 2147483647 w 585"/>
                <a:gd name="T75" fmla="*/ 2147483647 h 534"/>
                <a:gd name="T76" fmla="*/ 2147483647 w 585"/>
                <a:gd name="T77" fmla="*/ 2147483647 h 534"/>
                <a:gd name="T78" fmla="*/ 2147483647 w 585"/>
                <a:gd name="T79" fmla="*/ 2147483647 h 534"/>
                <a:gd name="T80" fmla="*/ 2147483647 w 585"/>
                <a:gd name="T81" fmla="*/ 2147483647 h 534"/>
                <a:gd name="T82" fmla="*/ 2147483647 w 585"/>
                <a:gd name="T83" fmla="*/ 2147483647 h 534"/>
                <a:gd name="T84" fmla="*/ 2147483647 w 585"/>
                <a:gd name="T85" fmla="*/ 2147483647 h 534"/>
                <a:gd name="T86" fmla="*/ 2147483647 w 585"/>
                <a:gd name="T87" fmla="*/ 2147483647 h 534"/>
                <a:gd name="T88" fmla="*/ 2147483647 w 585"/>
                <a:gd name="T89" fmla="*/ 2147483647 h 534"/>
                <a:gd name="T90" fmla="*/ 2147483647 w 585"/>
                <a:gd name="T91" fmla="*/ 2147483647 h 534"/>
                <a:gd name="T92" fmla="*/ 2147483647 w 585"/>
                <a:gd name="T93" fmla="*/ 2147483647 h 534"/>
                <a:gd name="T94" fmla="*/ 2147483647 w 585"/>
                <a:gd name="T95" fmla="*/ 2147483647 h 534"/>
                <a:gd name="T96" fmla="*/ 2147483647 w 585"/>
                <a:gd name="T97" fmla="*/ 2147483647 h 534"/>
                <a:gd name="T98" fmla="*/ 2147483647 w 585"/>
                <a:gd name="T99" fmla="*/ 2147483647 h 534"/>
                <a:gd name="T100" fmla="*/ 2147483647 w 585"/>
                <a:gd name="T101" fmla="*/ 2147483647 h 534"/>
                <a:gd name="T102" fmla="*/ 2147483647 w 585"/>
                <a:gd name="T103" fmla="*/ 2147483647 h 534"/>
                <a:gd name="T104" fmla="*/ 2147483647 w 585"/>
                <a:gd name="T105" fmla="*/ 2147483647 h 534"/>
                <a:gd name="T106" fmla="*/ 2147483647 w 585"/>
                <a:gd name="T107" fmla="*/ 2147483647 h 534"/>
                <a:gd name="T108" fmla="*/ 2147483647 w 585"/>
                <a:gd name="T109" fmla="*/ 2147483647 h 534"/>
                <a:gd name="T110" fmla="*/ 2147483647 w 585"/>
                <a:gd name="T111" fmla="*/ 2147483647 h 534"/>
                <a:gd name="T112" fmla="*/ 2147483647 w 585"/>
                <a:gd name="T113" fmla="*/ 2147483647 h 534"/>
                <a:gd name="T114" fmla="*/ 2147483647 w 585"/>
                <a:gd name="T115" fmla="*/ 2147483647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147483647 w 47"/>
                <a:gd name="T1" fmla="*/ 2147483647 h 56"/>
                <a:gd name="T2" fmla="*/ 2147483647 w 47"/>
                <a:gd name="T3" fmla="*/ 2147483647 h 56"/>
                <a:gd name="T4" fmla="*/ 2147483647 w 47"/>
                <a:gd name="T5" fmla="*/ 2147483647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2147483647 w 41"/>
                <a:gd name="T1" fmla="*/ 2147483647 h 75"/>
                <a:gd name="T2" fmla="*/ 2147483647 w 41"/>
                <a:gd name="T3" fmla="*/ 2147483647 h 75"/>
                <a:gd name="T4" fmla="*/ 2147483647 w 41"/>
                <a:gd name="T5" fmla="*/ 2147483647 h 75"/>
                <a:gd name="T6" fmla="*/ 2147483647 w 41"/>
                <a:gd name="T7" fmla="*/ 2147483647 h 75"/>
                <a:gd name="T8" fmla="*/ 2147483647 w 41"/>
                <a:gd name="T9" fmla="*/ 2147483647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2147483647 w 135"/>
                <a:gd name="T1" fmla="*/ 2147483647 h 63"/>
                <a:gd name="T2" fmla="*/ 2147483647 w 135"/>
                <a:gd name="T3" fmla="*/ 2147483647 h 63"/>
                <a:gd name="T4" fmla="*/ 2147483647 w 135"/>
                <a:gd name="T5" fmla="*/ 2147483647 h 63"/>
                <a:gd name="T6" fmla="*/ 2147483647 w 135"/>
                <a:gd name="T7" fmla="*/ 2147483647 h 63"/>
                <a:gd name="T8" fmla="*/ 2147483647 w 135"/>
                <a:gd name="T9" fmla="*/ 2147483647 h 63"/>
                <a:gd name="T10" fmla="*/ 2147483647 w 135"/>
                <a:gd name="T11" fmla="*/ 2147483647 h 63"/>
                <a:gd name="T12" fmla="*/ 2147483647 w 135"/>
                <a:gd name="T13" fmla="*/ 2147483647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2147483647 w 97"/>
                <a:gd name="T1" fmla="*/ 2147483647 h 102"/>
                <a:gd name="T2" fmla="*/ 2147483647 w 97"/>
                <a:gd name="T3" fmla="*/ 2147483647 h 102"/>
                <a:gd name="T4" fmla="*/ 2147483647 w 97"/>
                <a:gd name="T5" fmla="*/ 2147483647 h 102"/>
                <a:gd name="T6" fmla="*/ 2147483647 w 97"/>
                <a:gd name="T7" fmla="*/ 2147483647 h 102"/>
                <a:gd name="T8" fmla="*/ 2147483647 w 97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2147483647 w 99"/>
                <a:gd name="T1" fmla="*/ 0 h 19"/>
                <a:gd name="T2" fmla="*/ 2147483647 w 99"/>
                <a:gd name="T3" fmla="*/ 2147483647 h 19"/>
                <a:gd name="T4" fmla="*/ 214748364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147483647 w 76"/>
                <a:gd name="T1" fmla="*/ 2147483647 h 47"/>
                <a:gd name="T2" fmla="*/ 2147483647 w 76"/>
                <a:gd name="T3" fmla="*/ 2147483647 h 47"/>
                <a:gd name="T4" fmla="*/ 2147483647 w 76"/>
                <a:gd name="T5" fmla="*/ 2147483647 h 47"/>
                <a:gd name="T6" fmla="*/ 2147483647 w 76"/>
                <a:gd name="T7" fmla="*/ 2147483647 h 47"/>
                <a:gd name="T8" fmla="*/ 2147483647 w 7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147483647 w 82"/>
                <a:gd name="T1" fmla="*/ 2147483647 h 37"/>
                <a:gd name="T2" fmla="*/ 2147483647 w 82"/>
                <a:gd name="T3" fmla="*/ 2147483647 h 37"/>
                <a:gd name="T4" fmla="*/ 2147483647 w 82"/>
                <a:gd name="T5" fmla="*/ 2147483647 h 37"/>
                <a:gd name="T6" fmla="*/ 2147483647 w 82"/>
                <a:gd name="T7" fmla="*/ 2147483647 h 37"/>
                <a:gd name="T8" fmla="*/ 2147483647 w 82"/>
                <a:gd name="T9" fmla="*/ 2147483647 h 37"/>
                <a:gd name="T10" fmla="*/ 2147483647 w 82"/>
                <a:gd name="T11" fmla="*/ 0 h 37"/>
                <a:gd name="T12" fmla="*/ 2147483647 w 82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147483647 w 138"/>
                <a:gd name="T1" fmla="*/ 2147483647 h 33"/>
                <a:gd name="T2" fmla="*/ 2147483647 w 138"/>
                <a:gd name="T3" fmla="*/ 2147483647 h 33"/>
                <a:gd name="T4" fmla="*/ 2147483647 w 138"/>
                <a:gd name="T5" fmla="*/ 2147483647 h 33"/>
                <a:gd name="T6" fmla="*/ 2147483647 w 138"/>
                <a:gd name="T7" fmla="*/ 2147483647 h 33"/>
                <a:gd name="T8" fmla="*/ 2147483647 w 138"/>
                <a:gd name="T9" fmla="*/ 2147483647 h 33"/>
                <a:gd name="T10" fmla="*/ 2147483647 w 138"/>
                <a:gd name="T11" fmla="*/ 2147483647 h 33"/>
                <a:gd name="T12" fmla="*/ 2147483647 w 138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2147483647 w 112"/>
                <a:gd name="T1" fmla="*/ 2147483647 h 29"/>
                <a:gd name="T2" fmla="*/ 2147483647 w 112"/>
                <a:gd name="T3" fmla="*/ 2147483647 h 29"/>
                <a:gd name="T4" fmla="*/ 2147483647 w 112"/>
                <a:gd name="T5" fmla="*/ 2147483647 h 29"/>
                <a:gd name="T6" fmla="*/ 2147483647 w 112"/>
                <a:gd name="T7" fmla="*/ 2147483647 h 29"/>
                <a:gd name="T8" fmla="*/ 2147483647 w 112"/>
                <a:gd name="T9" fmla="*/ 2147483647 h 29"/>
                <a:gd name="T10" fmla="*/ 2147483647 w 112"/>
                <a:gd name="T11" fmla="*/ 2147483647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2147483647 w 115"/>
                <a:gd name="T1" fmla="*/ 2147483647 h 95"/>
                <a:gd name="T2" fmla="*/ 2147483647 w 115"/>
                <a:gd name="T3" fmla="*/ 2147483647 h 95"/>
                <a:gd name="T4" fmla="*/ 2147483647 w 115"/>
                <a:gd name="T5" fmla="*/ 2147483647 h 95"/>
                <a:gd name="T6" fmla="*/ 2147483647 w 115"/>
                <a:gd name="T7" fmla="*/ 2147483647 h 95"/>
                <a:gd name="T8" fmla="*/ 2147483647 w 115"/>
                <a:gd name="T9" fmla="*/ 2147483647 h 95"/>
                <a:gd name="T10" fmla="*/ 2147483647 w 115"/>
                <a:gd name="T11" fmla="*/ 2147483647 h 95"/>
                <a:gd name="T12" fmla="*/ 2147483647 w 115"/>
                <a:gd name="T13" fmla="*/ 2147483647 h 95"/>
                <a:gd name="T14" fmla="*/ 2147483647 w 115"/>
                <a:gd name="T15" fmla="*/ 2147483647 h 95"/>
                <a:gd name="T16" fmla="*/ 2147483647 w 115"/>
                <a:gd name="T17" fmla="*/ 2147483647 h 95"/>
                <a:gd name="T18" fmla="*/ 2147483647 w 115"/>
                <a:gd name="T19" fmla="*/ 2147483647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147483647 w 65"/>
                <a:gd name="T1" fmla="*/ 2147483647 h 169"/>
                <a:gd name="T2" fmla="*/ 2147483647 w 65"/>
                <a:gd name="T3" fmla="*/ 2147483647 h 169"/>
                <a:gd name="T4" fmla="*/ 2147483647 w 65"/>
                <a:gd name="T5" fmla="*/ 2147483647 h 169"/>
                <a:gd name="T6" fmla="*/ 2147483647 w 65"/>
                <a:gd name="T7" fmla="*/ 2147483647 h 169"/>
                <a:gd name="T8" fmla="*/ 2147483647 w 65"/>
                <a:gd name="T9" fmla="*/ 2147483647 h 169"/>
                <a:gd name="T10" fmla="*/ 0 w 65"/>
                <a:gd name="T11" fmla="*/ 2147483647 h 169"/>
                <a:gd name="T12" fmla="*/ 2147483647 w 65"/>
                <a:gd name="T13" fmla="*/ 2147483647 h 169"/>
                <a:gd name="T14" fmla="*/ 2147483647 w 65"/>
                <a:gd name="T15" fmla="*/ 2147483647 h 169"/>
                <a:gd name="T16" fmla="*/ 2147483647 w 65"/>
                <a:gd name="T17" fmla="*/ 2147483647 h 169"/>
                <a:gd name="T18" fmla="*/ 2147483647 w 65"/>
                <a:gd name="T19" fmla="*/ 0 h 169"/>
                <a:gd name="T20" fmla="*/ 2147483647 w 65"/>
                <a:gd name="T21" fmla="*/ 2147483647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147483647 h 2"/>
                <a:gd name="T2" fmla="*/ 0 w 4"/>
                <a:gd name="T3" fmla="*/ 2147483647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70819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823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9C79-AC54-4028-9AB4-F696C8AA4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615053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55068-3FEC-4BA5-B59E-E8499264EE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286873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A4240-60DF-4872-B0A5-23AD15F00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216321"/>
      </p:ext>
    </p:extLst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FB69D-795A-46C1-BD10-2D55A98D1E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857762"/>
      </p:ext>
    </p:extLst>
  </p:cSld>
  <p:clrMapOvr>
    <a:masterClrMapping/>
  </p:clrMapOvr>
  <p:transition spd="slow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F8CB-0FDB-4BA7-B9EE-89711825C3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173755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89DD1-BD44-46E7-BAAE-B2CD78A3DE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080741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91EF9-EA6A-444E-8725-C2A88A723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8545"/>
      </p:ext>
    </p:extLst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6E286-5B50-4F02-ACBC-49FFB3195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61682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F76AE-6B7B-47A1-8AE7-DE52801B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9BF09-9557-4120-A39E-F2A6A707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5BFCA-CE3A-4C91-9979-7E0D27A4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CCA14-07D0-46C5-B594-E838C59A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5D8E7-BC76-4850-99EE-8CCA8F09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127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BC304-0E30-4311-B327-F269F69B1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448533"/>
      </p:ext>
    </p:extLst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AE88D-B7A9-453C-9935-3197BB26EE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858660"/>
      </p:ext>
    </p:extLst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C80EE-5EA3-4E74-8119-366A752CA1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529648"/>
      </p:ext>
    </p:extLst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7 w 546"/>
              <a:gd name="T1" fmla="*/ 2147483647 h 497"/>
              <a:gd name="T2" fmla="*/ 2147483647 w 546"/>
              <a:gd name="T3" fmla="*/ 2147483647 h 497"/>
              <a:gd name="T4" fmla="*/ 2147483647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2147483647 h 497"/>
              <a:gd name="T18" fmla="*/ 2147483647 w 546"/>
              <a:gd name="T19" fmla="*/ 2147483647 h 497"/>
              <a:gd name="T20" fmla="*/ 2147483647 w 546"/>
              <a:gd name="T21" fmla="*/ 2147483647 h 497"/>
              <a:gd name="T22" fmla="*/ 2147483647 w 546"/>
              <a:gd name="T23" fmla="*/ 2147483647 h 497"/>
              <a:gd name="T24" fmla="*/ 2147483647 w 546"/>
              <a:gd name="T25" fmla="*/ 2147483647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1181284 w 97"/>
                <a:gd name="T1" fmla="*/ 415565 h 37"/>
                <a:gd name="T2" fmla="*/ 1513352 w 97"/>
                <a:gd name="T3" fmla="*/ 332804 h 37"/>
                <a:gd name="T4" fmla="*/ 1529608 w 97"/>
                <a:gd name="T5" fmla="*/ 283891 h 37"/>
                <a:gd name="T6" fmla="*/ 1463847 w 97"/>
                <a:gd name="T7" fmla="*/ 0 h 37"/>
                <a:gd name="T8" fmla="*/ 414186 w 97"/>
                <a:gd name="T9" fmla="*/ 0 h 37"/>
                <a:gd name="T10" fmla="*/ 167959 w 97"/>
                <a:gd name="T11" fmla="*/ 365984 h 37"/>
                <a:gd name="T12" fmla="*/ 1181284 w 97"/>
                <a:gd name="T13" fmla="*/ 415565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8422119 w 585"/>
                <a:gd name="T1" fmla="*/ 16275 h 534"/>
                <a:gd name="T2" fmla="*/ 2624484 w 585"/>
                <a:gd name="T3" fmla="*/ 0 h 534"/>
                <a:gd name="T4" fmla="*/ 3761357 w 585"/>
                <a:gd name="T5" fmla="*/ 349778 h 534"/>
                <a:gd name="T6" fmla="*/ 2908892 w 585"/>
                <a:gd name="T7" fmla="*/ 649969 h 534"/>
                <a:gd name="T8" fmla="*/ 3460658 w 585"/>
                <a:gd name="T9" fmla="*/ 1183880 h 534"/>
                <a:gd name="T10" fmla="*/ 1236151 w 585"/>
                <a:gd name="T11" fmla="*/ 999105 h 534"/>
                <a:gd name="T12" fmla="*/ 432702 w 585"/>
                <a:gd name="T13" fmla="*/ 1048688 h 534"/>
                <a:gd name="T14" fmla="*/ 3325308 w 585"/>
                <a:gd name="T15" fmla="*/ 8117733 h 534"/>
                <a:gd name="T16" fmla="*/ 2406265 w 585"/>
                <a:gd name="T17" fmla="*/ 5686722 h 534"/>
                <a:gd name="T18" fmla="*/ 1755090 w 585"/>
                <a:gd name="T19" fmla="*/ 6266977 h 534"/>
                <a:gd name="T20" fmla="*/ 1570086 w 585"/>
                <a:gd name="T21" fmla="*/ 7253052 h 534"/>
                <a:gd name="T22" fmla="*/ 2072203 w 585"/>
                <a:gd name="T23" fmla="*/ 4416858 h 534"/>
                <a:gd name="T24" fmla="*/ 2558544 w 585"/>
                <a:gd name="T25" fmla="*/ 3800045 h 534"/>
                <a:gd name="T26" fmla="*/ 3494025 w 585"/>
                <a:gd name="T27" fmla="*/ 3951508 h 534"/>
                <a:gd name="T28" fmla="*/ 3143550 w 585"/>
                <a:gd name="T29" fmla="*/ 5102717 h 534"/>
                <a:gd name="T30" fmla="*/ 3209587 w 585"/>
                <a:gd name="T31" fmla="*/ 6583437 h 534"/>
                <a:gd name="T32" fmla="*/ 8607123 w 585"/>
                <a:gd name="T33" fmla="*/ 8051774 h 534"/>
                <a:gd name="T34" fmla="*/ 7589318 w 585"/>
                <a:gd name="T35" fmla="*/ 7117864 h 534"/>
                <a:gd name="T36" fmla="*/ 7102952 w 585"/>
                <a:gd name="T37" fmla="*/ 5752706 h 534"/>
                <a:gd name="T38" fmla="*/ 6617248 w 585"/>
                <a:gd name="T39" fmla="*/ 4502331 h 534"/>
                <a:gd name="T40" fmla="*/ 7687953 w 585"/>
                <a:gd name="T41" fmla="*/ 4267973 h 534"/>
                <a:gd name="T42" fmla="*/ 6802252 w 585"/>
                <a:gd name="T43" fmla="*/ 3717150 h 534"/>
                <a:gd name="T44" fmla="*/ 7337605 w 585"/>
                <a:gd name="T45" fmla="*/ 3766738 h 534"/>
                <a:gd name="T46" fmla="*/ 7321318 w 585"/>
                <a:gd name="T47" fmla="*/ 3482943 h 534"/>
                <a:gd name="T48" fmla="*/ 6283212 w 585"/>
                <a:gd name="T49" fmla="*/ 3516256 h 534"/>
                <a:gd name="T50" fmla="*/ 5966205 w 585"/>
                <a:gd name="T51" fmla="*/ 5719398 h 534"/>
                <a:gd name="T52" fmla="*/ 5800860 w 585"/>
                <a:gd name="T53" fmla="*/ 3832722 h 534"/>
                <a:gd name="T54" fmla="*/ 5532734 w 585"/>
                <a:gd name="T55" fmla="*/ 3034636 h 534"/>
                <a:gd name="T56" fmla="*/ 5800860 w 585"/>
                <a:gd name="T57" fmla="*/ 2265881 h 534"/>
                <a:gd name="T58" fmla="*/ 5665505 w 585"/>
                <a:gd name="T59" fmla="*/ 1649099 h 534"/>
                <a:gd name="T60" fmla="*/ 5532734 w 585"/>
                <a:gd name="T61" fmla="*/ 1032418 h 534"/>
                <a:gd name="T62" fmla="*/ 6167496 w 585"/>
                <a:gd name="T63" fmla="*/ 1718303 h 534"/>
                <a:gd name="T64" fmla="*/ 6934255 w 585"/>
                <a:gd name="T65" fmla="*/ 785030 h 534"/>
                <a:gd name="T66" fmla="*/ 6835619 w 585"/>
                <a:gd name="T67" fmla="*/ 1583241 h 534"/>
                <a:gd name="T68" fmla="*/ 6702848 w 585"/>
                <a:gd name="T69" fmla="*/ 2167246 h 534"/>
                <a:gd name="T70" fmla="*/ 6702848 w 585"/>
                <a:gd name="T71" fmla="*/ 3018235 h 534"/>
                <a:gd name="T72" fmla="*/ 9324233 w 585"/>
                <a:gd name="T73" fmla="*/ 3018235 h 534"/>
                <a:gd name="T74" fmla="*/ 9258171 w 585"/>
                <a:gd name="T75" fmla="*/ 1266650 h 534"/>
                <a:gd name="T76" fmla="*/ 4161355 w 585"/>
                <a:gd name="T77" fmla="*/ 1151204 h 534"/>
                <a:gd name="T78" fmla="*/ 4898767 w 585"/>
                <a:gd name="T79" fmla="*/ 1550565 h 534"/>
                <a:gd name="T80" fmla="*/ 2859269 w 585"/>
                <a:gd name="T81" fmla="*/ 3252598 h 534"/>
                <a:gd name="T82" fmla="*/ 1153802 w 585"/>
                <a:gd name="T83" fmla="*/ 1632824 h 534"/>
                <a:gd name="T84" fmla="*/ 3192663 w 585"/>
                <a:gd name="T85" fmla="*/ 1767885 h 534"/>
                <a:gd name="T86" fmla="*/ 3675656 w 585"/>
                <a:gd name="T87" fmla="*/ 1751616 h 534"/>
                <a:gd name="T88" fmla="*/ 5047162 w 585"/>
                <a:gd name="T89" fmla="*/ 2018493 h 534"/>
                <a:gd name="T90" fmla="*/ 4614333 w 585"/>
                <a:gd name="T91" fmla="*/ 4267973 h 534"/>
                <a:gd name="T92" fmla="*/ 4346364 w 585"/>
                <a:gd name="T93" fmla="*/ 2282793 h 534"/>
                <a:gd name="T94" fmla="*/ 2859269 w 585"/>
                <a:gd name="T95" fmla="*/ 3252598 h 534"/>
                <a:gd name="T96" fmla="*/ 3728658 w 585"/>
                <a:gd name="T97" fmla="*/ 3750463 h 534"/>
                <a:gd name="T98" fmla="*/ 4127993 w 585"/>
                <a:gd name="T99" fmla="*/ 2635149 h 534"/>
                <a:gd name="T100" fmla="*/ 5447160 w 585"/>
                <a:gd name="T101" fmla="*/ 4868379 h 534"/>
                <a:gd name="T102" fmla="*/ 3592665 w 585"/>
                <a:gd name="T103" fmla="*/ 5349974 h 534"/>
                <a:gd name="T104" fmla="*/ 5162878 w 585"/>
                <a:gd name="T105" fmla="*/ 4617751 h 534"/>
                <a:gd name="T106" fmla="*/ 5315157 w 585"/>
                <a:gd name="T107" fmla="*/ 2216167 h 534"/>
                <a:gd name="T108" fmla="*/ 5232166 w 585"/>
                <a:gd name="T109" fmla="*/ 3552147 h 534"/>
                <a:gd name="T110" fmla="*/ 4997407 w 585"/>
                <a:gd name="T111" fmla="*/ 2401579 h 534"/>
                <a:gd name="T112" fmla="*/ 8474994 w 585"/>
                <a:gd name="T113" fmla="*/ 2984927 h 534"/>
                <a:gd name="T114" fmla="*/ 7704366 w 585"/>
                <a:gd name="T115" fmla="*/ 2701133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675986 w 47"/>
                <a:gd name="T1" fmla="*/ 250506 h 56"/>
                <a:gd name="T2" fmla="*/ 456281 w 47"/>
                <a:gd name="T3" fmla="*/ 932723 h 56"/>
                <a:gd name="T4" fmla="*/ 675986 w 47"/>
                <a:gd name="T5" fmla="*/ 250506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322638 w 41"/>
                <a:gd name="T1" fmla="*/ 448034 h 75"/>
                <a:gd name="T2" fmla="*/ 204738 w 41"/>
                <a:gd name="T3" fmla="*/ 1150275 h 75"/>
                <a:gd name="T4" fmla="*/ 682215 w 41"/>
                <a:gd name="T5" fmla="*/ 747929 h 75"/>
                <a:gd name="T6" fmla="*/ 631950 w 41"/>
                <a:gd name="T7" fmla="*/ 398491 h 75"/>
                <a:gd name="T8" fmla="*/ 322638 w 41"/>
                <a:gd name="T9" fmla="*/ 448034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1879651 w 135"/>
                <a:gd name="T1" fmla="*/ 65584 h 63"/>
                <a:gd name="T2" fmla="*/ 400911 w 135"/>
                <a:gd name="T3" fmla="*/ 65584 h 63"/>
                <a:gd name="T4" fmla="*/ 33401 w 135"/>
                <a:gd name="T5" fmla="*/ 412830 h 63"/>
                <a:gd name="T6" fmla="*/ 1007617 w 135"/>
                <a:gd name="T7" fmla="*/ 960027 h 63"/>
                <a:gd name="T8" fmla="*/ 1611071 w 135"/>
                <a:gd name="T9" fmla="*/ 894574 h 63"/>
                <a:gd name="T10" fmla="*/ 1895983 w 135"/>
                <a:gd name="T11" fmla="*/ 878240 h 63"/>
                <a:gd name="T12" fmla="*/ 1879651 w 135"/>
                <a:gd name="T13" fmla="*/ 65584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1111542 w 97"/>
                <a:gd name="T1" fmla="*/ 81855 h 102"/>
                <a:gd name="T2" fmla="*/ 516384 w 97"/>
                <a:gd name="T3" fmla="*/ 81855 h 102"/>
                <a:gd name="T4" fmla="*/ 200572 w 97"/>
                <a:gd name="T5" fmla="*/ 944884 h 102"/>
                <a:gd name="T6" fmla="*/ 1312781 w 97"/>
                <a:gd name="T7" fmla="*/ 1026738 h 102"/>
                <a:gd name="T8" fmla="*/ 1111542 w 97"/>
                <a:gd name="T9" fmla="*/ 8185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252458 w 99"/>
                <a:gd name="T1" fmla="*/ 0 h 19"/>
                <a:gd name="T2" fmla="*/ 670282 w 99"/>
                <a:gd name="T3" fmla="*/ 250237 h 19"/>
                <a:gd name="T4" fmla="*/ 252458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353602 w 76"/>
                <a:gd name="T1" fmla="*/ 609670 h 47"/>
                <a:gd name="T2" fmla="*/ 1184027 w 76"/>
                <a:gd name="T3" fmla="*/ 280537 h 47"/>
                <a:gd name="T4" fmla="*/ 810668 w 76"/>
                <a:gd name="T5" fmla="*/ 49099 h 47"/>
                <a:gd name="T6" fmla="*/ 320062 w 76"/>
                <a:gd name="T7" fmla="*/ 525051 h 47"/>
                <a:gd name="T8" fmla="*/ 353602 w 76"/>
                <a:gd name="T9" fmla="*/ 60967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1208394 w 82"/>
                <a:gd name="T1" fmla="*/ 99161 h 37"/>
                <a:gd name="T2" fmla="*/ 401467 w 82"/>
                <a:gd name="T3" fmla="*/ 283891 h 37"/>
                <a:gd name="T4" fmla="*/ 285439 w 82"/>
                <a:gd name="T5" fmla="*/ 431965 h 37"/>
                <a:gd name="T6" fmla="*/ 1278008 w 82"/>
                <a:gd name="T7" fmla="*/ 382385 h 37"/>
                <a:gd name="T8" fmla="*/ 1377699 w 82"/>
                <a:gd name="T9" fmla="*/ 332804 h 37"/>
                <a:gd name="T10" fmla="*/ 1377699 w 82"/>
                <a:gd name="T11" fmla="*/ 0 h 37"/>
                <a:gd name="T12" fmla="*/ 1208394 w 82"/>
                <a:gd name="T13" fmla="*/ 9916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350796 w 138"/>
                <a:gd name="T1" fmla="*/ 16467 h 33"/>
                <a:gd name="T2" fmla="*/ 132241 w 138"/>
                <a:gd name="T3" fmla="*/ 235480 h 33"/>
                <a:gd name="T4" fmla="*/ 953534 w 138"/>
                <a:gd name="T5" fmla="*/ 368574 h 33"/>
                <a:gd name="T6" fmla="*/ 1959610 w 138"/>
                <a:gd name="T7" fmla="*/ 385041 h 33"/>
                <a:gd name="T8" fmla="*/ 1909804 w 138"/>
                <a:gd name="T9" fmla="*/ 132451 h 33"/>
                <a:gd name="T10" fmla="*/ 1373811 w 138"/>
                <a:gd name="T11" fmla="*/ 49887 h 33"/>
                <a:gd name="T12" fmla="*/ 350796 w 138"/>
                <a:gd name="T13" fmla="*/ 1646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1649347 w 112"/>
                <a:gd name="T1" fmla="*/ 310336 h 29"/>
                <a:gd name="T2" fmla="*/ 1732772 w 112"/>
                <a:gd name="T3" fmla="*/ 64834 h 29"/>
                <a:gd name="T4" fmla="*/ 1246742 w 112"/>
                <a:gd name="T5" fmla="*/ 161934 h 29"/>
                <a:gd name="T6" fmla="*/ 604994 w 112"/>
                <a:gd name="T7" fmla="*/ 96974 h 29"/>
                <a:gd name="T8" fmla="*/ 33473 w 112"/>
                <a:gd name="T9" fmla="*/ 64834 h 29"/>
                <a:gd name="T10" fmla="*/ 1649347 w 112"/>
                <a:gd name="T11" fmla="*/ 310336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49516 w 115"/>
                <a:gd name="T1" fmla="*/ 882412 h 95"/>
                <a:gd name="T2" fmla="*/ 431365 w 115"/>
                <a:gd name="T3" fmla="*/ 898803 h 95"/>
                <a:gd name="T4" fmla="*/ 832659 w 115"/>
                <a:gd name="T5" fmla="*/ 1280615 h 95"/>
                <a:gd name="T6" fmla="*/ 981213 w 115"/>
                <a:gd name="T7" fmla="*/ 1396057 h 95"/>
                <a:gd name="T8" fmla="*/ 1346030 w 115"/>
                <a:gd name="T9" fmla="*/ 866152 h 95"/>
                <a:gd name="T10" fmla="*/ 1846362 w 115"/>
                <a:gd name="T11" fmla="*/ 866152 h 95"/>
                <a:gd name="T12" fmla="*/ 1313388 w 115"/>
                <a:gd name="T13" fmla="*/ 447729 h 95"/>
                <a:gd name="T14" fmla="*/ 615623 w 115"/>
                <a:gd name="T15" fmla="*/ 266627 h 95"/>
                <a:gd name="T16" fmla="*/ 200647 w 115"/>
                <a:gd name="T17" fmla="*/ 681701 h 95"/>
                <a:gd name="T18" fmla="*/ 49516 w 115"/>
                <a:gd name="T19" fmla="*/ 882412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857141 w 65"/>
                <a:gd name="T1" fmla="*/ 665706 h 169"/>
                <a:gd name="T2" fmla="*/ 368915 w 65"/>
                <a:gd name="T3" fmla="*/ 817056 h 169"/>
                <a:gd name="T4" fmla="*/ 368915 w 65"/>
                <a:gd name="T5" fmla="*/ 981964 h 169"/>
                <a:gd name="T6" fmla="*/ 840797 w 65"/>
                <a:gd name="T7" fmla="*/ 1499028 h 169"/>
                <a:gd name="T8" fmla="*/ 571716 w 65"/>
                <a:gd name="T9" fmla="*/ 1963952 h 169"/>
                <a:gd name="T10" fmla="*/ 0 w 65"/>
                <a:gd name="T11" fmla="*/ 2464725 h 169"/>
                <a:gd name="T12" fmla="*/ 285552 w 65"/>
                <a:gd name="T13" fmla="*/ 2580222 h 169"/>
                <a:gd name="T14" fmla="*/ 790865 w 65"/>
                <a:gd name="T15" fmla="*/ 2764742 h 169"/>
                <a:gd name="T16" fmla="*/ 1059942 w 65"/>
                <a:gd name="T17" fmla="*/ 2698807 h 169"/>
                <a:gd name="T18" fmla="*/ 1092761 w 65"/>
                <a:gd name="T19" fmla="*/ 0 h 169"/>
                <a:gd name="T20" fmla="*/ 857141 w 65"/>
                <a:gd name="T21" fmla="*/ 665706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5625 h 2"/>
                <a:gd name="T2" fmla="*/ 0 w 4"/>
                <a:gd name="T3" fmla="*/ 15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70819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823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8E0F7-52ED-44E7-B7EA-533FF4C52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924483"/>
      </p:ext>
    </p:extLst>
  </p:cSld>
  <p:clrMapOvr>
    <a:masterClrMapping/>
  </p:clrMapOvr>
  <p:transition spd="slow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84D15-A2C4-4E26-8D63-291EC7A850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040061"/>
      </p:ext>
    </p:extLst>
  </p:cSld>
  <p:clrMapOvr>
    <a:masterClrMapping/>
  </p:clrMapOvr>
  <p:transition spd="slow"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A109B-47E0-41FC-8D9B-518C7B932B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35607"/>
      </p:ext>
    </p:extLst>
  </p:cSld>
  <p:clrMapOvr>
    <a:masterClrMapping/>
  </p:clrMapOvr>
  <p:transition spd="slow"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8E6D1-7E5C-4C7A-B502-C26644E04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016092"/>
      </p:ext>
    </p:extLst>
  </p:cSld>
  <p:clrMapOvr>
    <a:masterClrMapping/>
  </p:clrMapOvr>
  <p:transition spd="slow"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C9180-18CE-446F-9F1B-C5521F7DB1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068258"/>
      </p:ext>
    </p:extLst>
  </p:cSld>
  <p:clrMapOvr>
    <a:masterClrMapping/>
  </p:clrMapOvr>
  <p:transition spd="slow"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77070-F61A-41BC-86A2-594C4BB0A7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955360"/>
      </p:ext>
    </p:extLst>
  </p:cSld>
  <p:clrMapOvr>
    <a:masterClrMapping/>
  </p:clrMapOvr>
  <p:transition spd="slow"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CCBC-4FD9-4ED9-9269-265B371165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375400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63FF-A66A-4745-BDF5-A0AA101C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C9ACD-BE3C-4848-8945-B984C26D7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98705-65D2-4BD2-86BB-4E225B8E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FC103-CCA9-43A8-B065-7B478AB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8E182-C19F-411E-A10C-3E1CE906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12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117CA-C8F6-4769-96F9-0AE8B501FE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15516"/>
      </p:ext>
    </p:extLst>
  </p:cSld>
  <p:clrMapOvr>
    <a:masterClrMapping/>
  </p:clrMapOvr>
  <p:transition spd="slow">
    <p:pull dir="r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E15F5-0B4E-4659-8E79-0B3C793680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275232"/>
      </p:ext>
    </p:extLst>
  </p:cSld>
  <p:clrMapOvr>
    <a:masterClrMapping/>
  </p:clrMapOvr>
  <p:transition spd="slow">
    <p:pull dir="r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85104-CEAA-47CC-857E-929E80B68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341178"/>
      </p:ext>
    </p:extLst>
  </p:cSld>
  <p:clrMapOvr>
    <a:masterClrMapping/>
  </p:clrMapOvr>
  <p:transition spd="slow">
    <p:pull dir="r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E4991-5C2C-4ED2-8D31-3D381E755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207559"/>
      </p:ext>
    </p:extLst>
  </p:cSld>
  <p:clrMapOvr>
    <a:masterClrMapping/>
  </p:clrMapOvr>
  <p:transition spd="slow">
    <p:pull dir="r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7 w 546"/>
              <a:gd name="T1" fmla="*/ 2147483647 h 497"/>
              <a:gd name="T2" fmla="*/ 2147483647 w 546"/>
              <a:gd name="T3" fmla="*/ 2147483647 h 497"/>
              <a:gd name="T4" fmla="*/ 2147483647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2147483647 h 497"/>
              <a:gd name="T18" fmla="*/ 2147483647 w 546"/>
              <a:gd name="T19" fmla="*/ 2147483647 h 497"/>
              <a:gd name="T20" fmla="*/ 2147483647 w 546"/>
              <a:gd name="T21" fmla="*/ 2147483647 h 497"/>
              <a:gd name="T22" fmla="*/ 2147483647 w 546"/>
              <a:gd name="T23" fmla="*/ 2147483647 h 497"/>
              <a:gd name="T24" fmla="*/ 2147483647 w 546"/>
              <a:gd name="T25" fmla="*/ 2147483647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769222014 w 97"/>
                <a:gd name="T1" fmla="*/ 271143061 h 37"/>
                <a:gd name="T2" fmla="*/ 985456241 w 97"/>
                <a:gd name="T3" fmla="*/ 217144056 h 37"/>
                <a:gd name="T4" fmla="*/ 996041746 w 97"/>
                <a:gd name="T5" fmla="*/ 185229873 h 37"/>
                <a:gd name="T6" fmla="*/ 953219838 w 97"/>
                <a:gd name="T7" fmla="*/ 0 h 37"/>
                <a:gd name="T8" fmla="*/ 269707376 w 97"/>
                <a:gd name="T9" fmla="*/ 0 h 37"/>
                <a:gd name="T10" fmla="*/ 109370667 w 97"/>
                <a:gd name="T11" fmla="*/ 238793031 h 37"/>
                <a:gd name="T12" fmla="*/ 769222014 w 97"/>
                <a:gd name="T13" fmla="*/ 271143061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147483647 w 585"/>
                <a:gd name="T1" fmla="*/ 10621065 h 534"/>
                <a:gd name="T2" fmla="*/ 1715588607 w 585"/>
                <a:gd name="T3" fmla="*/ 0 h 534"/>
                <a:gd name="T4" fmla="*/ 2147483647 w 585"/>
                <a:gd name="T5" fmla="*/ 228264781 h 534"/>
                <a:gd name="T6" fmla="*/ 1901502062 w 585"/>
                <a:gd name="T7" fmla="*/ 424169240 h 534"/>
                <a:gd name="T8" fmla="*/ 2147483647 w 585"/>
                <a:gd name="T9" fmla="*/ 772599076 h 534"/>
                <a:gd name="T10" fmla="*/ 808054724 w 585"/>
                <a:gd name="T11" fmla="*/ 652015140 h 534"/>
                <a:gd name="T12" fmla="*/ 282851282 w 585"/>
                <a:gd name="T13" fmla="*/ 684372880 h 534"/>
                <a:gd name="T14" fmla="*/ 2147483647 w 585"/>
                <a:gd name="T15" fmla="*/ 2147483647 h 534"/>
                <a:gd name="T16" fmla="*/ 1572941848 w 585"/>
                <a:gd name="T17" fmla="*/ 2147483647 h 534"/>
                <a:gd name="T18" fmla="*/ 1147277826 w 585"/>
                <a:gd name="T19" fmla="*/ 2147483647 h 534"/>
                <a:gd name="T20" fmla="*/ 1026343318 w 585"/>
                <a:gd name="T21" fmla="*/ 2147483647 h 534"/>
                <a:gd name="T22" fmla="*/ 1354570264 w 585"/>
                <a:gd name="T23" fmla="*/ 2147483647 h 534"/>
                <a:gd name="T24" fmla="*/ 1672484489 w 585"/>
                <a:gd name="T25" fmla="*/ 2147483647 h 534"/>
                <a:gd name="T26" fmla="*/ 2147483647 w 585"/>
                <a:gd name="T27" fmla="*/ 2147483647 h 534"/>
                <a:gd name="T28" fmla="*/ 2054894699 w 585"/>
                <a:gd name="T29" fmla="*/ 2147483647 h 534"/>
                <a:gd name="T30" fmla="*/ 2098062274 w 585"/>
                <a:gd name="T31" fmla="*/ 2147483647 h 534"/>
                <a:gd name="T32" fmla="*/ 2147483647 w 585"/>
                <a:gd name="T33" fmla="*/ 2147483647 h 534"/>
                <a:gd name="T34" fmla="*/ 2147483647 w 585"/>
                <a:gd name="T35" fmla="*/ 2147483647 h 534"/>
                <a:gd name="T36" fmla="*/ 2147483647 w 585"/>
                <a:gd name="T37" fmla="*/ 2147483647 h 534"/>
                <a:gd name="T38" fmla="*/ 2147483647 w 585"/>
                <a:gd name="T39" fmla="*/ 2147483647 h 534"/>
                <a:gd name="T40" fmla="*/ 2147483647 w 585"/>
                <a:gd name="T41" fmla="*/ 2147483647 h 534"/>
                <a:gd name="T42" fmla="*/ 2147483647 w 585"/>
                <a:gd name="T43" fmla="*/ 2147483647 h 534"/>
                <a:gd name="T44" fmla="*/ 2147483647 w 585"/>
                <a:gd name="T45" fmla="*/ 2147483647 h 534"/>
                <a:gd name="T46" fmla="*/ 2147483647 w 585"/>
                <a:gd name="T47" fmla="*/ 2147483647 h 534"/>
                <a:gd name="T48" fmla="*/ 2147483647 w 585"/>
                <a:gd name="T49" fmla="*/ 2147483647 h 534"/>
                <a:gd name="T50" fmla="*/ 2147483647 w 585"/>
                <a:gd name="T51" fmla="*/ 2147483647 h 534"/>
                <a:gd name="T52" fmla="*/ 2147483647 w 585"/>
                <a:gd name="T53" fmla="*/ 2147483647 h 534"/>
                <a:gd name="T54" fmla="*/ 2147483647 w 585"/>
                <a:gd name="T55" fmla="*/ 1980400873 h 534"/>
                <a:gd name="T56" fmla="*/ 2147483647 w 585"/>
                <a:gd name="T57" fmla="*/ 1478711977 h 534"/>
                <a:gd name="T58" fmla="*/ 2147483647 w 585"/>
                <a:gd name="T59" fmla="*/ 1076200655 h 534"/>
                <a:gd name="T60" fmla="*/ 2147483647 w 585"/>
                <a:gd name="T61" fmla="*/ 673755161 h 534"/>
                <a:gd name="T62" fmla="*/ 2147483647 w 585"/>
                <a:gd name="T63" fmla="*/ 1121363078 h 534"/>
                <a:gd name="T64" fmla="*/ 2147483647 w 585"/>
                <a:gd name="T65" fmla="*/ 512309957 h 534"/>
                <a:gd name="T66" fmla="*/ 2147483647 w 585"/>
                <a:gd name="T67" fmla="*/ 1033221723 h 534"/>
                <a:gd name="T68" fmla="*/ 2147483647 w 585"/>
                <a:gd name="T69" fmla="*/ 1414342929 h 534"/>
                <a:gd name="T70" fmla="*/ 2147483647 w 585"/>
                <a:gd name="T71" fmla="*/ 1969697676 h 534"/>
                <a:gd name="T72" fmla="*/ 2147483647 w 585"/>
                <a:gd name="T73" fmla="*/ 1969697676 h 534"/>
                <a:gd name="T74" fmla="*/ 2147483647 w 585"/>
                <a:gd name="T75" fmla="*/ 826614704 h 534"/>
                <a:gd name="T76" fmla="*/ 2147483647 w 585"/>
                <a:gd name="T77" fmla="*/ 751274818 h 534"/>
                <a:gd name="T78" fmla="*/ 2147483647 w 585"/>
                <a:gd name="T79" fmla="*/ 1011897465 h 534"/>
                <a:gd name="T80" fmla="*/ 1869064234 w 585"/>
                <a:gd name="T81" fmla="*/ 2122642697 h 534"/>
                <a:gd name="T82" fmla="*/ 754224236 w 585"/>
                <a:gd name="T83" fmla="*/ 1065579564 h 534"/>
                <a:gd name="T84" fmla="*/ 2086999258 w 585"/>
                <a:gd name="T85" fmla="*/ 1153720307 h 534"/>
                <a:gd name="T86" fmla="*/ 2147483647 w 585"/>
                <a:gd name="T87" fmla="*/ 1143103103 h 534"/>
                <a:gd name="T88" fmla="*/ 2147483647 w 585"/>
                <a:gd name="T89" fmla="*/ 1317266899 h 534"/>
                <a:gd name="T90" fmla="*/ 2147483647 w 585"/>
                <a:gd name="T91" fmla="*/ 2147483647 h 534"/>
                <a:gd name="T92" fmla="*/ 2147483647 w 585"/>
                <a:gd name="T93" fmla="*/ 1489748804 h 534"/>
                <a:gd name="T94" fmla="*/ 1869064234 w 585"/>
                <a:gd name="T95" fmla="*/ 2122642697 h 534"/>
                <a:gd name="T96" fmla="*/ 2147483647 w 585"/>
                <a:gd name="T97" fmla="*/ 2147483647 h 534"/>
                <a:gd name="T98" fmla="*/ 2147483647 w 585"/>
                <a:gd name="T99" fmla="*/ 1719695967 h 534"/>
                <a:gd name="T100" fmla="*/ 2147483647 w 585"/>
                <a:gd name="T101" fmla="*/ 2147483647 h 534"/>
                <a:gd name="T102" fmla="*/ 2147483647 w 585"/>
                <a:gd name="T103" fmla="*/ 2147483647 h 534"/>
                <a:gd name="T104" fmla="*/ 2147483647 w 585"/>
                <a:gd name="T105" fmla="*/ 2147483647 h 534"/>
                <a:gd name="T106" fmla="*/ 2147483647 w 585"/>
                <a:gd name="T107" fmla="*/ 1446268763 h 534"/>
                <a:gd name="T108" fmla="*/ 2147483647 w 585"/>
                <a:gd name="T109" fmla="*/ 2147483647 h 534"/>
                <a:gd name="T110" fmla="*/ 2147483647 w 585"/>
                <a:gd name="T111" fmla="*/ 1567268456 h 534"/>
                <a:gd name="T112" fmla="*/ 2147483647 w 585"/>
                <a:gd name="T113" fmla="*/ 1947960875 h 534"/>
                <a:gd name="T114" fmla="*/ 2147483647 w 585"/>
                <a:gd name="T115" fmla="*/ 1762757158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444481903 w 47"/>
                <a:gd name="T1" fmla="*/ 163384855 h 56"/>
                <a:gd name="T2" fmla="*/ 300018987 w 47"/>
                <a:gd name="T3" fmla="*/ 608339878 h 56"/>
                <a:gd name="T4" fmla="*/ 444481903 w 47"/>
                <a:gd name="T5" fmla="*/ 163384855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213714277 w 41"/>
                <a:gd name="T1" fmla="*/ 292161327 h 75"/>
                <a:gd name="T2" fmla="*/ 135617715 w 41"/>
                <a:gd name="T3" fmla="*/ 750090159 h 75"/>
                <a:gd name="T4" fmla="*/ 451896676 w 41"/>
                <a:gd name="T5" fmla="*/ 487721845 h 75"/>
                <a:gd name="T6" fmla="*/ 418601334 w 41"/>
                <a:gd name="T7" fmla="*/ 259854563 h 75"/>
                <a:gd name="T8" fmla="*/ 213714277 w 41"/>
                <a:gd name="T9" fmla="*/ 292161327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1231473214 w 135"/>
                <a:gd name="T1" fmla="*/ 42573966 h 63"/>
                <a:gd name="T2" fmla="*/ 262661103 w 135"/>
                <a:gd name="T3" fmla="*/ 42573966 h 63"/>
                <a:gd name="T4" fmla="*/ 21882981 w 135"/>
                <a:gd name="T5" fmla="*/ 267989402 h 63"/>
                <a:gd name="T6" fmla="*/ 660150969 w 135"/>
                <a:gd name="T7" fmla="*/ 623203337 h 63"/>
                <a:gd name="T8" fmla="*/ 1055510183 w 135"/>
                <a:gd name="T9" fmla="*/ 580714367 h 63"/>
                <a:gd name="T10" fmla="*/ 1242173334 w 135"/>
                <a:gd name="T11" fmla="*/ 570111097 h 63"/>
                <a:gd name="T12" fmla="*/ 1231473214 w 135"/>
                <a:gd name="T13" fmla="*/ 42573966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723807799 w 97"/>
                <a:gd name="T1" fmla="*/ 53195380 h 102"/>
                <a:gd name="T2" fmla="*/ 336256135 w 97"/>
                <a:gd name="T3" fmla="*/ 53195380 h 102"/>
                <a:gd name="T4" fmla="*/ 130607409 w 97"/>
                <a:gd name="T5" fmla="*/ 614054252 h 102"/>
                <a:gd name="T6" fmla="*/ 854849499 w 97"/>
                <a:gd name="T7" fmla="*/ 667248869 h 102"/>
                <a:gd name="T8" fmla="*/ 723807799 w 97"/>
                <a:gd name="T9" fmla="*/ 5319538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165576659 w 99"/>
                <a:gd name="T1" fmla="*/ 0 h 19"/>
                <a:gd name="T2" fmla="*/ 439610107 w 99"/>
                <a:gd name="T3" fmla="*/ 163087968 h 19"/>
                <a:gd name="T4" fmla="*/ 165576659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32864454 w 76"/>
                <a:gd name="T1" fmla="*/ 394181940 h 47"/>
                <a:gd name="T2" fmla="*/ 779740667 w 76"/>
                <a:gd name="T3" fmla="*/ 181381168 h 47"/>
                <a:gd name="T4" fmla="*/ 533865108 w 76"/>
                <a:gd name="T5" fmla="*/ 31744894 h 47"/>
                <a:gd name="T6" fmla="*/ 210776771 w 76"/>
                <a:gd name="T7" fmla="*/ 339471655 h 47"/>
                <a:gd name="T8" fmla="*/ 232864454 w 76"/>
                <a:gd name="T9" fmla="*/ 39418194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792767020 w 82"/>
                <a:gd name="T1" fmla="*/ 64699417 h 37"/>
                <a:gd name="T2" fmla="*/ 263382483 w 82"/>
                <a:gd name="T3" fmla="*/ 185229873 h 37"/>
                <a:gd name="T4" fmla="*/ 187262287 w 82"/>
                <a:gd name="T5" fmla="*/ 281843474 h 37"/>
                <a:gd name="T6" fmla="*/ 838437173 w 82"/>
                <a:gd name="T7" fmla="*/ 249494106 h 37"/>
                <a:gd name="T8" fmla="*/ 903839513 w 82"/>
                <a:gd name="T9" fmla="*/ 217144056 h 37"/>
                <a:gd name="T10" fmla="*/ 903839513 w 82"/>
                <a:gd name="T11" fmla="*/ 0 h 37"/>
                <a:gd name="T12" fmla="*/ 792767020 w 82"/>
                <a:gd name="T13" fmla="*/ 6469941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29593706 w 138"/>
                <a:gd name="T1" fmla="*/ 10800006 h 33"/>
                <a:gd name="T2" fmla="*/ 86550852 w 138"/>
                <a:gd name="T3" fmla="*/ 154441625 h 33"/>
                <a:gd name="T4" fmla="*/ 624081770 w 138"/>
                <a:gd name="T5" fmla="*/ 241732404 h 33"/>
                <a:gd name="T6" fmla="*/ 1282552072 w 138"/>
                <a:gd name="T7" fmla="*/ 252532410 h 33"/>
                <a:gd name="T8" fmla="*/ 1249954304 w 138"/>
                <a:gd name="T9" fmla="*/ 86869063 h 33"/>
                <a:gd name="T10" fmla="*/ 899150358 w 138"/>
                <a:gd name="T11" fmla="*/ 32718741 h 33"/>
                <a:gd name="T12" fmla="*/ 229593706 w 138"/>
                <a:gd name="T13" fmla="*/ 1080000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1083358446 w 112"/>
                <a:gd name="T1" fmla="*/ 199366192 h 29"/>
                <a:gd name="T2" fmla="*/ 1138155381 w 112"/>
                <a:gd name="T3" fmla="*/ 41650729 h 29"/>
                <a:gd name="T4" fmla="*/ 818911013 w 112"/>
                <a:gd name="T5" fmla="*/ 104029732 h 29"/>
                <a:gd name="T6" fmla="*/ 397384750 w 112"/>
                <a:gd name="T7" fmla="*/ 62298099 h 29"/>
                <a:gd name="T8" fmla="*/ 21986422 w 112"/>
                <a:gd name="T9" fmla="*/ 41650729 h 29"/>
                <a:gd name="T10" fmla="*/ 1083358446 w 112"/>
                <a:gd name="T11" fmla="*/ 19936619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32259525 w 115"/>
                <a:gd name="T1" fmla="*/ 575098136 h 95"/>
                <a:gd name="T2" fmla="*/ 281033484 w 115"/>
                <a:gd name="T3" fmla="*/ 585780627 h 95"/>
                <a:gd name="T4" fmla="*/ 542475764 w 115"/>
                <a:gd name="T5" fmla="*/ 834620645 h 95"/>
                <a:gd name="T6" fmla="*/ 639258472 w 115"/>
                <a:gd name="T7" fmla="*/ 909858179 h 95"/>
                <a:gd name="T8" fmla="*/ 876936053 w 115"/>
                <a:gd name="T9" fmla="*/ 564500908 h 95"/>
                <a:gd name="T10" fmla="*/ 1202901395 w 115"/>
                <a:gd name="T11" fmla="*/ 564500908 h 95"/>
                <a:gd name="T12" fmla="*/ 855669862 w 115"/>
                <a:gd name="T13" fmla="*/ 291800362 h 95"/>
                <a:gd name="T14" fmla="*/ 401077168 w 115"/>
                <a:gd name="T15" fmla="*/ 173769954 h 95"/>
                <a:gd name="T16" fmla="*/ 130721206 w 115"/>
                <a:gd name="T17" fmla="*/ 444287864 h 95"/>
                <a:gd name="T18" fmla="*/ 32259525 w 115"/>
                <a:gd name="T19" fmla="*/ 575098136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562577589 w 65"/>
                <a:gd name="T1" fmla="*/ 434077386 h 169"/>
                <a:gd name="T2" fmla="*/ 242134322 w 65"/>
                <a:gd name="T3" fmla="*/ 532765990 h 169"/>
                <a:gd name="T4" fmla="*/ 242134322 w 65"/>
                <a:gd name="T5" fmla="*/ 640295197 h 169"/>
                <a:gd name="T6" fmla="*/ 551850306 w 65"/>
                <a:gd name="T7" fmla="*/ 977449702 h 169"/>
                <a:gd name="T8" fmla="*/ 375241264 w 65"/>
                <a:gd name="T9" fmla="*/ 1280605993 h 169"/>
                <a:gd name="T10" fmla="*/ 0 w 65"/>
                <a:gd name="T11" fmla="*/ 1607137931 h 169"/>
                <a:gd name="T12" fmla="*/ 187419714 w 65"/>
                <a:gd name="T13" fmla="*/ 1682448305 h 169"/>
                <a:gd name="T14" fmla="*/ 519077928 w 65"/>
                <a:gd name="T15" fmla="*/ 1802765682 h 169"/>
                <a:gd name="T16" fmla="*/ 695684379 w 65"/>
                <a:gd name="T17" fmla="*/ 1759772300 h 169"/>
                <a:gd name="T18" fmla="*/ 717224900 w 65"/>
                <a:gd name="T19" fmla="*/ 0 h 169"/>
                <a:gd name="T20" fmla="*/ 562577589 w 65"/>
                <a:gd name="T21" fmla="*/ 434077386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9765625 h 2"/>
                <a:gd name="T2" fmla="*/ 0 w 4"/>
                <a:gd name="T3" fmla="*/ 9765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21687098 w 41"/>
                <a:gd name="T1" fmla="*/ 133292689 h 16"/>
                <a:gd name="T2" fmla="*/ 398521217 w 41"/>
                <a:gd name="T3" fmla="*/ 111306261 h 16"/>
                <a:gd name="T4" fmla="*/ 409071194 w 41"/>
                <a:gd name="T5" fmla="*/ 100565601 h 16"/>
                <a:gd name="T6" fmla="*/ 334805541 w 41"/>
                <a:gd name="T7" fmla="*/ 10823448 h 16"/>
                <a:gd name="T8" fmla="*/ 85294618 w 41"/>
                <a:gd name="T9" fmla="*/ 122552023 h 16"/>
                <a:gd name="T10" fmla="*/ 321687098 w 41"/>
                <a:gd name="T11" fmla="*/ 13329268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782635059 w 210"/>
                <a:gd name="T1" fmla="*/ 1695837715 h 193"/>
                <a:gd name="T2" fmla="*/ 1663700536 w 210"/>
                <a:gd name="T3" fmla="*/ 1366915490 h 193"/>
                <a:gd name="T4" fmla="*/ 1553298981 w 210"/>
                <a:gd name="T5" fmla="*/ 1083751690 h 193"/>
                <a:gd name="T6" fmla="*/ 1804462527 w 210"/>
                <a:gd name="T7" fmla="*/ 1016602000 h 193"/>
                <a:gd name="T8" fmla="*/ 1596524126 w 210"/>
                <a:gd name="T9" fmla="*/ 897773711 h 193"/>
                <a:gd name="T10" fmla="*/ 1717579230 w 210"/>
                <a:gd name="T11" fmla="*/ 908429067 h 193"/>
                <a:gd name="T12" fmla="*/ 1717579230 w 210"/>
                <a:gd name="T13" fmla="*/ 841279529 h 193"/>
                <a:gd name="T14" fmla="*/ 1477592288 w 210"/>
                <a:gd name="T15" fmla="*/ 852018022 h 193"/>
                <a:gd name="T16" fmla="*/ 1399775502 w 210"/>
                <a:gd name="T17" fmla="*/ 1366915490 h 193"/>
                <a:gd name="T18" fmla="*/ 1356534064 w 210"/>
                <a:gd name="T19" fmla="*/ 919081966 h 193"/>
                <a:gd name="T20" fmla="*/ 1291564368 w 210"/>
                <a:gd name="T21" fmla="*/ 733104013 h 193"/>
                <a:gd name="T22" fmla="*/ 1356534064 w 210"/>
                <a:gd name="T23" fmla="*/ 558115709 h 193"/>
                <a:gd name="T24" fmla="*/ 1324049294 w 210"/>
                <a:gd name="T25" fmla="*/ 404617994 h 193"/>
                <a:gd name="T26" fmla="*/ 1302238120 w 210"/>
                <a:gd name="T27" fmla="*/ 261756242 h 193"/>
                <a:gd name="T28" fmla="*/ 1445107513 w 210"/>
                <a:gd name="T29" fmla="*/ 426009406 h 193"/>
                <a:gd name="T30" fmla="*/ 1631215099 w 210"/>
                <a:gd name="T31" fmla="*/ 196729539 h 193"/>
                <a:gd name="T32" fmla="*/ 1607280896 w 210"/>
                <a:gd name="T33" fmla="*/ 393446010 h 193"/>
                <a:gd name="T34" fmla="*/ 1564055772 w 210"/>
                <a:gd name="T35" fmla="*/ 525635986 h 193"/>
                <a:gd name="T36" fmla="*/ 1575129665 w 210"/>
                <a:gd name="T37" fmla="*/ 733104013 h 193"/>
                <a:gd name="T38" fmla="*/ 2147483647 w 210"/>
                <a:gd name="T39" fmla="*/ 317750752 h 193"/>
                <a:gd name="T40" fmla="*/ 984331808 w 210"/>
                <a:gd name="T41" fmla="*/ 10652772 h 193"/>
                <a:gd name="T42" fmla="*/ 612208738 w 210"/>
                <a:gd name="T43" fmla="*/ 86434413 h 193"/>
                <a:gd name="T44" fmla="*/ 930452578 w 210"/>
                <a:gd name="T45" fmla="*/ 131772774 h 193"/>
                <a:gd name="T46" fmla="*/ 655433857 w 210"/>
                <a:gd name="T47" fmla="*/ 239948290 h 193"/>
                <a:gd name="T48" fmla="*/ 634023133 w 210"/>
                <a:gd name="T49" fmla="*/ 317750752 h 193"/>
                <a:gd name="T50" fmla="*/ 415361288 w 210"/>
                <a:gd name="T51" fmla="*/ 186060352 h 193"/>
                <a:gd name="T52" fmla="*/ 142885688 w 210"/>
                <a:gd name="T53" fmla="*/ 1258743220 h 193"/>
                <a:gd name="T54" fmla="*/ 666507903 w 210"/>
                <a:gd name="T55" fmla="*/ 1596211008 h 193"/>
                <a:gd name="T56" fmla="*/ 493260475 w 210"/>
                <a:gd name="T57" fmla="*/ 1455472759 h 193"/>
                <a:gd name="T58" fmla="*/ 382875876 w 210"/>
                <a:gd name="T59" fmla="*/ 1585456201 h 193"/>
                <a:gd name="T60" fmla="*/ 350391081 w 210"/>
                <a:gd name="T61" fmla="*/ 1399395212 h 193"/>
                <a:gd name="T62" fmla="*/ 503914560 w 210"/>
                <a:gd name="T63" fmla="*/ 940906236 h 193"/>
                <a:gd name="T64" fmla="*/ 733250643 w 210"/>
                <a:gd name="T65" fmla="*/ 908429067 h 193"/>
                <a:gd name="T66" fmla="*/ 776909458 w 210"/>
                <a:gd name="T67" fmla="*/ 1037992754 h 193"/>
                <a:gd name="T68" fmla="*/ 666507903 w 210"/>
                <a:gd name="T69" fmla="*/ 1323699960 h 193"/>
                <a:gd name="T70" fmla="*/ 995068937 w 210"/>
                <a:gd name="T71" fmla="*/ 1968246729 h 193"/>
                <a:gd name="T72" fmla="*/ 2035906013 w 210"/>
                <a:gd name="T73" fmla="*/ 1814748498 h 193"/>
                <a:gd name="T74" fmla="*/ 1990574123 w 210"/>
                <a:gd name="T75" fmla="*/ 722368746 h 193"/>
                <a:gd name="T76" fmla="*/ 1804462527 w 210"/>
                <a:gd name="T77" fmla="*/ 655219182 h 193"/>
                <a:gd name="T78" fmla="*/ 1235495380 w 210"/>
                <a:gd name="T79" fmla="*/ 666374235 h 193"/>
                <a:gd name="T80" fmla="*/ 1181179895 w 210"/>
                <a:gd name="T81" fmla="*/ 951644598 h 193"/>
                <a:gd name="T82" fmla="*/ 1248339223 w 210"/>
                <a:gd name="T83" fmla="*/ 547043024 h 193"/>
                <a:gd name="T84" fmla="*/ 973674502 w 210"/>
                <a:gd name="T85" fmla="*/ 283163952 h 193"/>
                <a:gd name="T86" fmla="*/ 1148611956 w 210"/>
                <a:gd name="T87" fmla="*/ 382790528 h 193"/>
                <a:gd name="T88" fmla="*/ 666507903 w 210"/>
                <a:gd name="T89" fmla="*/ 787408516 h 193"/>
                <a:gd name="T90" fmla="*/ 261817657 w 210"/>
                <a:gd name="T91" fmla="*/ 404617994 h 193"/>
                <a:gd name="T92" fmla="*/ 744341645 w 210"/>
                <a:gd name="T93" fmla="*/ 437098379 h 193"/>
                <a:gd name="T94" fmla="*/ 865483034 w 210"/>
                <a:gd name="T95" fmla="*/ 437098379 h 193"/>
                <a:gd name="T96" fmla="*/ 1181179895 w 210"/>
                <a:gd name="T97" fmla="*/ 493158969 h 193"/>
                <a:gd name="T98" fmla="*/ 1084059100 w 210"/>
                <a:gd name="T99" fmla="*/ 1016602000 h 193"/>
                <a:gd name="T100" fmla="*/ 1016899646 w 210"/>
                <a:gd name="T101" fmla="*/ 558115709 h 193"/>
                <a:gd name="T102" fmla="*/ 666507903 w 210"/>
                <a:gd name="T103" fmla="*/ 787408516 h 193"/>
                <a:gd name="T104" fmla="*/ 876136993 w 210"/>
                <a:gd name="T105" fmla="*/ 897773711 h 193"/>
                <a:gd name="T106" fmla="*/ 962583525 w 210"/>
                <a:gd name="T107" fmla="*/ 633811477 h 193"/>
                <a:gd name="T108" fmla="*/ 1116127156 w 210"/>
                <a:gd name="T109" fmla="*/ 1585456201 h 193"/>
                <a:gd name="T110" fmla="*/ 897967809 w 210"/>
                <a:gd name="T111" fmla="*/ 1049164763 h 193"/>
                <a:gd name="T112" fmla="*/ 1280824018 w 210"/>
                <a:gd name="T113" fmla="*/ 1159533204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53981088 w 17"/>
                <a:gd name="T1" fmla="*/ 60848860 h 20"/>
                <a:gd name="T2" fmla="*/ 99962672 w 17"/>
                <a:gd name="T3" fmla="*/ 237991684 h 20"/>
                <a:gd name="T4" fmla="*/ 153981088 w 17"/>
                <a:gd name="T5" fmla="*/ 6084886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6889469 w 15"/>
                <a:gd name="T1" fmla="*/ 104397489 h 27"/>
                <a:gd name="T2" fmla="*/ 43883814 w 15"/>
                <a:gd name="T3" fmla="*/ 263165148 h 27"/>
                <a:gd name="T4" fmla="*/ 167228652 w 15"/>
                <a:gd name="T5" fmla="*/ 169055823 h 27"/>
                <a:gd name="T6" fmla="*/ 145034666 w 15"/>
                <a:gd name="T7" fmla="*/ 83247247 h 27"/>
                <a:gd name="T8" fmla="*/ 76889469 w 15"/>
                <a:gd name="T9" fmla="*/ 10439748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43496333 w 48"/>
                <a:gd name="T1" fmla="*/ 20917695 h 23"/>
                <a:gd name="T2" fmla="*/ 100565601 w 48"/>
                <a:gd name="T3" fmla="*/ 10451978 h 23"/>
                <a:gd name="T4" fmla="*/ 10823448 w 48"/>
                <a:gd name="T5" fmla="*/ 95045326 h 23"/>
                <a:gd name="T6" fmla="*/ 242461011 w 48"/>
                <a:gd name="T7" fmla="*/ 223947472 h 23"/>
                <a:gd name="T8" fmla="*/ 375754337 w 48"/>
                <a:gd name="T9" fmla="*/ 213083925 h 23"/>
                <a:gd name="T10" fmla="*/ 443496333 w 48"/>
                <a:gd name="T11" fmla="*/ 202615642 h 23"/>
                <a:gd name="T12" fmla="*/ 443496333 w 48"/>
                <a:gd name="T13" fmla="*/ 2091769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61817657 w 35"/>
                <a:gd name="T1" fmla="*/ 21731073 h 37"/>
                <a:gd name="T2" fmla="*/ 121058225 w 35"/>
                <a:gd name="T3" fmla="*/ 21731073 h 37"/>
                <a:gd name="T4" fmla="*/ 43225145 w 35"/>
                <a:gd name="T5" fmla="*/ 217144056 h 37"/>
                <a:gd name="T6" fmla="*/ 307149516 w 35"/>
                <a:gd name="T7" fmla="*/ 238793031 h 37"/>
                <a:gd name="T8" fmla="*/ 261817657 w 35"/>
                <a:gd name="T9" fmla="*/ 21731073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3879230 w 35"/>
                <a:gd name="T1" fmla="*/ 0 h 7"/>
                <a:gd name="T2" fmla="*/ 153626164 w 35"/>
                <a:gd name="T3" fmla="*/ 65553321 h 7"/>
                <a:gd name="T4" fmla="*/ 5387923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80450317 w 27"/>
                <a:gd name="T1" fmla="*/ 144116774 h 16"/>
                <a:gd name="T2" fmla="*/ 282993061 w 27"/>
                <a:gd name="T3" fmla="*/ 65620378 h 16"/>
                <a:gd name="T4" fmla="*/ 191551624 w 27"/>
                <a:gd name="T5" fmla="*/ 10823448 h 16"/>
                <a:gd name="T6" fmla="*/ 80450317 w 27"/>
                <a:gd name="T7" fmla="*/ 122552023 h 16"/>
                <a:gd name="T8" fmla="*/ 80450317 w 27"/>
                <a:gd name="T9" fmla="*/ 14411677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72474963 w 35"/>
                <a:gd name="T1" fmla="*/ 65200728 h 17"/>
                <a:gd name="T2" fmla="*/ 86446406 w 35"/>
                <a:gd name="T3" fmla="*/ 110654576 h 17"/>
                <a:gd name="T4" fmla="*/ 65052608 w 35"/>
                <a:gd name="T5" fmla="*/ 143289310 h 17"/>
                <a:gd name="T6" fmla="*/ 296495557 w 35"/>
                <a:gd name="T7" fmla="*/ 132528029 h 17"/>
                <a:gd name="T8" fmla="*/ 272474963 w 35"/>
                <a:gd name="T9" fmla="*/ 6520072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40084918 w 49"/>
                <a:gd name="T1" fmla="*/ 29296875 h 12"/>
                <a:gd name="T2" fmla="*/ 320389960 w 49"/>
                <a:gd name="T3" fmla="*/ 9765625 h 12"/>
                <a:gd name="T4" fmla="*/ 76228276 w 49"/>
                <a:gd name="T5" fmla="*/ 0 h 12"/>
                <a:gd name="T6" fmla="*/ 21952444 w 49"/>
                <a:gd name="T7" fmla="*/ 48828125 h 12"/>
                <a:gd name="T8" fmla="*/ 219991255 w 49"/>
                <a:gd name="T9" fmla="*/ 78125000 h 12"/>
                <a:gd name="T10" fmla="*/ 453346242 w 49"/>
                <a:gd name="T11" fmla="*/ 78125000 h 12"/>
                <a:gd name="T12" fmla="*/ 440084918 w 49"/>
                <a:gd name="T13" fmla="*/ 2929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19830984 w 40"/>
                <a:gd name="T1" fmla="*/ 23048302 h 11"/>
                <a:gd name="T2" fmla="*/ 294802360 w 40"/>
                <a:gd name="T3" fmla="*/ 45993976 h 11"/>
                <a:gd name="T4" fmla="*/ 147409409 w 40"/>
                <a:gd name="T5" fmla="*/ 34295530 h 11"/>
                <a:gd name="T6" fmla="*/ 11018307 w 40"/>
                <a:gd name="T7" fmla="*/ 23048302 h 11"/>
                <a:gd name="T8" fmla="*/ 397379879 w 40"/>
                <a:gd name="T9" fmla="*/ 94302631 h 11"/>
                <a:gd name="T10" fmla="*/ 419830984 w 40"/>
                <a:gd name="T11" fmla="*/ 2304830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00603350 w 41"/>
                <a:gd name="T1" fmla="*/ 99962672 h 34"/>
                <a:gd name="T2" fmla="*/ 140563557 w 41"/>
                <a:gd name="T3" fmla="*/ 65200728 h 34"/>
                <a:gd name="T4" fmla="*/ 42648927 w 41"/>
                <a:gd name="T5" fmla="*/ 164742268 h 34"/>
                <a:gd name="T6" fmla="*/ 10533766 w 41"/>
                <a:gd name="T7" fmla="*/ 208506342 h 34"/>
                <a:gd name="T8" fmla="*/ 95828257 w 41"/>
                <a:gd name="T9" fmla="*/ 208506342 h 34"/>
                <a:gd name="T10" fmla="*/ 183212484 w 41"/>
                <a:gd name="T11" fmla="*/ 297270423 h 34"/>
                <a:gd name="T12" fmla="*/ 225858836 w 41"/>
                <a:gd name="T13" fmla="*/ 329838977 h 34"/>
                <a:gd name="T14" fmla="*/ 311153327 w 41"/>
                <a:gd name="T15" fmla="*/ 208506342 h 34"/>
                <a:gd name="T16" fmla="*/ 420100033 w 41"/>
                <a:gd name="T17" fmla="*/ 208506342 h 34"/>
                <a:gd name="T18" fmla="*/ 300603350 w 41"/>
                <a:gd name="T19" fmla="*/ 99962672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32707535 w 25"/>
                <a:gd name="T1" fmla="*/ 21039602 h 63"/>
                <a:gd name="T2" fmla="*/ 191075280 w 25"/>
                <a:gd name="T3" fmla="*/ 182910284 h 63"/>
                <a:gd name="T4" fmla="*/ 73264590 w 25"/>
                <a:gd name="T5" fmla="*/ 214897162 h 63"/>
                <a:gd name="T6" fmla="*/ 73264590 w 25"/>
                <a:gd name="T7" fmla="*/ 246949674 h 63"/>
                <a:gd name="T8" fmla="*/ 180243020 w 25"/>
                <a:gd name="T9" fmla="*/ 365751622 h 63"/>
                <a:gd name="T10" fmla="*/ 125729105 w 25"/>
                <a:gd name="T11" fmla="*/ 482948811 h 63"/>
                <a:gd name="T12" fmla="*/ 0 w 25"/>
                <a:gd name="T13" fmla="*/ 591232510 h 63"/>
                <a:gd name="T14" fmla="*/ 52448387 w 25"/>
                <a:gd name="T15" fmla="*/ 623203337 h 63"/>
                <a:gd name="T16" fmla="*/ 169833268 w 25"/>
                <a:gd name="T17" fmla="*/ 665793511 h 63"/>
                <a:gd name="T18" fmla="*/ 243523794 w 25"/>
                <a:gd name="T19" fmla="*/ 612685068 h 63"/>
                <a:gd name="T20" fmla="*/ 264339870 w 25"/>
                <a:gd name="T21" fmla="*/ 150854435 h 63"/>
                <a:gd name="T22" fmla="*/ 264339870 w 25"/>
                <a:gd name="T23" fmla="*/ 21039602 h 63"/>
                <a:gd name="T24" fmla="*/ 232707535 w 25"/>
                <a:gd name="T25" fmla="*/ 2103960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70819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823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46310-2FA3-480A-A530-2C8723EADE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06422"/>
      </p:ext>
    </p:extLst>
  </p:cSld>
  <p:clrMapOvr>
    <a:masterClrMapping/>
  </p:clrMapOvr>
  <p:transition spd="slow">
    <p:pull dir="r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CC7B5-0A81-439A-9415-BC151356B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483934"/>
      </p:ext>
    </p:extLst>
  </p:cSld>
  <p:clrMapOvr>
    <a:masterClrMapping/>
  </p:clrMapOvr>
  <p:transition spd="slow">
    <p:pull dir="r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C3F6A-659F-4809-8FA7-62ED5DE82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076119"/>
      </p:ext>
    </p:extLst>
  </p:cSld>
  <p:clrMapOvr>
    <a:masterClrMapping/>
  </p:clrMapOvr>
  <p:transition spd="slow">
    <p:pull dir="r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698EF-1ABB-4EF8-A1EA-207AC944D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22081"/>
      </p:ext>
    </p:extLst>
  </p:cSld>
  <p:clrMapOvr>
    <a:masterClrMapping/>
  </p:clrMapOvr>
  <p:transition spd="slow">
    <p:pull dir="r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501CE-8E47-4D5A-9A31-0D1F3051EE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311609"/>
      </p:ext>
    </p:extLst>
  </p:cSld>
  <p:clrMapOvr>
    <a:masterClrMapping/>
  </p:clrMapOvr>
  <p:transition spd="slow">
    <p:pull dir="r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93DA5-DA49-4C60-A70F-55FB87144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241453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E761E-D324-439D-86B1-F63AC15D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DFC1C-0C30-4C80-8884-04EE60FBC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236DE-7CF4-4399-BEA0-CFF92E41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68608-6C1E-4174-8E39-5A72DA80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92C46-41F0-4608-96FA-F79A2D8B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9F8CF-3664-46EB-997C-AAE9DB3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776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B4DAE-1E42-4812-A3D7-90E089B4DB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270728"/>
      </p:ext>
    </p:extLst>
  </p:cSld>
  <p:clrMapOvr>
    <a:masterClrMapping/>
  </p:clrMapOvr>
  <p:transition spd="slow">
    <p:pull dir="r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6E96-AA94-417F-B196-ACD387E330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727852"/>
      </p:ext>
    </p:extLst>
  </p:cSld>
  <p:clrMapOvr>
    <a:masterClrMapping/>
  </p:clrMapOvr>
  <p:transition spd="slow">
    <p:pull dir="ru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CED1-5118-4A10-ADCF-229BC8E66E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445358"/>
      </p:ext>
    </p:extLst>
  </p:cSld>
  <p:clrMapOvr>
    <a:masterClrMapping/>
  </p:clrMapOvr>
  <p:transition spd="slow">
    <p:pull dir="ru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B2D08-8357-4DBF-8393-50738FB2D6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257986"/>
      </p:ext>
    </p:extLst>
  </p:cSld>
  <p:clrMapOvr>
    <a:masterClrMapping/>
  </p:clrMapOvr>
  <p:transition spd="slow">
    <p:pull dir="r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BD78A-31CD-4A6D-86E2-9CDDC2E8BC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574474"/>
      </p:ext>
    </p:extLst>
  </p:cSld>
  <p:clrMapOvr>
    <a:masterClrMapping/>
  </p:clrMapOvr>
  <p:transition spd="slow">
    <p:pull dir="r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7 w 546"/>
              <a:gd name="T1" fmla="*/ 2147483647 h 497"/>
              <a:gd name="T2" fmla="*/ 2147483647 w 546"/>
              <a:gd name="T3" fmla="*/ 2147483647 h 497"/>
              <a:gd name="T4" fmla="*/ 2147483647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2147483647 h 497"/>
              <a:gd name="T18" fmla="*/ 2147483647 w 546"/>
              <a:gd name="T19" fmla="*/ 2147483647 h 497"/>
              <a:gd name="T20" fmla="*/ 2147483647 w 546"/>
              <a:gd name="T21" fmla="*/ 2147483647 h 497"/>
              <a:gd name="T22" fmla="*/ 2147483647 w 546"/>
              <a:gd name="T23" fmla="*/ 2147483647 h 497"/>
              <a:gd name="T24" fmla="*/ 2147483647 w 546"/>
              <a:gd name="T25" fmla="*/ 2147483647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33846 w 97"/>
                <a:gd name="T1" fmla="*/ 82224 h 37"/>
                <a:gd name="T2" fmla="*/ 299582 w 97"/>
                <a:gd name="T3" fmla="*/ 65849 h 37"/>
                <a:gd name="T4" fmla="*/ 302800 w 97"/>
                <a:gd name="T5" fmla="*/ 56171 h 37"/>
                <a:gd name="T6" fmla="*/ 289782 w 97"/>
                <a:gd name="T7" fmla="*/ 0 h 37"/>
                <a:gd name="T8" fmla="*/ 81992 w 97"/>
                <a:gd name="T9" fmla="*/ 0 h 37"/>
                <a:gd name="T10" fmla="*/ 33249 w 97"/>
                <a:gd name="T11" fmla="*/ 72414 h 37"/>
                <a:gd name="T12" fmla="*/ 233846 w 97"/>
                <a:gd name="T13" fmla="*/ 8222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665632 w 585"/>
                <a:gd name="T1" fmla="*/ 3220 h 534"/>
                <a:gd name="T2" fmla="*/ 519041 w 585"/>
                <a:gd name="T3" fmla="*/ 0 h 534"/>
                <a:gd name="T4" fmla="*/ 743879 w 585"/>
                <a:gd name="T5" fmla="*/ 69204 h 534"/>
                <a:gd name="T6" fmla="*/ 575288 w 585"/>
                <a:gd name="T7" fmla="*/ 128597 h 534"/>
                <a:gd name="T8" fmla="*/ 684410 w 585"/>
                <a:gd name="T9" fmla="*/ 234232 h 534"/>
                <a:gd name="T10" fmla="*/ 244472 w 585"/>
                <a:gd name="T11" fmla="*/ 197674 h 534"/>
                <a:gd name="T12" fmla="*/ 85575 w 585"/>
                <a:gd name="T13" fmla="*/ 207484 h 534"/>
                <a:gd name="T14" fmla="*/ 657642 w 585"/>
                <a:gd name="T15" fmla="*/ 1606102 h 534"/>
                <a:gd name="T16" fmla="*/ 475884 w 585"/>
                <a:gd name="T17" fmla="*/ 1125124 h 534"/>
                <a:gd name="T18" fmla="*/ 347102 w 585"/>
                <a:gd name="T19" fmla="*/ 1239928 h 534"/>
                <a:gd name="T20" fmla="*/ 310514 w 585"/>
                <a:gd name="T21" fmla="*/ 1435024 h 534"/>
                <a:gd name="T22" fmla="*/ 409817 w 585"/>
                <a:gd name="T23" fmla="*/ 873880 h 534"/>
                <a:gd name="T24" fmla="*/ 506000 w 585"/>
                <a:gd name="T25" fmla="*/ 751843 h 534"/>
                <a:gd name="T26" fmla="*/ 691009 w 585"/>
                <a:gd name="T27" fmla="*/ 781810 h 534"/>
                <a:gd name="T28" fmla="*/ 621696 w 585"/>
                <a:gd name="T29" fmla="*/ 1009578 h 534"/>
                <a:gd name="T30" fmla="*/ 634756 w 585"/>
                <a:gd name="T31" fmla="*/ 1302540 h 534"/>
                <a:gd name="T32" fmla="*/ 1702220 w 585"/>
                <a:gd name="T33" fmla="*/ 1593052 h 534"/>
                <a:gd name="T34" fmla="*/ 1500930 w 585"/>
                <a:gd name="T35" fmla="*/ 1408277 h 534"/>
                <a:gd name="T36" fmla="*/ 1404742 w 585"/>
                <a:gd name="T37" fmla="*/ 1138179 h 534"/>
                <a:gd name="T38" fmla="*/ 1308685 w 585"/>
                <a:gd name="T39" fmla="*/ 890791 h 534"/>
                <a:gd name="T40" fmla="*/ 1520437 w 585"/>
                <a:gd name="T41" fmla="*/ 844423 h 534"/>
                <a:gd name="T42" fmla="*/ 1345273 w 585"/>
                <a:gd name="T43" fmla="*/ 735442 h 534"/>
                <a:gd name="T44" fmla="*/ 1451149 w 585"/>
                <a:gd name="T45" fmla="*/ 745253 h 534"/>
                <a:gd name="T46" fmla="*/ 1447928 w 585"/>
                <a:gd name="T47" fmla="*/ 689104 h 534"/>
                <a:gd name="T48" fmla="*/ 1242623 w 585"/>
                <a:gd name="T49" fmla="*/ 695695 h 534"/>
                <a:gd name="T50" fmla="*/ 1179929 w 585"/>
                <a:gd name="T51" fmla="*/ 1131589 h 534"/>
                <a:gd name="T52" fmla="*/ 1147229 w 585"/>
                <a:gd name="T53" fmla="*/ 758308 h 534"/>
                <a:gd name="T54" fmla="*/ 1094202 w 585"/>
                <a:gd name="T55" fmla="*/ 600406 h 534"/>
                <a:gd name="T56" fmla="*/ 1147229 w 585"/>
                <a:gd name="T57" fmla="*/ 448307 h 534"/>
                <a:gd name="T58" fmla="*/ 1120460 w 585"/>
                <a:gd name="T59" fmla="*/ 326276 h 534"/>
                <a:gd name="T60" fmla="*/ 1094202 w 585"/>
                <a:gd name="T61" fmla="*/ 204265 h 534"/>
                <a:gd name="T62" fmla="*/ 1219738 w 585"/>
                <a:gd name="T63" fmla="*/ 339968 h 534"/>
                <a:gd name="T64" fmla="*/ 1371379 w 585"/>
                <a:gd name="T65" fmla="*/ 155319 h 534"/>
                <a:gd name="T66" fmla="*/ 1351872 w 585"/>
                <a:gd name="T67" fmla="*/ 313246 h 534"/>
                <a:gd name="T68" fmla="*/ 1325614 w 585"/>
                <a:gd name="T69" fmla="*/ 428792 h 534"/>
                <a:gd name="T70" fmla="*/ 1325614 w 585"/>
                <a:gd name="T71" fmla="*/ 597161 h 534"/>
                <a:gd name="T72" fmla="*/ 1844042 w 585"/>
                <a:gd name="T73" fmla="*/ 597161 h 534"/>
                <a:gd name="T74" fmla="*/ 1830977 w 585"/>
                <a:gd name="T75" fmla="*/ 250608 h 534"/>
                <a:gd name="T76" fmla="*/ 822986 w 585"/>
                <a:gd name="T77" fmla="*/ 227767 h 534"/>
                <a:gd name="T78" fmla="*/ 968823 w 585"/>
                <a:gd name="T79" fmla="*/ 306781 h 534"/>
                <a:gd name="T80" fmla="*/ 565474 w 585"/>
                <a:gd name="T81" fmla="*/ 643530 h 534"/>
                <a:gd name="T82" fmla="*/ 228186 w 585"/>
                <a:gd name="T83" fmla="*/ 323056 h 534"/>
                <a:gd name="T84" fmla="*/ 631409 w 585"/>
                <a:gd name="T85" fmla="*/ 349778 h 534"/>
                <a:gd name="T86" fmla="*/ 726930 w 585"/>
                <a:gd name="T87" fmla="*/ 346559 h 534"/>
                <a:gd name="T88" fmla="*/ 998171 w 585"/>
                <a:gd name="T89" fmla="*/ 399361 h 534"/>
                <a:gd name="T90" fmla="*/ 912571 w 585"/>
                <a:gd name="T91" fmla="*/ 844423 h 534"/>
                <a:gd name="T92" fmla="*/ 859575 w 585"/>
                <a:gd name="T93" fmla="*/ 451653 h 534"/>
                <a:gd name="T94" fmla="*/ 565474 w 585"/>
                <a:gd name="T95" fmla="*/ 643530 h 534"/>
                <a:gd name="T96" fmla="*/ 737412 w 585"/>
                <a:gd name="T97" fmla="*/ 742033 h 534"/>
                <a:gd name="T98" fmla="*/ 816388 w 585"/>
                <a:gd name="T99" fmla="*/ 521367 h 534"/>
                <a:gd name="T100" fmla="*/ 1077278 w 585"/>
                <a:gd name="T101" fmla="*/ 963214 h 534"/>
                <a:gd name="T102" fmla="*/ 710517 w 585"/>
                <a:gd name="T103" fmla="*/ 1058498 h 534"/>
                <a:gd name="T104" fmla="*/ 1021056 w 585"/>
                <a:gd name="T105" fmla="*/ 913627 h 534"/>
                <a:gd name="T106" fmla="*/ 1051172 w 585"/>
                <a:gd name="T107" fmla="*/ 438471 h 534"/>
                <a:gd name="T108" fmla="*/ 1034759 w 585"/>
                <a:gd name="T109" fmla="*/ 702796 h 534"/>
                <a:gd name="T110" fmla="*/ 988331 w 585"/>
                <a:gd name="T111" fmla="*/ 475155 h 534"/>
                <a:gd name="T112" fmla="*/ 1676089 w 585"/>
                <a:gd name="T113" fmla="*/ 590571 h 534"/>
                <a:gd name="T114" fmla="*/ 1523683 w 585"/>
                <a:gd name="T115" fmla="*/ 534422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33493 w 47"/>
                <a:gd name="T1" fmla="*/ 49570 h 56"/>
                <a:gd name="T2" fmla="*/ 90106 w 47"/>
                <a:gd name="T3" fmla="*/ 184567 h 56"/>
                <a:gd name="T4" fmla="*/ 133493 w 47"/>
                <a:gd name="T5" fmla="*/ 4957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63597 w 41"/>
                <a:gd name="T1" fmla="*/ 88661 h 75"/>
                <a:gd name="T2" fmla="*/ 40357 w 41"/>
                <a:gd name="T3" fmla="*/ 227627 h 75"/>
                <a:gd name="T4" fmla="*/ 134475 w 41"/>
                <a:gd name="T5" fmla="*/ 148007 h 75"/>
                <a:gd name="T6" fmla="*/ 124567 w 41"/>
                <a:gd name="T7" fmla="*/ 78857 h 75"/>
                <a:gd name="T8" fmla="*/ 63597 w 41"/>
                <a:gd name="T9" fmla="*/ 88661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371527 w 135"/>
                <a:gd name="T1" fmla="*/ 12993 h 63"/>
                <a:gd name="T2" fmla="*/ 79243 w 135"/>
                <a:gd name="T3" fmla="*/ 12993 h 63"/>
                <a:gd name="T4" fmla="*/ 6602 w 135"/>
                <a:gd name="T5" fmla="*/ 81787 h 63"/>
                <a:gd name="T6" fmla="*/ 199163 w 135"/>
                <a:gd name="T7" fmla="*/ 190194 h 63"/>
                <a:gd name="T8" fmla="*/ 318440 w 135"/>
                <a:gd name="T9" fmla="*/ 177227 h 63"/>
                <a:gd name="T10" fmla="*/ 374755 w 135"/>
                <a:gd name="T11" fmla="*/ 173991 h 63"/>
                <a:gd name="T12" fmla="*/ 371527 w 135"/>
                <a:gd name="T13" fmla="*/ 12993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220040 w 97"/>
                <a:gd name="T1" fmla="*/ 16212 h 102"/>
                <a:gd name="T2" fmla="*/ 102223 w 97"/>
                <a:gd name="T3" fmla="*/ 16212 h 102"/>
                <a:gd name="T4" fmla="*/ 39705 w 97"/>
                <a:gd name="T5" fmla="*/ 187142 h 102"/>
                <a:gd name="T6" fmla="*/ 259877 w 97"/>
                <a:gd name="T7" fmla="*/ 203354 h 102"/>
                <a:gd name="T8" fmla="*/ 220040 w 97"/>
                <a:gd name="T9" fmla="*/ 16212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49887 w 99"/>
                <a:gd name="T1" fmla="*/ 0 h 19"/>
                <a:gd name="T2" fmla="*/ 132451 w 99"/>
                <a:gd name="T3" fmla="*/ 49526 h 19"/>
                <a:gd name="T4" fmla="*/ 4988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69802 w 76"/>
                <a:gd name="T1" fmla="*/ 120905 h 47"/>
                <a:gd name="T2" fmla="*/ 233730 w 76"/>
                <a:gd name="T3" fmla="*/ 55634 h 47"/>
                <a:gd name="T4" fmla="*/ 160028 w 76"/>
                <a:gd name="T5" fmla="*/ 9737 h 47"/>
                <a:gd name="T6" fmla="*/ 63181 w 76"/>
                <a:gd name="T7" fmla="*/ 104124 h 47"/>
                <a:gd name="T8" fmla="*/ 69802 w 76"/>
                <a:gd name="T9" fmla="*/ 12090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38767 w 82"/>
                <a:gd name="T1" fmla="*/ 19620 h 37"/>
                <a:gd name="T2" fmla="*/ 79326 w 82"/>
                <a:gd name="T3" fmla="*/ 56171 h 37"/>
                <a:gd name="T4" fmla="*/ 56400 w 82"/>
                <a:gd name="T5" fmla="*/ 85469 h 37"/>
                <a:gd name="T6" fmla="*/ 252522 w 82"/>
                <a:gd name="T7" fmla="*/ 75659 h 37"/>
                <a:gd name="T8" fmla="*/ 272220 w 82"/>
                <a:gd name="T9" fmla="*/ 65849 h 37"/>
                <a:gd name="T10" fmla="*/ 272220 w 82"/>
                <a:gd name="T11" fmla="*/ 0 h 37"/>
                <a:gd name="T12" fmla="*/ 238767 w 82"/>
                <a:gd name="T13" fmla="*/ 1962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69355 w 138"/>
                <a:gd name="T1" fmla="*/ 3254 h 33"/>
                <a:gd name="T2" fmla="*/ 26145 w 138"/>
                <a:gd name="T3" fmla="*/ 46532 h 33"/>
                <a:gd name="T4" fmla="*/ 188521 w 138"/>
                <a:gd name="T5" fmla="*/ 72832 h 33"/>
                <a:gd name="T6" fmla="*/ 387430 w 138"/>
                <a:gd name="T7" fmla="*/ 76086 h 33"/>
                <a:gd name="T8" fmla="*/ 377583 w 138"/>
                <a:gd name="T9" fmla="*/ 26173 h 33"/>
                <a:gd name="T10" fmla="*/ 271613 w 138"/>
                <a:gd name="T11" fmla="*/ 9858 h 33"/>
                <a:gd name="T12" fmla="*/ 69355 w 138"/>
                <a:gd name="T13" fmla="*/ 325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325797 w 112"/>
                <a:gd name="T1" fmla="*/ 61642 h 29"/>
                <a:gd name="T2" fmla="*/ 342276 w 112"/>
                <a:gd name="T3" fmla="*/ 12878 h 29"/>
                <a:gd name="T4" fmla="*/ 246270 w 112"/>
                <a:gd name="T5" fmla="*/ 32165 h 29"/>
                <a:gd name="T6" fmla="*/ 119505 w 112"/>
                <a:gd name="T7" fmla="*/ 19262 h 29"/>
                <a:gd name="T8" fmla="*/ 6612 w 112"/>
                <a:gd name="T9" fmla="*/ 12878 h 29"/>
                <a:gd name="T10" fmla="*/ 325797 w 112"/>
                <a:gd name="T11" fmla="*/ 616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9801 w 115"/>
                <a:gd name="T1" fmla="*/ 174644 h 95"/>
                <a:gd name="T2" fmla="*/ 85382 w 115"/>
                <a:gd name="T3" fmla="*/ 177888 h 95"/>
                <a:gd name="T4" fmla="*/ 164812 w 115"/>
                <a:gd name="T5" fmla="*/ 253455 h 95"/>
                <a:gd name="T6" fmla="*/ 194216 w 115"/>
                <a:gd name="T7" fmla="*/ 276303 h 95"/>
                <a:gd name="T8" fmla="*/ 266426 w 115"/>
                <a:gd name="T9" fmla="*/ 171426 h 95"/>
                <a:gd name="T10" fmla="*/ 365459 w 115"/>
                <a:gd name="T11" fmla="*/ 171426 h 95"/>
                <a:gd name="T12" fmla="*/ 259965 w 115"/>
                <a:gd name="T13" fmla="*/ 88613 h 95"/>
                <a:gd name="T14" fmla="*/ 121853 w 115"/>
                <a:gd name="T15" fmla="*/ 52770 h 95"/>
                <a:gd name="T16" fmla="*/ 39715 w 115"/>
                <a:gd name="T17" fmla="*/ 134920 h 95"/>
                <a:gd name="T18" fmla="*/ 9801 w 115"/>
                <a:gd name="T19" fmla="*/ 17464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69344 w 65"/>
                <a:gd name="T1" fmla="*/ 131738 h 169"/>
                <a:gd name="T2" fmla="*/ 72886 w 65"/>
                <a:gd name="T3" fmla="*/ 161689 h 169"/>
                <a:gd name="T4" fmla="*/ 72886 w 65"/>
                <a:gd name="T5" fmla="*/ 194323 h 169"/>
                <a:gd name="T6" fmla="*/ 166115 w 65"/>
                <a:gd name="T7" fmla="*/ 296646 h 169"/>
                <a:gd name="T8" fmla="*/ 112953 w 65"/>
                <a:gd name="T9" fmla="*/ 388651 h 169"/>
                <a:gd name="T10" fmla="*/ 0 w 65"/>
                <a:gd name="T11" fmla="*/ 487750 h 169"/>
                <a:gd name="T12" fmla="*/ 56416 w 65"/>
                <a:gd name="T13" fmla="*/ 510606 h 169"/>
                <a:gd name="T14" fmla="*/ 156250 w 65"/>
                <a:gd name="T15" fmla="*/ 547121 h 169"/>
                <a:gd name="T16" fmla="*/ 209411 w 65"/>
                <a:gd name="T17" fmla="*/ 534073 h 169"/>
                <a:gd name="T18" fmla="*/ 215895 w 65"/>
                <a:gd name="T19" fmla="*/ 0 h 169"/>
                <a:gd name="T20" fmla="*/ 169344 w 65"/>
                <a:gd name="T21" fmla="*/ 131738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70819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823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247D1-0667-439F-8F6D-E81A556290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735518"/>
      </p:ext>
    </p:extLst>
  </p:cSld>
  <p:clrMapOvr>
    <a:masterClrMapping/>
  </p:clrMapOvr>
  <p:transition spd="slow">
    <p:pull dir="r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718D4-9033-4CDF-9373-609A43D411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064557"/>
      </p:ext>
    </p:extLst>
  </p:cSld>
  <p:clrMapOvr>
    <a:masterClrMapping/>
  </p:clrMapOvr>
  <p:transition spd="slow">
    <p:pull dir="ru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E0472-BCBF-4BE3-93EF-64D936405A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399979"/>
      </p:ext>
    </p:extLst>
  </p:cSld>
  <p:clrMapOvr>
    <a:masterClrMapping/>
  </p:clrMapOvr>
  <p:transition spd="slow">
    <p:pull dir="r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0B6A7-5A9B-4569-BF9F-CD9B13A5B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933511"/>
      </p:ext>
    </p:extLst>
  </p:cSld>
  <p:clrMapOvr>
    <a:masterClrMapping/>
  </p:clrMapOvr>
  <p:transition spd="slow">
    <p:pull dir="ru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F7AE5-2F1B-44EF-A8A6-4503281182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721801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1A13B-2F06-43E4-92FC-3DA74070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4B6A3-F6AF-4B46-BF7B-B83C8AA2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F0F63-5568-4224-A013-2110B4B0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E49E7C-9BEC-43D7-858B-A2AC504F1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EDF850-8E0E-4751-93D4-B9E4452A5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EDEBA6-D9D9-4ADD-A96B-891A58E0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893B2E-76C8-44F5-9E94-18A3ECE8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4DF535-3CCB-43A9-B4A9-9385908D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982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567E1-55AF-4854-A642-3B9577061C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245138"/>
      </p:ext>
    </p:extLst>
  </p:cSld>
  <p:clrMapOvr>
    <a:masterClrMapping/>
  </p:clrMapOvr>
  <p:transition spd="slow">
    <p:pull dir="r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8FA4A-C13A-4A76-8FB7-1F69AC75FF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188244"/>
      </p:ext>
    </p:extLst>
  </p:cSld>
  <p:clrMapOvr>
    <a:masterClrMapping/>
  </p:clrMapOvr>
  <p:transition spd="slow">
    <p:pull dir="r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773E8-FB8F-473A-9FB6-57F88BB7C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330544"/>
      </p:ext>
    </p:extLst>
  </p:cSld>
  <p:clrMapOvr>
    <a:masterClrMapping/>
  </p:clrMapOvr>
  <p:transition spd="slow">
    <p:pull dir="r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FC5F0-9B05-4B6F-9FE1-2B95AC4934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499020"/>
      </p:ext>
    </p:extLst>
  </p:cSld>
  <p:clrMapOvr>
    <a:masterClrMapping/>
  </p:clrMapOvr>
  <p:transition spd="slow">
    <p:pull dir="r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45C01-EC78-45D7-82BB-24AF502E1E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443465"/>
      </p:ext>
    </p:extLst>
  </p:cSld>
  <p:clrMapOvr>
    <a:masterClrMapping/>
  </p:clrMapOvr>
  <p:transition spd="slow">
    <p:pull dir="r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8718F-C16F-4470-B451-67A30B76B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683002"/>
      </p:ext>
    </p:extLst>
  </p:cSld>
  <p:clrMapOvr>
    <a:masterClrMapping/>
  </p:clrMapOvr>
  <p:transition spd="slow">
    <p:pull dir="r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7 w 546"/>
              <a:gd name="T1" fmla="*/ 2147483647 h 497"/>
              <a:gd name="T2" fmla="*/ 2147483647 w 546"/>
              <a:gd name="T3" fmla="*/ 2147483647 h 497"/>
              <a:gd name="T4" fmla="*/ 2147483647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2147483647 h 497"/>
              <a:gd name="T18" fmla="*/ 2147483647 w 546"/>
              <a:gd name="T19" fmla="*/ 2147483647 h 497"/>
              <a:gd name="T20" fmla="*/ 2147483647 w 546"/>
              <a:gd name="T21" fmla="*/ 2147483647 h 497"/>
              <a:gd name="T22" fmla="*/ 2147483647 w 546"/>
              <a:gd name="T23" fmla="*/ 2147483647 h 497"/>
              <a:gd name="T24" fmla="*/ 2147483647 w 546"/>
              <a:gd name="T25" fmla="*/ 2147483647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9164 w 97"/>
                <a:gd name="T1" fmla="*/ 3219 h 37"/>
                <a:gd name="T2" fmla="*/ 11740 w 97"/>
                <a:gd name="T3" fmla="*/ 2578 h 37"/>
                <a:gd name="T4" fmla="*/ 11866 w 97"/>
                <a:gd name="T5" fmla="*/ 2199 h 37"/>
                <a:gd name="T6" fmla="*/ 11356 w 97"/>
                <a:gd name="T7" fmla="*/ 0 h 37"/>
                <a:gd name="T8" fmla="*/ 3213 w 97"/>
                <a:gd name="T9" fmla="*/ 0 h 37"/>
                <a:gd name="T10" fmla="*/ 1303 w 97"/>
                <a:gd name="T11" fmla="*/ 2835 h 37"/>
                <a:gd name="T12" fmla="*/ 9164 w 97"/>
                <a:gd name="T13" fmla="*/ 3219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65147 w 585"/>
                <a:gd name="T1" fmla="*/ 126 h 534"/>
                <a:gd name="T2" fmla="*/ 20301 w 585"/>
                <a:gd name="T3" fmla="*/ 0 h 534"/>
                <a:gd name="T4" fmla="*/ 29095 w 585"/>
                <a:gd name="T5" fmla="*/ 2709 h 534"/>
                <a:gd name="T6" fmla="*/ 22501 w 585"/>
                <a:gd name="T7" fmla="*/ 5034 h 534"/>
                <a:gd name="T8" fmla="*/ 26769 w 585"/>
                <a:gd name="T9" fmla="*/ 9169 h 534"/>
                <a:gd name="T10" fmla="*/ 9562 w 585"/>
                <a:gd name="T11" fmla="*/ 7738 h 534"/>
                <a:gd name="T12" fmla="*/ 3347 w 585"/>
                <a:gd name="T13" fmla="*/ 8122 h 534"/>
                <a:gd name="T14" fmla="*/ 25722 w 585"/>
                <a:gd name="T15" fmla="*/ 62871 h 534"/>
                <a:gd name="T16" fmla="*/ 18613 w 585"/>
                <a:gd name="T17" fmla="*/ 44043 h 534"/>
                <a:gd name="T18" fmla="*/ 13576 w 585"/>
                <a:gd name="T19" fmla="*/ 48537 h 534"/>
                <a:gd name="T20" fmla="*/ 12145 w 585"/>
                <a:gd name="T21" fmla="*/ 56174 h 534"/>
                <a:gd name="T22" fmla="*/ 16029 w 585"/>
                <a:gd name="T23" fmla="*/ 34208 h 534"/>
                <a:gd name="T24" fmla="*/ 19791 w 585"/>
                <a:gd name="T25" fmla="*/ 29431 h 534"/>
                <a:gd name="T26" fmla="*/ 27027 w 585"/>
                <a:gd name="T27" fmla="*/ 30604 h 534"/>
                <a:gd name="T28" fmla="*/ 24316 w 585"/>
                <a:gd name="T29" fmla="*/ 39520 h 534"/>
                <a:gd name="T30" fmla="*/ 24827 w 585"/>
                <a:gd name="T31" fmla="*/ 50988 h 534"/>
                <a:gd name="T32" fmla="*/ 66578 w 585"/>
                <a:gd name="T33" fmla="*/ 62360 h 534"/>
                <a:gd name="T34" fmla="*/ 58705 w 585"/>
                <a:gd name="T35" fmla="*/ 55127 h 534"/>
                <a:gd name="T36" fmla="*/ 54943 w 585"/>
                <a:gd name="T37" fmla="*/ 44554 h 534"/>
                <a:gd name="T38" fmla="*/ 51186 w 585"/>
                <a:gd name="T39" fmla="*/ 34870 h 534"/>
                <a:gd name="T40" fmla="*/ 59468 w 585"/>
                <a:gd name="T41" fmla="*/ 33055 h 534"/>
                <a:gd name="T42" fmla="*/ 52617 w 585"/>
                <a:gd name="T43" fmla="*/ 28789 h 534"/>
                <a:gd name="T44" fmla="*/ 56758 w 585"/>
                <a:gd name="T45" fmla="*/ 29173 h 534"/>
                <a:gd name="T46" fmla="*/ 56632 w 585"/>
                <a:gd name="T47" fmla="*/ 26975 h 534"/>
                <a:gd name="T48" fmla="*/ 48602 w 585"/>
                <a:gd name="T49" fmla="*/ 27233 h 534"/>
                <a:gd name="T50" fmla="*/ 46150 w 585"/>
                <a:gd name="T51" fmla="*/ 44296 h 534"/>
                <a:gd name="T52" fmla="*/ 44871 w 585"/>
                <a:gd name="T53" fmla="*/ 29684 h 534"/>
                <a:gd name="T54" fmla="*/ 42797 w 585"/>
                <a:gd name="T55" fmla="*/ 23503 h 534"/>
                <a:gd name="T56" fmla="*/ 44871 w 585"/>
                <a:gd name="T57" fmla="*/ 17549 h 534"/>
                <a:gd name="T58" fmla="*/ 43824 w 585"/>
                <a:gd name="T59" fmla="*/ 12772 h 534"/>
                <a:gd name="T60" fmla="*/ 42797 w 585"/>
                <a:gd name="T61" fmla="*/ 7996 h 534"/>
                <a:gd name="T62" fmla="*/ 47707 w 585"/>
                <a:gd name="T63" fmla="*/ 13308 h 534"/>
                <a:gd name="T64" fmla="*/ 53638 w 585"/>
                <a:gd name="T65" fmla="*/ 6080 h 534"/>
                <a:gd name="T66" fmla="*/ 52875 w 585"/>
                <a:gd name="T67" fmla="*/ 12262 h 534"/>
                <a:gd name="T68" fmla="*/ 51848 w 585"/>
                <a:gd name="T69" fmla="*/ 16785 h 534"/>
                <a:gd name="T70" fmla="*/ 51848 w 585"/>
                <a:gd name="T71" fmla="*/ 23376 h 534"/>
                <a:gd name="T72" fmla="*/ 72125 w 585"/>
                <a:gd name="T73" fmla="*/ 23376 h 534"/>
                <a:gd name="T74" fmla="*/ 71614 w 585"/>
                <a:gd name="T75" fmla="*/ 9810 h 534"/>
                <a:gd name="T76" fmla="*/ 32189 w 585"/>
                <a:gd name="T77" fmla="*/ 8916 h 534"/>
                <a:gd name="T78" fmla="*/ 37893 w 585"/>
                <a:gd name="T79" fmla="*/ 12009 h 534"/>
                <a:gd name="T80" fmla="*/ 22117 w 585"/>
                <a:gd name="T81" fmla="*/ 25191 h 534"/>
                <a:gd name="T82" fmla="*/ 8925 w 585"/>
                <a:gd name="T83" fmla="*/ 12646 h 534"/>
                <a:gd name="T84" fmla="*/ 24696 w 585"/>
                <a:gd name="T85" fmla="*/ 13692 h 534"/>
                <a:gd name="T86" fmla="*/ 28432 w 585"/>
                <a:gd name="T87" fmla="*/ 13566 h 534"/>
                <a:gd name="T88" fmla="*/ 39041 w 585"/>
                <a:gd name="T89" fmla="*/ 15633 h 534"/>
                <a:gd name="T90" fmla="*/ 35693 w 585"/>
                <a:gd name="T91" fmla="*/ 33055 h 534"/>
                <a:gd name="T92" fmla="*/ 33620 w 585"/>
                <a:gd name="T93" fmla="*/ 17680 h 534"/>
                <a:gd name="T94" fmla="*/ 22117 w 585"/>
                <a:gd name="T95" fmla="*/ 25191 h 534"/>
                <a:gd name="T96" fmla="*/ 28842 w 585"/>
                <a:gd name="T97" fmla="*/ 29047 h 534"/>
                <a:gd name="T98" fmla="*/ 31931 w 585"/>
                <a:gd name="T99" fmla="*/ 20409 h 534"/>
                <a:gd name="T100" fmla="*/ 42135 w 585"/>
                <a:gd name="T101" fmla="*/ 37705 h 534"/>
                <a:gd name="T102" fmla="*/ 27790 w 585"/>
                <a:gd name="T103" fmla="*/ 41435 h 534"/>
                <a:gd name="T104" fmla="*/ 39936 w 585"/>
                <a:gd name="T105" fmla="*/ 35764 h 534"/>
                <a:gd name="T106" fmla="*/ 41114 w 585"/>
                <a:gd name="T107" fmla="*/ 17164 h 534"/>
                <a:gd name="T108" fmla="*/ 40472 w 585"/>
                <a:gd name="T109" fmla="*/ 27511 h 534"/>
                <a:gd name="T110" fmla="*/ 38656 w 585"/>
                <a:gd name="T111" fmla="*/ 18600 h 534"/>
                <a:gd name="T112" fmla="*/ 65556 w 585"/>
                <a:gd name="T113" fmla="*/ 23118 h 534"/>
                <a:gd name="T114" fmla="*/ 59595 w 585"/>
                <a:gd name="T115" fmla="*/ 20920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5206 w 47"/>
                <a:gd name="T1" fmla="*/ 1941 h 56"/>
                <a:gd name="T2" fmla="*/ 3514 w 47"/>
                <a:gd name="T3" fmla="*/ 7227 h 56"/>
                <a:gd name="T4" fmla="*/ 5206 w 47"/>
                <a:gd name="T5" fmla="*/ 1941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2471 w 41"/>
                <a:gd name="T1" fmla="*/ 3472 h 75"/>
                <a:gd name="T2" fmla="*/ 1568 w 41"/>
                <a:gd name="T3" fmla="*/ 8914 h 75"/>
                <a:gd name="T4" fmla="*/ 5225 w 41"/>
                <a:gd name="T5" fmla="*/ 5796 h 75"/>
                <a:gd name="T6" fmla="*/ 4840 w 41"/>
                <a:gd name="T7" fmla="*/ 3088 h 75"/>
                <a:gd name="T8" fmla="*/ 2471 w 41"/>
                <a:gd name="T9" fmla="*/ 347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>
                <a:gd name="T0" fmla="*/ 14515 w 135"/>
                <a:gd name="T1" fmla="*/ 510 h 63"/>
                <a:gd name="T2" fmla="*/ 3096 w 135"/>
                <a:gd name="T3" fmla="*/ 510 h 63"/>
                <a:gd name="T4" fmla="*/ 258 w 135"/>
                <a:gd name="T5" fmla="*/ 3210 h 63"/>
                <a:gd name="T6" fmla="*/ 7781 w 135"/>
                <a:gd name="T7" fmla="*/ 7465 h 63"/>
                <a:gd name="T8" fmla="*/ 12441 w 135"/>
                <a:gd name="T9" fmla="*/ 6956 h 63"/>
                <a:gd name="T10" fmla="*/ 14641 w 135"/>
                <a:gd name="T11" fmla="*/ 6829 h 63"/>
                <a:gd name="T12" fmla="*/ 14515 w 135"/>
                <a:gd name="T13" fmla="*/ 51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>
                <a:gd name="T0" fmla="*/ 8623 w 97"/>
                <a:gd name="T1" fmla="*/ 636 h 102"/>
                <a:gd name="T2" fmla="*/ 4006 w 97"/>
                <a:gd name="T3" fmla="*/ 636 h 102"/>
                <a:gd name="T4" fmla="*/ 1556 w 97"/>
                <a:gd name="T5" fmla="*/ 7341 h 102"/>
                <a:gd name="T6" fmla="*/ 10184 w 97"/>
                <a:gd name="T7" fmla="*/ 7977 h 102"/>
                <a:gd name="T8" fmla="*/ 8623 w 97"/>
                <a:gd name="T9" fmla="*/ 63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1948 w 99"/>
                <a:gd name="T1" fmla="*/ 0 h 19"/>
                <a:gd name="T2" fmla="*/ 5172 w 99"/>
                <a:gd name="T3" fmla="*/ 1940 h 19"/>
                <a:gd name="T4" fmla="*/ 1948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720 w 76"/>
                <a:gd name="T1" fmla="*/ 4755 h 47"/>
                <a:gd name="T2" fmla="*/ 9108 w 76"/>
                <a:gd name="T3" fmla="*/ 2188 h 47"/>
                <a:gd name="T4" fmla="*/ 6236 w 76"/>
                <a:gd name="T5" fmla="*/ 383 h 47"/>
                <a:gd name="T6" fmla="*/ 2462 w 76"/>
                <a:gd name="T7" fmla="*/ 4095 h 47"/>
                <a:gd name="T8" fmla="*/ 2720 w 76"/>
                <a:gd name="T9" fmla="*/ 475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9322 w 82"/>
                <a:gd name="T1" fmla="*/ 768 h 37"/>
                <a:gd name="T2" fmla="*/ 3097 w 82"/>
                <a:gd name="T3" fmla="*/ 2199 h 37"/>
                <a:gd name="T4" fmla="*/ 2202 w 82"/>
                <a:gd name="T5" fmla="*/ 3346 h 37"/>
                <a:gd name="T6" fmla="*/ 9859 w 82"/>
                <a:gd name="T7" fmla="*/ 2962 h 37"/>
                <a:gd name="T8" fmla="*/ 10628 w 82"/>
                <a:gd name="T9" fmla="*/ 2578 h 37"/>
                <a:gd name="T10" fmla="*/ 10628 w 82"/>
                <a:gd name="T11" fmla="*/ 0 h 37"/>
                <a:gd name="T12" fmla="*/ 9322 w 82"/>
                <a:gd name="T13" fmla="*/ 768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711 w 138"/>
                <a:gd name="T1" fmla="*/ 127 h 33"/>
                <a:gd name="T2" fmla="*/ 1022 w 138"/>
                <a:gd name="T3" fmla="*/ 1817 h 33"/>
                <a:gd name="T4" fmla="*/ 7369 w 138"/>
                <a:gd name="T5" fmla="*/ 2844 h 33"/>
                <a:gd name="T6" fmla="*/ 15144 w 138"/>
                <a:gd name="T7" fmla="*/ 2971 h 33"/>
                <a:gd name="T8" fmla="*/ 14759 w 138"/>
                <a:gd name="T9" fmla="*/ 1022 h 33"/>
                <a:gd name="T10" fmla="*/ 10617 w 138"/>
                <a:gd name="T11" fmla="*/ 385 h 33"/>
                <a:gd name="T12" fmla="*/ 2711 w 138"/>
                <a:gd name="T13" fmla="*/ 12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12712 w 112"/>
                <a:gd name="T1" fmla="*/ 2432 h 29"/>
                <a:gd name="T2" fmla="*/ 13355 w 112"/>
                <a:gd name="T3" fmla="*/ 508 h 29"/>
                <a:gd name="T4" fmla="*/ 9609 w 112"/>
                <a:gd name="T5" fmla="*/ 1269 h 29"/>
                <a:gd name="T6" fmla="*/ 4663 w 112"/>
                <a:gd name="T7" fmla="*/ 760 h 29"/>
                <a:gd name="T8" fmla="*/ 258 w 112"/>
                <a:gd name="T9" fmla="*/ 508 h 29"/>
                <a:gd name="T10" fmla="*/ 12712 w 112"/>
                <a:gd name="T11" fmla="*/ 243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>
                <a:gd name="T0" fmla="*/ 384 w 115"/>
                <a:gd name="T1" fmla="*/ 6841 h 95"/>
                <a:gd name="T2" fmla="*/ 3345 w 115"/>
                <a:gd name="T3" fmla="*/ 6968 h 95"/>
                <a:gd name="T4" fmla="*/ 6457 w 115"/>
                <a:gd name="T5" fmla="*/ 9928 h 95"/>
                <a:gd name="T6" fmla="*/ 7609 w 115"/>
                <a:gd name="T7" fmla="*/ 10823 h 95"/>
                <a:gd name="T8" fmla="*/ 10438 w 115"/>
                <a:gd name="T9" fmla="*/ 6715 h 95"/>
                <a:gd name="T10" fmla="*/ 14318 w 115"/>
                <a:gd name="T11" fmla="*/ 6715 h 95"/>
                <a:gd name="T12" fmla="*/ 10185 w 115"/>
                <a:gd name="T13" fmla="*/ 3471 h 95"/>
                <a:gd name="T14" fmla="*/ 4774 w 115"/>
                <a:gd name="T15" fmla="*/ 2067 h 95"/>
                <a:gd name="T16" fmla="*/ 1556 w 115"/>
                <a:gd name="T17" fmla="*/ 5285 h 95"/>
                <a:gd name="T18" fmla="*/ 384 w 115"/>
                <a:gd name="T19" fmla="*/ 6841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6610 w 65"/>
                <a:gd name="T1" fmla="*/ 5159 h 169"/>
                <a:gd name="T2" fmla="*/ 2845 w 65"/>
                <a:gd name="T3" fmla="*/ 6332 h 169"/>
                <a:gd name="T4" fmla="*/ 2845 w 65"/>
                <a:gd name="T5" fmla="*/ 7610 h 169"/>
                <a:gd name="T6" fmla="*/ 6484 w 65"/>
                <a:gd name="T7" fmla="*/ 11617 h 169"/>
                <a:gd name="T8" fmla="*/ 4409 w 65"/>
                <a:gd name="T9" fmla="*/ 15220 h 169"/>
                <a:gd name="T10" fmla="*/ 0 w 65"/>
                <a:gd name="T11" fmla="*/ 19101 h 169"/>
                <a:gd name="T12" fmla="*/ 2202 w 65"/>
                <a:gd name="T13" fmla="*/ 19996 h 169"/>
                <a:gd name="T14" fmla="*/ 6099 w 65"/>
                <a:gd name="T15" fmla="*/ 21426 h 169"/>
                <a:gd name="T16" fmla="*/ 8174 w 65"/>
                <a:gd name="T17" fmla="*/ 20915 h 169"/>
                <a:gd name="T18" fmla="*/ 8427 w 65"/>
                <a:gd name="T19" fmla="*/ 0 h 169"/>
                <a:gd name="T20" fmla="*/ 6610 w 65"/>
                <a:gd name="T21" fmla="*/ 5159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25 h 2"/>
                <a:gd name="T2" fmla="*/ 0 w 4"/>
                <a:gd name="T3" fmla="*/ 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70819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823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DAFFA-B5F2-4933-8B3C-BD0965096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906696"/>
      </p:ext>
    </p:extLst>
  </p:cSld>
  <p:clrMapOvr>
    <a:masterClrMapping/>
  </p:clrMapOvr>
  <p:transition spd="slow">
    <p:pull dir="r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30138-3846-4CDC-B75A-D9D6D6E80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405384"/>
      </p:ext>
    </p:extLst>
  </p:cSld>
  <p:clrMapOvr>
    <a:masterClrMapping/>
  </p:clrMapOvr>
  <p:transition spd="slow">
    <p:pull dir="r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2997D-3D40-4008-9B87-0ACF6ABFB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024767"/>
      </p:ext>
    </p:extLst>
  </p:cSld>
  <p:clrMapOvr>
    <a:masterClrMapping/>
  </p:clrMapOvr>
  <p:transition spd="slow">
    <p:pull dir="r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600200"/>
            <a:ext cx="53340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B4896-2989-4E81-8C44-953C2520D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922469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31715-8DE4-41D2-A025-D2B5EC08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44AE32-97EF-46D9-8360-88524A71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179C94-BA2F-41B2-8FD5-67157809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25402C-669A-479B-8E67-0224E5E3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284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78E56-13AE-4BAB-AC3B-5C1706434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600719"/>
      </p:ext>
    </p:extLst>
  </p:cSld>
  <p:clrMapOvr>
    <a:masterClrMapping/>
  </p:clrMapOvr>
  <p:transition spd="slow">
    <p:pull dir="r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655D-57DE-436B-B292-107F7DFE65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094072"/>
      </p:ext>
    </p:extLst>
  </p:cSld>
  <p:clrMapOvr>
    <a:masterClrMapping/>
  </p:clrMapOvr>
  <p:transition spd="slow">
    <p:pull dir="r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5F5E-FE40-4CA8-A7A8-75F8FAD94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313869"/>
      </p:ext>
    </p:extLst>
  </p:cSld>
  <p:clrMapOvr>
    <a:masterClrMapping/>
  </p:clrMapOvr>
  <p:transition spd="slow">
    <p:pull dir="r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8F7C3-549D-455F-AAC7-EEB4F39C3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832698"/>
      </p:ext>
    </p:extLst>
  </p:cSld>
  <p:clrMapOvr>
    <a:masterClrMapping/>
  </p:clrMapOvr>
  <p:transition spd="slow">
    <p:pull dir="r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F661E-C4CF-4E58-B3EF-AC4C38FDB0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103891"/>
      </p:ext>
    </p:extLst>
  </p:cSld>
  <p:clrMapOvr>
    <a:masterClrMapping/>
  </p:clrMapOvr>
  <p:transition spd="slow">
    <p:pull dir="r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F7F4C-F995-47FB-9F70-4BBC9EB227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360333"/>
      </p:ext>
    </p:extLst>
  </p:cSld>
  <p:clrMapOvr>
    <a:masterClrMapping/>
  </p:clrMapOvr>
  <p:transition spd="slow">
    <p:pull dir="r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8685" y="228601"/>
            <a:ext cx="2846916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7934" y="228601"/>
            <a:ext cx="8337551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78497-B1F2-4686-8CD0-94D5008BB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200829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31482-7A8D-438F-83E1-42443F3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BFF9C2-54E2-4AB9-BA9C-ECCFCD35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8D33AE-F677-4D0D-85DB-E29D378D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0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18EA2-A44A-40B5-BA53-780B6E9D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0DA33-9858-4565-9191-E59B84A77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9FD313-7CC3-41C2-AD22-59FEEA264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225F10-3580-42AA-8754-4892E919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72FE9-BE04-4B4D-8943-F81E989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88F24-46AC-4BD4-B508-32277044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978ED-4F6F-4193-87F3-BE9CB71A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DBB509-BA98-435E-9827-EDDFE9D38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8D049-CF12-49AC-B754-D6077B8D4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CF263-FF5E-4F5E-A613-3769B549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FB97F-4316-4445-8464-64A20423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9D433-2A5E-44AF-9A92-AB6BE242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8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74955D-749E-49F4-A1EE-E25B0ACD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13F5B-199F-4A17-9902-8B6593BF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38402-8934-482A-BB52-5C2CED11C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8528-8AE5-4A38-B1F1-626D07787D1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C35DA-2B01-47C5-8B8C-9ADC1903D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C284B-CE91-44C1-9D62-BEE686119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1B07-5D1F-4416-8EC8-D12F8578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0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147483647 h 2"/>
                <a:gd name="T2" fmla="*/ 0 w 4"/>
                <a:gd name="T3" fmla="*/ 2147483647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2147483647 w 546"/>
                <a:gd name="T1" fmla="*/ 2147483647 h 497"/>
                <a:gd name="T2" fmla="*/ 2147483647 w 546"/>
                <a:gd name="T3" fmla="*/ 2147483647 h 497"/>
                <a:gd name="T4" fmla="*/ 2147483647 w 546"/>
                <a:gd name="T5" fmla="*/ 2147483647 h 497"/>
                <a:gd name="T6" fmla="*/ 2147483647 w 546"/>
                <a:gd name="T7" fmla="*/ 2147483647 h 497"/>
                <a:gd name="T8" fmla="*/ 2147483647 w 546"/>
                <a:gd name="T9" fmla="*/ 2147483647 h 497"/>
                <a:gd name="T10" fmla="*/ 2147483647 w 546"/>
                <a:gd name="T11" fmla="*/ 2147483647 h 497"/>
                <a:gd name="T12" fmla="*/ 2147483647 w 546"/>
                <a:gd name="T13" fmla="*/ 2147483647 h 497"/>
                <a:gd name="T14" fmla="*/ 2147483647 w 546"/>
                <a:gd name="T15" fmla="*/ 2147483647 h 497"/>
                <a:gd name="T16" fmla="*/ 2147483647 w 546"/>
                <a:gd name="T17" fmla="*/ 2147483647 h 497"/>
                <a:gd name="T18" fmla="*/ 2147483647 w 546"/>
                <a:gd name="T19" fmla="*/ 2147483647 h 497"/>
                <a:gd name="T20" fmla="*/ 2147483647 w 546"/>
                <a:gd name="T21" fmla="*/ 2147483647 h 497"/>
                <a:gd name="T22" fmla="*/ 2147483647 w 546"/>
                <a:gd name="T23" fmla="*/ 2147483647 h 497"/>
                <a:gd name="T24" fmla="*/ 2147483647 w 546"/>
                <a:gd name="T25" fmla="*/ 2147483647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147483647 w 97"/>
                  <a:gd name="T1" fmla="*/ 2147483647 h 37"/>
                  <a:gd name="T2" fmla="*/ 2147483647 w 97"/>
                  <a:gd name="T3" fmla="*/ 2147483647 h 37"/>
                  <a:gd name="T4" fmla="*/ 2147483647 w 97"/>
                  <a:gd name="T5" fmla="*/ 2147483647 h 37"/>
                  <a:gd name="T6" fmla="*/ 2147483647 w 97"/>
                  <a:gd name="T7" fmla="*/ 0 h 37"/>
                  <a:gd name="T8" fmla="*/ 2147483647 w 97"/>
                  <a:gd name="T9" fmla="*/ 0 h 37"/>
                  <a:gd name="T10" fmla="*/ 2147483647 w 97"/>
                  <a:gd name="T11" fmla="*/ 2147483647 h 37"/>
                  <a:gd name="T12" fmla="*/ 2147483647 w 97"/>
                  <a:gd name="T13" fmla="*/ 214748364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147483647 w 585"/>
                  <a:gd name="T1" fmla="*/ 2147483647 h 534"/>
                  <a:gd name="T2" fmla="*/ 2147483647 w 585"/>
                  <a:gd name="T3" fmla="*/ 0 h 534"/>
                  <a:gd name="T4" fmla="*/ 2147483647 w 585"/>
                  <a:gd name="T5" fmla="*/ 2147483647 h 534"/>
                  <a:gd name="T6" fmla="*/ 2147483647 w 585"/>
                  <a:gd name="T7" fmla="*/ 2147483647 h 534"/>
                  <a:gd name="T8" fmla="*/ 2147483647 w 585"/>
                  <a:gd name="T9" fmla="*/ 2147483647 h 534"/>
                  <a:gd name="T10" fmla="*/ 2147483647 w 585"/>
                  <a:gd name="T11" fmla="*/ 2147483647 h 534"/>
                  <a:gd name="T12" fmla="*/ 2147483647 w 585"/>
                  <a:gd name="T13" fmla="*/ 2147483647 h 534"/>
                  <a:gd name="T14" fmla="*/ 2147483647 w 585"/>
                  <a:gd name="T15" fmla="*/ 2147483647 h 534"/>
                  <a:gd name="T16" fmla="*/ 2147483647 w 585"/>
                  <a:gd name="T17" fmla="*/ 2147483647 h 534"/>
                  <a:gd name="T18" fmla="*/ 2147483647 w 585"/>
                  <a:gd name="T19" fmla="*/ 2147483647 h 534"/>
                  <a:gd name="T20" fmla="*/ 2147483647 w 585"/>
                  <a:gd name="T21" fmla="*/ 2147483647 h 534"/>
                  <a:gd name="T22" fmla="*/ 2147483647 w 585"/>
                  <a:gd name="T23" fmla="*/ 2147483647 h 534"/>
                  <a:gd name="T24" fmla="*/ 2147483647 w 585"/>
                  <a:gd name="T25" fmla="*/ 2147483647 h 534"/>
                  <a:gd name="T26" fmla="*/ 2147483647 w 585"/>
                  <a:gd name="T27" fmla="*/ 2147483647 h 534"/>
                  <a:gd name="T28" fmla="*/ 2147483647 w 585"/>
                  <a:gd name="T29" fmla="*/ 2147483647 h 534"/>
                  <a:gd name="T30" fmla="*/ 2147483647 w 585"/>
                  <a:gd name="T31" fmla="*/ 2147483647 h 534"/>
                  <a:gd name="T32" fmla="*/ 2147483647 w 585"/>
                  <a:gd name="T33" fmla="*/ 2147483647 h 534"/>
                  <a:gd name="T34" fmla="*/ 2147483647 w 585"/>
                  <a:gd name="T35" fmla="*/ 2147483647 h 534"/>
                  <a:gd name="T36" fmla="*/ 2147483647 w 585"/>
                  <a:gd name="T37" fmla="*/ 2147483647 h 534"/>
                  <a:gd name="T38" fmla="*/ 2147483647 w 585"/>
                  <a:gd name="T39" fmla="*/ 2147483647 h 534"/>
                  <a:gd name="T40" fmla="*/ 2147483647 w 585"/>
                  <a:gd name="T41" fmla="*/ 2147483647 h 534"/>
                  <a:gd name="T42" fmla="*/ 2147483647 w 585"/>
                  <a:gd name="T43" fmla="*/ 2147483647 h 534"/>
                  <a:gd name="T44" fmla="*/ 2147483647 w 585"/>
                  <a:gd name="T45" fmla="*/ 2147483647 h 534"/>
                  <a:gd name="T46" fmla="*/ 2147483647 w 585"/>
                  <a:gd name="T47" fmla="*/ 2147483647 h 534"/>
                  <a:gd name="T48" fmla="*/ 2147483647 w 585"/>
                  <a:gd name="T49" fmla="*/ 2147483647 h 534"/>
                  <a:gd name="T50" fmla="*/ 2147483647 w 585"/>
                  <a:gd name="T51" fmla="*/ 2147483647 h 534"/>
                  <a:gd name="T52" fmla="*/ 2147483647 w 585"/>
                  <a:gd name="T53" fmla="*/ 2147483647 h 534"/>
                  <a:gd name="T54" fmla="*/ 2147483647 w 585"/>
                  <a:gd name="T55" fmla="*/ 2147483647 h 534"/>
                  <a:gd name="T56" fmla="*/ 2147483647 w 585"/>
                  <a:gd name="T57" fmla="*/ 2147483647 h 534"/>
                  <a:gd name="T58" fmla="*/ 2147483647 w 585"/>
                  <a:gd name="T59" fmla="*/ 2147483647 h 534"/>
                  <a:gd name="T60" fmla="*/ 2147483647 w 585"/>
                  <a:gd name="T61" fmla="*/ 2147483647 h 534"/>
                  <a:gd name="T62" fmla="*/ 2147483647 w 585"/>
                  <a:gd name="T63" fmla="*/ 2147483647 h 534"/>
                  <a:gd name="T64" fmla="*/ 2147483647 w 585"/>
                  <a:gd name="T65" fmla="*/ 2147483647 h 534"/>
                  <a:gd name="T66" fmla="*/ 2147483647 w 585"/>
                  <a:gd name="T67" fmla="*/ 2147483647 h 534"/>
                  <a:gd name="T68" fmla="*/ 2147483647 w 585"/>
                  <a:gd name="T69" fmla="*/ 2147483647 h 534"/>
                  <a:gd name="T70" fmla="*/ 2147483647 w 585"/>
                  <a:gd name="T71" fmla="*/ 2147483647 h 534"/>
                  <a:gd name="T72" fmla="*/ 2147483647 w 585"/>
                  <a:gd name="T73" fmla="*/ 2147483647 h 534"/>
                  <a:gd name="T74" fmla="*/ 2147483647 w 585"/>
                  <a:gd name="T75" fmla="*/ 2147483647 h 534"/>
                  <a:gd name="T76" fmla="*/ 2147483647 w 585"/>
                  <a:gd name="T77" fmla="*/ 2147483647 h 534"/>
                  <a:gd name="T78" fmla="*/ 2147483647 w 585"/>
                  <a:gd name="T79" fmla="*/ 2147483647 h 534"/>
                  <a:gd name="T80" fmla="*/ 2147483647 w 585"/>
                  <a:gd name="T81" fmla="*/ 2147483647 h 534"/>
                  <a:gd name="T82" fmla="*/ 2147483647 w 585"/>
                  <a:gd name="T83" fmla="*/ 2147483647 h 534"/>
                  <a:gd name="T84" fmla="*/ 2147483647 w 585"/>
                  <a:gd name="T85" fmla="*/ 2147483647 h 534"/>
                  <a:gd name="T86" fmla="*/ 2147483647 w 585"/>
                  <a:gd name="T87" fmla="*/ 2147483647 h 534"/>
                  <a:gd name="T88" fmla="*/ 2147483647 w 585"/>
                  <a:gd name="T89" fmla="*/ 2147483647 h 534"/>
                  <a:gd name="T90" fmla="*/ 2147483647 w 585"/>
                  <a:gd name="T91" fmla="*/ 2147483647 h 534"/>
                  <a:gd name="T92" fmla="*/ 2147483647 w 585"/>
                  <a:gd name="T93" fmla="*/ 2147483647 h 534"/>
                  <a:gd name="T94" fmla="*/ 2147483647 w 585"/>
                  <a:gd name="T95" fmla="*/ 2147483647 h 534"/>
                  <a:gd name="T96" fmla="*/ 2147483647 w 585"/>
                  <a:gd name="T97" fmla="*/ 2147483647 h 534"/>
                  <a:gd name="T98" fmla="*/ 2147483647 w 585"/>
                  <a:gd name="T99" fmla="*/ 2147483647 h 534"/>
                  <a:gd name="T100" fmla="*/ 2147483647 w 585"/>
                  <a:gd name="T101" fmla="*/ 2147483647 h 534"/>
                  <a:gd name="T102" fmla="*/ 2147483647 w 585"/>
                  <a:gd name="T103" fmla="*/ 2147483647 h 534"/>
                  <a:gd name="T104" fmla="*/ 2147483647 w 585"/>
                  <a:gd name="T105" fmla="*/ 2147483647 h 534"/>
                  <a:gd name="T106" fmla="*/ 2147483647 w 585"/>
                  <a:gd name="T107" fmla="*/ 2147483647 h 534"/>
                  <a:gd name="T108" fmla="*/ 2147483647 w 585"/>
                  <a:gd name="T109" fmla="*/ 2147483647 h 534"/>
                  <a:gd name="T110" fmla="*/ 2147483647 w 585"/>
                  <a:gd name="T111" fmla="*/ 2147483647 h 534"/>
                  <a:gd name="T112" fmla="*/ 2147483647 w 585"/>
                  <a:gd name="T113" fmla="*/ 2147483647 h 534"/>
                  <a:gd name="T114" fmla="*/ 2147483647 w 585"/>
                  <a:gd name="T115" fmla="*/ 2147483647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2147483647 w 47"/>
                  <a:gd name="T1" fmla="*/ 2147483647 h 56"/>
                  <a:gd name="T2" fmla="*/ 2147483647 w 47"/>
                  <a:gd name="T3" fmla="*/ 2147483647 h 56"/>
                  <a:gd name="T4" fmla="*/ 2147483647 w 47"/>
                  <a:gd name="T5" fmla="*/ 2147483647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2147483647 w 41"/>
                  <a:gd name="T1" fmla="*/ 2147483647 h 75"/>
                  <a:gd name="T2" fmla="*/ 2147483647 w 41"/>
                  <a:gd name="T3" fmla="*/ 2147483647 h 75"/>
                  <a:gd name="T4" fmla="*/ 2147483647 w 41"/>
                  <a:gd name="T5" fmla="*/ 2147483647 h 75"/>
                  <a:gd name="T6" fmla="*/ 2147483647 w 41"/>
                  <a:gd name="T7" fmla="*/ 2147483647 h 75"/>
                  <a:gd name="T8" fmla="*/ 2147483647 w 41"/>
                  <a:gd name="T9" fmla="*/ 214748364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2147483647 w 135"/>
                  <a:gd name="T1" fmla="*/ 2147483647 h 63"/>
                  <a:gd name="T2" fmla="*/ 2147483647 w 135"/>
                  <a:gd name="T3" fmla="*/ 2147483647 h 63"/>
                  <a:gd name="T4" fmla="*/ 2147483647 w 135"/>
                  <a:gd name="T5" fmla="*/ 2147483647 h 63"/>
                  <a:gd name="T6" fmla="*/ 2147483647 w 135"/>
                  <a:gd name="T7" fmla="*/ 2147483647 h 63"/>
                  <a:gd name="T8" fmla="*/ 2147483647 w 135"/>
                  <a:gd name="T9" fmla="*/ 2147483647 h 63"/>
                  <a:gd name="T10" fmla="*/ 2147483647 w 135"/>
                  <a:gd name="T11" fmla="*/ 2147483647 h 63"/>
                  <a:gd name="T12" fmla="*/ 2147483647 w 135"/>
                  <a:gd name="T13" fmla="*/ 2147483647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2147483647 w 97"/>
                  <a:gd name="T1" fmla="*/ 2147483647 h 102"/>
                  <a:gd name="T2" fmla="*/ 2147483647 w 97"/>
                  <a:gd name="T3" fmla="*/ 2147483647 h 102"/>
                  <a:gd name="T4" fmla="*/ 2147483647 w 97"/>
                  <a:gd name="T5" fmla="*/ 2147483647 h 102"/>
                  <a:gd name="T6" fmla="*/ 2147483647 w 97"/>
                  <a:gd name="T7" fmla="*/ 2147483647 h 102"/>
                  <a:gd name="T8" fmla="*/ 2147483647 w 97"/>
                  <a:gd name="T9" fmla="*/ 214748364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2147483647 w 99"/>
                  <a:gd name="T1" fmla="*/ 0 h 19"/>
                  <a:gd name="T2" fmla="*/ 2147483647 w 99"/>
                  <a:gd name="T3" fmla="*/ 2147483647 h 19"/>
                  <a:gd name="T4" fmla="*/ 2147483647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2147483647 w 76"/>
                  <a:gd name="T1" fmla="*/ 2147483647 h 47"/>
                  <a:gd name="T2" fmla="*/ 2147483647 w 76"/>
                  <a:gd name="T3" fmla="*/ 2147483647 h 47"/>
                  <a:gd name="T4" fmla="*/ 2147483647 w 76"/>
                  <a:gd name="T5" fmla="*/ 2147483647 h 47"/>
                  <a:gd name="T6" fmla="*/ 2147483647 w 76"/>
                  <a:gd name="T7" fmla="*/ 2147483647 h 47"/>
                  <a:gd name="T8" fmla="*/ 2147483647 w 76"/>
                  <a:gd name="T9" fmla="*/ 21474836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147483647 w 82"/>
                  <a:gd name="T1" fmla="*/ 2147483647 h 37"/>
                  <a:gd name="T2" fmla="*/ 2147483647 w 82"/>
                  <a:gd name="T3" fmla="*/ 2147483647 h 37"/>
                  <a:gd name="T4" fmla="*/ 2147483647 w 82"/>
                  <a:gd name="T5" fmla="*/ 2147483647 h 37"/>
                  <a:gd name="T6" fmla="*/ 2147483647 w 82"/>
                  <a:gd name="T7" fmla="*/ 2147483647 h 37"/>
                  <a:gd name="T8" fmla="*/ 2147483647 w 82"/>
                  <a:gd name="T9" fmla="*/ 2147483647 h 37"/>
                  <a:gd name="T10" fmla="*/ 2147483647 w 82"/>
                  <a:gd name="T11" fmla="*/ 0 h 37"/>
                  <a:gd name="T12" fmla="*/ 2147483647 w 82"/>
                  <a:gd name="T13" fmla="*/ 214748364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2147483647 w 138"/>
                  <a:gd name="T1" fmla="*/ 2147483647 h 33"/>
                  <a:gd name="T2" fmla="*/ 2147483647 w 138"/>
                  <a:gd name="T3" fmla="*/ 2147483647 h 33"/>
                  <a:gd name="T4" fmla="*/ 2147483647 w 138"/>
                  <a:gd name="T5" fmla="*/ 2147483647 h 33"/>
                  <a:gd name="T6" fmla="*/ 2147483647 w 138"/>
                  <a:gd name="T7" fmla="*/ 2147483647 h 33"/>
                  <a:gd name="T8" fmla="*/ 2147483647 w 138"/>
                  <a:gd name="T9" fmla="*/ 2147483647 h 33"/>
                  <a:gd name="T10" fmla="*/ 2147483647 w 138"/>
                  <a:gd name="T11" fmla="*/ 2147483647 h 33"/>
                  <a:gd name="T12" fmla="*/ 2147483647 w 138"/>
                  <a:gd name="T13" fmla="*/ 2147483647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2147483647 w 112"/>
                  <a:gd name="T1" fmla="*/ 2147483647 h 29"/>
                  <a:gd name="T2" fmla="*/ 2147483647 w 112"/>
                  <a:gd name="T3" fmla="*/ 2147483647 h 29"/>
                  <a:gd name="T4" fmla="*/ 2147483647 w 112"/>
                  <a:gd name="T5" fmla="*/ 2147483647 h 29"/>
                  <a:gd name="T6" fmla="*/ 2147483647 w 112"/>
                  <a:gd name="T7" fmla="*/ 2147483647 h 29"/>
                  <a:gd name="T8" fmla="*/ 2147483647 w 112"/>
                  <a:gd name="T9" fmla="*/ 2147483647 h 29"/>
                  <a:gd name="T10" fmla="*/ 2147483647 w 112"/>
                  <a:gd name="T11" fmla="*/ 2147483647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2147483647 w 115"/>
                  <a:gd name="T1" fmla="*/ 2147483647 h 95"/>
                  <a:gd name="T2" fmla="*/ 2147483647 w 115"/>
                  <a:gd name="T3" fmla="*/ 2147483647 h 95"/>
                  <a:gd name="T4" fmla="*/ 2147483647 w 115"/>
                  <a:gd name="T5" fmla="*/ 2147483647 h 95"/>
                  <a:gd name="T6" fmla="*/ 2147483647 w 115"/>
                  <a:gd name="T7" fmla="*/ 2147483647 h 95"/>
                  <a:gd name="T8" fmla="*/ 2147483647 w 115"/>
                  <a:gd name="T9" fmla="*/ 2147483647 h 95"/>
                  <a:gd name="T10" fmla="*/ 2147483647 w 115"/>
                  <a:gd name="T11" fmla="*/ 2147483647 h 95"/>
                  <a:gd name="T12" fmla="*/ 2147483647 w 115"/>
                  <a:gd name="T13" fmla="*/ 2147483647 h 95"/>
                  <a:gd name="T14" fmla="*/ 2147483647 w 115"/>
                  <a:gd name="T15" fmla="*/ 2147483647 h 95"/>
                  <a:gd name="T16" fmla="*/ 2147483647 w 115"/>
                  <a:gd name="T17" fmla="*/ 2147483647 h 95"/>
                  <a:gd name="T18" fmla="*/ 2147483647 w 115"/>
                  <a:gd name="T19" fmla="*/ 2147483647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2147483647 w 65"/>
                  <a:gd name="T1" fmla="*/ 2147483647 h 169"/>
                  <a:gd name="T2" fmla="*/ 2147483647 w 65"/>
                  <a:gd name="T3" fmla="*/ 2147483647 h 169"/>
                  <a:gd name="T4" fmla="*/ 2147483647 w 65"/>
                  <a:gd name="T5" fmla="*/ 2147483647 h 169"/>
                  <a:gd name="T6" fmla="*/ 2147483647 w 65"/>
                  <a:gd name="T7" fmla="*/ 2147483647 h 169"/>
                  <a:gd name="T8" fmla="*/ 2147483647 w 65"/>
                  <a:gd name="T9" fmla="*/ 2147483647 h 169"/>
                  <a:gd name="T10" fmla="*/ 0 w 65"/>
                  <a:gd name="T11" fmla="*/ 2147483647 h 169"/>
                  <a:gd name="T12" fmla="*/ 2147483647 w 65"/>
                  <a:gd name="T13" fmla="*/ 2147483647 h 169"/>
                  <a:gd name="T14" fmla="*/ 2147483647 w 65"/>
                  <a:gd name="T15" fmla="*/ 2147483647 h 169"/>
                  <a:gd name="T16" fmla="*/ 2147483647 w 65"/>
                  <a:gd name="T17" fmla="*/ 2147483647 h 169"/>
                  <a:gd name="T18" fmla="*/ 2147483647 w 65"/>
                  <a:gd name="T19" fmla="*/ 0 h 169"/>
                  <a:gd name="T20" fmla="*/ 2147483647 w 65"/>
                  <a:gd name="T21" fmla="*/ 2147483647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882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883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884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04F09EE-E89E-4638-9BF7-71989B4ED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42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83654 w 4"/>
                <a:gd name="T5" fmla="*/ 337394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83654 w 4"/>
                <a:gd name="T15" fmla="*/ 1014909 h 60"/>
                <a:gd name="T16" fmla="*/ 83654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83654 w 4"/>
                <a:gd name="T5" fmla="*/ 331760 h 60"/>
                <a:gd name="T6" fmla="*/ 83654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83654 w 4"/>
                <a:gd name="T15" fmla="*/ 995133 h 60"/>
                <a:gd name="T16" fmla="*/ 83654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7394 h 60"/>
                <a:gd name="T4" fmla="*/ 62500 w 4"/>
                <a:gd name="T5" fmla="*/ 337394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78178 h 60"/>
                <a:gd name="T12" fmla="*/ 0 w 4"/>
                <a:gd name="T13" fmla="*/ 1014909 h 60"/>
                <a:gd name="T14" fmla="*/ 62500 w 4"/>
                <a:gd name="T15" fmla="*/ 1014909 h 60"/>
                <a:gd name="T16" fmla="*/ 62500 w 4"/>
                <a:gd name="T17" fmla="*/ 678178 h 60"/>
                <a:gd name="T18" fmla="*/ 0 w 4"/>
                <a:gd name="T19" fmla="*/ 67817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331760 h 60"/>
                <a:gd name="T4" fmla="*/ 62500 w 4"/>
                <a:gd name="T5" fmla="*/ 331760 h 60"/>
                <a:gd name="T6" fmla="*/ 62500 w 4"/>
                <a:gd name="T7" fmla="*/ 0 h 60"/>
                <a:gd name="T8" fmla="*/ 0 w 4"/>
                <a:gd name="T9" fmla="*/ 0 h 60"/>
                <a:gd name="T10" fmla="*/ 0 w 4"/>
                <a:gd name="T11" fmla="*/ 663398 h 60"/>
                <a:gd name="T12" fmla="*/ 0 w 4"/>
                <a:gd name="T13" fmla="*/ 995133 h 60"/>
                <a:gd name="T14" fmla="*/ 62500 w 4"/>
                <a:gd name="T15" fmla="*/ 995133 h 60"/>
                <a:gd name="T16" fmla="*/ 62500 w 4"/>
                <a:gd name="T17" fmla="*/ 663398 h 60"/>
                <a:gd name="T18" fmla="*/ 0 w 4"/>
                <a:gd name="T19" fmla="*/ 66339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5625 h 2"/>
                <a:gd name="T2" fmla="*/ 0 w 4"/>
                <a:gd name="T3" fmla="*/ 15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495094 w 41"/>
                <a:gd name="T1" fmla="*/ 202930 h 16"/>
                <a:gd name="T2" fmla="*/ 613346 w 41"/>
                <a:gd name="T3" fmla="*/ 169457 h 16"/>
                <a:gd name="T4" fmla="*/ 629583 w 41"/>
                <a:gd name="T5" fmla="*/ 153105 h 16"/>
                <a:gd name="T6" fmla="*/ 515284 w 41"/>
                <a:gd name="T7" fmla="*/ 16478 h 16"/>
                <a:gd name="T8" fmla="*/ 131273 w 41"/>
                <a:gd name="T9" fmla="*/ 186578 h 16"/>
                <a:gd name="T10" fmla="*/ 495094 w 41"/>
                <a:gd name="T11" fmla="*/ 2029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725471 w 210"/>
                <a:gd name="T1" fmla="*/ 2593070 h 193"/>
                <a:gd name="T2" fmla="*/ 2543632 w 210"/>
                <a:gd name="T3" fmla="*/ 2090122 h 193"/>
                <a:gd name="T4" fmla="*/ 2374839 w 210"/>
                <a:gd name="T5" fmla="*/ 1657142 h 193"/>
                <a:gd name="T6" fmla="*/ 2758843 w 210"/>
                <a:gd name="T7" fmla="*/ 1554465 h 193"/>
                <a:gd name="T8" fmla="*/ 2440926 w 210"/>
                <a:gd name="T9" fmla="*/ 1372767 h 193"/>
                <a:gd name="T10" fmla="*/ 2626007 w 210"/>
                <a:gd name="T11" fmla="*/ 1389060 h 193"/>
                <a:gd name="T12" fmla="*/ 2626007 w 210"/>
                <a:gd name="T13" fmla="*/ 1286383 h 193"/>
                <a:gd name="T14" fmla="*/ 2259091 w 210"/>
                <a:gd name="T15" fmla="*/ 1302803 h 193"/>
                <a:gd name="T16" fmla="*/ 2140117 w 210"/>
                <a:gd name="T17" fmla="*/ 2090122 h 193"/>
                <a:gd name="T18" fmla="*/ 2074005 w 210"/>
                <a:gd name="T19" fmla="*/ 1405349 h 193"/>
                <a:gd name="T20" fmla="*/ 1974673 w 210"/>
                <a:gd name="T21" fmla="*/ 1120974 h 193"/>
                <a:gd name="T22" fmla="*/ 2074005 w 210"/>
                <a:gd name="T23" fmla="*/ 853403 h 193"/>
                <a:gd name="T24" fmla="*/ 2024339 w 210"/>
                <a:gd name="T25" fmla="*/ 618693 h 193"/>
                <a:gd name="T26" fmla="*/ 1990992 w 210"/>
                <a:gd name="T27" fmla="*/ 400246 h 193"/>
                <a:gd name="T28" fmla="*/ 2209425 w 210"/>
                <a:gd name="T29" fmla="*/ 651402 h 193"/>
                <a:gd name="T30" fmla="*/ 2493965 w 210"/>
                <a:gd name="T31" fmla="*/ 300815 h 193"/>
                <a:gd name="T32" fmla="*/ 2457372 w 210"/>
                <a:gd name="T33" fmla="*/ 601610 h 193"/>
                <a:gd name="T34" fmla="*/ 2391285 w 210"/>
                <a:gd name="T35" fmla="*/ 803739 h 193"/>
                <a:gd name="T36" fmla="*/ 2408216 w 210"/>
                <a:gd name="T37" fmla="*/ 1120974 h 193"/>
                <a:gd name="T38" fmla="*/ 3327266 w 210"/>
                <a:gd name="T39" fmla="*/ 485866 h 193"/>
                <a:gd name="T40" fmla="*/ 1504945 w 210"/>
                <a:gd name="T41" fmla="*/ 16289 h 193"/>
                <a:gd name="T42" fmla="*/ 936006 w 210"/>
                <a:gd name="T43" fmla="*/ 132165 h 193"/>
                <a:gd name="T44" fmla="*/ 1422569 w 210"/>
                <a:gd name="T45" fmla="*/ 201491 h 193"/>
                <a:gd name="T46" fmla="*/ 1002093 w 210"/>
                <a:gd name="T47" fmla="*/ 366900 h 193"/>
                <a:gd name="T48" fmla="*/ 969358 w 210"/>
                <a:gd name="T49" fmla="*/ 485866 h 193"/>
                <a:gd name="T50" fmla="*/ 635046 w 210"/>
                <a:gd name="T51" fmla="*/ 284501 h 193"/>
                <a:gd name="T52" fmla="*/ 218458 w 210"/>
                <a:gd name="T53" fmla="*/ 1924718 h 193"/>
                <a:gd name="T54" fmla="*/ 1019024 w 210"/>
                <a:gd name="T55" fmla="*/ 2440733 h 193"/>
                <a:gd name="T56" fmla="*/ 754146 w 210"/>
                <a:gd name="T57" fmla="*/ 2225533 h 193"/>
                <a:gd name="T58" fmla="*/ 585379 w 210"/>
                <a:gd name="T59" fmla="*/ 2424288 h 193"/>
                <a:gd name="T60" fmla="*/ 535713 w 210"/>
                <a:gd name="T61" fmla="*/ 2139786 h 193"/>
                <a:gd name="T62" fmla="*/ 770435 w 210"/>
                <a:gd name="T63" fmla="*/ 1438720 h 193"/>
                <a:gd name="T64" fmla="*/ 1121067 w 210"/>
                <a:gd name="T65" fmla="*/ 1389060 h 193"/>
                <a:gd name="T66" fmla="*/ 1187817 w 210"/>
                <a:gd name="T67" fmla="*/ 1587173 h 193"/>
                <a:gd name="T68" fmla="*/ 1019024 w 210"/>
                <a:gd name="T69" fmla="*/ 2024042 h 193"/>
                <a:gd name="T70" fmla="*/ 1521361 w 210"/>
                <a:gd name="T71" fmla="*/ 3009605 h 193"/>
                <a:gd name="T72" fmla="*/ 3112697 w 210"/>
                <a:gd name="T73" fmla="*/ 2774894 h 193"/>
                <a:gd name="T74" fmla="*/ 3043389 w 210"/>
                <a:gd name="T75" fmla="*/ 1104559 h 193"/>
                <a:gd name="T76" fmla="*/ 2758843 w 210"/>
                <a:gd name="T77" fmla="*/ 1001882 h 193"/>
                <a:gd name="T78" fmla="*/ 1888949 w 210"/>
                <a:gd name="T79" fmla="*/ 1018939 h 193"/>
                <a:gd name="T80" fmla="*/ 1805906 w 210"/>
                <a:gd name="T81" fmla="*/ 1455140 h 193"/>
                <a:gd name="T82" fmla="*/ 1908586 w 210"/>
                <a:gd name="T83" fmla="*/ 836472 h 193"/>
                <a:gd name="T84" fmla="*/ 1488651 w 210"/>
                <a:gd name="T85" fmla="*/ 432980 h 193"/>
                <a:gd name="T86" fmla="*/ 1756113 w 210"/>
                <a:gd name="T87" fmla="*/ 585317 h 193"/>
                <a:gd name="T88" fmla="*/ 1019024 w 210"/>
                <a:gd name="T89" fmla="*/ 1204010 h 193"/>
                <a:gd name="T90" fmla="*/ 400293 w 210"/>
                <a:gd name="T91" fmla="*/ 618693 h 193"/>
                <a:gd name="T92" fmla="*/ 1138024 w 210"/>
                <a:gd name="T93" fmla="*/ 668358 h 193"/>
                <a:gd name="T94" fmla="*/ 1323237 w 210"/>
                <a:gd name="T95" fmla="*/ 668358 h 193"/>
                <a:gd name="T96" fmla="*/ 1805906 w 210"/>
                <a:gd name="T97" fmla="*/ 754079 h 193"/>
                <a:gd name="T98" fmla="*/ 1657418 w 210"/>
                <a:gd name="T99" fmla="*/ 1554465 h 193"/>
                <a:gd name="T100" fmla="*/ 1554738 w 210"/>
                <a:gd name="T101" fmla="*/ 853403 h 193"/>
                <a:gd name="T102" fmla="*/ 1019024 w 210"/>
                <a:gd name="T103" fmla="*/ 1204010 h 193"/>
                <a:gd name="T104" fmla="*/ 1339526 w 210"/>
                <a:gd name="T105" fmla="*/ 1372767 h 193"/>
                <a:gd name="T106" fmla="*/ 1471694 w 210"/>
                <a:gd name="T107" fmla="*/ 969148 h 193"/>
                <a:gd name="T108" fmla="*/ 1706447 w 210"/>
                <a:gd name="T109" fmla="*/ 2424288 h 193"/>
                <a:gd name="T110" fmla="*/ 1372903 w 210"/>
                <a:gd name="T111" fmla="*/ 1604256 h 193"/>
                <a:gd name="T112" fmla="*/ 1958252 w 210"/>
                <a:gd name="T113" fmla="*/ 1773018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35109 w 17"/>
                <a:gd name="T1" fmla="*/ 89944 h 20"/>
                <a:gd name="T2" fmla="*/ 152630 w 17"/>
                <a:gd name="T3" fmla="*/ 351788 h 20"/>
                <a:gd name="T4" fmla="*/ 235109 w 17"/>
                <a:gd name="T5" fmla="*/ 89944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116675 w 15"/>
                <a:gd name="T1" fmla="*/ 162177 h 27"/>
                <a:gd name="T2" fmla="*/ 66591 w 15"/>
                <a:gd name="T3" fmla="*/ 408816 h 27"/>
                <a:gd name="T4" fmla="*/ 253759 w 15"/>
                <a:gd name="T5" fmla="*/ 262621 h 27"/>
                <a:gd name="T6" fmla="*/ 220081 w 15"/>
                <a:gd name="T7" fmla="*/ 129321 h 27"/>
                <a:gd name="T8" fmla="*/ 116675 w 15"/>
                <a:gd name="T9" fmla="*/ 16217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675196 w 48"/>
                <a:gd name="T1" fmla="*/ 32329 h 23"/>
                <a:gd name="T2" fmla="*/ 153105 w 48"/>
                <a:gd name="T3" fmla="*/ 16154 h 23"/>
                <a:gd name="T4" fmla="*/ 16478 w 48"/>
                <a:gd name="T5" fmla="*/ 146896 h 23"/>
                <a:gd name="T6" fmla="*/ 369132 w 48"/>
                <a:gd name="T7" fmla="*/ 346119 h 23"/>
                <a:gd name="T8" fmla="*/ 572063 w 48"/>
                <a:gd name="T9" fmla="*/ 329329 h 23"/>
                <a:gd name="T10" fmla="*/ 675196 w 48"/>
                <a:gd name="T11" fmla="*/ 313150 h 23"/>
                <a:gd name="T12" fmla="*/ 675196 w 48"/>
                <a:gd name="T13" fmla="*/ 3232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400293 w 35"/>
                <a:gd name="T1" fmla="*/ 33306 h 37"/>
                <a:gd name="T2" fmla="*/ 185086 w 35"/>
                <a:gd name="T3" fmla="*/ 33306 h 37"/>
                <a:gd name="T4" fmla="*/ 66087 w 35"/>
                <a:gd name="T5" fmla="*/ 332804 h 37"/>
                <a:gd name="T6" fmla="*/ 469601 w 35"/>
                <a:gd name="T7" fmla="*/ 365984 h 37"/>
                <a:gd name="T8" fmla="*/ 400293 w 35"/>
                <a:gd name="T9" fmla="*/ 3330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82376 w 35"/>
                <a:gd name="T1" fmla="*/ 0 h 7"/>
                <a:gd name="T2" fmla="*/ 234879 w 35"/>
                <a:gd name="T3" fmla="*/ 93708 h 7"/>
                <a:gd name="T4" fmla="*/ 82376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121367 w 27"/>
                <a:gd name="T1" fmla="*/ 219409 h 16"/>
                <a:gd name="T2" fmla="*/ 426922 w 27"/>
                <a:gd name="T3" fmla="*/ 99903 h 16"/>
                <a:gd name="T4" fmla="*/ 288974 w 27"/>
                <a:gd name="T5" fmla="*/ 16478 h 16"/>
                <a:gd name="T6" fmla="*/ 121367 w 27"/>
                <a:gd name="T7" fmla="*/ 186578 h 16"/>
                <a:gd name="T8" fmla="*/ 121367 w 27"/>
                <a:gd name="T9" fmla="*/ 21940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416587 w 35"/>
                <a:gd name="T1" fmla="*/ 99553 h 17"/>
                <a:gd name="T2" fmla="*/ 132168 w 35"/>
                <a:gd name="T3" fmla="*/ 168955 h 17"/>
                <a:gd name="T4" fmla="*/ 99459 w 35"/>
                <a:gd name="T5" fmla="*/ 218784 h 17"/>
                <a:gd name="T6" fmla="*/ 453312 w 35"/>
                <a:gd name="T7" fmla="*/ 202353 h 17"/>
                <a:gd name="T8" fmla="*/ 416587 w 35"/>
                <a:gd name="T9" fmla="*/ 99553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670678 w 49"/>
                <a:gd name="T1" fmla="*/ 46875 h 12"/>
                <a:gd name="T2" fmla="*/ 488266 w 49"/>
                <a:gd name="T3" fmla="*/ 15625 h 12"/>
                <a:gd name="T4" fmla="*/ 116170 w 49"/>
                <a:gd name="T5" fmla="*/ 0 h 12"/>
                <a:gd name="T6" fmla="*/ 33455 w 49"/>
                <a:gd name="T7" fmla="*/ 78125 h 12"/>
                <a:gd name="T8" fmla="*/ 335261 w 49"/>
                <a:gd name="T9" fmla="*/ 125000 h 12"/>
                <a:gd name="T10" fmla="*/ 690888 w 49"/>
                <a:gd name="T11" fmla="*/ 125000 h 12"/>
                <a:gd name="T12" fmla="*/ 670678 w 49"/>
                <a:gd name="T13" fmla="*/ 4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632893 w 40"/>
                <a:gd name="T1" fmla="*/ 34313 h 11"/>
                <a:gd name="T2" fmla="*/ 444413 w 40"/>
                <a:gd name="T3" fmla="*/ 68473 h 11"/>
                <a:gd name="T4" fmla="*/ 222219 w 40"/>
                <a:gd name="T5" fmla="*/ 51057 h 11"/>
                <a:gd name="T6" fmla="*/ 16610 w 40"/>
                <a:gd name="T7" fmla="*/ 34313 h 11"/>
                <a:gd name="T8" fmla="*/ 599048 w 40"/>
                <a:gd name="T9" fmla="*/ 140392 h 11"/>
                <a:gd name="T10" fmla="*/ 632893 w 40"/>
                <a:gd name="T11" fmla="*/ 34313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462645 w 41"/>
                <a:gd name="T1" fmla="*/ 152630 h 34"/>
                <a:gd name="T2" fmla="*/ 216335 w 41"/>
                <a:gd name="T3" fmla="*/ 99553 h 34"/>
                <a:gd name="T4" fmla="*/ 65639 w 41"/>
                <a:gd name="T5" fmla="*/ 251540 h 34"/>
                <a:gd name="T6" fmla="*/ 16212 w 41"/>
                <a:gd name="T7" fmla="*/ 318362 h 34"/>
                <a:gd name="T8" fmla="*/ 147485 w 41"/>
                <a:gd name="T9" fmla="*/ 318362 h 34"/>
                <a:gd name="T10" fmla="*/ 281974 w 41"/>
                <a:gd name="T11" fmla="*/ 453893 h 34"/>
                <a:gd name="T12" fmla="*/ 347609 w 41"/>
                <a:gd name="T13" fmla="*/ 503621 h 34"/>
                <a:gd name="T14" fmla="*/ 478882 w 41"/>
                <a:gd name="T15" fmla="*/ 318362 h 34"/>
                <a:gd name="T16" fmla="*/ 646557 w 41"/>
                <a:gd name="T17" fmla="*/ 318362 h 34"/>
                <a:gd name="T18" fmla="*/ 462645 w 41"/>
                <a:gd name="T19" fmla="*/ 15263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360652 w 25"/>
                <a:gd name="T1" fmla="*/ 32411 h 63"/>
                <a:gd name="T2" fmla="*/ 296130 w 25"/>
                <a:gd name="T3" fmla="*/ 281768 h 63"/>
                <a:gd name="T4" fmla="*/ 113546 w 25"/>
                <a:gd name="T5" fmla="*/ 331043 h 63"/>
                <a:gd name="T6" fmla="*/ 113546 w 25"/>
                <a:gd name="T7" fmla="*/ 380419 h 63"/>
                <a:gd name="T8" fmla="*/ 279342 w 25"/>
                <a:gd name="T9" fmla="*/ 563430 h 63"/>
                <a:gd name="T10" fmla="*/ 194856 w 25"/>
                <a:gd name="T11" fmla="*/ 743969 h 63"/>
                <a:gd name="T12" fmla="*/ 0 w 25"/>
                <a:gd name="T13" fmla="*/ 910777 h 63"/>
                <a:gd name="T14" fmla="*/ 81285 w 25"/>
                <a:gd name="T15" fmla="*/ 960027 h 63"/>
                <a:gd name="T16" fmla="*/ 263209 w 25"/>
                <a:gd name="T17" fmla="*/ 1025636 h 63"/>
                <a:gd name="T18" fmla="*/ 377415 w 25"/>
                <a:gd name="T19" fmla="*/ 943824 h 63"/>
                <a:gd name="T20" fmla="*/ 409676 w 25"/>
                <a:gd name="T21" fmla="*/ 232387 h 63"/>
                <a:gd name="T22" fmla="*/ 409676 w 25"/>
                <a:gd name="T23" fmla="*/ 32411 h 63"/>
                <a:gd name="T24" fmla="*/ 360652 w 25"/>
                <a:gd name="T25" fmla="*/ 3241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13870 w 546"/>
                <a:gd name="T1" fmla="*/ 2494 h 497"/>
                <a:gd name="T2" fmla="*/ 6614 w 546"/>
                <a:gd name="T3" fmla="*/ 42486 h 497"/>
                <a:gd name="T4" fmla="*/ 15096 w 546"/>
                <a:gd name="T5" fmla="*/ 235430 h 497"/>
                <a:gd name="T6" fmla="*/ 32475 w 546"/>
                <a:gd name="T7" fmla="*/ 273810 h 497"/>
                <a:gd name="T8" fmla="*/ 94899 w 546"/>
                <a:gd name="T9" fmla="*/ 288664 h 497"/>
                <a:gd name="T10" fmla="*/ 122665 w 546"/>
                <a:gd name="T11" fmla="*/ 296468 h 497"/>
                <a:gd name="T12" fmla="*/ 312253 w 546"/>
                <a:gd name="T13" fmla="*/ 284524 h 497"/>
                <a:gd name="T14" fmla="*/ 320166 w 546"/>
                <a:gd name="T15" fmla="*/ 100055 h 497"/>
                <a:gd name="T16" fmla="*/ 221691 w 546"/>
                <a:gd name="T17" fmla="*/ 9517 h 497"/>
                <a:gd name="T18" fmla="*/ 149505 w 546"/>
                <a:gd name="T19" fmla="*/ 17331 h 497"/>
                <a:gd name="T20" fmla="*/ 118895 w 546"/>
                <a:gd name="T21" fmla="*/ 6608 h 497"/>
                <a:gd name="T22" fmla="*/ 90780 w 546"/>
                <a:gd name="T23" fmla="*/ 1196 h 497"/>
                <a:gd name="T24" fmla="*/ 13870 w 546"/>
                <a:gd name="T25" fmla="*/ 2494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1181284 w 97"/>
                  <a:gd name="T1" fmla="*/ 415565 h 37"/>
                  <a:gd name="T2" fmla="*/ 1513352 w 97"/>
                  <a:gd name="T3" fmla="*/ 332804 h 37"/>
                  <a:gd name="T4" fmla="*/ 1529608 w 97"/>
                  <a:gd name="T5" fmla="*/ 283891 h 37"/>
                  <a:gd name="T6" fmla="*/ 1463847 w 97"/>
                  <a:gd name="T7" fmla="*/ 0 h 37"/>
                  <a:gd name="T8" fmla="*/ 414186 w 97"/>
                  <a:gd name="T9" fmla="*/ 0 h 37"/>
                  <a:gd name="T10" fmla="*/ 167959 w 97"/>
                  <a:gd name="T11" fmla="*/ 365984 h 37"/>
                  <a:gd name="T12" fmla="*/ 1181284 w 97"/>
                  <a:gd name="T13" fmla="*/ 415565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8422119 w 585"/>
                  <a:gd name="T1" fmla="*/ 16275 h 534"/>
                  <a:gd name="T2" fmla="*/ 2624484 w 585"/>
                  <a:gd name="T3" fmla="*/ 0 h 534"/>
                  <a:gd name="T4" fmla="*/ 3761357 w 585"/>
                  <a:gd name="T5" fmla="*/ 349778 h 534"/>
                  <a:gd name="T6" fmla="*/ 2908892 w 585"/>
                  <a:gd name="T7" fmla="*/ 649969 h 534"/>
                  <a:gd name="T8" fmla="*/ 3460658 w 585"/>
                  <a:gd name="T9" fmla="*/ 1183880 h 534"/>
                  <a:gd name="T10" fmla="*/ 1236151 w 585"/>
                  <a:gd name="T11" fmla="*/ 999105 h 534"/>
                  <a:gd name="T12" fmla="*/ 432702 w 585"/>
                  <a:gd name="T13" fmla="*/ 1048688 h 534"/>
                  <a:gd name="T14" fmla="*/ 3325308 w 585"/>
                  <a:gd name="T15" fmla="*/ 8117733 h 534"/>
                  <a:gd name="T16" fmla="*/ 2406265 w 585"/>
                  <a:gd name="T17" fmla="*/ 5686722 h 534"/>
                  <a:gd name="T18" fmla="*/ 1755090 w 585"/>
                  <a:gd name="T19" fmla="*/ 6266977 h 534"/>
                  <a:gd name="T20" fmla="*/ 1570086 w 585"/>
                  <a:gd name="T21" fmla="*/ 7253052 h 534"/>
                  <a:gd name="T22" fmla="*/ 2072203 w 585"/>
                  <a:gd name="T23" fmla="*/ 4416858 h 534"/>
                  <a:gd name="T24" fmla="*/ 2558544 w 585"/>
                  <a:gd name="T25" fmla="*/ 3800045 h 534"/>
                  <a:gd name="T26" fmla="*/ 3494025 w 585"/>
                  <a:gd name="T27" fmla="*/ 3951508 h 534"/>
                  <a:gd name="T28" fmla="*/ 3143550 w 585"/>
                  <a:gd name="T29" fmla="*/ 5102717 h 534"/>
                  <a:gd name="T30" fmla="*/ 3209587 w 585"/>
                  <a:gd name="T31" fmla="*/ 6583437 h 534"/>
                  <a:gd name="T32" fmla="*/ 8607123 w 585"/>
                  <a:gd name="T33" fmla="*/ 8051774 h 534"/>
                  <a:gd name="T34" fmla="*/ 7589318 w 585"/>
                  <a:gd name="T35" fmla="*/ 7117864 h 534"/>
                  <a:gd name="T36" fmla="*/ 7102952 w 585"/>
                  <a:gd name="T37" fmla="*/ 5752706 h 534"/>
                  <a:gd name="T38" fmla="*/ 6617248 w 585"/>
                  <a:gd name="T39" fmla="*/ 4502331 h 534"/>
                  <a:gd name="T40" fmla="*/ 7687953 w 585"/>
                  <a:gd name="T41" fmla="*/ 4267973 h 534"/>
                  <a:gd name="T42" fmla="*/ 6802252 w 585"/>
                  <a:gd name="T43" fmla="*/ 3717150 h 534"/>
                  <a:gd name="T44" fmla="*/ 7337605 w 585"/>
                  <a:gd name="T45" fmla="*/ 3766738 h 534"/>
                  <a:gd name="T46" fmla="*/ 7321318 w 585"/>
                  <a:gd name="T47" fmla="*/ 3482943 h 534"/>
                  <a:gd name="T48" fmla="*/ 6283212 w 585"/>
                  <a:gd name="T49" fmla="*/ 3516256 h 534"/>
                  <a:gd name="T50" fmla="*/ 5966205 w 585"/>
                  <a:gd name="T51" fmla="*/ 5719398 h 534"/>
                  <a:gd name="T52" fmla="*/ 5800860 w 585"/>
                  <a:gd name="T53" fmla="*/ 3832722 h 534"/>
                  <a:gd name="T54" fmla="*/ 5532734 w 585"/>
                  <a:gd name="T55" fmla="*/ 3034636 h 534"/>
                  <a:gd name="T56" fmla="*/ 5800860 w 585"/>
                  <a:gd name="T57" fmla="*/ 2265881 h 534"/>
                  <a:gd name="T58" fmla="*/ 5665505 w 585"/>
                  <a:gd name="T59" fmla="*/ 1649099 h 534"/>
                  <a:gd name="T60" fmla="*/ 5532734 w 585"/>
                  <a:gd name="T61" fmla="*/ 1032418 h 534"/>
                  <a:gd name="T62" fmla="*/ 6167496 w 585"/>
                  <a:gd name="T63" fmla="*/ 1718303 h 534"/>
                  <a:gd name="T64" fmla="*/ 6934255 w 585"/>
                  <a:gd name="T65" fmla="*/ 785030 h 534"/>
                  <a:gd name="T66" fmla="*/ 6835619 w 585"/>
                  <a:gd name="T67" fmla="*/ 1583241 h 534"/>
                  <a:gd name="T68" fmla="*/ 6702848 w 585"/>
                  <a:gd name="T69" fmla="*/ 2167246 h 534"/>
                  <a:gd name="T70" fmla="*/ 6702848 w 585"/>
                  <a:gd name="T71" fmla="*/ 3018235 h 534"/>
                  <a:gd name="T72" fmla="*/ 9324233 w 585"/>
                  <a:gd name="T73" fmla="*/ 3018235 h 534"/>
                  <a:gd name="T74" fmla="*/ 9258171 w 585"/>
                  <a:gd name="T75" fmla="*/ 1266650 h 534"/>
                  <a:gd name="T76" fmla="*/ 4161355 w 585"/>
                  <a:gd name="T77" fmla="*/ 1151204 h 534"/>
                  <a:gd name="T78" fmla="*/ 4898767 w 585"/>
                  <a:gd name="T79" fmla="*/ 1550565 h 534"/>
                  <a:gd name="T80" fmla="*/ 2859269 w 585"/>
                  <a:gd name="T81" fmla="*/ 3252598 h 534"/>
                  <a:gd name="T82" fmla="*/ 1153802 w 585"/>
                  <a:gd name="T83" fmla="*/ 1632824 h 534"/>
                  <a:gd name="T84" fmla="*/ 3192663 w 585"/>
                  <a:gd name="T85" fmla="*/ 1767885 h 534"/>
                  <a:gd name="T86" fmla="*/ 3675656 w 585"/>
                  <a:gd name="T87" fmla="*/ 1751616 h 534"/>
                  <a:gd name="T88" fmla="*/ 5047162 w 585"/>
                  <a:gd name="T89" fmla="*/ 2018493 h 534"/>
                  <a:gd name="T90" fmla="*/ 4614333 w 585"/>
                  <a:gd name="T91" fmla="*/ 4267973 h 534"/>
                  <a:gd name="T92" fmla="*/ 4346364 w 585"/>
                  <a:gd name="T93" fmla="*/ 2282793 h 534"/>
                  <a:gd name="T94" fmla="*/ 2859269 w 585"/>
                  <a:gd name="T95" fmla="*/ 3252598 h 534"/>
                  <a:gd name="T96" fmla="*/ 3728658 w 585"/>
                  <a:gd name="T97" fmla="*/ 3750463 h 534"/>
                  <a:gd name="T98" fmla="*/ 4127993 w 585"/>
                  <a:gd name="T99" fmla="*/ 2635149 h 534"/>
                  <a:gd name="T100" fmla="*/ 5447160 w 585"/>
                  <a:gd name="T101" fmla="*/ 4868379 h 534"/>
                  <a:gd name="T102" fmla="*/ 3592665 w 585"/>
                  <a:gd name="T103" fmla="*/ 5349974 h 534"/>
                  <a:gd name="T104" fmla="*/ 5162878 w 585"/>
                  <a:gd name="T105" fmla="*/ 4617751 h 534"/>
                  <a:gd name="T106" fmla="*/ 5315157 w 585"/>
                  <a:gd name="T107" fmla="*/ 2216167 h 534"/>
                  <a:gd name="T108" fmla="*/ 5232166 w 585"/>
                  <a:gd name="T109" fmla="*/ 3552147 h 534"/>
                  <a:gd name="T110" fmla="*/ 4997407 w 585"/>
                  <a:gd name="T111" fmla="*/ 2401579 h 534"/>
                  <a:gd name="T112" fmla="*/ 8474994 w 585"/>
                  <a:gd name="T113" fmla="*/ 2984927 h 534"/>
                  <a:gd name="T114" fmla="*/ 7704366 w 585"/>
                  <a:gd name="T115" fmla="*/ 2701133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675986 w 47"/>
                  <a:gd name="T1" fmla="*/ 250506 h 56"/>
                  <a:gd name="T2" fmla="*/ 456281 w 47"/>
                  <a:gd name="T3" fmla="*/ 932723 h 56"/>
                  <a:gd name="T4" fmla="*/ 675986 w 47"/>
                  <a:gd name="T5" fmla="*/ 250506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322638 w 41"/>
                  <a:gd name="T1" fmla="*/ 448034 h 75"/>
                  <a:gd name="T2" fmla="*/ 204738 w 41"/>
                  <a:gd name="T3" fmla="*/ 1150275 h 75"/>
                  <a:gd name="T4" fmla="*/ 682215 w 41"/>
                  <a:gd name="T5" fmla="*/ 747929 h 75"/>
                  <a:gd name="T6" fmla="*/ 631950 w 41"/>
                  <a:gd name="T7" fmla="*/ 398491 h 75"/>
                  <a:gd name="T8" fmla="*/ 322638 w 41"/>
                  <a:gd name="T9" fmla="*/ 44803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1879651 w 135"/>
                  <a:gd name="T1" fmla="*/ 65584 h 63"/>
                  <a:gd name="T2" fmla="*/ 400911 w 135"/>
                  <a:gd name="T3" fmla="*/ 65584 h 63"/>
                  <a:gd name="T4" fmla="*/ 33401 w 135"/>
                  <a:gd name="T5" fmla="*/ 412830 h 63"/>
                  <a:gd name="T6" fmla="*/ 1007617 w 135"/>
                  <a:gd name="T7" fmla="*/ 960027 h 63"/>
                  <a:gd name="T8" fmla="*/ 1611071 w 135"/>
                  <a:gd name="T9" fmla="*/ 894574 h 63"/>
                  <a:gd name="T10" fmla="*/ 1895983 w 135"/>
                  <a:gd name="T11" fmla="*/ 878240 h 63"/>
                  <a:gd name="T12" fmla="*/ 1879651 w 135"/>
                  <a:gd name="T13" fmla="*/ 65584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1111542 w 97"/>
                  <a:gd name="T1" fmla="*/ 81855 h 102"/>
                  <a:gd name="T2" fmla="*/ 516384 w 97"/>
                  <a:gd name="T3" fmla="*/ 81855 h 102"/>
                  <a:gd name="T4" fmla="*/ 200572 w 97"/>
                  <a:gd name="T5" fmla="*/ 944884 h 102"/>
                  <a:gd name="T6" fmla="*/ 1312781 w 97"/>
                  <a:gd name="T7" fmla="*/ 1026738 h 102"/>
                  <a:gd name="T8" fmla="*/ 1111542 w 97"/>
                  <a:gd name="T9" fmla="*/ 81855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252458 w 99"/>
                  <a:gd name="T1" fmla="*/ 0 h 19"/>
                  <a:gd name="T2" fmla="*/ 670282 w 99"/>
                  <a:gd name="T3" fmla="*/ 250237 h 19"/>
                  <a:gd name="T4" fmla="*/ 252458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353602 w 76"/>
                  <a:gd name="T1" fmla="*/ 609670 h 47"/>
                  <a:gd name="T2" fmla="*/ 1184027 w 76"/>
                  <a:gd name="T3" fmla="*/ 280537 h 47"/>
                  <a:gd name="T4" fmla="*/ 810668 w 76"/>
                  <a:gd name="T5" fmla="*/ 49099 h 47"/>
                  <a:gd name="T6" fmla="*/ 320062 w 76"/>
                  <a:gd name="T7" fmla="*/ 525051 h 47"/>
                  <a:gd name="T8" fmla="*/ 353602 w 76"/>
                  <a:gd name="T9" fmla="*/ 60967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1208394 w 82"/>
                  <a:gd name="T1" fmla="*/ 99161 h 37"/>
                  <a:gd name="T2" fmla="*/ 401467 w 82"/>
                  <a:gd name="T3" fmla="*/ 283891 h 37"/>
                  <a:gd name="T4" fmla="*/ 285439 w 82"/>
                  <a:gd name="T5" fmla="*/ 431965 h 37"/>
                  <a:gd name="T6" fmla="*/ 1278008 w 82"/>
                  <a:gd name="T7" fmla="*/ 382385 h 37"/>
                  <a:gd name="T8" fmla="*/ 1377699 w 82"/>
                  <a:gd name="T9" fmla="*/ 332804 h 37"/>
                  <a:gd name="T10" fmla="*/ 1377699 w 82"/>
                  <a:gd name="T11" fmla="*/ 0 h 37"/>
                  <a:gd name="T12" fmla="*/ 1208394 w 82"/>
                  <a:gd name="T13" fmla="*/ 9916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350796 w 138"/>
                  <a:gd name="T1" fmla="*/ 16467 h 33"/>
                  <a:gd name="T2" fmla="*/ 132241 w 138"/>
                  <a:gd name="T3" fmla="*/ 235480 h 33"/>
                  <a:gd name="T4" fmla="*/ 953534 w 138"/>
                  <a:gd name="T5" fmla="*/ 368574 h 33"/>
                  <a:gd name="T6" fmla="*/ 1959610 w 138"/>
                  <a:gd name="T7" fmla="*/ 385041 h 33"/>
                  <a:gd name="T8" fmla="*/ 1909804 w 138"/>
                  <a:gd name="T9" fmla="*/ 132451 h 33"/>
                  <a:gd name="T10" fmla="*/ 1373811 w 138"/>
                  <a:gd name="T11" fmla="*/ 49887 h 33"/>
                  <a:gd name="T12" fmla="*/ 350796 w 138"/>
                  <a:gd name="T13" fmla="*/ 16467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1649347 w 112"/>
                  <a:gd name="T1" fmla="*/ 310336 h 29"/>
                  <a:gd name="T2" fmla="*/ 1732772 w 112"/>
                  <a:gd name="T3" fmla="*/ 64834 h 29"/>
                  <a:gd name="T4" fmla="*/ 1246742 w 112"/>
                  <a:gd name="T5" fmla="*/ 161934 h 29"/>
                  <a:gd name="T6" fmla="*/ 604994 w 112"/>
                  <a:gd name="T7" fmla="*/ 96974 h 29"/>
                  <a:gd name="T8" fmla="*/ 33473 w 112"/>
                  <a:gd name="T9" fmla="*/ 64834 h 29"/>
                  <a:gd name="T10" fmla="*/ 1649347 w 112"/>
                  <a:gd name="T11" fmla="*/ 310336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49516 w 115"/>
                  <a:gd name="T1" fmla="*/ 882412 h 95"/>
                  <a:gd name="T2" fmla="*/ 431365 w 115"/>
                  <a:gd name="T3" fmla="*/ 898803 h 95"/>
                  <a:gd name="T4" fmla="*/ 832659 w 115"/>
                  <a:gd name="T5" fmla="*/ 1280615 h 95"/>
                  <a:gd name="T6" fmla="*/ 981213 w 115"/>
                  <a:gd name="T7" fmla="*/ 1396057 h 95"/>
                  <a:gd name="T8" fmla="*/ 1346030 w 115"/>
                  <a:gd name="T9" fmla="*/ 866152 h 95"/>
                  <a:gd name="T10" fmla="*/ 1846362 w 115"/>
                  <a:gd name="T11" fmla="*/ 866152 h 95"/>
                  <a:gd name="T12" fmla="*/ 1313388 w 115"/>
                  <a:gd name="T13" fmla="*/ 447729 h 95"/>
                  <a:gd name="T14" fmla="*/ 615623 w 115"/>
                  <a:gd name="T15" fmla="*/ 266627 h 95"/>
                  <a:gd name="T16" fmla="*/ 200647 w 115"/>
                  <a:gd name="T17" fmla="*/ 681701 h 95"/>
                  <a:gd name="T18" fmla="*/ 49516 w 115"/>
                  <a:gd name="T19" fmla="*/ 882412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857141 w 65"/>
                  <a:gd name="T1" fmla="*/ 665706 h 169"/>
                  <a:gd name="T2" fmla="*/ 368915 w 65"/>
                  <a:gd name="T3" fmla="*/ 817056 h 169"/>
                  <a:gd name="T4" fmla="*/ 368915 w 65"/>
                  <a:gd name="T5" fmla="*/ 981964 h 169"/>
                  <a:gd name="T6" fmla="*/ 840797 w 65"/>
                  <a:gd name="T7" fmla="*/ 1499028 h 169"/>
                  <a:gd name="T8" fmla="*/ 571716 w 65"/>
                  <a:gd name="T9" fmla="*/ 1963952 h 169"/>
                  <a:gd name="T10" fmla="*/ 0 w 65"/>
                  <a:gd name="T11" fmla="*/ 2464725 h 169"/>
                  <a:gd name="T12" fmla="*/ 285552 w 65"/>
                  <a:gd name="T13" fmla="*/ 2580222 h 169"/>
                  <a:gd name="T14" fmla="*/ 790865 w 65"/>
                  <a:gd name="T15" fmla="*/ 2764742 h 169"/>
                  <a:gd name="T16" fmla="*/ 1059942 w 65"/>
                  <a:gd name="T17" fmla="*/ 2698807 h 169"/>
                  <a:gd name="T18" fmla="*/ 1092761 w 65"/>
                  <a:gd name="T19" fmla="*/ 0 h 169"/>
                  <a:gd name="T20" fmla="*/ 857141 w 65"/>
                  <a:gd name="T21" fmla="*/ 665706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882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883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884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DE9E3E4-542B-48C0-BA8B-CF50D511F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30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63551297 w 4"/>
                <a:gd name="T5" fmla="*/ 222344658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63551297 w 4"/>
                <a:gd name="T15" fmla="*/ 668831125 h 60"/>
                <a:gd name="T16" fmla="*/ 63551297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63551297 w 4"/>
                <a:gd name="T5" fmla="*/ 215769229 h 60"/>
                <a:gd name="T6" fmla="*/ 63551297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63551297 w 4"/>
                <a:gd name="T15" fmla="*/ 647212161 h 60"/>
                <a:gd name="T16" fmla="*/ 63551297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22344658 h 60"/>
                <a:gd name="T4" fmla="*/ 39062500 w 4"/>
                <a:gd name="T5" fmla="*/ 222344658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46923340 h 60"/>
                <a:gd name="T12" fmla="*/ 0 w 4"/>
                <a:gd name="T13" fmla="*/ 668831125 h 60"/>
                <a:gd name="T14" fmla="*/ 39062500 w 4"/>
                <a:gd name="T15" fmla="*/ 668831125 h 60"/>
                <a:gd name="T16" fmla="*/ 39062500 w 4"/>
                <a:gd name="T17" fmla="*/ 446923340 h 60"/>
                <a:gd name="T18" fmla="*/ 0 w 4"/>
                <a:gd name="T19" fmla="*/ 446923340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5769229 h 60"/>
                <a:gd name="T4" fmla="*/ 39062500 w 4"/>
                <a:gd name="T5" fmla="*/ 215769229 h 60"/>
                <a:gd name="T6" fmla="*/ 39062500 w 4"/>
                <a:gd name="T7" fmla="*/ 0 h 60"/>
                <a:gd name="T8" fmla="*/ 0 w 4"/>
                <a:gd name="T9" fmla="*/ 0 h 60"/>
                <a:gd name="T10" fmla="*/ 0 w 4"/>
                <a:gd name="T11" fmla="*/ 431459148 h 60"/>
                <a:gd name="T12" fmla="*/ 0 w 4"/>
                <a:gd name="T13" fmla="*/ 647212161 h 60"/>
                <a:gd name="T14" fmla="*/ 39062500 w 4"/>
                <a:gd name="T15" fmla="*/ 647212161 h 60"/>
                <a:gd name="T16" fmla="*/ 39062500 w 4"/>
                <a:gd name="T17" fmla="*/ 431459148 h 60"/>
                <a:gd name="T18" fmla="*/ 0 w 4"/>
                <a:gd name="T19" fmla="*/ 43145914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9765625 h 2"/>
                <a:gd name="T2" fmla="*/ 0 w 4"/>
                <a:gd name="T3" fmla="*/ 9765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21687098 w 41"/>
                <a:gd name="T1" fmla="*/ 133292689 h 16"/>
                <a:gd name="T2" fmla="*/ 398521217 w 41"/>
                <a:gd name="T3" fmla="*/ 111306261 h 16"/>
                <a:gd name="T4" fmla="*/ 409071194 w 41"/>
                <a:gd name="T5" fmla="*/ 100565601 h 16"/>
                <a:gd name="T6" fmla="*/ 334805541 w 41"/>
                <a:gd name="T7" fmla="*/ 10823448 h 16"/>
                <a:gd name="T8" fmla="*/ 85294618 w 41"/>
                <a:gd name="T9" fmla="*/ 122552023 h 16"/>
                <a:gd name="T10" fmla="*/ 321687098 w 41"/>
                <a:gd name="T11" fmla="*/ 13329268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782635059 w 210"/>
                <a:gd name="T1" fmla="*/ 1695837715 h 193"/>
                <a:gd name="T2" fmla="*/ 1663700536 w 210"/>
                <a:gd name="T3" fmla="*/ 1366915490 h 193"/>
                <a:gd name="T4" fmla="*/ 1553298981 w 210"/>
                <a:gd name="T5" fmla="*/ 1083751690 h 193"/>
                <a:gd name="T6" fmla="*/ 1804462527 w 210"/>
                <a:gd name="T7" fmla="*/ 1016602000 h 193"/>
                <a:gd name="T8" fmla="*/ 1596524126 w 210"/>
                <a:gd name="T9" fmla="*/ 897773711 h 193"/>
                <a:gd name="T10" fmla="*/ 1717579230 w 210"/>
                <a:gd name="T11" fmla="*/ 908429067 h 193"/>
                <a:gd name="T12" fmla="*/ 1717579230 w 210"/>
                <a:gd name="T13" fmla="*/ 841279529 h 193"/>
                <a:gd name="T14" fmla="*/ 1477592288 w 210"/>
                <a:gd name="T15" fmla="*/ 852018022 h 193"/>
                <a:gd name="T16" fmla="*/ 1399775502 w 210"/>
                <a:gd name="T17" fmla="*/ 1366915490 h 193"/>
                <a:gd name="T18" fmla="*/ 1356534064 w 210"/>
                <a:gd name="T19" fmla="*/ 919081966 h 193"/>
                <a:gd name="T20" fmla="*/ 1291564368 w 210"/>
                <a:gd name="T21" fmla="*/ 733104013 h 193"/>
                <a:gd name="T22" fmla="*/ 1356534064 w 210"/>
                <a:gd name="T23" fmla="*/ 558115709 h 193"/>
                <a:gd name="T24" fmla="*/ 1324049294 w 210"/>
                <a:gd name="T25" fmla="*/ 404617994 h 193"/>
                <a:gd name="T26" fmla="*/ 1302238120 w 210"/>
                <a:gd name="T27" fmla="*/ 261756242 h 193"/>
                <a:gd name="T28" fmla="*/ 1445107513 w 210"/>
                <a:gd name="T29" fmla="*/ 426009406 h 193"/>
                <a:gd name="T30" fmla="*/ 1631215099 w 210"/>
                <a:gd name="T31" fmla="*/ 196729539 h 193"/>
                <a:gd name="T32" fmla="*/ 1607280896 w 210"/>
                <a:gd name="T33" fmla="*/ 393446010 h 193"/>
                <a:gd name="T34" fmla="*/ 1564055772 w 210"/>
                <a:gd name="T35" fmla="*/ 525635986 h 193"/>
                <a:gd name="T36" fmla="*/ 1575129665 w 210"/>
                <a:gd name="T37" fmla="*/ 733104013 h 193"/>
                <a:gd name="T38" fmla="*/ 2147483647 w 210"/>
                <a:gd name="T39" fmla="*/ 317750752 h 193"/>
                <a:gd name="T40" fmla="*/ 984331808 w 210"/>
                <a:gd name="T41" fmla="*/ 10652772 h 193"/>
                <a:gd name="T42" fmla="*/ 612208738 w 210"/>
                <a:gd name="T43" fmla="*/ 86434413 h 193"/>
                <a:gd name="T44" fmla="*/ 930452578 w 210"/>
                <a:gd name="T45" fmla="*/ 131772774 h 193"/>
                <a:gd name="T46" fmla="*/ 655433857 w 210"/>
                <a:gd name="T47" fmla="*/ 239948290 h 193"/>
                <a:gd name="T48" fmla="*/ 634023133 w 210"/>
                <a:gd name="T49" fmla="*/ 317750752 h 193"/>
                <a:gd name="T50" fmla="*/ 415361288 w 210"/>
                <a:gd name="T51" fmla="*/ 186060352 h 193"/>
                <a:gd name="T52" fmla="*/ 142885688 w 210"/>
                <a:gd name="T53" fmla="*/ 1258743220 h 193"/>
                <a:gd name="T54" fmla="*/ 666507903 w 210"/>
                <a:gd name="T55" fmla="*/ 1596211008 h 193"/>
                <a:gd name="T56" fmla="*/ 493260475 w 210"/>
                <a:gd name="T57" fmla="*/ 1455472759 h 193"/>
                <a:gd name="T58" fmla="*/ 382875876 w 210"/>
                <a:gd name="T59" fmla="*/ 1585456201 h 193"/>
                <a:gd name="T60" fmla="*/ 350391081 w 210"/>
                <a:gd name="T61" fmla="*/ 1399395212 h 193"/>
                <a:gd name="T62" fmla="*/ 503914560 w 210"/>
                <a:gd name="T63" fmla="*/ 940906236 h 193"/>
                <a:gd name="T64" fmla="*/ 733250643 w 210"/>
                <a:gd name="T65" fmla="*/ 908429067 h 193"/>
                <a:gd name="T66" fmla="*/ 776909458 w 210"/>
                <a:gd name="T67" fmla="*/ 1037992754 h 193"/>
                <a:gd name="T68" fmla="*/ 666507903 w 210"/>
                <a:gd name="T69" fmla="*/ 1323699960 h 193"/>
                <a:gd name="T70" fmla="*/ 995068937 w 210"/>
                <a:gd name="T71" fmla="*/ 1968246729 h 193"/>
                <a:gd name="T72" fmla="*/ 2035906013 w 210"/>
                <a:gd name="T73" fmla="*/ 1814748498 h 193"/>
                <a:gd name="T74" fmla="*/ 1990574123 w 210"/>
                <a:gd name="T75" fmla="*/ 722368746 h 193"/>
                <a:gd name="T76" fmla="*/ 1804462527 w 210"/>
                <a:gd name="T77" fmla="*/ 655219182 h 193"/>
                <a:gd name="T78" fmla="*/ 1235495380 w 210"/>
                <a:gd name="T79" fmla="*/ 666374235 h 193"/>
                <a:gd name="T80" fmla="*/ 1181179895 w 210"/>
                <a:gd name="T81" fmla="*/ 951644598 h 193"/>
                <a:gd name="T82" fmla="*/ 1248339223 w 210"/>
                <a:gd name="T83" fmla="*/ 547043024 h 193"/>
                <a:gd name="T84" fmla="*/ 973674502 w 210"/>
                <a:gd name="T85" fmla="*/ 283163952 h 193"/>
                <a:gd name="T86" fmla="*/ 1148611956 w 210"/>
                <a:gd name="T87" fmla="*/ 382790528 h 193"/>
                <a:gd name="T88" fmla="*/ 666507903 w 210"/>
                <a:gd name="T89" fmla="*/ 787408516 h 193"/>
                <a:gd name="T90" fmla="*/ 261817657 w 210"/>
                <a:gd name="T91" fmla="*/ 404617994 h 193"/>
                <a:gd name="T92" fmla="*/ 744341645 w 210"/>
                <a:gd name="T93" fmla="*/ 437098379 h 193"/>
                <a:gd name="T94" fmla="*/ 865483034 w 210"/>
                <a:gd name="T95" fmla="*/ 437098379 h 193"/>
                <a:gd name="T96" fmla="*/ 1181179895 w 210"/>
                <a:gd name="T97" fmla="*/ 493158969 h 193"/>
                <a:gd name="T98" fmla="*/ 1084059100 w 210"/>
                <a:gd name="T99" fmla="*/ 1016602000 h 193"/>
                <a:gd name="T100" fmla="*/ 1016899646 w 210"/>
                <a:gd name="T101" fmla="*/ 558115709 h 193"/>
                <a:gd name="T102" fmla="*/ 666507903 w 210"/>
                <a:gd name="T103" fmla="*/ 787408516 h 193"/>
                <a:gd name="T104" fmla="*/ 876136993 w 210"/>
                <a:gd name="T105" fmla="*/ 897773711 h 193"/>
                <a:gd name="T106" fmla="*/ 962583525 w 210"/>
                <a:gd name="T107" fmla="*/ 633811477 h 193"/>
                <a:gd name="T108" fmla="*/ 1116127156 w 210"/>
                <a:gd name="T109" fmla="*/ 1585456201 h 193"/>
                <a:gd name="T110" fmla="*/ 897967809 w 210"/>
                <a:gd name="T111" fmla="*/ 1049164763 h 193"/>
                <a:gd name="T112" fmla="*/ 1280824018 w 210"/>
                <a:gd name="T113" fmla="*/ 1159533204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53981088 w 17"/>
                <a:gd name="T1" fmla="*/ 60848860 h 20"/>
                <a:gd name="T2" fmla="*/ 99962672 w 17"/>
                <a:gd name="T3" fmla="*/ 237991684 h 20"/>
                <a:gd name="T4" fmla="*/ 153981088 w 17"/>
                <a:gd name="T5" fmla="*/ 6084886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6889469 w 15"/>
                <a:gd name="T1" fmla="*/ 104397489 h 27"/>
                <a:gd name="T2" fmla="*/ 43883814 w 15"/>
                <a:gd name="T3" fmla="*/ 263165148 h 27"/>
                <a:gd name="T4" fmla="*/ 167228652 w 15"/>
                <a:gd name="T5" fmla="*/ 169055823 h 27"/>
                <a:gd name="T6" fmla="*/ 145034666 w 15"/>
                <a:gd name="T7" fmla="*/ 83247247 h 27"/>
                <a:gd name="T8" fmla="*/ 76889469 w 15"/>
                <a:gd name="T9" fmla="*/ 10439748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43496333 w 48"/>
                <a:gd name="T1" fmla="*/ 20917695 h 23"/>
                <a:gd name="T2" fmla="*/ 100565601 w 48"/>
                <a:gd name="T3" fmla="*/ 10451978 h 23"/>
                <a:gd name="T4" fmla="*/ 10823448 w 48"/>
                <a:gd name="T5" fmla="*/ 95045326 h 23"/>
                <a:gd name="T6" fmla="*/ 242461011 w 48"/>
                <a:gd name="T7" fmla="*/ 223947472 h 23"/>
                <a:gd name="T8" fmla="*/ 375754337 w 48"/>
                <a:gd name="T9" fmla="*/ 213083925 h 23"/>
                <a:gd name="T10" fmla="*/ 443496333 w 48"/>
                <a:gd name="T11" fmla="*/ 202615642 h 23"/>
                <a:gd name="T12" fmla="*/ 443496333 w 48"/>
                <a:gd name="T13" fmla="*/ 2091769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61817657 w 35"/>
                <a:gd name="T1" fmla="*/ 21731073 h 37"/>
                <a:gd name="T2" fmla="*/ 121058225 w 35"/>
                <a:gd name="T3" fmla="*/ 21731073 h 37"/>
                <a:gd name="T4" fmla="*/ 43225145 w 35"/>
                <a:gd name="T5" fmla="*/ 217144056 h 37"/>
                <a:gd name="T6" fmla="*/ 307149516 w 35"/>
                <a:gd name="T7" fmla="*/ 238793031 h 37"/>
                <a:gd name="T8" fmla="*/ 261817657 w 35"/>
                <a:gd name="T9" fmla="*/ 21731073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3879230 w 35"/>
                <a:gd name="T1" fmla="*/ 0 h 7"/>
                <a:gd name="T2" fmla="*/ 153626164 w 35"/>
                <a:gd name="T3" fmla="*/ 65553321 h 7"/>
                <a:gd name="T4" fmla="*/ 5387923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80450317 w 27"/>
                <a:gd name="T1" fmla="*/ 144116774 h 16"/>
                <a:gd name="T2" fmla="*/ 282993061 w 27"/>
                <a:gd name="T3" fmla="*/ 65620378 h 16"/>
                <a:gd name="T4" fmla="*/ 191551624 w 27"/>
                <a:gd name="T5" fmla="*/ 10823448 h 16"/>
                <a:gd name="T6" fmla="*/ 80450317 w 27"/>
                <a:gd name="T7" fmla="*/ 122552023 h 16"/>
                <a:gd name="T8" fmla="*/ 80450317 w 27"/>
                <a:gd name="T9" fmla="*/ 14411677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72474963 w 35"/>
                <a:gd name="T1" fmla="*/ 65200728 h 17"/>
                <a:gd name="T2" fmla="*/ 86446406 w 35"/>
                <a:gd name="T3" fmla="*/ 110654576 h 17"/>
                <a:gd name="T4" fmla="*/ 65052608 w 35"/>
                <a:gd name="T5" fmla="*/ 143289310 h 17"/>
                <a:gd name="T6" fmla="*/ 296495557 w 35"/>
                <a:gd name="T7" fmla="*/ 132528029 h 17"/>
                <a:gd name="T8" fmla="*/ 272474963 w 35"/>
                <a:gd name="T9" fmla="*/ 6520072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40084918 w 49"/>
                <a:gd name="T1" fmla="*/ 29296875 h 12"/>
                <a:gd name="T2" fmla="*/ 320389960 w 49"/>
                <a:gd name="T3" fmla="*/ 9765625 h 12"/>
                <a:gd name="T4" fmla="*/ 76228276 w 49"/>
                <a:gd name="T5" fmla="*/ 0 h 12"/>
                <a:gd name="T6" fmla="*/ 21952444 w 49"/>
                <a:gd name="T7" fmla="*/ 48828125 h 12"/>
                <a:gd name="T8" fmla="*/ 219991255 w 49"/>
                <a:gd name="T9" fmla="*/ 78125000 h 12"/>
                <a:gd name="T10" fmla="*/ 453346242 w 49"/>
                <a:gd name="T11" fmla="*/ 78125000 h 12"/>
                <a:gd name="T12" fmla="*/ 440084918 w 49"/>
                <a:gd name="T13" fmla="*/ 2929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19830984 w 40"/>
                <a:gd name="T1" fmla="*/ 23048302 h 11"/>
                <a:gd name="T2" fmla="*/ 294802360 w 40"/>
                <a:gd name="T3" fmla="*/ 45993976 h 11"/>
                <a:gd name="T4" fmla="*/ 147409409 w 40"/>
                <a:gd name="T5" fmla="*/ 34295530 h 11"/>
                <a:gd name="T6" fmla="*/ 11018307 w 40"/>
                <a:gd name="T7" fmla="*/ 23048302 h 11"/>
                <a:gd name="T8" fmla="*/ 397379879 w 40"/>
                <a:gd name="T9" fmla="*/ 94302631 h 11"/>
                <a:gd name="T10" fmla="*/ 419830984 w 40"/>
                <a:gd name="T11" fmla="*/ 2304830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00603350 w 41"/>
                <a:gd name="T1" fmla="*/ 99962672 h 34"/>
                <a:gd name="T2" fmla="*/ 140563557 w 41"/>
                <a:gd name="T3" fmla="*/ 65200728 h 34"/>
                <a:gd name="T4" fmla="*/ 42648927 w 41"/>
                <a:gd name="T5" fmla="*/ 164742268 h 34"/>
                <a:gd name="T6" fmla="*/ 10533766 w 41"/>
                <a:gd name="T7" fmla="*/ 208506342 h 34"/>
                <a:gd name="T8" fmla="*/ 95828257 w 41"/>
                <a:gd name="T9" fmla="*/ 208506342 h 34"/>
                <a:gd name="T10" fmla="*/ 183212484 w 41"/>
                <a:gd name="T11" fmla="*/ 297270423 h 34"/>
                <a:gd name="T12" fmla="*/ 225858836 w 41"/>
                <a:gd name="T13" fmla="*/ 329838977 h 34"/>
                <a:gd name="T14" fmla="*/ 311153327 w 41"/>
                <a:gd name="T15" fmla="*/ 208506342 h 34"/>
                <a:gd name="T16" fmla="*/ 420100033 w 41"/>
                <a:gd name="T17" fmla="*/ 208506342 h 34"/>
                <a:gd name="T18" fmla="*/ 300603350 w 41"/>
                <a:gd name="T19" fmla="*/ 99962672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32707535 w 25"/>
                <a:gd name="T1" fmla="*/ 21039602 h 63"/>
                <a:gd name="T2" fmla="*/ 191075280 w 25"/>
                <a:gd name="T3" fmla="*/ 182910284 h 63"/>
                <a:gd name="T4" fmla="*/ 73264590 w 25"/>
                <a:gd name="T5" fmla="*/ 214897162 h 63"/>
                <a:gd name="T6" fmla="*/ 73264590 w 25"/>
                <a:gd name="T7" fmla="*/ 246949674 h 63"/>
                <a:gd name="T8" fmla="*/ 180243020 w 25"/>
                <a:gd name="T9" fmla="*/ 365751622 h 63"/>
                <a:gd name="T10" fmla="*/ 125729105 w 25"/>
                <a:gd name="T11" fmla="*/ 482948811 h 63"/>
                <a:gd name="T12" fmla="*/ 0 w 25"/>
                <a:gd name="T13" fmla="*/ 591232510 h 63"/>
                <a:gd name="T14" fmla="*/ 52448387 w 25"/>
                <a:gd name="T15" fmla="*/ 623203337 h 63"/>
                <a:gd name="T16" fmla="*/ 169833268 w 25"/>
                <a:gd name="T17" fmla="*/ 665793511 h 63"/>
                <a:gd name="T18" fmla="*/ 243523794 w 25"/>
                <a:gd name="T19" fmla="*/ 612685068 h 63"/>
                <a:gd name="T20" fmla="*/ 264339870 w 25"/>
                <a:gd name="T21" fmla="*/ 150854435 h 63"/>
                <a:gd name="T22" fmla="*/ 264339870 w 25"/>
                <a:gd name="T23" fmla="*/ 21039602 h 63"/>
                <a:gd name="T24" fmla="*/ 232707535 w 25"/>
                <a:gd name="T25" fmla="*/ 2103960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21687098 w 41"/>
                <a:gd name="T1" fmla="*/ 133292689 h 16"/>
                <a:gd name="T2" fmla="*/ 398521217 w 41"/>
                <a:gd name="T3" fmla="*/ 111306261 h 16"/>
                <a:gd name="T4" fmla="*/ 409071194 w 41"/>
                <a:gd name="T5" fmla="*/ 100565601 h 16"/>
                <a:gd name="T6" fmla="*/ 334805541 w 41"/>
                <a:gd name="T7" fmla="*/ 10823448 h 16"/>
                <a:gd name="T8" fmla="*/ 85294618 w 41"/>
                <a:gd name="T9" fmla="*/ 122552023 h 16"/>
                <a:gd name="T10" fmla="*/ 321687098 w 41"/>
                <a:gd name="T11" fmla="*/ 13329268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782635059 w 210"/>
                <a:gd name="T1" fmla="*/ 1695837715 h 193"/>
                <a:gd name="T2" fmla="*/ 1663700536 w 210"/>
                <a:gd name="T3" fmla="*/ 1366915490 h 193"/>
                <a:gd name="T4" fmla="*/ 1553298981 w 210"/>
                <a:gd name="T5" fmla="*/ 1083751690 h 193"/>
                <a:gd name="T6" fmla="*/ 1804462527 w 210"/>
                <a:gd name="T7" fmla="*/ 1016602000 h 193"/>
                <a:gd name="T8" fmla="*/ 1596524126 w 210"/>
                <a:gd name="T9" fmla="*/ 897773711 h 193"/>
                <a:gd name="T10" fmla="*/ 1717579230 w 210"/>
                <a:gd name="T11" fmla="*/ 908429067 h 193"/>
                <a:gd name="T12" fmla="*/ 1717579230 w 210"/>
                <a:gd name="T13" fmla="*/ 841279529 h 193"/>
                <a:gd name="T14" fmla="*/ 1477592288 w 210"/>
                <a:gd name="T15" fmla="*/ 852018022 h 193"/>
                <a:gd name="T16" fmla="*/ 1399775502 w 210"/>
                <a:gd name="T17" fmla="*/ 1366915490 h 193"/>
                <a:gd name="T18" fmla="*/ 1356534064 w 210"/>
                <a:gd name="T19" fmla="*/ 919081966 h 193"/>
                <a:gd name="T20" fmla="*/ 1291564368 w 210"/>
                <a:gd name="T21" fmla="*/ 733104013 h 193"/>
                <a:gd name="T22" fmla="*/ 1356534064 w 210"/>
                <a:gd name="T23" fmla="*/ 558115709 h 193"/>
                <a:gd name="T24" fmla="*/ 1324049294 w 210"/>
                <a:gd name="T25" fmla="*/ 404617994 h 193"/>
                <a:gd name="T26" fmla="*/ 1302238120 w 210"/>
                <a:gd name="T27" fmla="*/ 261756242 h 193"/>
                <a:gd name="T28" fmla="*/ 1445107513 w 210"/>
                <a:gd name="T29" fmla="*/ 426009406 h 193"/>
                <a:gd name="T30" fmla="*/ 1631215099 w 210"/>
                <a:gd name="T31" fmla="*/ 196729539 h 193"/>
                <a:gd name="T32" fmla="*/ 1607280896 w 210"/>
                <a:gd name="T33" fmla="*/ 393446010 h 193"/>
                <a:gd name="T34" fmla="*/ 1564055772 w 210"/>
                <a:gd name="T35" fmla="*/ 525635986 h 193"/>
                <a:gd name="T36" fmla="*/ 1575129665 w 210"/>
                <a:gd name="T37" fmla="*/ 733104013 h 193"/>
                <a:gd name="T38" fmla="*/ 2147483647 w 210"/>
                <a:gd name="T39" fmla="*/ 317750752 h 193"/>
                <a:gd name="T40" fmla="*/ 984331808 w 210"/>
                <a:gd name="T41" fmla="*/ 10652772 h 193"/>
                <a:gd name="T42" fmla="*/ 612208738 w 210"/>
                <a:gd name="T43" fmla="*/ 86434413 h 193"/>
                <a:gd name="T44" fmla="*/ 930452578 w 210"/>
                <a:gd name="T45" fmla="*/ 131772774 h 193"/>
                <a:gd name="T46" fmla="*/ 655433857 w 210"/>
                <a:gd name="T47" fmla="*/ 239948290 h 193"/>
                <a:gd name="T48" fmla="*/ 634023133 w 210"/>
                <a:gd name="T49" fmla="*/ 317750752 h 193"/>
                <a:gd name="T50" fmla="*/ 415361288 w 210"/>
                <a:gd name="T51" fmla="*/ 186060352 h 193"/>
                <a:gd name="T52" fmla="*/ 142885688 w 210"/>
                <a:gd name="T53" fmla="*/ 1258743220 h 193"/>
                <a:gd name="T54" fmla="*/ 666507903 w 210"/>
                <a:gd name="T55" fmla="*/ 1596211008 h 193"/>
                <a:gd name="T56" fmla="*/ 493260475 w 210"/>
                <a:gd name="T57" fmla="*/ 1455472759 h 193"/>
                <a:gd name="T58" fmla="*/ 382875876 w 210"/>
                <a:gd name="T59" fmla="*/ 1585456201 h 193"/>
                <a:gd name="T60" fmla="*/ 350391081 w 210"/>
                <a:gd name="T61" fmla="*/ 1399395212 h 193"/>
                <a:gd name="T62" fmla="*/ 503914560 w 210"/>
                <a:gd name="T63" fmla="*/ 940906236 h 193"/>
                <a:gd name="T64" fmla="*/ 733250643 w 210"/>
                <a:gd name="T65" fmla="*/ 908429067 h 193"/>
                <a:gd name="T66" fmla="*/ 776909458 w 210"/>
                <a:gd name="T67" fmla="*/ 1037992754 h 193"/>
                <a:gd name="T68" fmla="*/ 666507903 w 210"/>
                <a:gd name="T69" fmla="*/ 1323699960 h 193"/>
                <a:gd name="T70" fmla="*/ 995068937 w 210"/>
                <a:gd name="T71" fmla="*/ 1968246729 h 193"/>
                <a:gd name="T72" fmla="*/ 2035906013 w 210"/>
                <a:gd name="T73" fmla="*/ 1814748498 h 193"/>
                <a:gd name="T74" fmla="*/ 1990574123 w 210"/>
                <a:gd name="T75" fmla="*/ 722368746 h 193"/>
                <a:gd name="T76" fmla="*/ 1804462527 w 210"/>
                <a:gd name="T77" fmla="*/ 655219182 h 193"/>
                <a:gd name="T78" fmla="*/ 1235495380 w 210"/>
                <a:gd name="T79" fmla="*/ 666374235 h 193"/>
                <a:gd name="T80" fmla="*/ 1181179895 w 210"/>
                <a:gd name="T81" fmla="*/ 951644598 h 193"/>
                <a:gd name="T82" fmla="*/ 1248339223 w 210"/>
                <a:gd name="T83" fmla="*/ 547043024 h 193"/>
                <a:gd name="T84" fmla="*/ 973674502 w 210"/>
                <a:gd name="T85" fmla="*/ 283163952 h 193"/>
                <a:gd name="T86" fmla="*/ 1148611956 w 210"/>
                <a:gd name="T87" fmla="*/ 382790528 h 193"/>
                <a:gd name="T88" fmla="*/ 666507903 w 210"/>
                <a:gd name="T89" fmla="*/ 787408516 h 193"/>
                <a:gd name="T90" fmla="*/ 261817657 w 210"/>
                <a:gd name="T91" fmla="*/ 404617994 h 193"/>
                <a:gd name="T92" fmla="*/ 744341645 w 210"/>
                <a:gd name="T93" fmla="*/ 437098379 h 193"/>
                <a:gd name="T94" fmla="*/ 865483034 w 210"/>
                <a:gd name="T95" fmla="*/ 437098379 h 193"/>
                <a:gd name="T96" fmla="*/ 1181179895 w 210"/>
                <a:gd name="T97" fmla="*/ 493158969 h 193"/>
                <a:gd name="T98" fmla="*/ 1084059100 w 210"/>
                <a:gd name="T99" fmla="*/ 1016602000 h 193"/>
                <a:gd name="T100" fmla="*/ 1016899646 w 210"/>
                <a:gd name="T101" fmla="*/ 558115709 h 193"/>
                <a:gd name="T102" fmla="*/ 666507903 w 210"/>
                <a:gd name="T103" fmla="*/ 787408516 h 193"/>
                <a:gd name="T104" fmla="*/ 876136993 w 210"/>
                <a:gd name="T105" fmla="*/ 897773711 h 193"/>
                <a:gd name="T106" fmla="*/ 962583525 w 210"/>
                <a:gd name="T107" fmla="*/ 633811477 h 193"/>
                <a:gd name="T108" fmla="*/ 1116127156 w 210"/>
                <a:gd name="T109" fmla="*/ 1585456201 h 193"/>
                <a:gd name="T110" fmla="*/ 897967809 w 210"/>
                <a:gd name="T111" fmla="*/ 1049164763 h 193"/>
                <a:gd name="T112" fmla="*/ 1280824018 w 210"/>
                <a:gd name="T113" fmla="*/ 1159533204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53981088 w 17"/>
                <a:gd name="T1" fmla="*/ 60848860 h 20"/>
                <a:gd name="T2" fmla="*/ 99962672 w 17"/>
                <a:gd name="T3" fmla="*/ 237991684 h 20"/>
                <a:gd name="T4" fmla="*/ 153981088 w 17"/>
                <a:gd name="T5" fmla="*/ 6084886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6889469 w 15"/>
                <a:gd name="T1" fmla="*/ 104397489 h 27"/>
                <a:gd name="T2" fmla="*/ 43883814 w 15"/>
                <a:gd name="T3" fmla="*/ 263165148 h 27"/>
                <a:gd name="T4" fmla="*/ 167228652 w 15"/>
                <a:gd name="T5" fmla="*/ 169055823 h 27"/>
                <a:gd name="T6" fmla="*/ 145034666 w 15"/>
                <a:gd name="T7" fmla="*/ 83247247 h 27"/>
                <a:gd name="T8" fmla="*/ 76889469 w 15"/>
                <a:gd name="T9" fmla="*/ 10439748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43496333 w 48"/>
                <a:gd name="T1" fmla="*/ 20917695 h 23"/>
                <a:gd name="T2" fmla="*/ 100565601 w 48"/>
                <a:gd name="T3" fmla="*/ 10451978 h 23"/>
                <a:gd name="T4" fmla="*/ 10823448 w 48"/>
                <a:gd name="T5" fmla="*/ 95045326 h 23"/>
                <a:gd name="T6" fmla="*/ 242461011 w 48"/>
                <a:gd name="T7" fmla="*/ 223947472 h 23"/>
                <a:gd name="T8" fmla="*/ 375754337 w 48"/>
                <a:gd name="T9" fmla="*/ 213083925 h 23"/>
                <a:gd name="T10" fmla="*/ 443496333 w 48"/>
                <a:gd name="T11" fmla="*/ 202615642 h 23"/>
                <a:gd name="T12" fmla="*/ 443496333 w 48"/>
                <a:gd name="T13" fmla="*/ 2091769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61817657 w 35"/>
                <a:gd name="T1" fmla="*/ 21731073 h 37"/>
                <a:gd name="T2" fmla="*/ 121058225 w 35"/>
                <a:gd name="T3" fmla="*/ 21731073 h 37"/>
                <a:gd name="T4" fmla="*/ 43225145 w 35"/>
                <a:gd name="T5" fmla="*/ 217144056 h 37"/>
                <a:gd name="T6" fmla="*/ 307149516 w 35"/>
                <a:gd name="T7" fmla="*/ 238793031 h 37"/>
                <a:gd name="T8" fmla="*/ 261817657 w 35"/>
                <a:gd name="T9" fmla="*/ 21731073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3879230 w 35"/>
                <a:gd name="T1" fmla="*/ 0 h 7"/>
                <a:gd name="T2" fmla="*/ 153626164 w 35"/>
                <a:gd name="T3" fmla="*/ 65553321 h 7"/>
                <a:gd name="T4" fmla="*/ 5387923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80450317 w 27"/>
                <a:gd name="T1" fmla="*/ 144116774 h 16"/>
                <a:gd name="T2" fmla="*/ 282993061 w 27"/>
                <a:gd name="T3" fmla="*/ 65620378 h 16"/>
                <a:gd name="T4" fmla="*/ 191551624 w 27"/>
                <a:gd name="T5" fmla="*/ 10823448 h 16"/>
                <a:gd name="T6" fmla="*/ 80450317 w 27"/>
                <a:gd name="T7" fmla="*/ 122552023 h 16"/>
                <a:gd name="T8" fmla="*/ 80450317 w 27"/>
                <a:gd name="T9" fmla="*/ 14411677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72474963 w 35"/>
                <a:gd name="T1" fmla="*/ 65200728 h 17"/>
                <a:gd name="T2" fmla="*/ 86446406 w 35"/>
                <a:gd name="T3" fmla="*/ 110654576 h 17"/>
                <a:gd name="T4" fmla="*/ 65052608 w 35"/>
                <a:gd name="T5" fmla="*/ 143289310 h 17"/>
                <a:gd name="T6" fmla="*/ 296495557 w 35"/>
                <a:gd name="T7" fmla="*/ 132528029 h 17"/>
                <a:gd name="T8" fmla="*/ 272474963 w 35"/>
                <a:gd name="T9" fmla="*/ 6520072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40084918 w 49"/>
                <a:gd name="T1" fmla="*/ 29296875 h 12"/>
                <a:gd name="T2" fmla="*/ 320389960 w 49"/>
                <a:gd name="T3" fmla="*/ 9765625 h 12"/>
                <a:gd name="T4" fmla="*/ 76228276 w 49"/>
                <a:gd name="T5" fmla="*/ 0 h 12"/>
                <a:gd name="T6" fmla="*/ 21952444 w 49"/>
                <a:gd name="T7" fmla="*/ 48828125 h 12"/>
                <a:gd name="T8" fmla="*/ 219991255 w 49"/>
                <a:gd name="T9" fmla="*/ 78125000 h 12"/>
                <a:gd name="T10" fmla="*/ 453346242 w 49"/>
                <a:gd name="T11" fmla="*/ 78125000 h 12"/>
                <a:gd name="T12" fmla="*/ 440084918 w 49"/>
                <a:gd name="T13" fmla="*/ 2929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19830984 w 40"/>
                <a:gd name="T1" fmla="*/ 23048302 h 11"/>
                <a:gd name="T2" fmla="*/ 294802360 w 40"/>
                <a:gd name="T3" fmla="*/ 45993976 h 11"/>
                <a:gd name="T4" fmla="*/ 147409409 w 40"/>
                <a:gd name="T5" fmla="*/ 34295530 h 11"/>
                <a:gd name="T6" fmla="*/ 11018307 w 40"/>
                <a:gd name="T7" fmla="*/ 23048302 h 11"/>
                <a:gd name="T8" fmla="*/ 397379879 w 40"/>
                <a:gd name="T9" fmla="*/ 94302631 h 11"/>
                <a:gd name="T10" fmla="*/ 419830984 w 40"/>
                <a:gd name="T11" fmla="*/ 2304830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00603350 w 41"/>
                <a:gd name="T1" fmla="*/ 99962672 h 34"/>
                <a:gd name="T2" fmla="*/ 140563557 w 41"/>
                <a:gd name="T3" fmla="*/ 65200728 h 34"/>
                <a:gd name="T4" fmla="*/ 42648927 w 41"/>
                <a:gd name="T5" fmla="*/ 164742268 h 34"/>
                <a:gd name="T6" fmla="*/ 10533766 w 41"/>
                <a:gd name="T7" fmla="*/ 208506342 h 34"/>
                <a:gd name="T8" fmla="*/ 95828257 w 41"/>
                <a:gd name="T9" fmla="*/ 208506342 h 34"/>
                <a:gd name="T10" fmla="*/ 183212484 w 41"/>
                <a:gd name="T11" fmla="*/ 297270423 h 34"/>
                <a:gd name="T12" fmla="*/ 225858836 w 41"/>
                <a:gd name="T13" fmla="*/ 329838977 h 34"/>
                <a:gd name="T14" fmla="*/ 311153327 w 41"/>
                <a:gd name="T15" fmla="*/ 208506342 h 34"/>
                <a:gd name="T16" fmla="*/ 420100033 w 41"/>
                <a:gd name="T17" fmla="*/ 208506342 h 34"/>
                <a:gd name="T18" fmla="*/ 300603350 w 41"/>
                <a:gd name="T19" fmla="*/ 99962672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32707535 w 25"/>
                <a:gd name="T1" fmla="*/ 21039602 h 63"/>
                <a:gd name="T2" fmla="*/ 191075280 w 25"/>
                <a:gd name="T3" fmla="*/ 182910284 h 63"/>
                <a:gd name="T4" fmla="*/ 73264590 w 25"/>
                <a:gd name="T5" fmla="*/ 214897162 h 63"/>
                <a:gd name="T6" fmla="*/ 73264590 w 25"/>
                <a:gd name="T7" fmla="*/ 246949674 h 63"/>
                <a:gd name="T8" fmla="*/ 180243020 w 25"/>
                <a:gd name="T9" fmla="*/ 365751622 h 63"/>
                <a:gd name="T10" fmla="*/ 125729105 w 25"/>
                <a:gd name="T11" fmla="*/ 482948811 h 63"/>
                <a:gd name="T12" fmla="*/ 0 w 25"/>
                <a:gd name="T13" fmla="*/ 591232510 h 63"/>
                <a:gd name="T14" fmla="*/ 52448387 w 25"/>
                <a:gd name="T15" fmla="*/ 623203337 h 63"/>
                <a:gd name="T16" fmla="*/ 169833268 w 25"/>
                <a:gd name="T17" fmla="*/ 665793511 h 63"/>
                <a:gd name="T18" fmla="*/ 243523794 w 25"/>
                <a:gd name="T19" fmla="*/ 612685068 h 63"/>
                <a:gd name="T20" fmla="*/ 264339870 w 25"/>
                <a:gd name="T21" fmla="*/ 150854435 h 63"/>
                <a:gd name="T22" fmla="*/ 264339870 w 25"/>
                <a:gd name="T23" fmla="*/ 21039602 h 63"/>
                <a:gd name="T24" fmla="*/ 232707535 w 25"/>
                <a:gd name="T25" fmla="*/ 2103960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21687098 w 41"/>
                <a:gd name="T1" fmla="*/ 133292689 h 16"/>
                <a:gd name="T2" fmla="*/ 398521217 w 41"/>
                <a:gd name="T3" fmla="*/ 111306261 h 16"/>
                <a:gd name="T4" fmla="*/ 409071194 w 41"/>
                <a:gd name="T5" fmla="*/ 100565601 h 16"/>
                <a:gd name="T6" fmla="*/ 334805541 w 41"/>
                <a:gd name="T7" fmla="*/ 10823448 h 16"/>
                <a:gd name="T8" fmla="*/ 85294618 w 41"/>
                <a:gd name="T9" fmla="*/ 122552023 h 16"/>
                <a:gd name="T10" fmla="*/ 321687098 w 41"/>
                <a:gd name="T11" fmla="*/ 13329268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782635059 w 210"/>
                <a:gd name="T1" fmla="*/ 1695837715 h 193"/>
                <a:gd name="T2" fmla="*/ 1663700536 w 210"/>
                <a:gd name="T3" fmla="*/ 1366915490 h 193"/>
                <a:gd name="T4" fmla="*/ 1553298981 w 210"/>
                <a:gd name="T5" fmla="*/ 1083751690 h 193"/>
                <a:gd name="T6" fmla="*/ 1804462527 w 210"/>
                <a:gd name="T7" fmla="*/ 1016602000 h 193"/>
                <a:gd name="T8" fmla="*/ 1596524126 w 210"/>
                <a:gd name="T9" fmla="*/ 897773711 h 193"/>
                <a:gd name="T10" fmla="*/ 1717579230 w 210"/>
                <a:gd name="T11" fmla="*/ 908429067 h 193"/>
                <a:gd name="T12" fmla="*/ 1717579230 w 210"/>
                <a:gd name="T13" fmla="*/ 841279529 h 193"/>
                <a:gd name="T14" fmla="*/ 1477592288 w 210"/>
                <a:gd name="T15" fmla="*/ 852018022 h 193"/>
                <a:gd name="T16" fmla="*/ 1399775502 w 210"/>
                <a:gd name="T17" fmla="*/ 1366915490 h 193"/>
                <a:gd name="T18" fmla="*/ 1356534064 w 210"/>
                <a:gd name="T19" fmla="*/ 919081966 h 193"/>
                <a:gd name="T20" fmla="*/ 1291564368 w 210"/>
                <a:gd name="T21" fmla="*/ 733104013 h 193"/>
                <a:gd name="T22" fmla="*/ 1356534064 w 210"/>
                <a:gd name="T23" fmla="*/ 558115709 h 193"/>
                <a:gd name="T24" fmla="*/ 1324049294 w 210"/>
                <a:gd name="T25" fmla="*/ 404617994 h 193"/>
                <a:gd name="T26" fmla="*/ 1302238120 w 210"/>
                <a:gd name="T27" fmla="*/ 261756242 h 193"/>
                <a:gd name="T28" fmla="*/ 1445107513 w 210"/>
                <a:gd name="T29" fmla="*/ 426009406 h 193"/>
                <a:gd name="T30" fmla="*/ 1631215099 w 210"/>
                <a:gd name="T31" fmla="*/ 196729539 h 193"/>
                <a:gd name="T32" fmla="*/ 1607280896 w 210"/>
                <a:gd name="T33" fmla="*/ 393446010 h 193"/>
                <a:gd name="T34" fmla="*/ 1564055772 w 210"/>
                <a:gd name="T35" fmla="*/ 525635986 h 193"/>
                <a:gd name="T36" fmla="*/ 1575129665 w 210"/>
                <a:gd name="T37" fmla="*/ 733104013 h 193"/>
                <a:gd name="T38" fmla="*/ 2147483647 w 210"/>
                <a:gd name="T39" fmla="*/ 317750752 h 193"/>
                <a:gd name="T40" fmla="*/ 984331808 w 210"/>
                <a:gd name="T41" fmla="*/ 10652772 h 193"/>
                <a:gd name="T42" fmla="*/ 612208738 w 210"/>
                <a:gd name="T43" fmla="*/ 86434413 h 193"/>
                <a:gd name="T44" fmla="*/ 930452578 w 210"/>
                <a:gd name="T45" fmla="*/ 131772774 h 193"/>
                <a:gd name="T46" fmla="*/ 655433857 w 210"/>
                <a:gd name="T47" fmla="*/ 239948290 h 193"/>
                <a:gd name="T48" fmla="*/ 634023133 w 210"/>
                <a:gd name="T49" fmla="*/ 317750752 h 193"/>
                <a:gd name="T50" fmla="*/ 415361288 w 210"/>
                <a:gd name="T51" fmla="*/ 186060352 h 193"/>
                <a:gd name="T52" fmla="*/ 142885688 w 210"/>
                <a:gd name="T53" fmla="*/ 1258743220 h 193"/>
                <a:gd name="T54" fmla="*/ 666507903 w 210"/>
                <a:gd name="T55" fmla="*/ 1596211008 h 193"/>
                <a:gd name="T56" fmla="*/ 493260475 w 210"/>
                <a:gd name="T57" fmla="*/ 1455472759 h 193"/>
                <a:gd name="T58" fmla="*/ 382875876 w 210"/>
                <a:gd name="T59" fmla="*/ 1585456201 h 193"/>
                <a:gd name="T60" fmla="*/ 350391081 w 210"/>
                <a:gd name="T61" fmla="*/ 1399395212 h 193"/>
                <a:gd name="T62" fmla="*/ 503914560 w 210"/>
                <a:gd name="T63" fmla="*/ 940906236 h 193"/>
                <a:gd name="T64" fmla="*/ 733250643 w 210"/>
                <a:gd name="T65" fmla="*/ 908429067 h 193"/>
                <a:gd name="T66" fmla="*/ 776909458 w 210"/>
                <a:gd name="T67" fmla="*/ 1037992754 h 193"/>
                <a:gd name="T68" fmla="*/ 666507903 w 210"/>
                <a:gd name="T69" fmla="*/ 1323699960 h 193"/>
                <a:gd name="T70" fmla="*/ 995068937 w 210"/>
                <a:gd name="T71" fmla="*/ 1968246729 h 193"/>
                <a:gd name="T72" fmla="*/ 2035906013 w 210"/>
                <a:gd name="T73" fmla="*/ 1814748498 h 193"/>
                <a:gd name="T74" fmla="*/ 1990574123 w 210"/>
                <a:gd name="T75" fmla="*/ 722368746 h 193"/>
                <a:gd name="T76" fmla="*/ 1804462527 w 210"/>
                <a:gd name="T77" fmla="*/ 655219182 h 193"/>
                <a:gd name="T78" fmla="*/ 1235495380 w 210"/>
                <a:gd name="T79" fmla="*/ 666374235 h 193"/>
                <a:gd name="T80" fmla="*/ 1181179895 w 210"/>
                <a:gd name="T81" fmla="*/ 951644598 h 193"/>
                <a:gd name="T82" fmla="*/ 1248339223 w 210"/>
                <a:gd name="T83" fmla="*/ 547043024 h 193"/>
                <a:gd name="T84" fmla="*/ 973674502 w 210"/>
                <a:gd name="T85" fmla="*/ 283163952 h 193"/>
                <a:gd name="T86" fmla="*/ 1148611956 w 210"/>
                <a:gd name="T87" fmla="*/ 382790528 h 193"/>
                <a:gd name="T88" fmla="*/ 666507903 w 210"/>
                <a:gd name="T89" fmla="*/ 787408516 h 193"/>
                <a:gd name="T90" fmla="*/ 261817657 w 210"/>
                <a:gd name="T91" fmla="*/ 404617994 h 193"/>
                <a:gd name="T92" fmla="*/ 744341645 w 210"/>
                <a:gd name="T93" fmla="*/ 437098379 h 193"/>
                <a:gd name="T94" fmla="*/ 865483034 w 210"/>
                <a:gd name="T95" fmla="*/ 437098379 h 193"/>
                <a:gd name="T96" fmla="*/ 1181179895 w 210"/>
                <a:gd name="T97" fmla="*/ 493158969 h 193"/>
                <a:gd name="T98" fmla="*/ 1084059100 w 210"/>
                <a:gd name="T99" fmla="*/ 1016602000 h 193"/>
                <a:gd name="T100" fmla="*/ 1016899646 w 210"/>
                <a:gd name="T101" fmla="*/ 558115709 h 193"/>
                <a:gd name="T102" fmla="*/ 666507903 w 210"/>
                <a:gd name="T103" fmla="*/ 787408516 h 193"/>
                <a:gd name="T104" fmla="*/ 876136993 w 210"/>
                <a:gd name="T105" fmla="*/ 897773711 h 193"/>
                <a:gd name="T106" fmla="*/ 962583525 w 210"/>
                <a:gd name="T107" fmla="*/ 633811477 h 193"/>
                <a:gd name="T108" fmla="*/ 1116127156 w 210"/>
                <a:gd name="T109" fmla="*/ 1585456201 h 193"/>
                <a:gd name="T110" fmla="*/ 897967809 w 210"/>
                <a:gd name="T111" fmla="*/ 1049164763 h 193"/>
                <a:gd name="T112" fmla="*/ 1280824018 w 210"/>
                <a:gd name="T113" fmla="*/ 1159533204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53981088 w 17"/>
                <a:gd name="T1" fmla="*/ 60848860 h 20"/>
                <a:gd name="T2" fmla="*/ 99962672 w 17"/>
                <a:gd name="T3" fmla="*/ 237991684 h 20"/>
                <a:gd name="T4" fmla="*/ 153981088 w 17"/>
                <a:gd name="T5" fmla="*/ 6084886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6889469 w 15"/>
                <a:gd name="T1" fmla="*/ 104397489 h 27"/>
                <a:gd name="T2" fmla="*/ 43883814 w 15"/>
                <a:gd name="T3" fmla="*/ 263165148 h 27"/>
                <a:gd name="T4" fmla="*/ 167228652 w 15"/>
                <a:gd name="T5" fmla="*/ 169055823 h 27"/>
                <a:gd name="T6" fmla="*/ 145034666 w 15"/>
                <a:gd name="T7" fmla="*/ 83247247 h 27"/>
                <a:gd name="T8" fmla="*/ 76889469 w 15"/>
                <a:gd name="T9" fmla="*/ 10439748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43496333 w 48"/>
                <a:gd name="T1" fmla="*/ 20917695 h 23"/>
                <a:gd name="T2" fmla="*/ 100565601 w 48"/>
                <a:gd name="T3" fmla="*/ 10451978 h 23"/>
                <a:gd name="T4" fmla="*/ 10823448 w 48"/>
                <a:gd name="T5" fmla="*/ 95045326 h 23"/>
                <a:gd name="T6" fmla="*/ 242461011 w 48"/>
                <a:gd name="T7" fmla="*/ 223947472 h 23"/>
                <a:gd name="T8" fmla="*/ 375754337 w 48"/>
                <a:gd name="T9" fmla="*/ 213083925 h 23"/>
                <a:gd name="T10" fmla="*/ 443496333 w 48"/>
                <a:gd name="T11" fmla="*/ 202615642 h 23"/>
                <a:gd name="T12" fmla="*/ 443496333 w 48"/>
                <a:gd name="T13" fmla="*/ 2091769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61817657 w 35"/>
                <a:gd name="T1" fmla="*/ 21731073 h 37"/>
                <a:gd name="T2" fmla="*/ 121058225 w 35"/>
                <a:gd name="T3" fmla="*/ 21731073 h 37"/>
                <a:gd name="T4" fmla="*/ 43225145 w 35"/>
                <a:gd name="T5" fmla="*/ 217144056 h 37"/>
                <a:gd name="T6" fmla="*/ 307149516 w 35"/>
                <a:gd name="T7" fmla="*/ 238793031 h 37"/>
                <a:gd name="T8" fmla="*/ 261817657 w 35"/>
                <a:gd name="T9" fmla="*/ 21731073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3879230 w 35"/>
                <a:gd name="T1" fmla="*/ 0 h 7"/>
                <a:gd name="T2" fmla="*/ 153626164 w 35"/>
                <a:gd name="T3" fmla="*/ 65553321 h 7"/>
                <a:gd name="T4" fmla="*/ 5387923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80450317 w 27"/>
                <a:gd name="T1" fmla="*/ 144116774 h 16"/>
                <a:gd name="T2" fmla="*/ 282993061 w 27"/>
                <a:gd name="T3" fmla="*/ 65620378 h 16"/>
                <a:gd name="T4" fmla="*/ 191551624 w 27"/>
                <a:gd name="T5" fmla="*/ 10823448 h 16"/>
                <a:gd name="T6" fmla="*/ 80450317 w 27"/>
                <a:gd name="T7" fmla="*/ 122552023 h 16"/>
                <a:gd name="T8" fmla="*/ 80450317 w 27"/>
                <a:gd name="T9" fmla="*/ 14411677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72474963 w 35"/>
                <a:gd name="T1" fmla="*/ 65200728 h 17"/>
                <a:gd name="T2" fmla="*/ 86446406 w 35"/>
                <a:gd name="T3" fmla="*/ 110654576 h 17"/>
                <a:gd name="T4" fmla="*/ 65052608 w 35"/>
                <a:gd name="T5" fmla="*/ 143289310 h 17"/>
                <a:gd name="T6" fmla="*/ 296495557 w 35"/>
                <a:gd name="T7" fmla="*/ 132528029 h 17"/>
                <a:gd name="T8" fmla="*/ 272474963 w 35"/>
                <a:gd name="T9" fmla="*/ 6520072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40084918 w 49"/>
                <a:gd name="T1" fmla="*/ 29296875 h 12"/>
                <a:gd name="T2" fmla="*/ 320389960 w 49"/>
                <a:gd name="T3" fmla="*/ 9765625 h 12"/>
                <a:gd name="T4" fmla="*/ 76228276 w 49"/>
                <a:gd name="T5" fmla="*/ 0 h 12"/>
                <a:gd name="T6" fmla="*/ 21952444 w 49"/>
                <a:gd name="T7" fmla="*/ 48828125 h 12"/>
                <a:gd name="T8" fmla="*/ 219991255 w 49"/>
                <a:gd name="T9" fmla="*/ 78125000 h 12"/>
                <a:gd name="T10" fmla="*/ 453346242 w 49"/>
                <a:gd name="T11" fmla="*/ 78125000 h 12"/>
                <a:gd name="T12" fmla="*/ 440084918 w 49"/>
                <a:gd name="T13" fmla="*/ 2929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19830984 w 40"/>
                <a:gd name="T1" fmla="*/ 23048302 h 11"/>
                <a:gd name="T2" fmla="*/ 294802360 w 40"/>
                <a:gd name="T3" fmla="*/ 45993976 h 11"/>
                <a:gd name="T4" fmla="*/ 147409409 w 40"/>
                <a:gd name="T5" fmla="*/ 34295530 h 11"/>
                <a:gd name="T6" fmla="*/ 11018307 w 40"/>
                <a:gd name="T7" fmla="*/ 23048302 h 11"/>
                <a:gd name="T8" fmla="*/ 397379879 w 40"/>
                <a:gd name="T9" fmla="*/ 94302631 h 11"/>
                <a:gd name="T10" fmla="*/ 419830984 w 40"/>
                <a:gd name="T11" fmla="*/ 2304830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00603350 w 41"/>
                <a:gd name="T1" fmla="*/ 99962672 h 34"/>
                <a:gd name="T2" fmla="*/ 140563557 w 41"/>
                <a:gd name="T3" fmla="*/ 65200728 h 34"/>
                <a:gd name="T4" fmla="*/ 42648927 w 41"/>
                <a:gd name="T5" fmla="*/ 164742268 h 34"/>
                <a:gd name="T6" fmla="*/ 10533766 w 41"/>
                <a:gd name="T7" fmla="*/ 208506342 h 34"/>
                <a:gd name="T8" fmla="*/ 95828257 w 41"/>
                <a:gd name="T9" fmla="*/ 208506342 h 34"/>
                <a:gd name="T10" fmla="*/ 183212484 w 41"/>
                <a:gd name="T11" fmla="*/ 297270423 h 34"/>
                <a:gd name="T12" fmla="*/ 225858836 w 41"/>
                <a:gd name="T13" fmla="*/ 329838977 h 34"/>
                <a:gd name="T14" fmla="*/ 311153327 w 41"/>
                <a:gd name="T15" fmla="*/ 208506342 h 34"/>
                <a:gd name="T16" fmla="*/ 420100033 w 41"/>
                <a:gd name="T17" fmla="*/ 208506342 h 34"/>
                <a:gd name="T18" fmla="*/ 300603350 w 41"/>
                <a:gd name="T19" fmla="*/ 99962672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32707535 w 25"/>
                <a:gd name="T1" fmla="*/ 21039602 h 63"/>
                <a:gd name="T2" fmla="*/ 191075280 w 25"/>
                <a:gd name="T3" fmla="*/ 182910284 h 63"/>
                <a:gd name="T4" fmla="*/ 73264590 w 25"/>
                <a:gd name="T5" fmla="*/ 214897162 h 63"/>
                <a:gd name="T6" fmla="*/ 73264590 w 25"/>
                <a:gd name="T7" fmla="*/ 246949674 h 63"/>
                <a:gd name="T8" fmla="*/ 180243020 w 25"/>
                <a:gd name="T9" fmla="*/ 365751622 h 63"/>
                <a:gd name="T10" fmla="*/ 125729105 w 25"/>
                <a:gd name="T11" fmla="*/ 482948811 h 63"/>
                <a:gd name="T12" fmla="*/ 0 w 25"/>
                <a:gd name="T13" fmla="*/ 591232510 h 63"/>
                <a:gd name="T14" fmla="*/ 52448387 w 25"/>
                <a:gd name="T15" fmla="*/ 623203337 h 63"/>
                <a:gd name="T16" fmla="*/ 169833268 w 25"/>
                <a:gd name="T17" fmla="*/ 665793511 h 63"/>
                <a:gd name="T18" fmla="*/ 243523794 w 25"/>
                <a:gd name="T19" fmla="*/ 612685068 h 63"/>
                <a:gd name="T20" fmla="*/ 264339870 w 25"/>
                <a:gd name="T21" fmla="*/ 150854435 h 63"/>
                <a:gd name="T22" fmla="*/ 264339870 w 25"/>
                <a:gd name="T23" fmla="*/ 21039602 h 63"/>
                <a:gd name="T24" fmla="*/ 232707535 w 25"/>
                <a:gd name="T25" fmla="*/ 2103960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21687098 w 41"/>
                <a:gd name="T1" fmla="*/ 133292689 h 16"/>
                <a:gd name="T2" fmla="*/ 398521217 w 41"/>
                <a:gd name="T3" fmla="*/ 111306261 h 16"/>
                <a:gd name="T4" fmla="*/ 409071194 w 41"/>
                <a:gd name="T5" fmla="*/ 100565601 h 16"/>
                <a:gd name="T6" fmla="*/ 334805541 w 41"/>
                <a:gd name="T7" fmla="*/ 10823448 h 16"/>
                <a:gd name="T8" fmla="*/ 85294618 w 41"/>
                <a:gd name="T9" fmla="*/ 122552023 h 16"/>
                <a:gd name="T10" fmla="*/ 321687098 w 41"/>
                <a:gd name="T11" fmla="*/ 13329268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782635059 w 210"/>
                <a:gd name="T1" fmla="*/ 1695837715 h 193"/>
                <a:gd name="T2" fmla="*/ 1663700536 w 210"/>
                <a:gd name="T3" fmla="*/ 1366915490 h 193"/>
                <a:gd name="T4" fmla="*/ 1553298981 w 210"/>
                <a:gd name="T5" fmla="*/ 1083751690 h 193"/>
                <a:gd name="T6" fmla="*/ 1804462527 w 210"/>
                <a:gd name="T7" fmla="*/ 1016602000 h 193"/>
                <a:gd name="T8" fmla="*/ 1596524126 w 210"/>
                <a:gd name="T9" fmla="*/ 897773711 h 193"/>
                <a:gd name="T10" fmla="*/ 1717579230 w 210"/>
                <a:gd name="T11" fmla="*/ 908429067 h 193"/>
                <a:gd name="T12" fmla="*/ 1717579230 w 210"/>
                <a:gd name="T13" fmla="*/ 841279529 h 193"/>
                <a:gd name="T14" fmla="*/ 1477592288 w 210"/>
                <a:gd name="T15" fmla="*/ 852018022 h 193"/>
                <a:gd name="T16" fmla="*/ 1399775502 w 210"/>
                <a:gd name="T17" fmla="*/ 1366915490 h 193"/>
                <a:gd name="T18" fmla="*/ 1356534064 w 210"/>
                <a:gd name="T19" fmla="*/ 919081966 h 193"/>
                <a:gd name="T20" fmla="*/ 1291564368 w 210"/>
                <a:gd name="T21" fmla="*/ 733104013 h 193"/>
                <a:gd name="T22" fmla="*/ 1356534064 w 210"/>
                <a:gd name="T23" fmla="*/ 558115709 h 193"/>
                <a:gd name="T24" fmla="*/ 1324049294 w 210"/>
                <a:gd name="T25" fmla="*/ 404617994 h 193"/>
                <a:gd name="T26" fmla="*/ 1302238120 w 210"/>
                <a:gd name="T27" fmla="*/ 261756242 h 193"/>
                <a:gd name="T28" fmla="*/ 1445107513 w 210"/>
                <a:gd name="T29" fmla="*/ 426009406 h 193"/>
                <a:gd name="T30" fmla="*/ 1631215099 w 210"/>
                <a:gd name="T31" fmla="*/ 196729539 h 193"/>
                <a:gd name="T32" fmla="*/ 1607280896 w 210"/>
                <a:gd name="T33" fmla="*/ 393446010 h 193"/>
                <a:gd name="T34" fmla="*/ 1564055772 w 210"/>
                <a:gd name="T35" fmla="*/ 525635986 h 193"/>
                <a:gd name="T36" fmla="*/ 1575129665 w 210"/>
                <a:gd name="T37" fmla="*/ 733104013 h 193"/>
                <a:gd name="T38" fmla="*/ 2147483647 w 210"/>
                <a:gd name="T39" fmla="*/ 317750752 h 193"/>
                <a:gd name="T40" fmla="*/ 984331808 w 210"/>
                <a:gd name="T41" fmla="*/ 10652772 h 193"/>
                <a:gd name="T42" fmla="*/ 612208738 w 210"/>
                <a:gd name="T43" fmla="*/ 86434413 h 193"/>
                <a:gd name="T44" fmla="*/ 930452578 w 210"/>
                <a:gd name="T45" fmla="*/ 131772774 h 193"/>
                <a:gd name="T46" fmla="*/ 655433857 w 210"/>
                <a:gd name="T47" fmla="*/ 239948290 h 193"/>
                <a:gd name="T48" fmla="*/ 634023133 w 210"/>
                <a:gd name="T49" fmla="*/ 317750752 h 193"/>
                <a:gd name="T50" fmla="*/ 415361288 w 210"/>
                <a:gd name="T51" fmla="*/ 186060352 h 193"/>
                <a:gd name="T52" fmla="*/ 142885688 w 210"/>
                <a:gd name="T53" fmla="*/ 1258743220 h 193"/>
                <a:gd name="T54" fmla="*/ 666507903 w 210"/>
                <a:gd name="T55" fmla="*/ 1596211008 h 193"/>
                <a:gd name="T56" fmla="*/ 493260475 w 210"/>
                <a:gd name="T57" fmla="*/ 1455472759 h 193"/>
                <a:gd name="T58" fmla="*/ 382875876 w 210"/>
                <a:gd name="T59" fmla="*/ 1585456201 h 193"/>
                <a:gd name="T60" fmla="*/ 350391081 w 210"/>
                <a:gd name="T61" fmla="*/ 1399395212 h 193"/>
                <a:gd name="T62" fmla="*/ 503914560 w 210"/>
                <a:gd name="T63" fmla="*/ 940906236 h 193"/>
                <a:gd name="T64" fmla="*/ 733250643 w 210"/>
                <a:gd name="T65" fmla="*/ 908429067 h 193"/>
                <a:gd name="T66" fmla="*/ 776909458 w 210"/>
                <a:gd name="T67" fmla="*/ 1037992754 h 193"/>
                <a:gd name="T68" fmla="*/ 666507903 w 210"/>
                <a:gd name="T69" fmla="*/ 1323699960 h 193"/>
                <a:gd name="T70" fmla="*/ 995068937 w 210"/>
                <a:gd name="T71" fmla="*/ 1968246729 h 193"/>
                <a:gd name="T72" fmla="*/ 2035906013 w 210"/>
                <a:gd name="T73" fmla="*/ 1814748498 h 193"/>
                <a:gd name="T74" fmla="*/ 1990574123 w 210"/>
                <a:gd name="T75" fmla="*/ 722368746 h 193"/>
                <a:gd name="T76" fmla="*/ 1804462527 w 210"/>
                <a:gd name="T77" fmla="*/ 655219182 h 193"/>
                <a:gd name="T78" fmla="*/ 1235495380 w 210"/>
                <a:gd name="T79" fmla="*/ 666374235 h 193"/>
                <a:gd name="T80" fmla="*/ 1181179895 w 210"/>
                <a:gd name="T81" fmla="*/ 951644598 h 193"/>
                <a:gd name="T82" fmla="*/ 1248339223 w 210"/>
                <a:gd name="T83" fmla="*/ 547043024 h 193"/>
                <a:gd name="T84" fmla="*/ 973674502 w 210"/>
                <a:gd name="T85" fmla="*/ 283163952 h 193"/>
                <a:gd name="T86" fmla="*/ 1148611956 w 210"/>
                <a:gd name="T87" fmla="*/ 382790528 h 193"/>
                <a:gd name="T88" fmla="*/ 666507903 w 210"/>
                <a:gd name="T89" fmla="*/ 787408516 h 193"/>
                <a:gd name="T90" fmla="*/ 261817657 w 210"/>
                <a:gd name="T91" fmla="*/ 404617994 h 193"/>
                <a:gd name="T92" fmla="*/ 744341645 w 210"/>
                <a:gd name="T93" fmla="*/ 437098379 h 193"/>
                <a:gd name="T94" fmla="*/ 865483034 w 210"/>
                <a:gd name="T95" fmla="*/ 437098379 h 193"/>
                <a:gd name="T96" fmla="*/ 1181179895 w 210"/>
                <a:gd name="T97" fmla="*/ 493158969 h 193"/>
                <a:gd name="T98" fmla="*/ 1084059100 w 210"/>
                <a:gd name="T99" fmla="*/ 1016602000 h 193"/>
                <a:gd name="T100" fmla="*/ 1016899646 w 210"/>
                <a:gd name="T101" fmla="*/ 558115709 h 193"/>
                <a:gd name="T102" fmla="*/ 666507903 w 210"/>
                <a:gd name="T103" fmla="*/ 787408516 h 193"/>
                <a:gd name="T104" fmla="*/ 876136993 w 210"/>
                <a:gd name="T105" fmla="*/ 897773711 h 193"/>
                <a:gd name="T106" fmla="*/ 962583525 w 210"/>
                <a:gd name="T107" fmla="*/ 633811477 h 193"/>
                <a:gd name="T108" fmla="*/ 1116127156 w 210"/>
                <a:gd name="T109" fmla="*/ 1585456201 h 193"/>
                <a:gd name="T110" fmla="*/ 897967809 w 210"/>
                <a:gd name="T111" fmla="*/ 1049164763 h 193"/>
                <a:gd name="T112" fmla="*/ 1280824018 w 210"/>
                <a:gd name="T113" fmla="*/ 1159533204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53981088 w 17"/>
                <a:gd name="T1" fmla="*/ 60848860 h 20"/>
                <a:gd name="T2" fmla="*/ 99962672 w 17"/>
                <a:gd name="T3" fmla="*/ 237991684 h 20"/>
                <a:gd name="T4" fmla="*/ 153981088 w 17"/>
                <a:gd name="T5" fmla="*/ 6084886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6889469 w 15"/>
                <a:gd name="T1" fmla="*/ 104397489 h 27"/>
                <a:gd name="T2" fmla="*/ 43883814 w 15"/>
                <a:gd name="T3" fmla="*/ 263165148 h 27"/>
                <a:gd name="T4" fmla="*/ 167228652 w 15"/>
                <a:gd name="T5" fmla="*/ 169055823 h 27"/>
                <a:gd name="T6" fmla="*/ 145034666 w 15"/>
                <a:gd name="T7" fmla="*/ 83247247 h 27"/>
                <a:gd name="T8" fmla="*/ 76889469 w 15"/>
                <a:gd name="T9" fmla="*/ 10439748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43496333 w 48"/>
                <a:gd name="T1" fmla="*/ 20917695 h 23"/>
                <a:gd name="T2" fmla="*/ 100565601 w 48"/>
                <a:gd name="T3" fmla="*/ 10451978 h 23"/>
                <a:gd name="T4" fmla="*/ 10823448 w 48"/>
                <a:gd name="T5" fmla="*/ 95045326 h 23"/>
                <a:gd name="T6" fmla="*/ 242461011 w 48"/>
                <a:gd name="T7" fmla="*/ 223947472 h 23"/>
                <a:gd name="T8" fmla="*/ 375754337 w 48"/>
                <a:gd name="T9" fmla="*/ 213083925 h 23"/>
                <a:gd name="T10" fmla="*/ 443496333 w 48"/>
                <a:gd name="T11" fmla="*/ 202615642 h 23"/>
                <a:gd name="T12" fmla="*/ 443496333 w 48"/>
                <a:gd name="T13" fmla="*/ 2091769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61817657 w 35"/>
                <a:gd name="T1" fmla="*/ 21731073 h 37"/>
                <a:gd name="T2" fmla="*/ 121058225 w 35"/>
                <a:gd name="T3" fmla="*/ 21731073 h 37"/>
                <a:gd name="T4" fmla="*/ 43225145 w 35"/>
                <a:gd name="T5" fmla="*/ 217144056 h 37"/>
                <a:gd name="T6" fmla="*/ 307149516 w 35"/>
                <a:gd name="T7" fmla="*/ 238793031 h 37"/>
                <a:gd name="T8" fmla="*/ 261817657 w 35"/>
                <a:gd name="T9" fmla="*/ 21731073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3879230 w 35"/>
                <a:gd name="T1" fmla="*/ 0 h 7"/>
                <a:gd name="T2" fmla="*/ 153626164 w 35"/>
                <a:gd name="T3" fmla="*/ 65553321 h 7"/>
                <a:gd name="T4" fmla="*/ 5387923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80450317 w 27"/>
                <a:gd name="T1" fmla="*/ 144116774 h 16"/>
                <a:gd name="T2" fmla="*/ 282993061 w 27"/>
                <a:gd name="T3" fmla="*/ 65620378 h 16"/>
                <a:gd name="T4" fmla="*/ 191551624 w 27"/>
                <a:gd name="T5" fmla="*/ 10823448 h 16"/>
                <a:gd name="T6" fmla="*/ 80450317 w 27"/>
                <a:gd name="T7" fmla="*/ 122552023 h 16"/>
                <a:gd name="T8" fmla="*/ 80450317 w 27"/>
                <a:gd name="T9" fmla="*/ 14411677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72474963 w 35"/>
                <a:gd name="T1" fmla="*/ 65200728 h 17"/>
                <a:gd name="T2" fmla="*/ 86446406 w 35"/>
                <a:gd name="T3" fmla="*/ 110654576 h 17"/>
                <a:gd name="T4" fmla="*/ 65052608 w 35"/>
                <a:gd name="T5" fmla="*/ 143289310 h 17"/>
                <a:gd name="T6" fmla="*/ 296495557 w 35"/>
                <a:gd name="T7" fmla="*/ 132528029 h 17"/>
                <a:gd name="T8" fmla="*/ 272474963 w 35"/>
                <a:gd name="T9" fmla="*/ 6520072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40084918 w 49"/>
                <a:gd name="T1" fmla="*/ 29296875 h 12"/>
                <a:gd name="T2" fmla="*/ 320389960 w 49"/>
                <a:gd name="T3" fmla="*/ 9765625 h 12"/>
                <a:gd name="T4" fmla="*/ 76228276 w 49"/>
                <a:gd name="T5" fmla="*/ 0 h 12"/>
                <a:gd name="T6" fmla="*/ 21952444 w 49"/>
                <a:gd name="T7" fmla="*/ 48828125 h 12"/>
                <a:gd name="T8" fmla="*/ 219991255 w 49"/>
                <a:gd name="T9" fmla="*/ 78125000 h 12"/>
                <a:gd name="T10" fmla="*/ 453346242 w 49"/>
                <a:gd name="T11" fmla="*/ 78125000 h 12"/>
                <a:gd name="T12" fmla="*/ 440084918 w 49"/>
                <a:gd name="T13" fmla="*/ 2929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19830984 w 40"/>
                <a:gd name="T1" fmla="*/ 23048302 h 11"/>
                <a:gd name="T2" fmla="*/ 294802360 w 40"/>
                <a:gd name="T3" fmla="*/ 45993976 h 11"/>
                <a:gd name="T4" fmla="*/ 147409409 w 40"/>
                <a:gd name="T5" fmla="*/ 34295530 h 11"/>
                <a:gd name="T6" fmla="*/ 11018307 w 40"/>
                <a:gd name="T7" fmla="*/ 23048302 h 11"/>
                <a:gd name="T8" fmla="*/ 397379879 w 40"/>
                <a:gd name="T9" fmla="*/ 94302631 h 11"/>
                <a:gd name="T10" fmla="*/ 419830984 w 40"/>
                <a:gd name="T11" fmla="*/ 2304830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00603350 w 41"/>
                <a:gd name="T1" fmla="*/ 99962672 h 34"/>
                <a:gd name="T2" fmla="*/ 140563557 w 41"/>
                <a:gd name="T3" fmla="*/ 65200728 h 34"/>
                <a:gd name="T4" fmla="*/ 42648927 w 41"/>
                <a:gd name="T5" fmla="*/ 164742268 h 34"/>
                <a:gd name="T6" fmla="*/ 10533766 w 41"/>
                <a:gd name="T7" fmla="*/ 208506342 h 34"/>
                <a:gd name="T8" fmla="*/ 95828257 w 41"/>
                <a:gd name="T9" fmla="*/ 208506342 h 34"/>
                <a:gd name="T10" fmla="*/ 183212484 w 41"/>
                <a:gd name="T11" fmla="*/ 297270423 h 34"/>
                <a:gd name="T12" fmla="*/ 225858836 w 41"/>
                <a:gd name="T13" fmla="*/ 329838977 h 34"/>
                <a:gd name="T14" fmla="*/ 311153327 w 41"/>
                <a:gd name="T15" fmla="*/ 208506342 h 34"/>
                <a:gd name="T16" fmla="*/ 420100033 w 41"/>
                <a:gd name="T17" fmla="*/ 208506342 h 34"/>
                <a:gd name="T18" fmla="*/ 300603350 w 41"/>
                <a:gd name="T19" fmla="*/ 99962672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32707535 w 25"/>
                <a:gd name="T1" fmla="*/ 21039602 h 63"/>
                <a:gd name="T2" fmla="*/ 191075280 w 25"/>
                <a:gd name="T3" fmla="*/ 182910284 h 63"/>
                <a:gd name="T4" fmla="*/ 73264590 w 25"/>
                <a:gd name="T5" fmla="*/ 214897162 h 63"/>
                <a:gd name="T6" fmla="*/ 73264590 w 25"/>
                <a:gd name="T7" fmla="*/ 246949674 h 63"/>
                <a:gd name="T8" fmla="*/ 180243020 w 25"/>
                <a:gd name="T9" fmla="*/ 365751622 h 63"/>
                <a:gd name="T10" fmla="*/ 125729105 w 25"/>
                <a:gd name="T11" fmla="*/ 482948811 h 63"/>
                <a:gd name="T12" fmla="*/ 0 w 25"/>
                <a:gd name="T13" fmla="*/ 591232510 h 63"/>
                <a:gd name="T14" fmla="*/ 52448387 w 25"/>
                <a:gd name="T15" fmla="*/ 623203337 h 63"/>
                <a:gd name="T16" fmla="*/ 169833268 w 25"/>
                <a:gd name="T17" fmla="*/ 665793511 h 63"/>
                <a:gd name="T18" fmla="*/ 243523794 w 25"/>
                <a:gd name="T19" fmla="*/ 612685068 h 63"/>
                <a:gd name="T20" fmla="*/ 264339870 w 25"/>
                <a:gd name="T21" fmla="*/ 150854435 h 63"/>
                <a:gd name="T22" fmla="*/ 264339870 w 25"/>
                <a:gd name="T23" fmla="*/ 21039602 h 63"/>
                <a:gd name="T24" fmla="*/ 232707535 w 25"/>
                <a:gd name="T25" fmla="*/ 2103960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21687098 w 41"/>
                <a:gd name="T1" fmla="*/ 133292689 h 16"/>
                <a:gd name="T2" fmla="*/ 398521217 w 41"/>
                <a:gd name="T3" fmla="*/ 111306261 h 16"/>
                <a:gd name="T4" fmla="*/ 409071194 w 41"/>
                <a:gd name="T5" fmla="*/ 100565601 h 16"/>
                <a:gd name="T6" fmla="*/ 334805541 w 41"/>
                <a:gd name="T7" fmla="*/ 10823448 h 16"/>
                <a:gd name="T8" fmla="*/ 85294618 w 41"/>
                <a:gd name="T9" fmla="*/ 122552023 h 16"/>
                <a:gd name="T10" fmla="*/ 321687098 w 41"/>
                <a:gd name="T11" fmla="*/ 13329268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782635059 w 210"/>
                <a:gd name="T1" fmla="*/ 1695837715 h 193"/>
                <a:gd name="T2" fmla="*/ 1663700536 w 210"/>
                <a:gd name="T3" fmla="*/ 1366915490 h 193"/>
                <a:gd name="T4" fmla="*/ 1553298981 w 210"/>
                <a:gd name="T5" fmla="*/ 1083751690 h 193"/>
                <a:gd name="T6" fmla="*/ 1804462527 w 210"/>
                <a:gd name="T7" fmla="*/ 1016602000 h 193"/>
                <a:gd name="T8" fmla="*/ 1596524126 w 210"/>
                <a:gd name="T9" fmla="*/ 897773711 h 193"/>
                <a:gd name="T10" fmla="*/ 1717579230 w 210"/>
                <a:gd name="T11" fmla="*/ 908429067 h 193"/>
                <a:gd name="T12" fmla="*/ 1717579230 w 210"/>
                <a:gd name="T13" fmla="*/ 841279529 h 193"/>
                <a:gd name="T14" fmla="*/ 1477592288 w 210"/>
                <a:gd name="T15" fmla="*/ 852018022 h 193"/>
                <a:gd name="T16" fmla="*/ 1399775502 w 210"/>
                <a:gd name="T17" fmla="*/ 1366915490 h 193"/>
                <a:gd name="T18" fmla="*/ 1356534064 w 210"/>
                <a:gd name="T19" fmla="*/ 919081966 h 193"/>
                <a:gd name="T20" fmla="*/ 1291564368 w 210"/>
                <a:gd name="T21" fmla="*/ 733104013 h 193"/>
                <a:gd name="T22" fmla="*/ 1356534064 w 210"/>
                <a:gd name="T23" fmla="*/ 558115709 h 193"/>
                <a:gd name="T24" fmla="*/ 1324049294 w 210"/>
                <a:gd name="T25" fmla="*/ 404617994 h 193"/>
                <a:gd name="T26" fmla="*/ 1302238120 w 210"/>
                <a:gd name="T27" fmla="*/ 261756242 h 193"/>
                <a:gd name="T28" fmla="*/ 1445107513 w 210"/>
                <a:gd name="T29" fmla="*/ 426009406 h 193"/>
                <a:gd name="T30" fmla="*/ 1631215099 w 210"/>
                <a:gd name="T31" fmla="*/ 196729539 h 193"/>
                <a:gd name="T32" fmla="*/ 1607280896 w 210"/>
                <a:gd name="T33" fmla="*/ 393446010 h 193"/>
                <a:gd name="T34" fmla="*/ 1564055772 w 210"/>
                <a:gd name="T35" fmla="*/ 525635986 h 193"/>
                <a:gd name="T36" fmla="*/ 1575129665 w 210"/>
                <a:gd name="T37" fmla="*/ 733104013 h 193"/>
                <a:gd name="T38" fmla="*/ 2147483647 w 210"/>
                <a:gd name="T39" fmla="*/ 317750752 h 193"/>
                <a:gd name="T40" fmla="*/ 984331808 w 210"/>
                <a:gd name="T41" fmla="*/ 10652772 h 193"/>
                <a:gd name="T42" fmla="*/ 612208738 w 210"/>
                <a:gd name="T43" fmla="*/ 86434413 h 193"/>
                <a:gd name="T44" fmla="*/ 930452578 w 210"/>
                <a:gd name="T45" fmla="*/ 131772774 h 193"/>
                <a:gd name="T46" fmla="*/ 655433857 w 210"/>
                <a:gd name="T47" fmla="*/ 239948290 h 193"/>
                <a:gd name="T48" fmla="*/ 634023133 w 210"/>
                <a:gd name="T49" fmla="*/ 317750752 h 193"/>
                <a:gd name="T50" fmla="*/ 415361288 w 210"/>
                <a:gd name="T51" fmla="*/ 186060352 h 193"/>
                <a:gd name="T52" fmla="*/ 142885688 w 210"/>
                <a:gd name="T53" fmla="*/ 1258743220 h 193"/>
                <a:gd name="T54" fmla="*/ 666507903 w 210"/>
                <a:gd name="T55" fmla="*/ 1596211008 h 193"/>
                <a:gd name="T56" fmla="*/ 493260475 w 210"/>
                <a:gd name="T57" fmla="*/ 1455472759 h 193"/>
                <a:gd name="T58" fmla="*/ 382875876 w 210"/>
                <a:gd name="T59" fmla="*/ 1585456201 h 193"/>
                <a:gd name="T60" fmla="*/ 350391081 w 210"/>
                <a:gd name="T61" fmla="*/ 1399395212 h 193"/>
                <a:gd name="T62" fmla="*/ 503914560 w 210"/>
                <a:gd name="T63" fmla="*/ 940906236 h 193"/>
                <a:gd name="T64" fmla="*/ 733250643 w 210"/>
                <a:gd name="T65" fmla="*/ 908429067 h 193"/>
                <a:gd name="T66" fmla="*/ 776909458 w 210"/>
                <a:gd name="T67" fmla="*/ 1037992754 h 193"/>
                <a:gd name="T68" fmla="*/ 666507903 w 210"/>
                <a:gd name="T69" fmla="*/ 1323699960 h 193"/>
                <a:gd name="T70" fmla="*/ 995068937 w 210"/>
                <a:gd name="T71" fmla="*/ 1968246729 h 193"/>
                <a:gd name="T72" fmla="*/ 2035906013 w 210"/>
                <a:gd name="T73" fmla="*/ 1814748498 h 193"/>
                <a:gd name="T74" fmla="*/ 1990574123 w 210"/>
                <a:gd name="T75" fmla="*/ 722368746 h 193"/>
                <a:gd name="T76" fmla="*/ 1804462527 w 210"/>
                <a:gd name="T77" fmla="*/ 655219182 h 193"/>
                <a:gd name="T78" fmla="*/ 1235495380 w 210"/>
                <a:gd name="T79" fmla="*/ 666374235 h 193"/>
                <a:gd name="T80" fmla="*/ 1181179895 w 210"/>
                <a:gd name="T81" fmla="*/ 951644598 h 193"/>
                <a:gd name="T82" fmla="*/ 1248339223 w 210"/>
                <a:gd name="T83" fmla="*/ 547043024 h 193"/>
                <a:gd name="T84" fmla="*/ 973674502 w 210"/>
                <a:gd name="T85" fmla="*/ 283163952 h 193"/>
                <a:gd name="T86" fmla="*/ 1148611956 w 210"/>
                <a:gd name="T87" fmla="*/ 382790528 h 193"/>
                <a:gd name="T88" fmla="*/ 666507903 w 210"/>
                <a:gd name="T89" fmla="*/ 787408516 h 193"/>
                <a:gd name="T90" fmla="*/ 261817657 w 210"/>
                <a:gd name="T91" fmla="*/ 404617994 h 193"/>
                <a:gd name="T92" fmla="*/ 744341645 w 210"/>
                <a:gd name="T93" fmla="*/ 437098379 h 193"/>
                <a:gd name="T94" fmla="*/ 865483034 w 210"/>
                <a:gd name="T95" fmla="*/ 437098379 h 193"/>
                <a:gd name="T96" fmla="*/ 1181179895 w 210"/>
                <a:gd name="T97" fmla="*/ 493158969 h 193"/>
                <a:gd name="T98" fmla="*/ 1084059100 w 210"/>
                <a:gd name="T99" fmla="*/ 1016602000 h 193"/>
                <a:gd name="T100" fmla="*/ 1016899646 w 210"/>
                <a:gd name="T101" fmla="*/ 558115709 h 193"/>
                <a:gd name="T102" fmla="*/ 666507903 w 210"/>
                <a:gd name="T103" fmla="*/ 787408516 h 193"/>
                <a:gd name="T104" fmla="*/ 876136993 w 210"/>
                <a:gd name="T105" fmla="*/ 897773711 h 193"/>
                <a:gd name="T106" fmla="*/ 962583525 w 210"/>
                <a:gd name="T107" fmla="*/ 633811477 h 193"/>
                <a:gd name="T108" fmla="*/ 1116127156 w 210"/>
                <a:gd name="T109" fmla="*/ 1585456201 h 193"/>
                <a:gd name="T110" fmla="*/ 897967809 w 210"/>
                <a:gd name="T111" fmla="*/ 1049164763 h 193"/>
                <a:gd name="T112" fmla="*/ 1280824018 w 210"/>
                <a:gd name="T113" fmla="*/ 1159533204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53981088 w 17"/>
                <a:gd name="T1" fmla="*/ 60848860 h 20"/>
                <a:gd name="T2" fmla="*/ 99962672 w 17"/>
                <a:gd name="T3" fmla="*/ 237991684 h 20"/>
                <a:gd name="T4" fmla="*/ 153981088 w 17"/>
                <a:gd name="T5" fmla="*/ 6084886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6889469 w 15"/>
                <a:gd name="T1" fmla="*/ 104397489 h 27"/>
                <a:gd name="T2" fmla="*/ 43883814 w 15"/>
                <a:gd name="T3" fmla="*/ 263165148 h 27"/>
                <a:gd name="T4" fmla="*/ 167228652 w 15"/>
                <a:gd name="T5" fmla="*/ 169055823 h 27"/>
                <a:gd name="T6" fmla="*/ 145034666 w 15"/>
                <a:gd name="T7" fmla="*/ 83247247 h 27"/>
                <a:gd name="T8" fmla="*/ 76889469 w 15"/>
                <a:gd name="T9" fmla="*/ 10439748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43496333 w 48"/>
                <a:gd name="T1" fmla="*/ 20917695 h 23"/>
                <a:gd name="T2" fmla="*/ 100565601 w 48"/>
                <a:gd name="T3" fmla="*/ 10451978 h 23"/>
                <a:gd name="T4" fmla="*/ 10823448 w 48"/>
                <a:gd name="T5" fmla="*/ 95045326 h 23"/>
                <a:gd name="T6" fmla="*/ 242461011 w 48"/>
                <a:gd name="T7" fmla="*/ 223947472 h 23"/>
                <a:gd name="T8" fmla="*/ 375754337 w 48"/>
                <a:gd name="T9" fmla="*/ 213083925 h 23"/>
                <a:gd name="T10" fmla="*/ 443496333 w 48"/>
                <a:gd name="T11" fmla="*/ 202615642 h 23"/>
                <a:gd name="T12" fmla="*/ 443496333 w 48"/>
                <a:gd name="T13" fmla="*/ 2091769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61817657 w 35"/>
                <a:gd name="T1" fmla="*/ 21731073 h 37"/>
                <a:gd name="T2" fmla="*/ 121058225 w 35"/>
                <a:gd name="T3" fmla="*/ 21731073 h 37"/>
                <a:gd name="T4" fmla="*/ 43225145 w 35"/>
                <a:gd name="T5" fmla="*/ 217144056 h 37"/>
                <a:gd name="T6" fmla="*/ 307149516 w 35"/>
                <a:gd name="T7" fmla="*/ 238793031 h 37"/>
                <a:gd name="T8" fmla="*/ 261817657 w 35"/>
                <a:gd name="T9" fmla="*/ 21731073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3879230 w 35"/>
                <a:gd name="T1" fmla="*/ 0 h 7"/>
                <a:gd name="T2" fmla="*/ 153626164 w 35"/>
                <a:gd name="T3" fmla="*/ 65553321 h 7"/>
                <a:gd name="T4" fmla="*/ 5387923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80450317 w 27"/>
                <a:gd name="T1" fmla="*/ 144116774 h 16"/>
                <a:gd name="T2" fmla="*/ 282993061 w 27"/>
                <a:gd name="T3" fmla="*/ 65620378 h 16"/>
                <a:gd name="T4" fmla="*/ 191551624 w 27"/>
                <a:gd name="T5" fmla="*/ 10823448 h 16"/>
                <a:gd name="T6" fmla="*/ 80450317 w 27"/>
                <a:gd name="T7" fmla="*/ 122552023 h 16"/>
                <a:gd name="T8" fmla="*/ 80450317 w 27"/>
                <a:gd name="T9" fmla="*/ 14411677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72474963 w 35"/>
                <a:gd name="T1" fmla="*/ 65200728 h 17"/>
                <a:gd name="T2" fmla="*/ 86446406 w 35"/>
                <a:gd name="T3" fmla="*/ 110654576 h 17"/>
                <a:gd name="T4" fmla="*/ 65052608 w 35"/>
                <a:gd name="T5" fmla="*/ 143289310 h 17"/>
                <a:gd name="T6" fmla="*/ 296495557 w 35"/>
                <a:gd name="T7" fmla="*/ 132528029 h 17"/>
                <a:gd name="T8" fmla="*/ 272474963 w 35"/>
                <a:gd name="T9" fmla="*/ 6520072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40084918 w 49"/>
                <a:gd name="T1" fmla="*/ 29296875 h 12"/>
                <a:gd name="T2" fmla="*/ 320389960 w 49"/>
                <a:gd name="T3" fmla="*/ 9765625 h 12"/>
                <a:gd name="T4" fmla="*/ 76228276 w 49"/>
                <a:gd name="T5" fmla="*/ 0 h 12"/>
                <a:gd name="T6" fmla="*/ 21952444 w 49"/>
                <a:gd name="T7" fmla="*/ 48828125 h 12"/>
                <a:gd name="T8" fmla="*/ 219991255 w 49"/>
                <a:gd name="T9" fmla="*/ 78125000 h 12"/>
                <a:gd name="T10" fmla="*/ 453346242 w 49"/>
                <a:gd name="T11" fmla="*/ 78125000 h 12"/>
                <a:gd name="T12" fmla="*/ 440084918 w 49"/>
                <a:gd name="T13" fmla="*/ 2929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19830984 w 40"/>
                <a:gd name="T1" fmla="*/ 23048302 h 11"/>
                <a:gd name="T2" fmla="*/ 294802360 w 40"/>
                <a:gd name="T3" fmla="*/ 45993976 h 11"/>
                <a:gd name="T4" fmla="*/ 147409409 w 40"/>
                <a:gd name="T5" fmla="*/ 34295530 h 11"/>
                <a:gd name="T6" fmla="*/ 11018307 w 40"/>
                <a:gd name="T7" fmla="*/ 23048302 h 11"/>
                <a:gd name="T8" fmla="*/ 397379879 w 40"/>
                <a:gd name="T9" fmla="*/ 94302631 h 11"/>
                <a:gd name="T10" fmla="*/ 419830984 w 40"/>
                <a:gd name="T11" fmla="*/ 2304830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00603350 w 41"/>
                <a:gd name="T1" fmla="*/ 99962672 h 34"/>
                <a:gd name="T2" fmla="*/ 140563557 w 41"/>
                <a:gd name="T3" fmla="*/ 65200728 h 34"/>
                <a:gd name="T4" fmla="*/ 42648927 w 41"/>
                <a:gd name="T5" fmla="*/ 164742268 h 34"/>
                <a:gd name="T6" fmla="*/ 10533766 w 41"/>
                <a:gd name="T7" fmla="*/ 208506342 h 34"/>
                <a:gd name="T8" fmla="*/ 95828257 w 41"/>
                <a:gd name="T9" fmla="*/ 208506342 h 34"/>
                <a:gd name="T10" fmla="*/ 183212484 w 41"/>
                <a:gd name="T11" fmla="*/ 297270423 h 34"/>
                <a:gd name="T12" fmla="*/ 225858836 w 41"/>
                <a:gd name="T13" fmla="*/ 329838977 h 34"/>
                <a:gd name="T14" fmla="*/ 311153327 w 41"/>
                <a:gd name="T15" fmla="*/ 208506342 h 34"/>
                <a:gd name="T16" fmla="*/ 420100033 w 41"/>
                <a:gd name="T17" fmla="*/ 208506342 h 34"/>
                <a:gd name="T18" fmla="*/ 300603350 w 41"/>
                <a:gd name="T19" fmla="*/ 99962672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32707535 w 25"/>
                <a:gd name="T1" fmla="*/ 21039602 h 63"/>
                <a:gd name="T2" fmla="*/ 191075280 w 25"/>
                <a:gd name="T3" fmla="*/ 182910284 h 63"/>
                <a:gd name="T4" fmla="*/ 73264590 w 25"/>
                <a:gd name="T5" fmla="*/ 214897162 h 63"/>
                <a:gd name="T6" fmla="*/ 73264590 w 25"/>
                <a:gd name="T7" fmla="*/ 246949674 h 63"/>
                <a:gd name="T8" fmla="*/ 180243020 w 25"/>
                <a:gd name="T9" fmla="*/ 365751622 h 63"/>
                <a:gd name="T10" fmla="*/ 125729105 w 25"/>
                <a:gd name="T11" fmla="*/ 482948811 h 63"/>
                <a:gd name="T12" fmla="*/ 0 w 25"/>
                <a:gd name="T13" fmla="*/ 591232510 h 63"/>
                <a:gd name="T14" fmla="*/ 52448387 w 25"/>
                <a:gd name="T15" fmla="*/ 623203337 h 63"/>
                <a:gd name="T16" fmla="*/ 169833268 w 25"/>
                <a:gd name="T17" fmla="*/ 665793511 h 63"/>
                <a:gd name="T18" fmla="*/ 243523794 w 25"/>
                <a:gd name="T19" fmla="*/ 612685068 h 63"/>
                <a:gd name="T20" fmla="*/ 264339870 w 25"/>
                <a:gd name="T21" fmla="*/ 150854435 h 63"/>
                <a:gd name="T22" fmla="*/ 264339870 w 25"/>
                <a:gd name="T23" fmla="*/ 21039602 h 63"/>
                <a:gd name="T24" fmla="*/ 232707535 w 25"/>
                <a:gd name="T25" fmla="*/ 2103960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21687098 w 41"/>
                <a:gd name="T1" fmla="*/ 133292689 h 16"/>
                <a:gd name="T2" fmla="*/ 398521217 w 41"/>
                <a:gd name="T3" fmla="*/ 111306261 h 16"/>
                <a:gd name="T4" fmla="*/ 409071194 w 41"/>
                <a:gd name="T5" fmla="*/ 100565601 h 16"/>
                <a:gd name="T6" fmla="*/ 334805541 w 41"/>
                <a:gd name="T7" fmla="*/ 10823448 h 16"/>
                <a:gd name="T8" fmla="*/ 85294618 w 41"/>
                <a:gd name="T9" fmla="*/ 122552023 h 16"/>
                <a:gd name="T10" fmla="*/ 321687098 w 41"/>
                <a:gd name="T11" fmla="*/ 133292689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1782635059 w 210"/>
                <a:gd name="T1" fmla="*/ 1695837715 h 193"/>
                <a:gd name="T2" fmla="*/ 1663700536 w 210"/>
                <a:gd name="T3" fmla="*/ 1366915490 h 193"/>
                <a:gd name="T4" fmla="*/ 1553298981 w 210"/>
                <a:gd name="T5" fmla="*/ 1083751690 h 193"/>
                <a:gd name="T6" fmla="*/ 1804462527 w 210"/>
                <a:gd name="T7" fmla="*/ 1016602000 h 193"/>
                <a:gd name="T8" fmla="*/ 1596524126 w 210"/>
                <a:gd name="T9" fmla="*/ 897773711 h 193"/>
                <a:gd name="T10" fmla="*/ 1717579230 w 210"/>
                <a:gd name="T11" fmla="*/ 908429067 h 193"/>
                <a:gd name="T12" fmla="*/ 1717579230 w 210"/>
                <a:gd name="T13" fmla="*/ 841279529 h 193"/>
                <a:gd name="T14" fmla="*/ 1477592288 w 210"/>
                <a:gd name="T15" fmla="*/ 852018022 h 193"/>
                <a:gd name="T16" fmla="*/ 1399775502 w 210"/>
                <a:gd name="T17" fmla="*/ 1366915490 h 193"/>
                <a:gd name="T18" fmla="*/ 1356534064 w 210"/>
                <a:gd name="T19" fmla="*/ 919081966 h 193"/>
                <a:gd name="T20" fmla="*/ 1291564368 w 210"/>
                <a:gd name="T21" fmla="*/ 733104013 h 193"/>
                <a:gd name="T22" fmla="*/ 1356534064 w 210"/>
                <a:gd name="T23" fmla="*/ 558115709 h 193"/>
                <a:gd name="T24" fmla="*/ 1324049294 w 210"/>
                <a:gd name="T25" fmla="*/ 404617994 h 193"/>
                <a:gd name="T26" fmla="*/ 1302238120 w 210"/>
                <a:gd name="T27" fmla="*/ 261756242 h 193"/>
                <a:gd name="T28" fmla="*/ 1445107513 w 210"/>
                <a:gd name="T29" fmla="*/ 426009406 h 193"/>
                <a:gd name="T30" fmla="*/ 1631215099 w 210"/>
                <a:gd name="T31" fmla="*/ 196729539 h 193"/>
                <a:gd name="T32" fmla="*/ 1607280896 w 210"/>
                <a:gd name="T33" fmla="*/ 393446010 h 193"/>
                <a:gd name="T34" fmla="*/ 1564055772 w 210"/>
                <a:gd name="T35" fmla="*/ 525635986 h 193"/>
                <a:gd name="T36" fmla="*/ 1575129665 w 210"/>
                <a:gd name="T37" fmla="*/ 733104013 h 193"/>
                <a:gd name="T38" fmla="*/ 2147483647 w 210"/>
                <a:gd name="T39" fmla="*/ 317750752 h 193"/>
                <a:gd name="T40" fmla="*/ 984331808 w 210"/>
                <a:gd name="T41" fmla="*/ 10652772 h 193"/>
                <a:gd name="T42" fmla="*/ 612208738 w 210"/>
                <a:gd name="T43" fmla="*/ 86434413 h 193"/>
                <a:gd name="T44" fmla="*/ 930452578 w 210"/>
                <a:gd name="T45" fmla="*/ 131772774 h 193"/>
                <a:gd name="T46" fmla="*/ 655433857 w 210"/>
                <a:gd name="T47" fmla="*/ 239948290 h 193"/>
                <a:gd name="T48" fmla="*/ 634023133 w 210"/>
                <a:gd name="T49" fmla="*/ 317750752 h 193"/>
                <a:gd name="T50" fmla="*/ 415361288 w 210"/>
                <a:gd name="T51" fmla="*/ 186060352 h 193"/>
                <a:gd name="T52" fmla="*/ 142885688 w 210"/>
                <a:gd name="T53" fmla="*/ 1258743220 h 193"/>
                <a:gd name="T54" fmla="*/ 666507903 w 210"/>
                <a:gd name="T55" fmla="*/ 1596211008 h 193"/>
                <a:gd name="T56" fmla="*/ 493260475 w 210"/>
                <a:gd name="T57" fmla="*/ 1455472759 h 193"/>
                <a:gd name="T58" fmla="*/ 382875876 w 210"/>
                <a:gd name="T59" fmla="*/ 1585456201 h 193"/>
                <a:gd name="T60" fmla="*/ 350391081 w 210"/>
                <a:gd name="T61" fmla="*/ 1399395212 h 193"/>
                <a:gd name="T62" fmla="*/ 503914560 w 210"/>
                <a:gd name="T63" fmla="*/ 940906236 h 193"/>
                <a:gd name="T64" fmla="*/ 733250643 w 210"/>
                <a:gd name="T65" fmla="*/ 908429067 h 193"/>
                <a:gd name="T66" fmla="*/ 776909458 w 210"/>
                <a:gd name="T67" fmla="*/ 1037992754 h 193"/>
                <a:gd name="T68" fmla="*/ 666507903 w 210"/>
                <a:gd name="T69" fmla="*/ 1323699960 h 193"/>
                <a:gd name="T70" fmla="*/ 995068937 w 210"/>
                <a:gd name="T71" fmla="*/ 1968246729 h 193"/>
                <a:gd name="T72" fmla="*/ 2035906013 w 210"/>
                <a:gd name="T73" fmla="*/ 1814748498 h 193"/>
                <a:gd name="T74" fmla="*/ 1990574123 w 210"/>
                <a:gd name="T75" fmla="*/ 722368746 h 193"/>
                <a:gd name="T76" fmla="*/ 1804462527 w 210"/>
                <a:gd name="T77" fmla="*/ 655219182 h 193"/>
                <a:gd name="T78" fmla="*/ 1235495380 w 210"/>
                <a:gd name="T79" fmla="*/ 666374235 h 193"/>
                <a:gd name="T80" fmla="*/ 1181179895 w 210"/>
                <a:gd name="T81" fmla="*/ 951644598 h 193"/>
                <a:gd name="T82" fmla="*/ 1248339223 w 210"/>
                <a:gd name="T83" fmla="*/ 547043024 h 193"/>
                <a:gd name="T84" fmla="*/ 973674502 w 210"/>
                <a:gd name="T85" fmla="*/ 283163952 h 193"/>
                <a:gd name="T86" fmla="*/ 1148611956 w 210"/>
                <a:gd name="T87" fmla="*/ 382790528 h 193"/>
                <a:gd name="T88" fmla="*/ 666507903 w 210"/>
                <a:gd name="T89" fmla="*/ 787408516 h 193"/>
                <a:gd name="T90" fmla="*/ 261817657 w 210"/>
                <a:gd name="T91" fmla="*/ 404617994 h 193"/>
                <a:gd name="T92" fmla="*/ 744341645 w 210"/>
                <a:gd name="T93" fmla="*/ 437098379 h 193"/>
                <a:gd name="T94" fmla="*/ 865483034 w 210"/>
                <a:gd name="T95" fmla="*/ 437098379 h 193"/>
                <a:gd name="T96" fmla="*/ 1181179895 w 210"/>
                <a:gd name="T97" fmla="*/ 493158969 h 193"/>
                <a:gd name="T98" fmla="*/ 1084059100 w 210"/>
                <a:gd name="T99" fmla="*/ 1016602000 h 193"/>
                <a:gd name="T100" fmla="*/ 1016899646 w 210"/>
                <a:gd name="T101" fmla="*/ 558115709 h 193"/>
                <a:gd name="T102" fmla="*/ 666507903 w 210"/>
                <a:gd name="T103" fmla="*/ 787408516 h 193"/>
                <a:gd name="T104" fmla="*/ 876136993 w 210"/>
                <a:gd name="T105" fmla="*/ 897773711 h 193"/>
                <a:gd name="T106" fmla="*/ 962583525 w 210"/>
                <a:gd name="T107" fmla="*/ 633811477 h 193"/>
                <a:gd name="T108" fmla="*/ 1116127156 w 210"/>
                <a:gd name="T109" fmla="*/ 1585456201 h 193"/>
                <a:gd name="T110" fmla="*/ 897967809 w 210"/>
                <a:gd name="T111" fmla="*/ 1049164763 h 193"/>
                <a:gd name="T112" fmla="*/ 1280824018 w 210"/>
                <a:gd name="T113" fmla="*/ 1159533204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53981088 w 17"/>
                <a:gd name="T1" fmla="*/ 60848860 h 20"/>
                <a:gd name="T2" fmla="*/ 99962672 w 17"/>
                <a:gd name="T3" fmla="*/ 237991684 h 20"/>
                <a:gd name="T4" fmla="*/ 153981088 w 17"/>
                <a:gd name="T5" fmla="*/ 60848860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76889469 w 15"/>
                <a:gd name="T1" fmla="*/ 104397489 h 27"/>
                <a:gd name="T2" fmla="*/ 43883814 w 15"/>
                <a:gd name="T3" fmla="*/ 263165148 h 27"/>
                <a:gd name="T4" fmla="*/ 167228652 w 15"/>
                <a:gd name="T5" fmla="*/ 169055823 h 27"/>
                <a:gd name="T6" fmla="*/ 145034666 w 15"/>
                <a:gd name="T7" fmla="*/ 83247247 h 27"/>
                <a:gd name="T8" fmla="*/ 76889469 w 15"/>
                <a:gd name="T9" fmla="*/ 10439748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443496333 w 48"/>
                <a:gd name="T1" fmla="*/ 20917695 h 23"/>
                <a:gd name="T2" fmla="*/ 100565601 w 48"/>
                <a:gd name="T3" fmla="*/ 10451978 h 23"/>
                <a:gd name="T4" fmla="*/ 10823448 w 48"/>
                <a:gd name="T5" fmla="*/ 95045326 h 23"/>
                <a:gd name="T6" fmla="*/ 242461011 w 48"/>
                <a:gd name="T7" fmla="*/ 223947472 h 23"/>
                <a:gd name="T8" fmla="*/ 375754337 w 48"/>
                <a:gd name="T9" fmla="*/ 213083925 h 23"/>
                <a:gd name="T10" fmla="*/ 443496333 w 48"/>
                <a:gd name="T11" fmla="*/ 202615642 h 23"/>
                <a:gd name="T12" fmla="*/ 443496333 w 48"/>
                <a:gd name="T13" fmla="*/ 2091769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61817657 w 35"/>
                <a:gd name="T1" fmla="*/ 21731073 h 37"/>
                <a:gd name="T2" fmla="*/ 121058225 w 35"/>
                <a:gd name="T3" fmla="*/ 21731073 h 37"/>
                <a:gd name="T4" fmla="*/ 43225145 w 35"/>
                <a:gd name="T5" fmla="*/ 217144056 h 37"/>
                <a:gd name="T6" fmla="*/ 307149516 w 35"/>
                <a:gd name="T7" fmla="*/ 238793031 h 37"/>
                <a:gd name="T8" fmla="*/ 261817657 w 35"/>
                <a:gd name="T9" fmla="*/ 21731073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53879230 w 35"/>
                <a:gd name="T1" fmla="*/ 0 h 7"/>
                <a:gd name="T2" fmla="*/ 153626164 w 35"/>
                <a:gd name="T3" fmla="*/ 65553321 h 7"/>
                <a:gd name="T4" fmla="*/ 53879230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80450317 w 27"/>
                <a:gd name="T1" fmla="*/ 144116774 h 16"/>
                <a:gd name="T2" fmla="*/ 282993061 w 27"/>
                <a:gd name="T3" fmla="*/ 65620378 h 16"/>
                <a:gd name="T4" fmla="*/ 191551624 w 27"/>
                <a:gd name="T5" fmla="*/ 10823448 h 16"/>
                <a:gd name="T6" fmla="*/ 80450317 w 27"/>
                <a:gd name="T7" fmla="*/ 122552023 h 16"/>
                <a:gd name="T8" fmla="*/ 80450317 w 27"/>
                <a:gd name="T9" fmla="*/ 14411677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72474963 w 35"/>
                <a:gd name="T1" fmla="*/ 65200728 h 17"/>
                <a:gd name="T2" fmla="*/ 86446406 w 35"/>
                <a:gd name="T3" fmla="*/ 110654576 h 17"/>
                <a:gd name="T4" fmla="*/ 65052608 w 35"/>
                <a:gd name="T5" fmla="*/ 143289310 h 17"/>
                <a:gd name="T6" fmla="*/ 296495557 w 35"/>
                <a:gd name="T7" fmla="*/ 132528029 h 17"/>
                <a:gd name="T8" fmla="*/ 272474963 w 35"/>
                <a:gd name="T9" fmla="*/ 65200728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440084918 w 49"/>
                <a:gd name="T1" fmla="*/ 29296875 h 12"/>
                <a:gd name="T2" fmla="*/ 320389960 w 49"/>
                <a:gd name="T3" fmla="*/ 9765625 h 12"/>
                <a:gd name="T4" fmla="*/ 76228276 w 49"/>
                <a:gd name="T5" fmla="*/ 0 h 12"/>
                <a:gd name="T6" fmla="*/ 21952444 w 49"/>
                <a:gd name="T7" fmla="*/ 48828125 h 12"/>
                <a:gd name="T8" fmla="*/ 219991255 w 49"/>
                <a:gd name="T9" fmla="*/ 78125000 h 12"/>
                <a:gd name="T10" fmla="*/ 453346242 w 49"/>
                <a:gd name="T11" fmla="*/ 78125000 h 12"/>
                <a:gd name="T12" fmla="*/ 440084918 w 49"/>
                <a:gd name="T13" fmla="*/ 292968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19830984 w 40"/>
                <a:gd name="T1" fmla="*/ 23048302 h 11"/>
                <a:gd name="T2" fmla="*/ 294802360 w 40"/>
                <a:gd name="T3" fmla="*/ 45993976 h 11"/>
                <a:gd name="T4" fmla="*/ 147409409 w 40"/>
                <a:gd name="T5" fmla="*/ 34295530 h 11"/>
                <a:gd name="T6" fmla="*/ 11018307 w 40"/>
                <a:gd name="T7" fmla="*/ 23048302 h 11"/>
                <a:gd name="T8" fmla="*/ 397379879 w 40"/>
                <a:gd name="T9" fmla="*/ 94302631 h 11"/>
                <a:gd name="T10" fmla="*/ 419830984 w 40"/>
                <a:gd name="T11" fmla="*/ 23048302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00603350 w 41"/>
                <a:gd name="T1" fmla="*/ 99962672 h 34"/>
                <a:gd name="T2" fmla="*/ 140563557 w 41"/>
                <a:gd name="T3" fmla="*/ 65200728 h 34"/>
                <a:gd name="T4" fmla="*/ 42648927 w 41"/>
                <a:gd name="T5" fmla="*/ 164742268 h 34"/>
                <a:gd name="T6" fmla="*/ 10533766 w 41"/>
                <a:gd name="T7" fmla="*/ 208506342 h 34"/>
                <a:gd name="T8" fmla="*/ 95828257 w 41"/>
                <a:gd name="T9" fmla="*/ 208506342 h 34"/>
                <a:gd name="T10" fmla="*/ 183212484 w 41"/>
                <a:gd name="T11" fmla="*/ 297270423 h 34"/>
                <a:gd name="T12" fmla="*/ 225858836 w 41"/>
                <a:gd name="T13" fmla="*/ 329838977 h 34"/>
                <a:gd name="T14" fmla="*/ 311153327 w 41"/>
                <a:gd name="T15" fmla="*/ 208506342 h 34"/>
                <a:gd name="T16" fmla="*/ 420100033 w 41"/>
                <a:gd name="T17" fmla="*/ 208506342 h 34"/>
                <a:gd name="T18" fmla="*/ 300603350 w 41"/>
                <a:gd name="T19" fmla="*/ 99962672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32707535 w 25"/>
                <a:gd name="T1" fmla="*/ 21039602 h 63"/>
                <a:gd name="T2" fmla="*/ 191075280 w 25"/>
                <a:gd name="T3" fmla="*/ 182910284 h 63"/>
                <a:gd name="T4" fmla="*/ 73264590 w 25"/>
                <a:gd name="T5" fmla="*/ 214897162 h 63"/>
                <a:gd name="T6" fmla="*/ 73264590 w 25"/>
                <a:gd name="T7" fmla="*/ 246949674 h 63"/>
                <a:gd name="T8" fmla="*/ 180243020 w 25"/>
                <a:gd name="T9" fmla="*/ 365751622 h 63"/>
                <a:gd name="T10" fmla="*/ 125729105 w 25"/>
                <a:gd name="T11" fmla="*/ 482948811 h 63"/>
                <a:gd name="T12" fmla="*/ 0 w 25"/>
                <a:gd name="T13" fmla="*/ 591232510 h 63"/>
                <a:gd name="T14" fmla="*/ 52448387 w 25"/>
                <a:gd name="T15" fmla="*/ 623203337 h 63"/>
                <a:gd name="T16" fmla="*/ 169833268 w 25"/>
                <a:gd name="T17" fmla="*/ 665793511 h 63"/>
                <a:gd name="T18" fmla="*/ 243523794 w 25"/>
                <a:gd name="T19" fmla="*/ 612685068 h 63"/>
                <a:gd name="T20" fmla="*/ 264339870 w 25"/>
                <a:gd name="T21" fmla="*/ 150854435 h 63"/>
                <a:gd name="T22" fmla="*/ 264339870 w 25"/>
                <a:gd name="T23" fmla="*/ 21039602 h 63"/>
                <a:gd name="T24" fmla="*/ 232707535 w 25"/>
                <a:gd name="T25" fmla="*/ 2103960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987456 w 546"/>
                <a:gd name="T1" fmla="*/ 177231 h 497"/>
                <a:gd name="T2" fmla="*/ 470871 w 546"/>
                <a:gd name="T3" fmla="*/ 3019160 h 497"/>
                <a:gd name="T4" fmla="*/ 1074736 w 546"/>
                <a:gd name="T5" fmla="*/ 16730212 h 497"/>
                <a:gd name="T6" fmla="*/ 2312016 w 546"/>
                <a:gd name="T7" fmla="*/ 19457604 h 497"/>
                <a:gd name="T8" fmla="*/ 6756223 w 546"/>
                <a:gd name="T9" fmla="*/ 20513148 h 497"/>
                <a:gd name="T10" fmla="*/ 8732992 w 546"/>
                <a:gd name="T11" fmla="*/ 21067716 h 497"/>
                <a:gd name="T12" fmla="*/ 22230486 w 546"/>
                <a:gd name="T13" fmla="*/ 20218956 h 497"/>
                <a:gd name="T14" fmla="*/ 22793832 w 546"/>
                <a:gd name="T15" fmla="*/ 7110149 h 497"/>
                <a:gd name="T16" fmla="*/ 15783030 w 546"/>
                <a:gd name="T17" fmla="*/ 676302 h 497"/>
                <a:gd name="T18" fmla="*/ 10643814 w 546"/>
                <a:gd name="T19" fmla="*/ 1231576 h 497"/>
                <a:gd name="T20" fmla="*/ 8464592 w 546"/>
                <a:gd name="T21" fmla="*/ 469585 h 497"/>
                <a:gd name="T22" fmla="*/ 6462965 w 546"/>
                <a:gd name="T23" fmla="*/ 84980 h 497"/>
                <a:gd name="T24" fmla="*/ 987456 w 546"/>
                <a:gd name="T25" fmla="*/ 177231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769222014 w 97"/>
                  <a:gd name="T1" fmla="*/ 271143061 h 37"/>
                  <a:gd name="T2" fmla="*/ 985456241 w 97"/>
                  <a:gd name="T3" fmla="*/ 217144056 h 37"/>
                  <a:gd name="T4" fmla="*/ 996041746 w 97"/>
                  <a:gd name="T5" fmla="*/ 185229873 h 37"/>
                  <a:gd name="T6" fmla="*/ 953219838 w 97"/>
                  <a:gd name="T7" fmla="*/ 0 h 37"/>
                  <a:gd name="T8" fmla="*/ 269707376 w 97"/>
                  <a:gd name="T9" fmla="*/ 0 h 37"/>
                  <a:gd name="T10" fmla="*/ 109370667 w 97"/>
                  <a:gd name="T11" fmla="*/ 238793031 h 37"/>
                  <a:gd name="T12" fmla="*/ 769222014 w 97"/>
                  <a:gd name="T13" fmla="*/ 271143061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147483647 w 585"/>
                  <a:gd name="T1" fmla="*/ 10621065 h 534"/>
                  <a:gd name="T2" fmla="*/ 1715588607 w 585"/>
                  <a:gd name="T3" fmla="*/ 0 h 534"/>
                  <a:gd name="T4" fmla="*/ 2147483647 w 585"/>
                  <a:gd name="T5" fmla="*/ 228264781 h 534"/>
                  <a:gd name="T6" fmla="*/ 1901502062 w 585"/>
                  <a:gd name="T7" fmla="*/ 424169240 h 534"/>
                  <a:gd name="T8" fmla="*/ 2147483647 w 585"/>
                  <a:gd name="T9" fmla="*/ 772599076 h 534"/>
                  <a:gd name="T10" fmla="*/ 808054724 w 585"/>
                  <a:gd name="T11" fmla="*/ 652015140 h 534"/>
                  <a:gd name="T12" fmla="*/ 282851282 w 585"/>
                  <a:gd name="T13" fmla="*/ 684372880 h 534"/>
                  <a:gd name="T14" fmla="*/ 2147483647 w 585"/>
                  <a:gd name="T15" fmla="*/ 2147483647 h 534"/>
                  <a:gd name="T16" fmla="*/ 1572941848 w 585"/>
                  <a:gd name="T17" fmla="*/ 2147483647 h 534"/>
                  <a:gd name="T18" fmla="*/ 1147277826 w 585"/>
                  <a:gd name="T19" fmla="*/ 2147483647 h 534"/>
                  <a:gd name="T20" fmla="*/ 1026343318 w 585"/>
                  <a:gd name="T21" fmla="*/ 2147483647 h 534"/>
                  <a:gd name="T22" fmla="*/ 1354570264 w 585"/>
                  <a:gd name="T23" fmla="*/ 2147483647 h 534"/>
                  <a:gd name="T24" fmla="*/ 1672484489 w 585"/>
                  <a:gd name="T25" fmla="*/ 2147483647 h 534"/>
                  <a:gd name="T26" fmla="*/ 2147483647 w 585"/>
                  <a:gd name="T27" fmla="*/ 2147483647 h 534"/>
                  <a:gd name="T28" fmla="*/ 2054894699 w 585"/>
                  <a:gd name="T29" fmla="*/ 2147483647 h 534"/>
                  <a:gd name="T30" fmla="*/ 2098062274 w 585"/>
                  <a:gd name="T31" fmla="*/ 2147483647 h 534"/>
                  <a:gd name="T32" fmla="*/ 2147483647 w 585"/>
                  <a:gd name="T33" fmla="*/ 2147483647 h 534"/>
                  <a:gd name="T34" fmla="*/ 2147483647 w 585"/>
                  <a:gd name="T35" fmla="*/ 2147483647 h 534"/>
                  <a:gd name="T36" fmla="*/ 2147483647 w 585"/>
                  <a:gd name="T37" fmla="*/ 2147483647 h 534"/>
                  <a:gd name="T38" fmla="*/ 2147483647 w 585"/>
                  <a:gd name="T39" fmla="*/ 2147483647 h 534"/>
                  <a:gd name="T40" fmla="*/ 2147483647 w 585"/>
                  <a:gd name="T41" fmla="*/ 2147483647 h 534"/>
                  <a:gd name="T42" fmla="*/ 2147483647 w 585"/>
                  <a:gd name="T43" fmla="*/ 2147483647 h 534"/>
                  <a:gd name="T44" fmla="*/ 2147483647 w 585"/>
                  <a:gd name="T45" fmla="*/ 2147483647 h 534"/>
                  <a:gd name="T46" fmla="*/ 2147483647 w 585"/>
                  <a:gd name="T47" fmla="*/ 2147483647 h 534"/>
                  <a:gd name="T48" fmla="*/ 2147483647 w 585"/>
                  <a:gd name="T49" fmla="*/ 2147483647 h 534"/>
                  <a:gd name="T50" fmla="*/ 2147483647 w 585"/>
                  <a:gd name="T51" fmla="*/ 2147483647 h 534"/>
                  <a:gd name="T52" fmla="*/ 2147483647 w 585"/>
                  <a:gd name="T53" fmla="*/ 2147483647 h 534"/>
                  <a:gd name="T54" fmla="*/ 2147483647 w 585"/>
                  <a:gd name="T55" fmla="*/ 1980400873 h 534"/>
                  <a:gd name="T56" fmla="*/ 2147483647 w 585"/>
                  <a:gd name="T57" fmla="*/ 1478711977 h 534"/>
                  <a:gd name="T58" fmla="*/ 2147483647 w 585"/>
                  <a:gd name="T59" fmla="*/ 1076200655 h 534"/>
                  <a:gd name="T60" fmla="*/ 2147483647 w 585"/>
                  <a:gd name="T61" fmla="*/ 673755161 h 534"/>
                  <a:gd name="T62" fmla="*/ 2147483647 w 585"/>
                  <a:gd name="T63" fmla="*/ 1121363078 h 534"/>
                  <a:gd name="T64" fmla="*/ 2147483647 w 585"/>
                  <a:gd name="T65" fmla="*/ 512309957 h 534"/>
                  <a:gd name="T66" fmla="*/ 2147483647 w 585"/>
                  <a:gd name="T67" fmla="*/ 1033221723 h 534"/>
                  <a:gd name="T68" fmla="*/ 2147483647 w 585"/>
                  <a:gd name="T69" fmla="*/ 1414342929 h 534"/>
                  <a:gd name="T70" fmla="*/ 2147483647 w 585"/>
                  <a:gd name="T71" fmla="*/ 1969697676 h 534"/>
                  <a:gd name="T72" fmla="*/ 2147483647 w 585"/>
                  <a:gd name="T73" fmla="*/ 1969697676 h 534"/>
                  <a:gd name="T74" fmla="*/ 2147483647 w 585"/>
                  <a:gd name="T75" fmla="*/ 826614704 h 534"/>
                  <a:gd name="T76" fmla="*/ 2147483647 w 585"/>
                  <a:gd name="T77" fmla="*/ 751274818 h 534"/>
                  <a:gd name="T78" fmla="*/ 2147483647 w 585"/>
                  <a:gd name="T79" fmla="*/ 1011897465 h 534"/>
                  <a:gd name="T80" fmla="*/ 1869064234 w 585"/>
                  <a:gd name="T81" fmla="*/ 2122642697 h 534"/>
                  <a:gd name="T82" fmla="*/ 754224236 w 585"/>
                  <a:gd name="T83" fmla="*/ 1065579564 h 534"/>
                  <a:gd name="T84" fmla="*/ 2086999258 w 585"/>
                  <a:gd name="T85" fmla="*/ 1153720307 h 534"/>
                  <a:gd name="T86" fmla="*/ 2147483647 w 585"/>
                  <a:gd name="T87" fmla="*/ 1143103103 h 534"/>
                  <a:gd name="T88" fmla="*/ 2147483647 w 585"/>
                  <a:gd name="T89" fmla="*/ 1317266899 h 534"/>
                  <a:gd name="T90" fmla="*/ 2147483647 w 585"/>
                  <a:gd name="T91" fmla="*/ 2147483647 h 534"/>
                  <a:gd name="T92" fmla="*/ 2147483647 w 585"/>
                  <a:gd name="T93" fmla="*/ 1489748804 h 534"/>
                  <a:gd name="T94" fmla="*/ 1869064234 w 585"/>
                  <a:gd name="T95" fmla="*/ 2122642697 h 534"/>
                  <a:gd name="T96" fmla="*/ 2147483647 w 585"/>
                  <a:gd name="T97" fmla="*/ 2147483647 h 534"/>
                  <a:gd name="T98" fmla="*/ 2147483647 w 585"/>
                  <a:gd name="T99" fmla="*/ 1719695967 h 534"/>
                  <a:gd name="T100" fmla="*/ 2147483647 w 585"/>
                  <a:gd name="T101" fmla="*/ 2147483647 h 534"/>
                  <a:gd name="T102" fmla="*/ 2147483647 w 585"/>
                  <a:gd name="T103" fmla="*/ 2147483647 h 534"/>
                  <a:gd name="T104" fmla="*/ 2147483647 w 585"/>
                  <a:gd name="T105" fmla="*/ 2147483647 h 534"/>
                  <a:gd name="T106" fmla="*/ 2147483647 w 585"/>
                  <a:gd name="T107" fmla="*/ 1446268763 h 534"/>
                  <a:gd name="T108" fmla="*/ 2147483647 w 585"/>
                  <a:gd name="T109" fmla="*/ 2147483647 h 534"/>
                  <a:gd name="T110" fmla="*/ 2147483647 w 585"/>
                  <a:gd name="T111" fmla="*/ 1567268456 h 534"/>
                  <a:gd name="T112" fmla="*/ 2147483647 w 585"/>
                  <a:gd name="T113" fmla="*/ 1947960875 h 534"/>
                  <a:gd name="T114" fmla="*/ 2147483647 w 585"/>
                  <a:gd name="T115" fmla="*/ 1762757158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444481903 w 47"/>
                  <a:gd name="T1" fmla="*/ 163384855 h 56"/>
                  <a:gd name="T2" fmla="*/ 300018987 w 47"/>
                  <a:gd name="T3" fmla="*/ 608339878 h 56"/>
                  <a:gd name="T4" fmla="*/ 444481903 w 47"/>
                  <a:gd name="T5" fmla="*/ 163384855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213714277 w 41"/>
                  <a:gd name="T1" fmla="*/ 292161327 h 75"/>
                  <a:gd name="T2" fmla="*/ 135617715 w 41"/>
                  <a:gd name="T3" fmla="*/ 750090159 h 75"/>
                  <a:gd name="T4" fmla="*/ 451896676 w 41"/>
                  <a:gd name="T5" fmla="*/ 487721845 h 75"/>
                  <a:gd name="T6" fmla="*/ 418601334 w 41"/>
                  <a:gd name="T7" fmla="*/ 259854563 h 75"/>
                  <a:gd name="T8" fmla="*/ 213714277 w 41"/>
                  <a:gd name="T9" fmla="*/ 29216132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1231473214 w 135"/>
                  <a:gd name="T1" fmla="*/ 42573966 h 63"/>
                  <a:gd name="T2" fmla="*/ 262661103 w 135"/>
                  <a:gd name="T3" fmla="*/ 42573966 h 63"/>
                  <a:gd name="T4" fmla="*/ 21882981 w 135"/>
                  <a:gd name="T5" fmla="*/ 267989402 h 63"/>
                  <a:gd name="T6" fmla="*/ 660150969 w 135"/>
                  <a:gd name="T7" fmla="*/ 623203337 h 63"/>
                  <a:gd name="T8" fmla="*/ 1055510183 w 135"/>
                  <a:gd name="T9" fmla="*/ 580714367 h 63"/>
                  <a:gd name="T10" fmla="*/ 1242173334 w 135"/>
                  <a:gd name="T11" fmla="*/ 570111097 h 63"/>
                  <a:gd name="T12" fmla="*/ 1231473214 w 135"/>
                  <a:gd name="T13" fmla="*/ 42573966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723807799 w 97"/>
                  <a:gd name="T1" fmla="*/ 53195380 h 102"/>
                  <a:gd name="T2" fmla="*/ 336256135 w 97"/>
                  <a:gd name="T3" fmla="*/ 53195380 h 102"/>
                  <a:gd name="T4" fmla="*/ 130607409 w 97"/>
                  <a:gd name="T5" fmla="*/ 614054252 h 102"/>
                  <a:gd name="T6" fmla="*/ 854849499 w 97"/>
                  <a:gd name="T7" fmla="*/ 667248869 h 102"/>
                  <a:gd name="T8" fmla="*/ 723807799 w 97"/>
                  <a:gd name="T9" fmla="*/ 5319538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165576659 w 99"/>
                  <a:gd name="T1" fmla="*/ 0 h 19"/>
                  <a:gd name="T2" fmla="*/ 439610107 w 99"/>
                  <a:gd name="T3" fmla="*/ 163087968 h 19"/>
                  <a:gd name="T4" fmla="*/ 165576659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232864454 w 76"/>
                  <a:gd name="T1" fmla="*/ 394181940 h 47"/>
                  <a:gd name="T2" fmla="*/ 779740667 w 76"/>
                  <a:gd name="T3" fmla="*/ 181381168 h 47"/>
                  <a:gd name="T4" fmla="*/ 533865108 w 76"/>
                  <a:gd name="T5" fmla="*/ 31744894 h 47"/>
                  <a:gd name="T6" fmla="*/ 210776771 w 76"/>
                  <a:gd name="T7" fmla="*/ 339471655 h 47"/>
                  <a:gd name="T8" fmla="*/ 232864454 w 76"/>
                  <a:gd name="T9" fmla="*/ 39418194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792767020 w 82"/>
                  <a:gd name="T1" fmla="*/ 64699417 h 37"/>
                  <a:gd name="T2" fmla="*/ 263382483 w 82"/>
                  <a:gd name="T3" fmla="*/ 185229873 h 37"/>
                  <a:gd name="T4" fmla="*/ 187262287 w 82"/>
                  <a:gd name="T5" fmla="*/ 281843474 h 37"/>
                  <a:gd name="T6" fmla="*/ 838437173 w 82"/>
                  <a:gd name="T7" fmla="*/ 249494106 h 37"/>
                  <a:gd name="T8" fmla="*/ 903839513 w 82"/>
                  <a:gd name="T9" fmla="*/ 217144056 h 37"/>
                  <a:gd name="T10" fmla="*/ 903839513 w 82"/>
                  <a:gd name="T11" fmla="*/ 0 h 37"/>
                  <a:gd name="T12" fmla="*/ 792767020 w 82"/>
                  <a:gd name="T13" fmla="*/ 6469941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229593706 w 138"/>
                  <a:gd name="T1" fmla="*/ 10800006 h 33"/>
                  <a:gd name="T2" fmla="*/ 86550852 w 138"/>
                  <a:gd name="T3" fmla="*/ 154441625 h 33"/>
                  <a:gd name="T4" fmla="*/ 624081770 w 138"/>
                  <a:gd name="T5" fmla="*/ 241732404 h 33"/>
                  <a:gd name="T6" fmla="*/ 1282552072 w 138"/>
                  <a:gd name="T7" fmla="*/ 252532410 h 33"/>
                  <a:gd name="T8" fmla="*/ 1249954304 w 138"/>
                  <a:gd name="T9" fmla="*/ 86869063 h 33"/>
                  <a:gd name="T10" fmla="*/ 899150358 w 138"/>
                  <a:gd name="T11" fmla="*/ 32718741 h 33"/>
                  <a:gd name="T12" fmla="*/ 229593706 w 138"/>
                  <a:gd name="T13" fmla="*/ 10800006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1083358446 w 112"/>
                  <a:gd name="T1" fmla="*/ 199366192 h 29"/>
                  <a:gd name="T2" fmla="*/ 1138155381 w 112"/>
                  <a:gd name="T3" fmla="*/ 41650729 h 29"/>
                  <a:gd name="T4" fmla="*/ 818911013 w 112"/>
                  <a:gd name="T5" fmla="*/ 104029732 h 29"/>
                  <a:gd name="T6" fmla="*/ 397384750 w 112"/>
                  <a:gd name="T7" fmla="*/ 62298099 h 29"/>
                  <a:gd name="T8" fmla="*/ 21986422 w 112"/>
                  <a:gd name="T9" fmla="*/ 41650729 h 29"/>
                  <a:gd name="T10" fmla="*/ 1083358446 w 112"/>
                  <a:gd name="T11" fmla="*/ 19936619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32259525 w 115"/>
                  <a:gd name="T1" fmla="*/ 575098136 h 95"/>
                  <a:gd name="T2" fmla="*/ 281033484 w 115"/>
                  <a:gd name="T3" fmla="*/ 585780627 h 95"/>
                  <a:gd name="T4" fmla="*/ 542475764 w 115"/>
                  <a:gd name="T5" fmla="*/ 834620645 h 95"/>
                  <a:gd name="T6" fmla="*/ 639258472 w 115"/>
                  <a:gd name="T7" fmla="*/ 909858179 h 95"/>
                  <a:gd name="T8" fmla="*/ 876936053 w 115"/>
                  <a:gd name="T9" fmla="*/ 564500908 h 95"/>
                  <a:gd name="T10" fmla="*/ 1202901395 w 115"/>
                  <a:gd name="T11" fmla="*/ 564500908 h 95"/>
                  <a:gd name="T12" fmla="*/ 855669862 w 115"/>
                  <a:gd name="T13" fmla="*/ 291800362 h 95"/>
                  <a:gd name="T14" fmla="*/ 401077168 w 115"/>
                  <a:gd name="T15" fmla="*/ 173769954 h 95"/>
                  <a:gd name="T16" fmla="*/ 130721206 w 115"/>
                  <a:gd name="T17" fmla="*/ 444287864 h 95"/>
                  <a:gd name="T18" fmla="*/ 32259525 w 115"/>
                  <a:gd name="T19" fmla="*/ 575098136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562577589 w 65"/>
                  <a:gd name="T1" fmla="*/ 434077386 h 169"/>
                  <a:gd name="T2" fmla="*/ 242134322 w 65"/>
                  <a:gd name="T3" fmla="*/ 532765990 h 169"/>
                  <a:gd name="T4" fmla="*/ 242134322 w 65"/>
                  <a:gd name="T5" fmla="*/ 640295197 h 169"/>
                  <a:gd name="T6" fmla="*/ 551850306 w 65"/>
                  <a:gd name="T7" fmla="*/ 977449702 h 169"/>
                  <a:gd name="T8" fmla="*/ 375241264 w 65"/>
                  <a:gd name="T9" fmla="*/ 1280605993 h 169"/>
                  <a:gd name="T10" fmla="*/ 0 w 65"/>
                  <a:gd name="T11" fmla="*/ 1607137931 h 169"/>
                  <a:gd name="T12" fmla="*/ 187419714 w 65"/>
                  <a:gd name="T13" fmla="*/ 1682448305 h 169"/>
                  <a:gd name="T14" fmla="*/ 519077928 w 65"/>
                  <a:gd name="T15" fmla="*/ 1802765682 h 169"/>
                  <a:gd name="T16" fmla="*/ 695684379 w 65"/>
                  <a:gd name="T17" fmla="*/ 1759772300 h 169"/>
                  <a:gd name="T18" fmla="*/ 717224900 w 65"/>
                  <a:gd name="T19" fmla="*/ 0 h 169"/>
                  <a:gd name="T20" fmla="*/ 562577589 w 65"/>
                  <a:gd name="T21" fmla="*/ 434077386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882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883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884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D8B976F-357A-4800-AB1A-DD944FA88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7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4775 w 546"/>
                <a:gd name="T1" fmla="*/ 859 h 497"/>
                <a:gd name="T2" fmla="*/ 2277 w 546"/>
                <a:gd name="T3" fmla="*/ 14633 h 497"/>
                <a:gd name="T4" fmla="*/ 5197 w 546"/>
                <a:gd name="T5" fmla="*/ 81087 h 497"/>
                <a:gd name="T6" fmla="*/ 11180 w 546"/>
                <a:gd name="T7" fmla="*/ 94306 h 497"/>
                <a:gd name="T8" fmla="*/ 32670 w 546"/>
                <a:gd name="T9" fmla="*/ 99422 h 497"/>
                <a:gd name="T10" fmla="*/ 42229 w 546"/>
                <a:gd name="T11" fmla="*/ 102110 h 497"/>
                <a:gd name="T12" fmla="*/ 107497 w 546"/>
                <a:gd name="T13" fmla="*/ 97996 h 497"/>
                <a:gd name="T14" fmla="*/ 110221 w 546"/>
                <a:gd name="T15" fmla="*/ 34461 h 497"/>
                <a:gd name="T16" fmla="*/ 76320 w 546"/>
                <a:gd name="T17" fmla="*/ 3278 h 497"/>
                <a:gd name="T18" fmla="*/ 51469 w 546"/>
                <a:gd name="T19" fmla="*/ 5969 h 497"/>
                <a:gd name="T20" fmla="*/ 40931 w 546"/>
                <a:gd name="T21" fmla="*/ 2276 h 497"/>
                <a:gd name="T22" fmla="*/ 31252 w 546"/>
                <a:gd name="T23" fmla="*/ 412 h 497"/>
                <a:gd name="T24" fmla="*/ 4775 w 546"/>
                <a:gd name="T25" fmla="*/ 859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33846 w 97"/>
                  <a:gd name="T1" fmla="*/ 82224 h 37"/>
                  <a:gd name="T2" fmla="*/ 299582 w 97"/>
                  <a:gd name="T3" fmla="*/ 65849 h 37"/>
                  <a:gd name="T4" fmla="*/ 302800 w 97"/>
                  <a:gd name="T5" fmla="*/ 56171 h 37"/>
                  <a:gd name="T6" fmla="*/ 289782 w 97"/>
                  <a:gd name="T7" fmla="*/ 0 h 37"/>
                  <a:gd name="T8" fmla="*/ 81992 w 97"/>
                  <a:gd name="T9" fmla="*/ 0 h 37"/>
                  <a:gd name="T10" fmla="*/ 33249 w 97"/>
                  <a:gd name="T11" fmla="*/ 72414 h 37"/>
                  <a:gd name="T12" fmla="*/ 233846 w 97"/>
                  <a:gd name="T13" fmla="*/ 82224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665632 w 585"/>
                  <a:gd name="T1" fmla="*/ 3220 h 534"/>
                  <a:gd name="T2" fmla="*/ 519041 w 585"/>
                  <a:gd name="T3" fmla="*/ 0 h 534"/>
                  <a:gd name="T4" fmla="*/ 743879 w 585"/>
                  <a:gd name="T5" fmla="*/ 69204 h 534"/>
                  <a:gd name="T6" fmla="*/ 575288 w 585"/>
                  <a:gd name="T7" fmla="*/ 128597 h 534"/>
                  <a:gd name="T8" fmla="*/ 684410 w 585"/>
                  <a:gd name="T9" fmla="*/ 234232 h 534"/>
                  <a:gd name="T10" fmla="*/ 244472 w 585"/>
                  <a:gd name="T11" fmla="*/ 197674 h 534"/>
                  <a:gd name="T12" fmla="*/ 85575 w 585"/>
                  <a:gd name="T13" fmla="*/ 207484 h 534"/>
                  <a:gd name="T14" fmla="*/ 657642 w 585"/>
                  <a:gd name="T15" fmla="*/ 1606102 h 534"/>
                  <a:gd name="T16" fmla="*/ 475884 w 585"/>
                  <a:gd name="T17" fmla="*/ 1125124 h 534"/>
                  <a:gd name="T18" fmla="*/ 347102 w 585"/>
                  <a:gd name="T19" fmla="*/ 1239928 h 534"/>
                  <a:gd name="T20" fmla="*/ 310514 w 585"/>
                  <a:gd name="T21" fmla="*/ 1435024 h 534"/>
                  <a:gd name="T22" fmla="*/ 409817 w 585"/>
                  <a:gd name="T23" fmla="*/ 873880 h 534"/>
                  <a:gd name="T24" fmla="*/ 506000 w 585"/>
                  <a:gd name="T25" fmla="*/ 751843 h 534"/>
                  <a:gd name="T26" fmla="*/ 691009 w 585"/>
                  <a:gd name="T27" fmla="*/ 781810 h 534"/>
                  <a:gd name="T28" fmla="*/ 621696 w 585"/>
                  <a:gd name="T29" fmla="*/ 1009578 h 534"/>
                  <a:gd name="T30" fmla="*/ 634756 w 585"/>
                  <a:gd name="T31" fmla="*/ 1302540 h 534"/>
                  <a:gd name="T32" fmla="*/ 1702220 w 585"/>
                  <a:gd name="T33" fmla="*/ 1593052 h 534"/>
                  <a:gd name="T34" fmla="*/ 1500930 w 585"/>
                  <a:gd name="T35" fmla="*/ 1408277 h 534"/>
                  <a:gd name="T36" fmla="*/ 1404742 w 585"/>
                  <a:gd name="T37" fmla="*/ 1138179 h 534"/>
                  <a:gd name="T38" fmla="*/ 1308685 w 585"/>
                  <a:gd name="T39" fmla="*/ 890791 h 534"/>
                  <a:gd name="T40" fmla="*/ 1520437 w 585"/>
                  <a:gd name="T41" fmla="*/ 844423 h 534"/>
                  <a:gd name="T42" fmla="*/ 1345273 w 585"/>
                  <a:gd name="T43" fmla="*/ 735442 h 534"/>
                  <a:gd name="T44" fmla="*/ 1451149 w 585"/>
                  <a:gd name="T45" fmla="*/ 745253 h 534"/>
                  <a:gd name="T46" fmla="*/ 1447928 w 585"/>
                  <a:gd name="T47" fmla="*/ 689104 h 534"/>
                  <a:gd name="T48" fmla="*/ 1242623 w 585"/>
                  <a:gd name="T49" fmla="*/ 695695 h 534"/>
                  <a:gd name="T50" fmla="*/ 1179929 w 585"/>
                  <a:gd name="T51" fmla="*/ 1131589 h 534"/>
                  <a:gd name="T52" fmla="*/ 1147229 w 585"/>
                  <a:gd name="T53" fmla="*/ 758308 h 534"/>
                  <a:gd name="T54" fmla="*/ 1094202 w 585"/>
                  <a:gd name="T55" fmla="*/ 600406 h 534"/>
                  <a:gd name="T56" fmla="*/ 1147229 w 585"/>
                  <a:gd name="T57" fmla="*/ 448307 h 534"/>
                  <a:gd name="T58" fmla="*/ 1120460 w 585"/>
                  <a:gd name="T59" fmla="*/ 326276 h 534"/>
                  <a:gd name="T60" fmla="*/ 1094202 w 585"/>
                  <a:gd name="T61" fmla="*/ 204265 h 534"/>
                  <a:gd name="T62" fmla="*/ 1219738 w 585"/>
                  <a:gd name="T63" fmla="*/ 339968 h 534"/>
                  <a:gd name="T64" fmla="*/ 1371379 w 585"/>
                  <a:gd name="T65" fmla="*/ 155319 h 534"/>
                  <a:gd name="T66" fmla="*/ 1351872 w 585"/>
                  <a:gd name="T67" fmla="*/ 313246 h 534"/>
                  <a:gd name="T68" fmla="*/ 1325614 w 585"/>
                  <a:gd name="T69" fmla="*/ 428792 h 534"/>
                  <a:gd name="T70" fmla="*/ 1325614 w 585"/>
                  <a:gd name="T71" fmla="*/ 597161 h 534"/>
                  <a:gd name="T72" fmla="*/ 1844042 w 585"/>
                  <a:gd name="T73" fmla="*/ 597161 h 534"/>
                  <a:gd name="T74" fmla="*/ 1830977 w 585"/>
                  <a:gd name="T75" fmla="*/ 250608 h 534"/>
                  <a:gd name="T76" fmla="*/ 822986 w 585"/>
                  <a:gd name="T77" fmla="*/ 227767 h 534"/>
                  <a:gd name="T78" fmla="*/ 968823 w 585"/>
                  <a:gd name="T79" fmla="*/ 306781 h 534"/>
                  <a:gd name="T80" fmla="*/ 565474 w 585"/>
                  <a:gd name="T81" fmla="*/ 643530 h 534"/>
                  <a:gd name="T82" fmla="*/ 228186 w 585"/>
                  <a:gd name="T83" fmla="*/ 323056 h 534"/>
                  <a:gd name="T84" fmla="*/ 631409 w 585"/>
                  <a:gd name="T85" fmla="*/ 349778 h 534"/>
                  <a:gd name="T86" fmla="*/ 726930 w 585"/>
                  <a:gd name="T87" fmla="*/ 346559 h 534"/>
                  <a:gd name="T88" fmla="*/ 998171 w 585"/>
                  <a:gd name="T89" fmla="*/ 399361 h 534"/>
                  <a:gd name="T90" fmla="*/ 912571 w 585"/>
                  <a:gd name="T91" fmla="*/ 844423 h 534"/>
                  <a:gd name="T92" fmla="*/ 859575 w 585"/>
                  <a:gd name="T93" fmla="*/ 451653 h 534"/>
                  <a:gd name="T94" fmla="*/ 565474 w 585"/>
                  <a:gd name="T95" fmla="*/ 643530 h 534"/>
                  <a:gd name="T96" fmla="*/ 737412 w 585"/>
                  <a:gd name="T97" fmla="*/ 742033 h 534"/>
                  <a:gd name="T98" fmla="*/ 816388 w 585"/>
                  <a:gd name="T99" fmla="*/ 521367 h 534"/>
                  <a:gd name="T100" fmla="*/ 1077278 w 585"/>
                  <a:gd name="T101" fmla="*/ 963214 h 534"/>
                  <a:gd name="T102" fmla="*/ 710517 w 585"/>
                  <a:gd name="T103" fmla="*/ 1058498 h 534"/>
                  <a:gd name="T104" fmla="*/ 1021056 w 585"/>
                  <a:gd name="T105" fmla="*/ 913627 h 534"/>
                  <a:gd name="T106" fmla="*/ 1051172 w 585"/>
                  <a:gd name="T107" fmla="*/ 438471 h 534"/>
                  <a:gd name="T108" fmla="*/ 1034759 w 585"/>
                  <a:gd name="T109" fmla="*/ 702796 h 534"/>
                  <a:gd name="T110" fmla="*/ 988331 w 585"/>
                  <a:gd name="T111" fmla="*/ 475155 h 534"/>
                  <a:gd name="T112" fmla="*/ 1676089 w 585"/>
                  <a:gd name="T113" fmla="*/ 590571 h 534"/>
                  <a:gd name="T114" fmla="*/ 1523683 w 585"/>
                  <a:gd name="T115" fmla="*/ 53442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133493 w 47"/>
                  <a:gd name="T1" fmla="*/ 49570 h 56"/>
                  <a:gd name="T2" fmla="*/ 90106 w 47"/>
                  <a:gd name="T3" fmla="*/ 184567 h 56"/>
                  <a:gd name="T4" fmla="*/ 133493 w 47"/>
                  <a:gd name="T5" fmla="*/ 4957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63597 w 41"/>
                  <a:gd name="T1" fmla="*/ 88661 h 75"/>
                  <a:gd name="T2" fmla="*/ 40357 w 41"/>
                  <a:gd name="T3" fmla="*/ 227627 h 75"/>
                  <a:gd name="T4" fmla="*/ 134475 w 41"/>
                  <a:gd name="T5" fmla="*/ 148007 h 75"/>
                  <a:gd name="T6" fmla="*/ 124567 w 41"/>
                  <a:gd name="T7" fmla="*/ 78857 h 75"/>
                  <a:gd name="T8" fmla="*/ 63597 w 41"/>
                  <a:gd name="T9" fmla="*/ 88661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371527 w 135"/>
                  <a:gd name="T1" fmla="*/ 12993 h 63"/>
                  <a:gd name="T2" fmla="*/ 79243 w 135"/>
                  <a:gd name="T3" fmla="*/ 12993 h 63"/>
                  <a:gd name="T4" fmla="*/ 6602 w 135"/>
                  <a:gd name="T5" fmla="*/ 81787 h 63"/>
                  <a:gd name="T6" fmla="*/ 199163 w 135"/>
                  <a:gd name="T7" fmla="*/ 190194 h 63"/>
                  <a:gd name="T8" fmla="*/ 318440 w 135"/>
                  <a:gd name="T9" fmla="*/ 177227 h 63"/>
                  <a:gd name="T10" fmla="*/ 374755 w 135"/>
                  <a:gd name="T11" fmla="*/ 173991 h 63"/>
                  <a:gd name="T12" fmla="*/ 371527 w 135"/>
                  <a:gd name="T13" fmla="*/ 12993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220040 w 97"/>
                  <a:gd name="T1" fmla="*/ 16212 h 102"/>
                  <a:gd name="T2" fmla="*/ 102223 w 97"/>
                  <a:gd name="T3" fmla="*/ 16212 h 102"/>
                  <a:gd name="T4" fmla="*/ 39705 w 97"/>
                  <a:gd name="T5" fmla="*/ 187142 h 102"/>
                  <a:gd name="T6" fmla="*/ 259877 w 97"/>
                  <a:gd name="T7" fmla="*/ 203354 h 102"/>
                  <a:gd name="T8" fmla="*/ 220040 w 97"/>
                  <a:gd name="T9" fmla="*/ 1621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49887 w 99"/>
                  <a:gd name="T1" fmla="*/ 0 h 19"/>
                  <a:gd name="T2" fmla="*/ 132451 w 99"/>
                  <a:gd name="T3" fmla="*/ 49526 h 19"/>
                  <a:gd name="T4" fmla="*/ 49887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69802 w 76"/>
                  <a:gd name="T1" fmla="*/ 120905 h 47"/>
                  <a:gd name="T2" fmla="*/ 233730 w 76"/>
                  <a:gd name="T3" fmla="*/ 55634 h 47"/>
                  <a:gd name="T4" fmla="*/ 160028 w 76"/>
                  <a:gd name="T5" fmla="*/ 9737 h 47"/>
                  <a:gd name="T6" fmla="*/ 63181 w 76"/>
                  <a:gd name="T7" fmla="*/ 104124 h 47"/>
                  <a:gd name="T8" fmla="*/ 69802 w 76"/>
                  <a:gd name="T9" fmla="*/ 12090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38767 w 82"/>
                  <a:gd name="T1" fmla="*/ 19620 h 37"/>
                  <a:gd name="T2" fmla="*/ 79326 w 82"/>
                  <a:gd name="T3" fmla="*/ 56171 h 37"/>
                  <a:gd name="T4" fmla="*/ 56400 w 82"/>
                  <a:gd name="T5" fmla="*/ 85469 h 37"/>
                  <a:gd name="T6" fmla="*/ 252522 w 82"/>
                  <a:gd name="T7" fmla="*/ 75659 h 37"/>
                  <a:gd name="T8" fmla="*/ 272220 w 82"/>
                  <a:gd name="T9" fmla="*/ 65849 h 37"/>
                  <a:gd name="T10" fmla="*/ 272220 w 82"/>
                  <a:gd name="T11" fmla="*/ 0 h 37"/>
                  <a:gd name="T12" fmla="*/ 238767 w 82"/>
                  <a:gd name="T13" fmla="*/ 1962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69355 w 138"/>
                  <a:gd name="T1" fmla="*/ 3254 h 33"/>
                  <a:gd name="T2" fmla="*/ 26145 w 138"/>
                  <a:gd name="T3" fmla="*/ 46532 h 33"/>
                  <a:gd name="T4" fmla="*/ 188521 w 138"/>
                  <a:gd name="T5" fmla="*/ 72832 h 33"/>
                  <a:gd name="T6" fmla="*/ 387430 w 138"/>
                  <a:gd name="T7" fmla="*/ 76086 h 33"/>
                  <a:gd name="T8" fmla="*/ 377583 w 138"/>
                  <a:gd name="T9" fmla="*/ 26173 h 33"/>
                  <a:gd name="T10" fmla="*/ 271613 w 138"/>
                  <a:gd name="T11" fmla="*/ 9858 h 33"/>
                  <a:gd name="T12" fmla="*/ 69355 w 138"/>
                  <a:gd name="T13" fmla="*/ 3254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325797 w 112"/>
                  <a:gd name="T1" fmla="*/ 61642 h 29"/>
                  <a:gd name="T2" fmla="*/ 342276 w 112"/>
                  <a:gd name="T3" fmla="*/ 12878 h 29"/>
                  <a:gd name="T4" fmla="*/ 246270 w 112"/>
                  <a:gd name="T5" fmla="*/ 32165 h 29"/>
                  <a:gd name="T6" fmla="*/ 119505 w 112"/>
                  <a:gd name="T7" fmla="*/ 19262 h 29"/>
                  <a:gd name="T8" fmla="*/ 6612 w 112"/>
                  <a:gd name="T9" fmla="*/ 12878 h 29"/>
                  <a:gd name="T10" fmla="*/ 325797 w 112"/>
                  <a:gd name="T11" fmla="*/ 6164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9801 w 115"/>
                  <a:gd name="T1" fmla="*/ 174644 h 95"/>
                  <a:gd name="T2" fmla="*/ 85382 w 115"/>
                  <a:gd name="T3" fmla="*/ 177888 h 95"/>
                  <a:gd name="T4" fmla="*/ 164812 w 115"/>
                  <a:gd name="T5" fmla="*/ 253455 h 95"/>
                  <a:gd name="T6" fmla="*/ 194216 w 115"/>
                  <a:gd name="T7" fmla="*/ 276303 h 95"/>
                  <a:gd name="T8" fmla="*/ 266426 w 115"/>
                  <a:gd name="T9" fmla="*/ 171426 h 95"/>
                  <a:gd name="T10" fmla="*/ 365459 w 115"/>
                  <a:gd name="T11" fmla="*/ 171426 h 95"/>
                  <a:gd name="T12" fmla="*/ 259965 w 115"/>
                  <a:gd name="T13" fmla="*/ 88613 h 95"/>
                  <a:gd name="T14" fmla="*/ 121853 w 115"/>
                  <a:gd name="T15" fmla="*/ 52770 h 95"/>
                  <a:gd name="T16" fmla="*/ 39715 w 115"/>
                  <a:gd name="T17" fmla="*/ 134920 h 95"/>
                  <a:gd name="T18" fmla="*/ 9801 w 115"/>
                  <a:gd name="T19" fmla="*/ 174644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169344 w 65"/>
                  <a:gd name="T1" fmla="*/ 131738 h 169"/>
                  <a:gd name="T2" fmla="*/ 72886 w 65"/>
                  <a:gd name="T3" fmla="*/ 161689 h 169"/>
                  <a:gd name="T4" fmla="*/ 72886 w 65"/>
                  <a:gd name="T5" fmla="*/ 194323 h 169"/>
                  <a:gd name="T6" fmla="*/ 166115 w 65"/>
                  <a:gd name="T7" fmla="*/ 296646 h 169"/>
                  <a:gd name="T8" fmla="*/ 112953 w 65"/>
                  <a:gd name="T9" fmla="*/ 388651 h 169"/>
                  <a:gd name="T10" fmla="*/ 0 w 65"/>
                  <a:gd name="T11" fmla="*/ 487750 h 169"/>
                  <a:gd name="T12" fmla="*/ 56416 w 65"/>
                  <a:gd name="T13" fmla="*/ 510606 h 169"/>
                  <a:gd name="T14" fmla="*/ 156250 w 65"/>
                  <a:gd name="T15" fmla="*/ 547121 h 169"/>
                  <a:gd name="T16" fmla="*/ 209411 w 65"/>
                  <a:gd name="T17" fmla="*/ 534073 h 169"/>
                  <a:gd name="T18" fmla="*/ 215895 w 65"/>
                  <a:gd name="T19" fmla="*/ 0 h 169"/>
                  <a:gd name="T20" fmla="*/ 169344 w 65"/>
                  <a:gd name="T21" fmla="*/ 131738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882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883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884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436BCCE-7CBF-45A0-BB2E-F9DC57B40B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2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25 h 2"/>
                <a:gd name="T2" fmla="*/ 0 w 4"/>
                <a:gd name="T3" fmla="*/ 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>
                <a:gd name="T0" fmla="*/ 566 w 546"/>
                <a:gd name="T1" fmla="*/ 102 h 497"/>
                <a:gd name="T2" fmla="*/ 270 w 546"/>
                <a:gd name="T3" fmla="*/ 1736 h 497"/>
                <a:gd name="T4" fmla="*/ 616 w 546"/>
                <a:gd name="T5" fmla="*/ 9619 h 497"/>
                <a:gd name="T6" fmla="*/ 1325 w 546"/>
                <a:gd name="T7" fmla="*/ 11187 h 497"/>
                <a:gd name="T8" fmla="*/ 3872 w 546"/>
                <a:gd name="T9" fmla="*/ 11794 h 497"/>
                <a:gd name="T10" fmla="*/ 5005 w 546"/>
                <a:gd name="T11" fmla="*/ 12113 h 497"/>
                <a:gd name="T12" fmla="*/ 12740 w 546"/>
                <a:gd name="T13" fmla="*/ 11625 h 497"/>
                <a:gd name="T14" fmla="*/ 13063 w 546"/>
                <a:gd name="T15" fmla="*/ 4088 h 497"/>
                <a:gd name="T16" fmla="*/ 9045 w 546"/>
                <a:gd name="T17" fmla="*/ 389 h 497"/>
                <a:gd name="T18" fmla="*/ 6100 w 546"/>
                <a:gd name="T19" fmla="*/ 708 h 497"/>
                <a:gd name="T20" fmla="*/ 4851 w 546"/>
                <a:gd name="T21" fmla="*/ 270 h 497"/>
                <a:gd name="T22" fmla="*/ 3704 w 546"/>
                <a:gd name="T23" fmla="*/ 49 h 497"/>
                <a:gd name="T24" fmla="*/ 566 w 546"/>
                <a:gd name="T25" fmla="*/ 10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9164 w 97"/>
                  <a:gd name="T1" fmla="*/ 3219 h 37"/>
                  <a:gd name="T2" fmla="*/ 11740 w 97"/>
                  <a:gd name="T3" fmla="*/ 2578 h 37"/>
                  <a:gd name="T4" fmla="*/ 11866 w 97"/>
                  <a:gd name="T5" fmla="*/ 2199 h 37"/>
                  <a:gd name="T6" fmla="*/ 11356 w 97"/>
                  <a:gd name="T7" fmla="*/ 0 h 37"/>
                  <a:gd name="T8" fmla="*/ 3213 w 97"/>
                  <a:gd name="T9" fmla="*/ 0 h 37"/>
                  <a:gd name="T10" fmla="*/ 1303 w 97"/>
                  <a:gd name="T11" fmla="*/ 2835 h 37"/>
                  <a:gd name="T12" fmla="*/ 9164 w 97"/>
                  <a:gd name="T13" fmla="*/ 3219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65147 w 585"/>
                  <a:gd name="T1" fmla="*/ 126 h 534"/>
                  <a:gd name="T2" fmla="*/ 20301 w 585"/>
                  <a:gd name="T3" fmla="*/ 0 h 534"/>
                  <a:gd name="T4" fmla="*/ 29095 w 585"/>
                  <a:gd name="T5" fmla="*/ 2709 h 534"/>
                  <a:gd name="T6" fmla="*/ 22501 w 585"/>
                  <a:gd name="T7" fmla="*/ 5034 h 534"/>
                  <a:gd name="T8" fmla="*/ 26769 w 585"/>
                  <a:gd name="T9" fmla="*/ 9169 h 534"/>
                  <a:gd name="T10" fmla="*/ 9562 w 585"/>
                  <a:gd name="T11" fmla="*/ 7738 h 534"/>
                  <a:gd name="T12" fmla="*/ 3347 w 585"/>
                  <a:gd name="T13" fmla="*/ 8122 h 534"/>
                  <a:gd name="T14" fmla="*/ 25722 w 585"/>
                  <a:gd name="T15" fmla="*/ 62871 h 534"/>
                  <a:gd name="T16" fmla="*/ 18613 w 585"/>
                  <a:gd name="T17" fmla="*/ 44043 h 534"/>
                  <a:gd name="T18" fmla="*/ 13576 w 585"/>
                  <a:gd name="T19" fmla="*/ 48537 h 534"/>
                  <a:gd name="T20" fmla="*/ 12145 w 585"/>
                  <a:gd name="T21" fmla="*/ 56174 h 534"/>
                  <a:gd name="T22" fmla="*/ 16029 w 585"/>
                  <a:gd name="T23" fmla="*/ 34208 h 534"/>
                  <a:gd name="T24" fmla="*/ 19791 w 585"/>
                  <a:gd name="T25" fmla="*/ 29431 h 534"/>
                  <a:gd name="T26" fmla="*/ 27027 w 585"/>
                  <a:gd name="T27" fmla="*/ 30604 h 534"/>
                  <a:gd name="T28" fmla="*/ 24316 w 585"/>
                  <a:gd name="T29" fmla="*/ 39520 h 534"/>
                  <a:gd name="T30" fmla="*/ 24827 w 585"/>
                  <a:gd name="T31" fmla="*/ 50988 h 534"/>
                  <a:gd name="T32" fmla="*/ 66578 w 585"/>
                  <a:gd name="T33" fmla="*/ 62360 h 534"/>
                  <a:gd name="T34" fmla="*/ 58705 w 585"/>
                  <a:gd name="T35" fmla="*/ 55127 h 534"/>
                  <a:gd name="T36" fmla="*/ 54943 w 585"/>
                  <a:gd name="T37" fmla="*/ 44554 h 534"/>
                  <a:gd name="T38" fmla="*/ 51186 w 585"/>
                  <a:gd name="T39" fmla="*/ 34870 h 534"/>
                  <a:gd name="T40" fmla="*/ 59468 w 585"/>
                  <a:gd name="T41" fmla="*/ 33055 h 534"/>
                  <a:gd name="T42" fmla="*/ 52617 w 585"/>
                  <a:gd name="T43" fmla="*/ 28789 h 534"/>
                  <a:gd name="T44" fmla="*/ 56758 w 585"/>
                  <a:gd name="T45" fmla="*/ 29173 h 534"/>
                  <a:gd name="T46" fmla="*/ 56632 w 585"/>
                  <a:gd name="T47" fmla="*/ 26975 h 534"/>
                  <a:gd name="T48" fmla="*/ 48602 w 585"/>
                  <a:gd name="T49" fmla="*/ 27233 h 534"/>
                  <a:gd name="T50" fmla="*/ 46150 w 585"/>
                  <a:gd name="T51" fmla="*/ 44296 h 534"/>
                  <a:gd name="T52" fmla="*/ 44871 w 585"/>
                  <a:gd name="T53" fmla="*/ 29684 h 534"/>
                  <a:gd name="T54" fmla="*/ 42797 w 585"/>
                  <a:gd name="T55" fmla="*/ 23503 h 534"/>
                  <a:gd name="T56" fmla="*/ 44871 w 585"/>
                  <a:gd name="T57" fmla="*/ 17549 h 534"/>
                  <a:gd name="T58" fmla="*/ 43824 w 585"/>
                  <a:gd name="T59" fmla="*/ 12772 h 534"/>
                  <a:gd name="T60" fmla="*/ 42797 w 585"/>
                  <a:gd name="T61" fmla="*/ 7996 h 534"/>
                  <a:gd name="T62" fmla="*/ 47707 w 585"/>
                  <a:gd name="T63" fmla="*/ 13308 h 534"/>
                  <a:gd name="T64" fmla="*/ 53638 w 585"/>
                  <a:gd name="T65" fmla="*/ 6080 h 534"/>
                  <a:gd name="T66" fmla="*/ 52875 w 585"/>
                  <a:gd name="T67" fmla="*/ 12262 h 534"/>
                  <a:gd name="T68" fmla="*/ 51848 w 585"/>
                  <a:gd name="T69" fmla="*/ 16785 h 534"/>
                  <a:gd name="T70" fmla="*/ 51848 w 585"/>
                  <a:gd name="T71" fmla="*/ 23376 h 534"/>
                  <a:gd name="T72" fmla="*/ 72125 w 585"/>
                  <a:gd name="T73" fmla="*/ 23376 h 534"/>
                  <a:gd name="T74" fmla="*/ 71614 w 585"/>
                  <a:gd name="T75" fmla="*/ 9810 h 534"/>
                  <a:gd name="T76" fmla="*/ 32189 w 585"/>
                  <a:gd name="T77" fmla="*/ 8916 h 534"/>
                  <a:gd name="T78" fmla="*/ 37893 w 585"/>
                  <a:gd name="T79" fmla="*/ 12009 h 534"/>
                  <a:gd name="T80" fmla="*/ 22117 w 585"/>
                  <a:gd name="T81" fmla="*/ 25191 h 534"/>
                  <a:gd name="T82" fmla="*/ 8925 w 585"/>
                  <a:gd name="T83" fmla="*/ 12646 h 534"/>
                  <a:gd name="T84" fmla="*/ 24696 w 585"/>
                  <a:gd name="T85" fmla="*/ 13692 h 534"/>
                  <a:gd name="T86" fmla="*/ 28432 w 585"/>
                  <a:gd name="T87" fmla="*/ 13566 h 534"/>
                  <a:gd name="T88" fmla="*/ 39041 w 585"/>
                  <a:gd name="T89" fmla="*/ 15633 h 534"/>
                  <a:gd name="T90" fmla="*/ 35693 w 585"/>
                  <a:gd name="T91" fmla="*/ 33055 h 534"/>
                  <a:gd name="T92" fmla="*/ 33620 w 585"/>
                  <a:gd name="T93" fmla="*/ 17680 h 534"/>
                  <a:gd name="T94" fmla="*/ 22117 w 585"/>
                  <a:gd name="T95" fmla="*/ 25191 h 534"/>
                  <a:gd name="T96" fmla="*/ 28842 w 585"/>
                  <a:gd name="T97" fmla="*/ 29047 h 534"/>
                  <a:gd name="T98" fmla="*/ 31931 w 585"/>
                  <a:gd name="T99" fmla="*/ 20409 h 534"/>
                  <a:gd name="T100" fmla="*/ 42135 w 585"/>
                  <a:gd name="T101" fmla="*/ 37705 h 534"/>
                  <a:gd name="T102" fmla="*/ 27790 w 585"/>
                  <a:gd name="T103" fmla="*/ 41435 h 534"/>
                  <a:gd name="T104" fmla="*/ 39936 w 585"/>
                  <a:gd name="T105" fmla="*/ 35764 h 534"/>
                  <a:gd name="T106" fmla="*/ 41114 w 585"/>
                  <a:gd name="T107" fmla="*/ 17164 h 534"/>
                  <a:gd name="T108" fmla="*/ 40472 w 585"/>
                  <a:gd name="T109" fmla="*/ 27511 h 534"/>
                  <a:gd name="T110" fmla="*/ 38656 w 585"/>
                  <a:gd name="T111" fmla="*/ 18600 h 534"/>
                  <a:gd name="T112" fmla="*/ 65556 w 585"/>
                  <a:gd name="T113" fmla="*/ 23118 h 534"/>
                  <a:gd name="T114" fmla="*/ 59595 w 585"/>
                  <a:gd name="T115" fmla="*/ 20920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>
                  <a:gd name="T0" fmla="*/ 5206 w 47"/>
                  <a:gd name="T1" fmla="*/ 1941 h 56"/>
                  <a:gd name="T2" fmla="*/ 3514 w 47"/>
                  <a:gd name="T3" fmla="*/ 7227 h 56"/>
                  <a:gd name="T4" fmla="*/ 5206 w 47"/>
                  <a:gd name="T5" fmla="*/ 1941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>
                  <a:gd name="T0" fmla="*/ 2471 w 41"/>
                  <a:gd name="T1" fmla="*/ 3472 h 75"/>
                  <a:gd name="T2" fmla="*/ 1568 w 41"/>
                  <a:gd name="T3" fmla="*/ 8914 h 75"/>
                  <a:gd name="T4" fmla="*/ 5225 w 41"/>
                  <a:gd name="T5" fmla="*/ 5796 h 75"/>
                  <a:gd name="T6" fmla="*/ 4840 w 41"/>
                  <a:gd name="T7" fmla="*/ 3088 h 75"/>
                  <a:gd name="T8" fmla="*/ 2471 w 41"/>
                  <a:gd name="T9" fmla="*/ 3472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>
                  <a:gd name="T0" fmla="*/ 14515 w 135"/>
                  <a:gd name="T1" fmla="*/ 510 h 63"/>
                  <a:gd name="T2" fmla="*/ 3096 w 135"/>
                  <a:gd name="T3" fmla="*/ 510 h 63"/>
                  <a:gd name="T4" fmla="*/ 258 w 135"/>
                  <a:gd name="T5" fmla="*/ 3210 h 63"/>
                  <a:gd name="T6" fmla="*/ 7781 w 135"/>
                  <a:gd name="T7" fmla="*/ 7465 h 63"/>
                  <a:gd name="T8" fmla="*/ 12441 w 135"/>
                  <a:gd name="T9" fmla="*/ 6956 h 63"/>
                  <a:gd name="T10" fmla="*/ 14641 w 135"/>
                  <a:gd name="T11" fmla="*/ 6829 h 63"/>
                  <a:gd name="T12" fmla="*/ 14515 w 135"/>
                  <a:gd name="T13" fmla="*/ 51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>
                  <a:gd name="T0" fmla="*/ 8623 w 97"/>
                  <a:gd name="T1" fmla="*/ 636 h 102"/>
                  <a:gd name="T2" fmla="*/ 4006 w 97"/>
                  <a:gd name="T3" fmla="*/ 636 h 102"/>
                  <a:gd name="T4" fmla="*/ 1556 w 97"/>
                  <a:gd name="T5" fmla="*/ 7341 h 102"/>
                  <a:gd name="T6" fmla="*/ 10184 w 97"/>
                  <a:gd name="T7" fmla="*/ 7977 h 102"/>
                  <a:gd name="T8" fmla="*/ 8623 w 97"/>
                  <a:gd name="T9" fmla="*/ 63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>
                  <a:gd name="T0" fmla="*/ 1948 w 99"/>
                  <a:gd name="T1" fmla="*/ 0 h 19"/>
                  <a:gd name="T2" fmla="*/ 5172 w 99"/>
                  <a:gd name="T3" fmla="*/ 1940 h 19"/>
                  <a:gd name="T4" fmla="*/ 1948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>
                  <a:gd name="T0" fmla="*/ 2720 w 76"/>
                  <a:gd name="T1" fmla="*/ 4755 h 47"/>
                  <a:gd name="T2" fmla="*/ 9108 w 76"/>
                  <a:gd name="T3" fmla="*/ 2188 h 47"/>
                  <a:gd name="T4" fmla="*/ 6236 w 76"/>
                  <a:gd name="T5" fmla="*/ 383 h 47"/>
                  <a:gd name="T6" fmla="*/ 2462 w 76"/>
                  <a:gd name="T7" fmla="*/ 4095 h 47"/>
                  <a:gd name="T8" fmla="*/ 2720 w 76"/>
                  <a:gd name="T9" fmla="*/ 475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9322 w 82"/>
                  <a:gd name="T1" fmla="*/ 768 h 37"/>
                  <a:gd name="T2" fmla="*/ 3097 w 82"/>
                  <a:gd name="T3" fmla="*/ 2199 h 37"/>
                  <a:gd name="T4" fmla="*/ 2202 w 82"/>
                  <a:gd name="T5" fmla="*/ 3346 h 37"/>
                  <a:gd name="T6" fmla="*/ 9859 w 82"/>
                  <a:gd name="T7" fmla="*/ 2962 h 37"/>
                  <a:gd name="T8" fmla="*/ 10628 w 82"/>
                  <a:gd name="T9" fmla="*/ 2578 h 37"/>
                  <a:gd name="T10" fmla="*/ 10628 w 82"/>
                  <a:gd name="T11" fmla="*/ 0 h 37"/>
                  <a:gd name="T12" fmla="*/ 9322 w 82"/>
                  <a:gd name="T13" fmla="*/ 768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>
                  <a:gd name="T0" fmla="*/ 2711 w 138"/>
                  <a:gd name="T1" fmla="*/ 127 h 33"/>
                  <a:gd name="T2" fmla="*/ 1022 w 138"/>
                  <a:gd name="T3" fmla="*/ 1817 h 33"/>
                  <a:gd name="T4" fmla="*/ 7369 w 138"/>
                  <a:gd name="T5" fmla="*/ 2844 h 33"/>
                  <a:gd name="T6" fmla="*/ 15144 w 138"/>
                  <a:gd name="T7" fmla="*/ 2971 h 33"/>
                  <a:gd name="T8" fmla="*/ 14759 w 138"/>
                  <a:gd name="T9" fmla="*/ 1022 h 33"/>
                  <a:gd name="T10" fmla="*/ 10617 w 138"/>
                  <a:gd name="T11" fmla="*/ 385 h 33"/>
                  <a:gd name="T12" fmla="*/ 2711 w 138"/>
                  <a:gd name="T13" fmla="*/ 127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>
                  <a:gd name="T0" fmla="*/ 12712 w 112"/>
                  <a:gd name="T1" fmla="*/ 2432 h 29"/>
                  <a:gd name="T2" fmla="*/ 13355 w 112"/>
                  <a:gd name="T3" fmla="*/ 508 h 29"/>
                  <a:gd name="T4" fmla="*/ 9609 w 112"/>
                  <a:gd name="T5" fmla="*/ 1269 h 29"/>
                  <a:gd name="T6" fmla="*/ 4663 w 112"/>
                  <a:gd name="T7" fmla="*/ 760 h 29"/>
                  <a:gd name="T8" fmla="*/ 258 w 112"/>
                  <a:gd name="T9" fmla="*/ 508 h 29"/>
                  <a:gd name="T10" fmla="*/ 12712 w 112"/>
                  <a:gd name="T11" fmla="*/ 243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>
                  <a:gd name="T0" fmla="*/ 384 w 115"/>
                  <a:gd name="T1" fmla="*/ 6841 h 95"/>
                  <a:gd name="T2" fmla="*/ 3345 w 115"/>
                  <a:gd name="T3" fmla="*/ 6968 h 95"/>
                  <a:gd name="T4" fmla="*/ 6457 w 115"/>
                  <a:gd name="T5" fmla="*/ 9928 h 95"/>
                  <a:gd name="T6" fmla="*/ 7609 w 115"/>
                  <a:gd name="T7" fmla="*/ 10823 h 95"/>
                  <a:gd name="T8" fmla="*/ 10438 w 115"/>
                  <a:gd name="T9" fmla="*/ 6715 h 95"/>
                  <a:gd name="T10" fmla="*/ 14318 w 115"/>
                  <a:gd name="T11" fmla="*/ 6715 h 95"/>
                  <a:gd name="T12" fmla="*/ 10185 w 115"/>
                  <a:gd name="T13" fmla="*/ 3471 h 95"/>
                  <a:gd name="T14" fmla="*/ 4774 w 115"/>
                  <a:gd name="T15" fmla="*/ 2067 h 95"/>
                  <a:gd name="T16" fmla="*/ 1556 w 115"/>
                  <a:gd name="T17" fmla="*/ 5285 h 95"/>
                  <a:gd name="T18" fmla="*/ 384 w 115"/>
                  <a:gd name="T19" fmla="*/ 6841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>
                  <a:gd name="T0" fmla="*/ 6610 w 65"/>
                  <a:gd name="T1" fmla="*/ 5159 h 169"/>
                  <a:gd name="T2" fmla="*/ 2845 w 65"/>
                  <a:gd name="T3" fmla="*/ 6332 h 169"/>
                  <a:gd name="T4" fmla="*/ 2845 w 65"/>
                  <a:gd name="T5" fmla="*/ 7610 h 169"/>
                  <a:gd name="T6" fmla="*/ 6484 w 65"/>
                  <a:gd name="T7" fmla="*/ 11617 h 169"/>
                  <a:gd name="T8" fmla="*/ 4409 w 65"/>
                  <a:gd name="T9" fmla="*/ 15220 h 169"/>
                  <a:gd name="T10" fmla="*/ 0 w 65"/>
                  <a:gd name="T11" fmla="*/ 19101 h 169"/>
                  <a:gd name="T12" fmla="*/ 2202 w 65"/>
                  <a:gd name="T13" fmla="*/ 19996 h 169"/>
                  <a:gd name="T14" fmla="*/ 6099 w 65"/>
                  <a:gd name="T15" fmla="*/ 21426 h 169"/>
                  <a:gd name="T16" fmla="*/ 8174 w 65"/>
                  <a:gd name="T17" fmla="*/ 20915 h 169"/>
                  <a:gd name="T18" fmla="*/ 8427 w 65"/>
                  <a:gd name="T19" fmla="*/ 0 h 169"/>
                  <a:gd name="T20" fmla="*/ 6610 w 65"/>
                  <a:gd name="T21" fmla="*/ 5159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228600"/>
            <a:ext cx="113876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1087120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882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883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884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245225"/>
            <a:ext cx="305223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5ECA518-0F22-4AF5-8EE1-F49631DDB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4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需求的概念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</a:rPr>
              <a:t>软件需求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algn="l"/>
            <a:r>
              <a:rPr lang="zh-CN" altLang="en-US" sz="3600" dirty="0"/>
              <a:t>是指用户对目标 软件系统在</a:t>
            </a:r>
            <a:r>
              <a:rPr lang="zh-CN" altLang="en-US" sz="3600" dirty="0">
                <a:solidFill>
                  <a:srgbClr val="FF0000"/>
                </a:solidFill>
              </a:rPr>
              <a:t>功能</a:t>
            </a:r>
            <a:r>
              <a:rPr lang="zh-CN" altLang="en-US" sz="3600" dirty="0"/>
              <a:t>、</a:t>
            </a:r>
            <a:r>
              <a:rPr lang="zh-CN" altLang="en-US" sz="3600" dirty="0">
                <a:solidFill>
                  <a:srgbClr val="FF0000"/>
                </a:solidFill>
              </a:rPr>
              <a:t>行为</a:t>
            </a:r>
            <a:r>
              <a:rPr lang="zh-CN" altLang="en-US" sz="3600" dirty="0"/>
              <a:t>、</a:t>
            </a:r>
            <a:r>
              <a:rPr lang="zh-CN" altLang="en-US" sz="3600" dirty="0">
                <a:solidFill>
                  <a:srgbClr val="FF0000"/>
                </a:solidFill>
              </a:rPr>
              <a:t>性能</a:t>
            </a:r>
            <a:r>
              <a:rPr lang="zh-CN" altLang="en-US" sz="3600" dirty="0"/>
              <a:t>、</a:t>
            </a:r>
            <a:r>
              <a:rPr lang="zh-CN" altLang="en-US" sz="3600" dirty="0">
                <a:solidFill>
                  <a:srgbClr val="FF0000"/>
                </a:solidFill>
              </a:rPr>
              <a:t>设计约束</a:t>
            </a:r>
            <a:r>
              <a:rPr lang="zh-CN" altLang="en-US" sz="3600" dirty="0"/>
              <a:t>等方面的期望。</a:t>
            </a:r>
          </a:p>
        </p:txBody>
      </p:sp>
    </p:spTree>
    <p:extLst>
      <p:ext uri="{BB962C8B-B14F-4D97-AF65-F5344CB8AC3E}">
        <p14:creationId xmlns:p14="http://schemas.microsoft.com/office/powerpoint/2010/main" val="399841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6D726-42B2-4FFA-B037-48ED3236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需求获取的过程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006F-F5D5-4814-BC09-FF60CD74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确定需求开发计划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建立项目的目标和范围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确定调查对象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实地收集需求信息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确定非功能需求</a:t>
            </a:r>
          </a:p>
        </p:txBody>
      </p:sp>
    </p:spTree>
    <p:extLst>
      <p:ext uri="{BB962C8B-B14F-4D97-AF65-F5344CB8AC3E}">
        <p14:creationId xmlns:p14="http://schemas.microsoft.com/office/powerpoint/2010/main" val="167499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50D8E-B09B-4A81-BF46-844E9C3B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实地调查的步骤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E1D67-D9F7-4816-BC7F-525CFBB6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向掌握“全局”的负责人调查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向部门负责人调查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向业务人员调查</a:t>
            </a:r>
          </a:p>
        </p:txBody>
      </p:sp>
    </p:spTree>
    <p:extLst>
      <p:ext uri="{BB962C8B-B14F-4D97-AF65-F5344CB8AC3E}">
        <p14:creationId xmlns:p14="http://schemas.microsoft.com/office/powerpoint/2010/main" val="202328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E2B68-74D4-45B1-A152-76F9ECFD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需求信息的分类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90565-4527-4FA1-A993-0929C203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目标需求 </a:t>
            </a:r>
            <a:r>
              <a:rPr lang="en-US" altLang="zh-CN" dirty="0"/>
              <a:t>2.</a:t>
            </a:r>
            <a:r>
              <a:rPr lang="zh-CN" altLang="en-US" dirty="0"/>
              <a:t>用例说明 </a:t>
            </a:r>
            <a:r>
              <a:rPr lang="en-US" altLang="zh-CN" dirty="0"/>
              <a:t>3.</a:t>
            </a:r>
            <a:r>
              <a:rPr lang="zh-CN" altLang="en-US" dirty="0"/>
              <a:t>业务规则 </a:t>
            </a:r>
            <a:r>
              <a:rPr lang="en-US" altLang="zh-CN" dirty="0"/>
              <a:t>4.</a:t>
            </a:r>
            <a:r>
              <a:rPr lang="zh-CN" altLang="en-US" dirty="0"/>
              <a:t>功能需求 </a:t>
            </a:r>
            <a:r>
              <a:rPr lang="en-US" altLang="zh-CN" dirty="0"/>
              <a:t>5.</a:t>
            </a:r>
            <a:r>
              <a:rPr lang="zh-CN" altLang="en-US" dirty="0"/>
              <a:t>性能需求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外部接口需求 </a:t>
            </a:r>
            <a:r>
              <a:rPr lang="en-US" altLang="zh-CN" dirty="0"/>
              <a:t>7.</a:t>
            </a:r>
            <a:r>
              <a:rPr lang="zh-CN" altLang="en-US" dirty="0"/>
              <a:t>限制 </a:t>
            </a:r>
            <a:r>
              <a:rPr lang="en-US" altLang="zh-CN" dirty="0"/>
              <a:t>8.</a:t>
            </a:r>
            <a:r>
              <a:rPr lang="zh-CN" altLang="en-US" dirty="0"/>
              <a:t>数据定义 </a:t>
            </a:r>
            <a:r>
              <a:rPr lang="en-US" altLang="zh-CN" dirty="0"/>
              <a:t>9.</a:t>
            </a:r>
            <a:r>
              <a:rPr lang="zh-CN" altLang="en-US" dirty="0"/>
              <a:t>解决方案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841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819C8-B7A0-475D-AC06-529F033B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需求分析的具体工作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258FE-5253-4148-9199-C78B946C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建立系统关联图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分析需求的可行性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构建用户接口原型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确定需求的优先级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需求建模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建立数据字典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14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DAA77-70C9-4567-B4EC-61422CBD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需求建模的方法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B57BC-C629-4B5F-A9F4-9FAC4414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结构化的需求建模方法（</a:t>
            </a:r>
            <a:r>
              <a:rPr lang="en-US" altLang="zh-CN" dirty="0"/>
              <a:t>SA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面向对象的需求建模方法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基于图像的需求建模方法（</a:t>
            </a:r>
            <a:r>
              <a:rPr lang="en-US" altLang="zh-CN" dirty="0"/>
              <a:t>UML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原型方法</a:t>
            </a:r>
            <a:endParaRPr lang="en-US" altLang="zh-CN" dirty="0"/>
          </a:p>
          <a:p>
            <a:r>
              <a:rPr lang="zh-CN" altLang="en-US" dirty="0"/>
              <a:t>结构化分析法</a:t>
            </a:r>
            <a:endParaRPr lang="en-US" altLang="zh-CN" dirty="0"/>
          </a:p>
          <a:p>
            <a:r>
              <a:rPr lang="zh-CN" altLang="en-US" dirty="0"/>
              <a:t>面向对象的用例分析法</a:t>
            </a:r>
            <a:endParaRPr lang="en-US" altLang="zh-CN" dirty="0"/>
          </a:p>
          <a:p>
            <a:r>
              <a:rPr lang="zh-CN" altLang="en-US" dirty="0"/>
              <a:t>功能列表法</a:t>
            </a:r>
          </a:p>
        </p:txBody>
      </p:sp>
    </p:spTree>
    <p:extLst>
      <p:ext uri="{BB962C8B-B14F-4D97-AF65-F5344CB8AC3E}">
        <p14:creationId xmlns:p14="http://schemas.microsoft.com/office/powerpoint/2010/main" val="20736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1F389-09B3-4062-AD3F-4A7E89AC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需求管理的内容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A24D3-0779-4900-8FA3-FEF5FAD2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需求变更管理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需求规格说明文档的版本控制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需求变更状态的跟踪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需求跟踪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25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286000" y="76200"/>
            <a:ext cx="7772400" cy="10668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</a:t>
            </a:r>
            <a:r>
              <a:rPr lang="en-US" altLang="zh-CN" b="1">
                <a:solidFill>
                  <a:schemeClr val="tx1"/>
                </a:solidFill>
              </a:rPr>
              <a:t>3.2.2</a:t>
            </a:r>
            <a:r>
              <a:rPr lang="zh-CN" altLang="en-US" b="1">
                <a:solidFill>
                  <a:schemeClr val="tx1"/>
                </a:solidFill>
              </a:rPr>
              <a:t>节  用例之间的关系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362200" y="1295400"/>
            <a:ext cx="7620000" cy="50292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§"/>
            </a:pPr>
            <a:r>
              <a:rPr lang="zh-CN" altLang="en-US" sz="3600" b="1">
                <a:solidFill>
                  <a:srgbClr val="FF3300"/>
                </a:solidFill>
              </a:rPr>
              <a:t>共同点</a:t>
            </a:r>
            <a:r>
              <a:rPr lang="zh-CN" altLang="en-US" sz="3600" b="1"/>
              <a:t>：</a:t>
            </a:r>
            <a:r>
              <a:rPr lang="zh-CN" altLang="en-US" sz="3600" b="1">
                <a:solidFill>
                  <a:srgbClr val="0000FF"/>
                </a:solidFill>
              </a:rPr>
              <a:t>包含用例</a:t>
            </a:r>
            <a:r>
              <a:rPr lang="zh-CN" altLang="en-US" sz="3600" b="1"/>
              <a:t>和</a:t>
            </a:r>
            <a:r>
              <a:rPr lang="zh-CN" altLang="en-US" sz="3600" b="1">
                <a:solidFill>
                  <a:srgbClr val="0000FF"/>
                </a:solidFill>
              </a:rPr>
              <a:t>扩展用例</a:t>
            </a:r>
            <a:r>
              <a:rPr lang="zh-CN" altLang="en-US" sz="3600" b="1"/>
              <a:t>都补充了</a:t>
            </a:r>
            <a:r>
              <a:rPr lang="zh-CN" altLang="en-US" sz="3600" b="1">
                <a:solidFill>
                  <a:srgbClr val="0000FF"/>
                </a:solidFill>
              </a:rPr>
              <a:t>基本用例</a:t>
            </a:r>
            <a:r>
              <a:rPr lang="zh-CN" altLang="en-US" sz="3600" b="1"/>
              <a:t>的行为</a:t>
            </a:r>
            <a:endParaRPr lang="zh-CN" altLang="en-US" sz="3600" b="1">
              <a:solidFill>
                <a:srgbClr val="FF3300"/>
              </a:solidFill>
            </a:endParaRP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sz="3600" b="1">
                <a:solidFill>
                  <a:srgbClr val="FF3300"/>
                </a:solidFill>
              </a:rPr>
              <a:t>不同点</a:t>
            </a:r>
            <a:r>
              <a:rPr lang="zh-CN" altLang="en-US" sz="3600" b="1"/>
              <a:t>：</a:t>
            </a:r>
            <a:r>
              <a:rPr lang="zh-CN" altLang="en-US" sz="3600" b="1">
                <a:solidFill>
                  <a:srgbClr val="0000FF"/>
                </a:solidFill>
              </a:rPr>
              <a:t>包含用例</a:t>
            </a:r>
            <a:r>
              <a:rPr lang="zh-CN" altLang="en-US" sz="3600" b="1">
                <a:solidFill>
                  <a:srgbClr val="FF3300"/>
                </a:solidFill>
              </a:rPr>
              <a:t>必然</a:t>
            </a:r>
            <a:r>
              <a:rPr lang="zh-CN" altLang="en-US" sz="3600" b="1"/>
              <a:t>被执行，</a:t>
            </a:r>
            <a:r>
              <a:rPr lang="zh-CN" altLang="en-US" sz="3600" b="1">
                <a:solidFill>
                  <a:srgbClr val="0000FF"/>
                </a:solidFill>
              </a:rPr>
              <a:t>扩展用例</a:t>
            </a:r>
            <a:r>
              <a:rPr lang="zh-CN" altLang="en-US" sz="3600" b="1">
                <a:solidFill>
                  <a:srgbClr val="FF3300"/>
                </a:solidFill>
              </a:rPr>
              <a:t>条件</a:t>
            </a:r>
            <a:r>
              <a:rPr lang="zh-CN" altLang="en-US" sz="3600" b="1"/>
              <a:t>被执行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sz="3600" b="1">
                <a:solidFill>
                  <a:srgbClr val="FF3300"/>
                </a:solidFill>
              </a:rPr>
              <a:t>性质</a:t>
            </a:r>
            <a:r>
              <a:rPr lang="zh-CN" altLang="en-US" sz="3600" b="1"/>
              <a:t>：因为</a:t>
            </a:r>
            <a:r>
              <a:rPr lang="zh-CN" altLang="en-US" sz="3600" b="1">
                <a:solidFill>
                  <a:srgbClr val="0000FF"/>
                </a:solidFill>
              </a:rPr>
              <a:t>基本用例</a:t>
            </a:r>
            <a:r>
              <a:rPr lang="zh-CN" altLang="en-US" sz="3600" b="1"/>
              <a:t>的行为被</a:t>
            </a:r>
            <a:r>
              <a:rPr lang="zh-CN" altLang="en-US" sz="3600" b="1">
                <a:solidFill>
                  <a:srgbClr val="0000FF"/>
                </a:solidFill>
              </a:rPr>
              <a:t>包含用例</a:t>
            </a:r>
            <a:r>
              <a:rPr lang="zh-CN" altLang="en-US" sz="3600" b="1"/>
              <a:t>或</a:t>
            </a:r>
            <a:r>
              <a:rPr lang="zh-CN" altLang="en-US" sz="3600" b="1">
                <a:solidFill>
                  <a:srgbClr val="0000FF"/>
                </a:solidFill>
              </a:rPr>
              <a:t>扩展用例</a:t>
            </a:r>
            <a:r>
              <a:rPr lang="zh-CN" altLang="en-US" sz="3600" b="1"/>
              <a:t>的行为延伸了，所以</a:t>
            </a:r>
            <a:r>
              <a:rPr lang="zh-CN" altLang="en-US" sz="3600" b="1">
                <a:solidFill>
                  <a:srgbClr val="0000FF"/>
                </a:solidFill>
              </a:rPr>
              <a:t>基本用例</a:t>
            </a:r>
            <a:r>
              <a:rPr lang="zh-CN" altLang="en-US" sz="3600" b="1"/>
              <a:t>的行为依赖于</a:t>
            </a:r>
            <a:r>
              <a:rPr lang="zh-CN" altLang="en-US" sz="3600" b="1">
                <a:solidFill>
                  <a:srgbClr val="0000FF"/>
                </a:solidFill>
              </a:rPr>
              <a:t>包含用例</a:t>
            </a:r>
            <a:r>
              <a:rPr lang="zh-CN" altLang="en-US" sz="3600" b="1"/>
              <a:t>或</a:t>
            </a:r>
            <a:r>
              <a:rPr lang="zh-CN" altLang="en-US" sz="3600" b="1">
                <a:solidFill>
                  <a:srgbClr val="0000FF"/>
                </a:solidFill>
              </a:rPr>
              <a:t>扩展用例</a:t>
            </a:r>
            <a:r>
              <a:rPr lang="zh-CN" altLang="en-US" sz="3600" b="1"/>
              <a:t>的行为。所以，</a:t>
            </a:r>
            <a:r>
              <a:rPr lang="zh-CN" altLang="en-US" sz="3600" b="1">
                <a:solidFill>
                  <a:srgbClr val="FF3300"/>
                </a:solidFill>
              </a:rPr>
              <a:t>包含关系</a:t>
            </a:r>
            <a:r>
              <a:rPr lang="zh-CN" altLang="en-US" sz="3600" b="1"/>
              <a:t>和</a:t>
            </a:r>
            <a:r>
              <a:rPr lang="zh-CN" altLang="en-US" sz="3600" b="1">
                <a:solidFill>
                  <a:srgbClr val="FF3300"/>
                </a:solidFill>
              </a:rPr>
              <a:t>扩展关系</a:t>
            </a:r>
            <a:r>
              <a:rPr lang="zh-CN" altLang="en-US" sz="3600" b="1"/>
              <a:t>都是</a:t>
            </a:r>
            <a:r>
              <a:rPr lang="zh-CN" altLang="en-US" sz="3600" b="1">
                <a:solidFill>
                  <a:srgbClr val="FF3300"/>
                </a:solidFill>
              </a:rPr>
              <a:t>依赖关系</a:t>
            </a:r>
            <a:r>
              <a:rPr lang="zh-CN" altLang="en-US" sz="3600" b="1"/>
              <a:t>的特例</a:t>
            </a:r>
          </a:p>
        </p:txBody>
      </p:sp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057400" y="2286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</a:t>
            </a:r>
            <a:r>
              <a:rPr lang="en-US" altLang="zh-CN" b="1">
                <a:solidFill>
                  <a:schemeClr val="tx1"/>
                </a:solidFill>
              </a:rPr>
              <a:t>4.2.1</a:t>
            </a:r>
            <a:r>
              <a:rPr lang="zh-CN" altLang="en-US" b="1">
                <a:solidFill>
                  <a:schemeClr val="tx1"/>
                </a:solidFill>
              </a:rPr>
              <a:t>节  类之间的关系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7400" y="1524000"/>
            <a:ext cx="8229600" cy="49530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3300"/>
                </a:solidFill>
              </a:rPr>
              <a:t>关联关系</a:t>
            </a:r>
            <a:endParaRPr lang="zh-CN" altLang="en-US" b="1" dirty="0"/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一个类的实例与另一个类的实例在结构上的静态联系</a:t>
            </a:r>
            <a:endParaRPr lang="zh-CN" altLang="en-US" b="1" dirty="0">
              <a:solidFill>
                <a:srgbClr val="FF3300"/>
              </a:solidFill>
            </a:endParaRP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3300"/>
                </a:solidFill>
              </a:rPr>
              <a:t>特征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一个类的属性的数据类型是另一个类的定义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一个类的部分对象与另一个类的部分对象存在属性值上的联系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关联关系一旦建立，系统运行与否它都存在</a:t>
            </a:r>
          </a:p>
        </p:txBody>
      </p:sp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057400" y="2286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</a:t>
            </a:r>
            <a:r>
              <a:rPr lang="en-US" altLang="zh-CN" b="1">
                <a:solidFill>
                  <a:schemeClr val="tx1"/>
                </a:solidFill>
              </a:rPr>
              <a:t>4.2.1</a:t>
            </a:r>
            <a:r>
              <a:rPr lang="zh-CN" altLang="en-US" b="1">
                <a:solidFill>
                  <a:schemeClr val="tx1"/>
                </a:solidFill>
              </a:rPr>
              <a:t>节  类之间的关系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7400" y="1524000"/>
            <a:ext cx="8229600" cy="49530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3300"/>
                </a:solidFill>
              </a:rPr>
              <a:t>依赖关系</a:t>
            </a:r>
            <a:endParaRPr lang="zh-CN" altLang="en-US" b="1" dirty="0"/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一个类的结构上的变化会影响到另一个类（代码级）</a:t>
            </a:r>
            <a:endParaRPr lang="zh-CN" altLang="en-US" b="1" dirty="0">
              <a:solidFill>
                <a:srgbClr val="FF3300"/>
              </a:solidFill>
            </a:endParaRP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3300"/>
                </a:solidFill>
              </a:rPr>
              <a:t>特征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一个类的方法的参数的数据类型是另一个类的定义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一个类的方法使用了另一个类的属性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一个类的方法调用了另一个类的方法</a:t>
            </a:r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35F3A92-2C80-4760-A2B5-B93E370B8F32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057400" y="2286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</a:t>
            </a:r>
            <a:r>
              <a:rPr lang="en-US" altLang="zh-CN" b="1">
                <a:solidFill>
                  <a:schemeClr val="tx1"/>
                </a:solidFill>
              </a:rPr>
              <a:t>4.2.1</a:t>
            </a:r>
            <a:r>
              <a:rPr lang="zh-CN" altLang="en-US" b="1">
                <a:solidFill>
                  <a:schemeClr val="tx1"/>
                </a:solidFill>
              </a:rPr>
              <a:t>节  类之间的关系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A03E31F-F9DD-404A-B870-14B89F47AAC2}"/>
              </a:ext>
            </a:extLst>
          </p:cNvPr>
          <p:cNvSpPr>
            <a:spLocks noGrp="1" noRot="1" noChangeArrowheads="1"/>
          </p:cNvSpPr>
          <p:nvPr>
            <p:ph type="subTitle" idx="1"/>
          </p:nvPr>
        </p:nvSpPr>
        <p:spPr>
          <a:xfrm>
            <a:off x="2057400" y="1524000"/>
            <a:ext cx="8229600" cy="49530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>
                <a:solidFill>
                  <a:srgbClr val="FF3300"/>
                </a:solidFill>
              </a:rPr>
              <a:t>依赖关系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>
                <a:solidFill>
                  <a:srgbClr val="FF3300"/>
                </a:solidFill>
              </a:rPr>
              <a:t>特征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/>
              <a:t>一个类的方法实例化了另一个类的对象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/>
              <a:t>一个类的每一个对象与另一个类的所有（或部分）对象存在操作运行上的联系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/>
              <a:t>依赖关系只有在系统运行时它存在，系统不运行时它不存在</a:t>
            </a:r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需求定义</a:t>
            </a:r>
            <a:endParaRPr lang="en-GB" altLang="en-US" b="1" dirty="0"/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IEEE</a:t>
            </a:r>
            <a:r>
              <a:rPr lang="zh-CN" altLang="en-US" dirty="0">
                <a:latin typeface="Times New Roman" pitchFamily="18" charset="0"/>
              </a:rPr>
              <a:t>定义：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用户为解决某个问题或达到某个目标而需具备的条件或能力。 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系统或系统组件为符合合同、标准、规范或其他正式文档而必须满足的条件或必须具备的能力。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上述第一项或第二项中定义的条件和能力的文档表达。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itchFamily="18" charset="0"/>
              </a:rPr>
              <a:t>宽泛地讲，需求来源于用户的一些“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需要</a:t>
            </a:r>
            <a:r>
              <a:rPr lang="zh-CN" altLang="en-US" dirty="0">
                <a:latin typeface="Times New Roman" pitchFamily="18" charset="0"/>
              </a:rPr>
              <a:t>”，这些“需要”被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分析、确认</a:t>
            </a:r>
            <a:r>
              <a:rPr lang="zh-CN" altLang="en-US" dirty="0">
                <a:latin typeface="Times New Roman" pitchFamily="18" charset="0"/>
              </a:rPr>
              <a:t>后形成完整的文档，该文档详细地说明了产品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要做什么</a:t>
            </a:r>
            <a:r>
              <a:rPr lang="zh-CN" altLang="en-US" dirty="0">
                <a:latin typeface="Times New Roman" pitchFamily="18" charset="0"/>
              </a:rPr>
              <a:t>。它描述了系统的行为、特性或属性，是在开发过程中对系统的约束。</a:t>
            </a:r>
            <a:endParaRPr lang="zh-CN" altLang="en-US" b="1" dirty="0">
              <a:latin typeface="宋体" pitchFamily="2" charset="-122"/>
            </a:endParaRPr>
          </a:p>
          <a:p>
            <a:endParaRPr lang="en-GB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3B95F2-33FE-46B2-A1FD-9817C245C286}" type="slidenum">
              <a:rPr kumimoji="0" lang="en-US" altLang="zh-CN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286000" y="381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chemeClr val="tx1"/>
                </a:solidFill>
              </a:rPr>
              <a:t>第</a:t>
            </a:r>
            <a:r>
              <a:rPr lang="en-US" altLang="zh-CN" sz="4000" b="1">
                <a:solidFill>
                  <a:schemeClr val="tx1"/>
                </a:solidFill>
              </a:rPr>
              <a:t>5.2.4</a:t>
            </a:r>
            <a:r>
              <a:rPr lang="zh-CN" altLang="en-US" sz="4000" b="1">
                <a:solidFill>
                  <a:schemeClr val="tx1"/>
                </a:solidFill>
              </a:rPr>
              <a:t>节  调用消息与异步消息的对比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362200" y="1676400"/>
            <a:ext cx="7391400" cy="45720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/>
              <a:t>调用消息主要用于控制流在完成之前需要中断的情况，异步消息主要用于控制流在完成之前不需要中断的情况。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>
                <a:solidFill>
                  <a:srgbClr val="FF3300"/>
                </a:solidFill>
              </a:rPr>
              <a:t>例</a:t>
            </a:r>
            <a:r>
              <a:rPr lang="en-US" altLang="zh-CN" b="1">
                <a:solidFill>
                  <a:srgbClr val="FF3300"/>
                </a:solidFill>
              </a:rPr>
              <a:t>5.1</a:t>
            </a:r>
            <a:r>
              <a:rPr lang="en-US" altLang="zh-CN" b="1"/>
              <a:t>   </a:t>
            </a:r>
            <a:r>
              <a:rPr lang="zh-CN" altLang="en-US" b="1"/>
              <a:t>学生成绩管理系统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/>
              <a:t>在账号和密码的对错判断完成之前，对象“</a:t>
            </a:r>
            <a:r>
              <a:rPr lang="en-US" altLang="zh-CN" b="1"/>
              <a:t>:Web</a:t>
            </a:r>
            <a:r>
              <a:rPr lang="zh-CN" altLang="en-US" b="1"/>
              <a:t>页面”的第一个控制焦点表达的活动必须被中断。因此，“用户验证</a:t>
            </a:r>
            <a:r>
              <a:rPr lang="en-US" altLang="zh-CN" b="1"/>
              <a:t>()”</a:t>
            </a:r>
            <a:r>
              <a:rPr lang="zh-CN" altLang="en-US" b="1"/>
              <a:t>消息是调用消息。</a:t>
            </a:r>
          </a:p>
        </p:txBody>
      </p:sp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057400" y="3810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抽象类与接口的对比</a:t>
            </a:r>
          </a:p>
        </p:txBody>
      </p:sp>
      <p:sp>
        <p:nvSpPr>
          <p:cNvPr id="258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362200" y="1676400"/>
            <a:ext cx="7391400" cy="46482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b="1">
                <a:solidFill>
                  <a:srgbClr val="FF3300"/>
                </a:solidFill>
              </a:rPr>
              <a:t>共同点</a:t>
            </a:r>
            <a:endParaRPr lang="zh-CN" altLang="en-US" b="1"/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b="1"/>
              <a:t>两者都有方法没有提供实现代码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b="1"/>
              <a:t>提供实现代码的其他类，实现的算法不同，会导致两者具有不同的行为。因此，很容易扩展软件系统的功能。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b="1">
                <a:solidFill>
                  <a:srgbClr val="FF3300"/>
                </a:solidFill>
              </a:rPr>
              <a:t>不同点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b="1"/>
              <a:t>抽象类有些方法可以提供实现代码，接口所有的方法都没有提供实现代码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b="1"/>
              <a:t>抽象类只能被继承，接口只能被实现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057400" y="2286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chemeClr val="tx1"/>
                </a:solidFill>
              </a:rPr>
              <a:t>第</a:t>
            </a:r>
            <a:r>
              <a:rPr lang="en-US" altLang="zh-CN" sz="4000" b="1">
                <a:solidFill>
                  <a:schemeClr val="tx1"/>
                </a:solidFill>
              </a:rPr>
              <a:t>5.4.4</a:t>
            </a:r>
            <a:r>
              <a:rPr lang="zh-CN" altLang="en-US" sz="4000" b="1">
                <a:solidFill>
                  <a:schemeClr val="tx1"/>
                </a:solidFill>
              </a:rPr>
              <a:t>节  协作图中的消息的发送顺序和嵌套顺序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7400" y="1600200"/>
            <a:ext cx="8229600" cy="47244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在协作图中必须使用消息序列号来描述消息的发送顺序和嵌套顺序。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3300"/>
                </a:solidFill>
              </a:rPr>
              <a:t>发送顺序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00FF"/>
                </a:solidFill>
              </a:rPr>
              <a:t>消息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消息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消息</a:t>
            </a:r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/>
              <a:t>。消息</a:t>
            </a:r>
            <a:r>
              <a:rPr lang="en-US" altLang="zh-CN" b="1" dirty="0"/>
              <a:t>1</a:t>
            </a:r>
            <a:r>
              <a:rPr lang="zh-CN" altLang="en-US" b="1" dirty="0"/>
              <a:t>发送后，可以发送消息</a:t>
            </a:r>
            <a:r>
              <a:rPr lang="en-US" altLang="zh-CN" b="1" dirty="0"/>
              <a:t>2</a:t>
            </a:r>
            <a:r>
              <a:rPr lang="zh-CN" altLang="en-US" b="1" dirty="0"/>
              <a:t>。在发送消息</a:t>
            </a:r>
            <a:r>
              <a:rPr lang="en-US" altLang="zh-CN" b="1" dirty="0"/>
              <a:t>2</a:t>
            </a:r>
            <a:r>
              <a:rPr lang="zh-CN" altLang="en-US" b="1" dirty="0"/>
              <a:t>之前，消息</a:t>
            </a:r>
            <a:r>
              <a:rPr lang="en-US" altLang="zh-CN" b="1" dirty="0"/>
              <a:t>1</a:t>
            </a:r>
            <a:r>
              <a:rPr lang="zh-CN" altLang="en-US" b="1" dirty="0"/>
              <a:t>是否完成无关紧要。在消息</a:t>
            </a:r>
            <a:r>
              <a:rPr lang="en-US" altLang="zh-CN" b="1" dirty="0"/>
              <a:t>2</a:t>
            </a:r>
            <a:r>
              <a:rPr lang="zh-CN" altLang="en-US" b="1" dirty="0"/>
              <a:t>完成之前，消息</a:t>
            </a:r>
            <a:r>
              <a:rPr lang="en-US" altLang="zh-CN" b="1" dirty="0"/>
              <a:t>1</a:t>
            </a:r>
            <a:r>
              <a:rPr lang="zh-CN" altLang="en-US" b="1" dirty="0"/>
              <a:t>是否完成无关紧要。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FF3300"/>
                </a:solidFill>
              </a:rPr>
              <a:t>嵌套顺序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00FF"/>
                </a:solidFill>
              </a:rPr>
              <a:t>消息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消息</a:t>
            </a:r>
            <a:r>
              <a:rPr lang="en-US" altLang="zh-CN" b="1" dirty="0">
                <a:solidFill>
                  <a:srgbClr val="0000FF"/>
                </a:solidFill>
              </a:rPr>
              <a:t>1.1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消息</a:t>
            </a:r>
            <a:r>
              <a:rPr lang="en-US" altLang="zh-CN" b="1" dirty="0">
                <a:solidFill>
                  <a:srgbClr val="0000FF"/>
                </a:solidFill>
              </a:rPr>
              <a:t>1.2</a:t>
            </a:r>
            <a:r>
              <a:rPr lang="zh-CN" altLang="en-US" b="1" dirty="0"/>
              <a:t>。消息</a:t>
            </a:r>
            <a:r>
              <a:rPr lang="en-US" altLang="zh-CN" b="1" dirty="0"/>
              <a:t>1</a:t>
            </a:r>
            <a:r>
              <a:rPr lang="zh-CN" altLang="en-US" b="1" dirty="0"/>
              <a:t>发送后，可以发送消息</a:t>
            </a:r>
            <a:r>
              <a:rPr lang="en-US" altLang="zh-CN" b="1" dirty="0"/>
              <a:t>1.1</a:t>
            </a:r>
            <a:r>
              <a:rPr lang="zh-CN" altLang="en-US" b="1" dirty="0"/>
              <a:t>。在消息</a:t>
            </a:r>
            <a:r>
              <a:rPr lang="en-US" altLang="zh-CN" b="1" dirty="0"/>
              <a:t>1.1</a:t>
            </a:r>
            <a:r>
              <a:rPr lang="zh-CN" altLang="en-US" b="1" dirty="0"/>
              <a:t>完成之前，消息</a:t>
            </a:r>
            <a:r>
              <a:rPr lang="en-US" altLang="zh-CN" b="1" dirty="0"/>
              <a:t>1</a:t>
            </a:r>
            <a:r>
              <a:rPr lang="zh-CN" altLang="en-US" b="1" dirty="0"/>
              <a:t>无法完成。</a:t>
            </a:r>
          </a:p>
        </p:txBody>
      </p: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057400" y="228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</a:t>
            </a:r>
            <a:r>
              <a:rPr lang="en-US" altLang="zh-CN" b="1">
                <a:solidFill>
                  <a:schemeClr val="tx1"/>
                </a:solidFill>
              </a:rPr>
              <a:t>5.4.5</a:t>
            </a:r>
            <a:r>
              <a:rPr lang="zh-CN" altLang="en-US" b="1">
                <a:solidFill>
                  <a:schemeClr val="tx1"/>
                </a:solidFill>
              </a:rPr>
              <a:t>节  顺序图中的交互架构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057400" y="1143000"/>
            <a:ext cx="8229600" cy="26670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/>
              <a:t>在顺序图中表达消息的循环发送或分支条件发送，可以使用交互架构。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/>
              <a:t>交互架构包含分成若干片段的一个顺序图的某一区域，用边框包围这个区域，构成一个局部整体。</a:t>
            </a:r>
          </a:p>
        </p:txBody>
      </p:sp>
      <p:pic>
        <p:nvPicPr>
          <p:cNvPr id="76804" name="Picture 6" descr="t6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6" y="3419476"/>
            <a:ext cx="50768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</a:t>
            </a:r>
            <a:r>
              <a:rPr lang="en-US" altLang="zh-CN" b="1">
                <a:solidFill>
                  <a:schemeClr val="tx1"/>
                </a:solidFill>
              </a:rPr>
              <a:t>7.1.1</a:t>
            </a:r>
            <a:r>
              <a:rPr lang="zh-CN" altLang="en-US" b="1">
                <a:solidFill>
                  <a:schemeClr val="tx1"/>
                </a:solidFill>
              </a:rPr>
              <a:t>节   组件的概念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362200" y="1219200"/>
            <a:ext cx="7391400" cy="50292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FF3300"/>
                </a:solidFill>
              </a:rPr>
              <a:t>组件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800" b="1" dirty="0"/>
              <a:t>组件就是一个实现性文件，可以有以下几种类型：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FF"/>
                </a:solidFill>
              </a:rPr>
              <a:t>部署组件</a:t>
            </a:r>
            <a:r>
              <a:rPr lang="zh-CN" altLang="en-US" sz="2800" b="1" dirty="0"/>
              <a:t>。运行系统需要配置的组件，如</a:t>
            </a:r>
            <a:r>
              <a:rPr lang="en-US" altLang="zh-CN" sz="2800" b="1" dirty="0"/>
              <a:t>Java</a:t>
            </a:r>
            <a:r>
              <a:rPr lang="zh-CN" altLang="en-US" sz="2800" b="1" dirty="0"/>
              <a:t>虚拟机、</a:t>
            </a:r>
            <a:r>
              <a:rPr lang="en-US" altLang="zh-CN" sz="2800" b="1" dirty="0"/>
              <a:t>XML</a:t>
            </a:r>
            <a:r>
              <a:rPr lang="zh-CN" altLang="en-US" sz="2800" b="1" dirty="0"/>
              <a:t>文件、</a:t>
            </a:r>
            <a:r>
              <a:rPr lang="en-US" altLang="zh-CN" sz="2800" b="1" dirty="0"/>
              <a:t>JAR</a:t>
            </a:r>
            <a:r>
              <a:rPr lang="zh-CN" altLang="en-US" sz="2800" b="1" dirty="0"/>
              <a:t>文件、</a:t>
            </a:r>
            <a:r>
              <a:rPr lang="en-US" altLang="zh-CN" sz="2800" b="1" dirty="0"/>
              <a:t>DLL</a:t>
            </a:r>
            <a:r>
              <a:rPr lang="zh-CN" altLang="en-US" sz="2800" b="1" dirty="0"/>
              <a:t>文件、数据库表等。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FF"/>
                </a:solidFill>
              </a:rPr>
              <a:t>工作产品组件</a:t>
            </a:r>
            <a:r>
              <a:rPr lang="zh-CN" altLang="en-US" sz="2800" b="1" dirty="0"/>
              <a:t>。可以用来产生部署组件，如源代码文件、数据文件等。</a:t>
            </a:r>
          </a:p>
          <a:p>
            <a:pPr algn="l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rgbClr val="0000FF"/>
                </a:solidFill>
              </a:rPr>
              <a:t>执行组件</a:t>
            </a:r>
            <a:r>
              <a:rPr lang="zh-CN" altLang="en-US" sz="2800" b="1" dirty="0"/>
              <a:t>。系统执行后得到的组件，如</a:t>
            </a:r>
            <a:r>
              <a:rPr lang="en-US" altLang="zh-CN" sz="2800" b="1" dirty="0"/>
              <a:t>EJB</a:t>
            </a:r>
            <a:r>
              <a:rPr lang="zh-CN" altLang="en-US" sz="2800" b="1" dirty="0"/>
              <a:t>、动态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页、</a:t>
            </a:r>
            <a:r>
              <a:rPr lang="en-US" altLang="zh-CN" sz="2800" b="1" dirty="0"/>
              <a:t>exe</a:t>
            </a:r>
            <a:r>
              <a:rPr lang="zh-CN" altLang="en-US" sz="2800" b="1" dirty="0"/>
              <a:t>文件、</a:t>
            </a:r>
            <a:r>
              <a:rPr lang="en-US" altLang="zh-CN" sz="2800" b="1" dirty="0"/>
              <a:t>COM+</a:t>
            </a:r>
            <a:r>
              <a:rPr lang="zh-CN" altLang="en-US" sz="2800" b="1" dirty="0"/>
              <a:t>对象、</a:t>
            </a:r>
            <a:r>
              <a:rPr lang="en-US" altLang="zh-CN" sz="2800" b="1" dirty="0"/>
              <a:t>CORBA</a:t>
            </a:r>
            <a:r>
              <a:rPr lang="zh-CN" altLang="en-US" sz="2800" b="1" dirty="0"/>
              <a:t>对象等。</a:t>
            </a:r>
          </a:p>
        </p:txBody>
      </p:sp>
    </p:spTree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</a:t>
            </a:r>
            <a:r>
              <a:rPr lang="en-US" altLang="zh-CN" b="1">
                <a:solidFill>
                  <a:schemeClr val="tx1"/>
                </a:solidFill>
              </a:rPr>
              <a:t>7.1.3</a:t>
            </a:r>
            <a:r>
              <a:rPr lang="zh-CN" altLang="en-US" b="1">
                <a:solidFill>
                  <a:schemeClr val="tx1"/>
                </a:solidFill>
              </a:rPr>
              <a:t>节   组件之间的关系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362200" y="1600200"/>
            <a:ext cx="7391400" cy="46482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§"/>
            </a:pPr>
            <a:r>
              <a:rPr lang="zh-CN" altLang="en-US" sz="3600" b="1"/>
              <a:t>在组件图中，组件之间的关系主要是</a:t>
            </a:r>
            <a:r>
              <a:rPr lang="zh-CN" altLang="en-US" sz="3600" b="1">
                <a:solidFill>
                  <a:srgbClr val="0000FF"/>
                </a:solidFill>
              </a:rPr>
              <a:t>依赖关系</a:t>
            </a:r>
            <a:r>
              <a:rPr lang="zh-CN" altLang="en-US" sz="3600" b="1"/>
              <a:t>，包括编译、链接或执行时组件之间的依赖关系。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sz="3600" b="1"/>
              <a:t>此外，也可以是</a:t>
            </a:r>
            <a:r>
              <a:rPr lang="zh-CN" altLang="en-US" sz="3600" b="1">
                <a:solidFill>
                  <a:srgbClr val="0000FF"/>
                </a:solidFill>
              </a:rPr>
              <a:t>泛化</a:t>
            </a:r>
            <a:r>
              <a:rPr lang="zh-CN" altLang="en-US" sz="3600" b="1"/>
              <a:t>、</a:t>
            </a:r>
            <a:r>
              <a:rPr lang="zh-CN" altLang="en-US" sz="3600" b="1">
                <a:solidFill>
                  <a:srgbClr val="0000FF"/>
                </a:solidFill>
              </a:rPr>
              <a:t>关联</a:t>
            </a:r>
            <a:r>
              <a:rPr lang="zh-CN" altLang="en-US" sz="3600" b="1"/>
              <a:t>、</a:t>
            </a:r>
            <a:r>
              <a:rPr lang="zh-CN" altLang="en-US" sz="3600" b="1">
                <a:solidFill>
                  <a:srgbClr val="0000FF"/>
                </a:solidFill>
              </a:rPr>
              <a:t>聚合</a:t>
            </a:r>
            <a:r>
              <a:rPr lang="zh-CN" altLang="en-US" sz="3600" b="1"/>
              <a:t>、</a:t>
            </a:r>
            <a:r>
              <a:rPr lang="zh-CN" altLang="en-US" sz="3600" b="1">
                <a:solidFill>
                  <a:srgbClr val="0000FF"/>
                </a:solidFill>
              </a:rPr>
              <a:t>实现</a:t>
            </a:r>
            <a:r>
              <a:rPr lang="zh-CN" altLang="en-US" sz="3600" b="1"/>
              <a:t>等关系。这些关系的确定主要依赖于不同组件中包含的实现元素之间的关系。</a:t>
            </a:r>
          </a:p>
        </p:txBody>
      </p:sp>
    </p:spTree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</a:t>
            </a:r>
            <a:r>
              <a:rPr lang="en-US" altLang="zh-CN" b="1">
                <a:solidFill>
                  <a:schemeClr val="tx1"/>
                </a:solidFill>
              </a:rPr>
              <a:t>8.1.1</a:t>
            </a:r>
            <a:r>
              <a:rPr lang="zh-CN" altLang="en-US" b="1">
                <a:solidFill>
                  <a:schemeClr val="tx1"/>
                </a:solidFill>
              </a:rPr>
              <a:t>节   包中的元素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362200" y="1219200"/>
            <a:ext cx="7391400" cy="50292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包在开发大型软件系统时是一个非常重要的机制，它把关系密切的模型元素组织在一起。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包中的模型元素不仅仅限于类，可以是任何</a:t>
            </a:r>
            <a:r>
              <a:rPr lang="en-US" altLang="zh-CN" b="1" dirty="0">
                <a:solidFill>
                  <a:srgbClr val="FF0000"/>
                </a:solidFill>
              </a:rPr>
              <a:t>UML</a:t>
            </a:r>
            <a:r>
              <a:rPr lang="zh-CN" altLang="en-US" b="1" dirty="0">
                <a:solidFill>
                  <a:srgbClr val="FF0000"/>
                </a:solidFill>
              </a:rPr>
              <a:t>模型元素</a:t>
            </a:r>
            <a:r>
              <a:rPr lang="zh-CN" altLang="en-US" b="1" dirty="0"/>
              <a:t>，如</a:t>
            </a:r>
            <a:r>
              <a:rPr lang="zh-CN" altLang="en-US" b="1" dirty="0">
                <a:solidFill>
                  <a:srgbClr val="0000FF"/>
                </a:solidFill>
              </a:rPr>
              <a:t>类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00FF"/>
                </a:solidFill>
              </a:rPr>
              <a:t>接口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00FF"/>
                </a:solidFill>
              </a:rPr>
              <a:t>组件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00FF"/>
                </a:solidFill>
              </a:rPr>
              <a:t>结点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00FF"/>
                </a:solidFill>
              </a:rPr>
              <a:t>用例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00FF"/>
                </a:solidFill>
              </a:rPr>
              <a:t>图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00FF"/>
                </a:solidFill>
              </a:rPr>
              <a:t>包</a:t>
            </a:r>
            <a:r>
              <a:rPr lang="zh-CN" altLang="en-US" b="1" dirty="0"/>
              <a:t>等。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 dirty="0"/>
              <a:t>一个模型元素只能被一个包所拥有。包就像一个“容器”。</a:t>
            </a:r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</a:t>
            </a:r>
            <a:r>
              <a:rPr lang="en-US" altLang="zh-CN" b="1">
                <a:solidFill>
                  <a:schemeClr val="tx1"/>
                </a:solidFill>
              </a:rPr>
              <a:t>8.1.1</a:t>
            </a:r>
            <a:r>
              <a:rPr lang="zh-CN" altLang="en-US" b="1">
                <a:solidFill>
                  <a:schemeClr val="tx1"/>
                </a:solidFill>
              </a:rPr>
              <a:t>节   包中的元素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362200" y="1219200"/>
            <a:ext cx="7391400" cy="50292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>
                <a:solidFill>
                  <a:srgbClr val="FF3300"/>
                </a:solidFill>
              </a:rPr>
              <a:t>包</a:t>
            </a:r>
            <a:r>
              <a:rPr lang="zh-CN" altLang="en-US" b="1"/>
              <a:t>可以对应成</a:t>
            </a:r>
            <a:r>
              <a:rPr lang="zh-CN" altLang="en-US" b="1">
                <a:solidFill>
                  <a:srgbClr val="FF3300"/>
                </a:solidFill>
              </a:rPr>
              <a:t>文件夹</a:t>
            </a:r>
            <a:r>
              <a:rPr lang="zh-CN" altLang="en-US" b="1"/>
              <a:t>。文件夹中要存储</a:t>
            </a:r>
            <a:r>
              <a:rPr lang="zh-CN" altLang="en-US" b="1">
                <a:solidFill>
                  <a:srgbClr val="0000FF"/>
                </a:solidFill>
              </a:rPr>
              <a:t>源代码文档</a:t>
            </a:r>
            <a:r>
              <a:rPr lang="zh-CN" altLang="en-US" b="1"/>
              <a:t>。</a:t>
            </a:r>
            <a:endParaRPr lang="en-US" altLang="zh-CN" b="1"/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/>
              <a:t>当系统运行时，</a:t>
            </a:r>
            <a:r>
              <a:rPr lang="zh-CN" altLang="en-US" b="1">
                <a:solidFill>
                  <a:srgbClr val="0000FF"/>
                </a:solidFill>
              </a:rPr>
              <a:t>源代码文档</a:t>
            </a:r>
            <a:r>
              <a:rPr lang="zh-CN" altLang="en-US" b="1"/>
              <a:t>也会被装入内存中运行。这时，认为</a:t>
            </a:r>
            <a:r>
              <a:rPr lang="zh-CN" altLang="en-US" b="1">
                <a:solidFill>
                  <a:srgbClr val="FF3300"/>
                </a:solidFill>
              </a:rPr>
              <a:t>组件被实例化</a:t>
            </a:r>
            <a:r>
              <a:rPr lang="zh-CN" altLang="en-US" b="1"/>
              <a:t>。</a:t>
            </a:r>
            <a:endParaRPr lang="en-US" altLang="zh-CN" b="1"/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>
                <a:solidFill>
                  <a:srgbClr val="0000FF"/>
                </a:solidFill>
              </a:rPr>
              <a:t>源代码文档</a:t>
            </a:r>
            <a:r>
              <a:rPr lang="zh-CN" altLang="en-US" b="1"/>
              <a:t>在内存中运行，</a:t>
            </a:r>
            <a:r>
              <a:rPr lang="zh-CN" altLang="en-US" b="1">
                <a:solidFill>
                  <a:srgbClr val="FF3300"/>
                </a:solidFill>
              </a:rPr>
              <a:t>不能认为包被实例化</a:t>
            </a:r>
            <a:r>
              <a:rPr lang="zh-CN" altLang="en-US" b="1"/>
              <a:t>。</a:t>
            </a:r>
            <a:endParaRPr lang="en-US" altLang="zh-CN" b="1"/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/>
              <a:t>体系结构建模中，包含“包图”。包图解释了组件如何被安排到文件夹中。</a:t>
            </a:r>
          </a:p>
        </p:txBody>
      </p:sp>
    </p:spTree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第</a:t>
            </a:r>
            <a:r>
              <a:rPr lang="en-US" altLang="zh-CN" b="1">
                <a:solidFill>
                  <a:schemeClr val="tx1"/>
                </a:solidFill>
              </a:rPr>
              <a:t>8.2</a:t>
            </a:r>
            <a:r>
              <a:rPr lang="zh-CN" altLang="en-US" b="1">
                <a:solidFill>
                  <a:schemeClr val="tx1"/>
                </a:solidFill>
              </a:rPr>
              <a:t>节   包之间的关系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2362200" y="1219200"/>
            <a:ext cx="7391400" cy="5029200"/>
          </a:xfrm>
        </p:spPr>
        <p:txBody>
          <a:bodyPr/>
          <a:lstStyle/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/>
              <a:t>因为包中包含了模型元素（例如，最重要的模型元素是类），而模型元素之间存在着关系，因此，折射出包之间也存在相同的关系。</a:t>
            </a:r>
          </a:p>
          <a:p>
            <a:pPr algn="l" eaLnBrk="1" hangingPunct="1">
              <a:buFont typeface="Wingdings" pitchFamily="2" charset="2"/>
              <a:buChar char="§"/>
            </a:pPr>
            <a:r>
              <a:rPr lang="zh-CN" altLang="en-US" b="1"/>
              <a:t>包之间的关系主要有：</a:t>
            </a:r>
            <a:r>
              <a:rPr lang="zh-CN" altLang="en-US" b="1">
                <a:solidFill>
                  <a:srgbClr val="0000FF"/>
                </a:solidFill>
              </a:rPr>
              <a:t>依赖关系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0000FF"/>
                </a:solidFill>
              </a:rPr>
              <a:t>泛化关系</a:t>
            </a:r>
          </a:p>
        </p:txBody>
      </p:sp>
    </p:spTree>
  </p:cSld>
  <p:clrMapOvr>
    <a:masterClrMapping/>
  </p:clrMapOvr>
  <p:transition spd="slow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98714-6BD1-4271-BEE1-22D960BC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如何确定用例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15E16-A261-4313-91F2-9C4F738C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一、选择系统边界</a:t>
            </a:r>
          </a:p>
          <a:p>
            <a:r>
              <a:rPr lang="zh-CN" altLang="en-US" dirty="0"/>
              <a:t>二、确定主要参与者</a:t>
            </a:r>
          </a:p>
          <a:p>
            <a:r>
              <a:rPr lang="zh-CN" altLang="en-US" dirty="0"/>
              <a:t>三、确定每位主要参与者的目标</a:t>
            </a:r>
          </a:p>
          <a:p>
            <a:r>
              <a:rPr lang="zh-CN" altLang="en-US" dirty="0"/>
              <a:t>四、定义满足用户目标的用例，根据其目标对用例命名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369065"/>
      </p:ext>
    </p:extLst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需求的定义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</a:rPr>
              <a:t>需求分析专家</a:t>
            </a:r>
            <a:r>
              <a:rPr lang="en-US" altLang="zh-CN" sz="3600" dirty="0">
                <a:solidFill>
                  <a:srgbClr val="FF0000"/>
                </a:solidFill>
              </a:rPr>
              <a:t>Davis</a:t>
            </a:r>
            <a:r>
              <a:rPr lang="zh-CN" altLang="en-US" sz="3600" dirty="0">
                <a:solidFill>
                  <a:srgbClr val="FF0000"/>
                </a:solidFill>
              </a:rPr>
              <a:t>定义的需求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algn="l"/>
            <a:r>
              <a:rPr lang="zh-CN" altLang="en-US" sz="3600" dirty="0"/>
              <a:t>是从软件外部可见的、软件所具有的、满足于用户的特点、功能及属性等的集合。</a:t>
            </a:r>
          </a:p>
        </p:txBody>
      </p:sp>
    </p:spTree>
    <p:extLst>
      <p:ext uri="{BB962C8B-B14F-4D97-AF65-F5344CB8AC3E}">
        <p14:creationId xmlns:p14="http://schemas.microsoft.com/office/powerpoint/2010/main" val="2201896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BA7D-6997-4838-86E0-3F223E42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如何确定状态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EFECB-E480-436B-B79C-302AABFB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1</a:t>
            </a:r>
            <a:r>
              <a:rPr lang="zh-CN" altLang="en-US" b="1" dirty="0"/>
              <a:t>、状态（</a:t>
            </a:r>
            <a:r>
              <a:rPr lang="en-US" altLang="zh-CN" b="1" i="1" dirty="0"/>
              <a:t>States</a:t>
            </a:r>
            <a:r>
              <a:rPr lang="zh-CN" altLang="en-US" b="1" dirty="0"/>
              <a:t>）</a:t>
            </a:r>
          </a:p>
          <a:p>
            <a:r>
              <a:rPr lang="zh-CN" altLang="en-US" dirty="0"/>
              <a:t>    指在对象的生命周期中的某个条件或者状况，在此期间对象将满足某些条件、执行某些活动活活等待某些事件。所有对象都有状态，状态是对象执行了一系列活动的结果，当某个事件发生后，对象的状态将发生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129535"/>
      </p:ext>
    </p:extLst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需求的定义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</a:rPr>
              <a:t>需求分析专家</a:t>
            </a:r>
            <a:r>
              <a:rPr lang="en-US" altLang="zh-CN" sz="3600" dirty="0" err="1">
                <a:solidFill>
                  <a:srgbClr val="FF0000"/>
                </a:solidFill>
              </a:rPr>
              <a:t>Sommerville</a:t>
            </a:r>
            <a:r>
              <a:rPr lang="zh-CN" altLang="en-US" sz="3600" dirty="0">
                <a:solidFill>
                  <a:srgbClr val="FF0000"/>
                </a:solidFill>
              </a:rPr>
              <a:t>定义的需求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algn="l"/>
            <a:r>
              <a:rPr lang="zh-CN" altLang="en-US" sz="3600" dirty="0"/>
              <a:t>是问题信息和系统行为、特性、设计和实现约束的描述的集合。</a:t>
            </a:r>
          </a:p>
        </p:txBody>
      </p:sp>
    </p:spTree>
    <p:extLst>
      <p:ext uri="{BB962C8B-B14F-4D97-AF65-F5344CB8AC3E}">
        <p14:creationId xmlns:p14="http://schemas.microsoft.com/office/powerpoint/2010/main" val="751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需求层次</a:t>
            </a:r>
            <a:endParaRPr lang="en-GB" altLang="en-US" b="1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37C9E8-BFA0-4B8F-AACA-BDD06F9129EF}" type="slidenum">
              <a:rPr kumimoji="0" lang="en-US" altLang="zh-CN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/>
          </a:p>
        </p:txBody>
      </p:sp>
      <p:graphicFrame>
        <p:nvGraphicFramePr>
          <p:cNvPr id="8196" name="Object 2"/>
          <p:cNvGraphicFramePr>
            <a:graphicFrameLocks noGrp="1" noChangeAspect="1"/>
          </p:cNvGraphicFramePr>
          <p:nvPr/>
        </p:nvGraphicFramePr>
        <p:xfrm>
          <a:off x="3000375" y="1844676"/>
          <a:ext cx="6781800" cy="439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2402562" imgH="1555740" progId="Visio.Drawing.11">
                  <p:embed/>
                </p:oleObj>
              </mc:Choice>
              <mc:Fallback>
                <p:oleObj name="Visio" r:id="rId3" imgW="2402562" imgH="1555740" progId="Visio.Drawing.11">
                  <p:embed/>
                  <p:pic>
                    <p:nvPicPr>
                      <p:cNvPr id="8196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844676"/>
                        <a:ext cx="6781800" cy="439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需求层次</a:t>
            </a:r>
            <a:endParaRPr lang="en-GB" altLang="en-US" b="1"/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业务需求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系统建立的战略出发点，表现为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高层次的目标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Objective</a:t>
            </a:r>
            <a:r>
              <a:rPr lang="zh-CN" altLang="en-US" sz="2000" dirty="0">
                <a:latin typeface="Times New Roman" panose="02020603050405020304" pitchFamily="18" charset="0"/>
              </a:rPr>
              <a:t>），它描述了组织为什么要开发系统。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参与各方必须要对高层次的解决方案达成一致，以建立一个共同的前景（</a:t>
            </a:r>
            <a:r>
              <a:rPr lang="en-US" altLang="zh-CN" sz="2000" dirty="0">
                <a:latin typeface="Times New Roman" panose="02020603050405020304" pitchFamily="18" charset="0"/>
              </a:rPr>
              <a:t>Vision</a:t>
            </a:r>
            <a:r>
              <a:rPr lang="zh-CN" altLang="en-US" sz="2000" dirty="0">
                <a:latin typeface="Times New Roman" panose="02020603050405020304" pitchFamily="18" charset="0"/>
              </a:rPr>
              <a:t>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用户需求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执行实际工作的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用户对系统所能完成的具体任务的期望</a:t>
            </a:r>
            <a:r>
              <a:rPr lang="zh-CN" altLang="en-US" sz="2000" dirty="0">
                <a:latin typeface="Times New Roman" panose="02020603050405020304" pitchFamily="18" charset="0"/>
              </a:rPr>
              <a:t>，描述了系统能够帮助用户做些什么。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系统需求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用户对系统行为的期望，一系列的系统行为联系在一起可以帮助用户完成任务，满足业务需求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系统需求可以直接映射为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系统行为</a:t>
            </a:r>
            <a:r>
              <a:rPr lang="zh-CN" altLang="en-US" sz="2000" dirty="0">
                <a:latin typeface="Times New Roman" panose="02020603050405020304" pitchFamily="18" charset="0"/>
              </a:rPr>
              <a:t>，定义了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系统中需要实现的功能</a:t>
            </a:r>
            <a:r>
              <a:rPr lang="zh-CN" altLang="en-US" sz="2000" dirty="0">
                <a:latin typeface="Times New Roman" panose="02020603050405020304" pitchFamily="18" charset="0"/>
              </a:rPr>
              <a:t>，描述了开发人员需要实现什么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8E898E1-A67B-48ED-88FD-31A8A9BC70A3}" type="slidenum">
              <a:rPr kumimoji="0" lang="en-US" altLang="zh-CN" sz="1400"/>
              <a:t>6</a:t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优秀需求的特性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rgbClr val="FF0000"/>
                </a:solidFill>
              </a:rPr>
              <a:t>优秀需求的特性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algn="l"/>
            <a:r>
              <a:rPr lang="zh-CN" altLang="en-US" sz="3600" dirty="0"/>
              <a:t>完整性，正确性，无歧义性，可行性，有优先级，必要性，可验证性。</a:t>
            </a:r>
          </a:p>
        </p:txBody>
      </p:sp>
    </p:spTree>
    <p:extLst>
      <p:ext uri="{BB962C8B-B14F-4D97-AF65-F5344CB8AC3E}">
        <p14:creationId xmlns:p14="http://schemas.microsoft.com/office/powerpoint/2010/main" val="250061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2. </a:t>
            </a:r>
            <a:r>
              <a:rPr lang="zh-CN" altLang="en-US" b="1"/>
              <a:t>需求工程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</a:rPr>
              <a:t>把所有与需求直接相关的活动通称为需求工程。对系统应该提供的服务和所受到的约束进行理解、分析、建立文档、检验以及跟踪管理的过程。</a:t>
            </a: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97F42B-4805-44DE-8147-36AD76307EBC}" type="slidenum">
              <a:rPr kumimoji="0" lang="en-US" altLang="zh-CN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3141664"/>
            <a:ext cx="6019800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76" y="260648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4.1</a:t>
            </a:r>
            <a:r>
              <a:rPr lang="zh-CN" altLang="en-US" b="1" dirty="0"/>
              <a:t>节    需求工程的定义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5560" y="1484784"/>
            <a:ext cx="7920880" cy="475252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</a:rPr>
              <a:t>需求工程</a:t>
            </a:r>
            <a:r>
              <a:rPr lang="zh-CN" altLang="en-US" sz="3600" b="1" dirty="0"/>
              <a:t>的定义：</a:t>
            </a:r>
            <a:endParaRPr lang="en-US" altLang="zh-CN" sz="3600" b="1" dirty="0"/>
          </a:p>
          <a:p>
            <a:pPr algn="l"/>
            <a:r>
              <a:rPr lang="zh-CN" altLang="en-US" sz="3600" b="1" dirty="0">
                <a:solidFill>
                  <a:srgbClr val="FF0000"/>
                </a:solidFill>
              </a:rPr>
              <a:t>需求工程</a:t>
            </a:r>
            <a:r>
              <a:rPr lang="zh-CN" altLang="en-US" sz="3600" b="1" dirty="0"/>
              <a:t>，对问题域及需求做调查研究和描述，设计满足系统的特性，并用文档给予说明。并对用户不断变化的需求演进给予支持。</a:t>
            </a:r>
            <a:endParaRPr lang="en-US" altLang="zh-CN" sz="3600" b="1" dirty="0"/>
          </a:p>
          <a:p>
            <a:pPr algn="l"/>
            <a:r>
              <a:rPr lang="zh-CN" altLang="en-US" sz="3600" b="1" dirty="0">
                <a:solidFill>
                  <a:srgbClr val="FF0000"/>
                </a:solidFill>
              </a:rPr>
              <a:t>需求工程</a:t>
            </a:r>
            <a:r>
              <a:rPr lang="zh-CN" altLang="en-US" sz="3600" b="1" dirty="0"/>
              <a:t>，是一个反复的需求定义、文档记录、需求演进的过程，并最终在验证的基础上冻结需求。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1777</Words>
  <Application>Microsoft Office PowerPoint</Application>
  <PresentationFormat>宽屏</PresentationFormat>
  <Paragraphs>142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等线</vt:lpstr>
      <vt:lpstr>等线 Light</vt:lpstr>
      <vt:lpstr>宋体</vt:lpstr>
      <vt:lpstr>Arial</vt:lpstr>
      <vt:lpstr>Tahoma</vt:lpstr>
      <vt:lpstr>Times New Roman</vt:lpstr>
      <vt:lpstr>Wingdings</vt:lpstr>
      <vt:lpstr>Wingdings 2</vt:lpstr>
      <vt:lpstr>Office 主题​​</vt:lpstr>
      <vt:lpstr>吉祥如意</vt:lpstr>
      <vt:lpstr>1_吉祥如意</vt:lpstr>
      <vt:lpstr>2_吉祥如意</vt:lpstr>
      <vt:lpstr>3_吉祥如意</vt:lpstr>
      <vt:lpstr>4_吉祥如意</vt:lpstr>
      <vt:lpstr>Visio</vt:lpstr>
      <vt:lpstr>1.需求的概念</vt:lpstr>
      <vt:lpstr>需求定义</vt:lpstr>
      <vt:lpstr>需求的定义</vt:lpstr>
      <vt:lpstr>需求的定义</vt:lpstr>
      <vt:lpstr>需求层次</vt:lpstr>
      <vt:lpstr>需求层次</vt:lpstr>
      <vt:lpstr>优秀需求的特性</vt:lpstr>
      <vt:lpstr>2. 需求工程</vt:lpstr>
      <vt:lpstr>第4.1节    需求工程的定义</vt:lpstr>
      <vt:lpstr>需求获取的过程</vt:lpstr>
      <vt:lpstr>实地调查的步骤</vt:lpstr>
      <vt:lpstr>需求信息的分类</vt:lpstr>
      <vt:lpstr>需求分析的具体工作</vt:lpstr>
      <vt:lpstr>需求建模的方法</vt:lpstr>
      <vt:lpstr>需求管理的内容</vt:lpstr>
      <vt:lpstr>第3.2.2节  用例之间的关系</vt:lpstr>
      <vt:lpstr>第4.2.1节  类之间的关系</vt:lpstr>
      <vt:lpstr>第4.2.1节  类之间的关系</vt:lpstr>
      <vt:lpstr>第4.2.1节  类之间的关系</vt:lpstr>
      <vt:lpstr>第5.2.4节  调用消息与异步消息的对比</vt:lpstr>
      <vt:lpstr>抽象类与接口的对比</vt:lpstr>
      <vt:lpstr>第5.4.4节  协作图中的消息的发送顺序和嵌套顺序</vt:lpstr>
      <vt:lpstr>第5.4.5节  顺序图中的交互架构</vt:lpstr>
      <vt:lpstr>第7.1.1节   组件的概念</vt:lpstr>
      <vt:lpstr>第7.1.3节   组件之间的关系</vt:lpstr>
      <vt:lpstr>第8.1.1节   包中的元素</vt:lpstr>
      <vt:lpstr>第8.1.1节   包中的元素</vt:lpstr>
      <vt:lpstr>第8.2节   包之间的关系</vt:lpstr>
      <vt:lpstr>如何确定用例</vt:lpstr>
      <vt:lpstr>如何确定状态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1.需求的概念</dc:title>
  <dc:creator>huang lantian</dc:creator>
  <cp:lastModifiedBy>陈钿 呀</cp:lastModifiedBy>
  <cp:revision>17</cp:revision>
  <dcterms:created xsi:type="dcterms:W3CDTF">2019-12-12T15:56:34Z</dcterms:created>
  <dcterms:modified xsi:type="dcterms:W3CDTF">2019-12-17T09:44:19Z</dcterms:modified>
</cp:coreProperties>
</file>