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>
        <p:scale>
          <a:sx n="90" d="100"/>
          <a:sy n="90" d="100"/>
        </p:scale>
        <p:origin x="-16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CD86-26DF-4448-8E31-422C08E39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9DA7C-12A9-4A57-9FC5-8A93E2846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0866D-63F8-49CD-BD5D-9989357A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0C1-9B21-4C9A-BB3B-EE48EE953F2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E4BC8-34D7-472D-A694-4077B6AA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756DB-43A2-49A2-9517-D342164C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4FAE-53DF-4DAC-ACA4-312B6FDE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6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58AA-69CE-4C76-B00C-26C13351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FCE05-8DA8-43DA-9BB2-589653302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25CFC-AD28-4320-99B5-B86FF378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0C1-9B21-4C9A-BB3B-EE48EE953F2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0E574-2763-4717-9E93-990FD06C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6A2CF-3A40-44D7-9543-2BA17E4B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4FAE-53DF-4DAC-ACA4-312B6FDE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6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ACEC4-BE1C-4878-8E4A-02B8B7E72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C57DF-69BC-4458-BEFD-E3DD4ED37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5E77-648B-4138-BBB6-FD68D9FD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0C1-9B21-4C9A-BB3B-EE48EE953F2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985E1-9A76-4AEA-A83F-9589E298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578B7-7195-4B37-B7DC-F2E4E7C0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4FAE-53DF-4DAC-ACA4-312B6FDE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4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A418-3B04-49DB-908A-35D45946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D2A5-F9BA-483A-BD21-1425C0D8B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CB1E1-5EE8-46EA-A09A-4328C689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0C1-9B21-4C9A-BB3B-EE48EE953F2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D5789-CCA7-44E9-8E86-2B10E099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BA678-DB45-49DA-9A13-D397C388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4FAE-53DF-4DAC-ACA4-312B6FDE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F9F6-92F7-42CC-ADF0-FC52E340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1C3A1-D2C7-46D3-94F3-35228188C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F1E04-30E8-4A51-B005-BE4668F9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0C1-9B21-4C9A-BB3B-EE48EE953F2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074B2-D955-43BA-B88E-F2B12F75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36311-A74A-4A49-A6A4-E912D99B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4FAE-53DF-4DAC-ACA4-312B6FDE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5219-0A9B-4389-B692-4DE80FE3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F9A18-19AF-4173-835D-4BE9D8A64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8BC89-1CAF-4D2D-97FF-8FA2C5E3C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236F7-F52D-425E-BC3B-4D78FF69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0C1-9B21-4C9A-BB3B-EE48EE953F2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69820-EDCD-416A-9D18-B7215618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D93A1-CF5E-436C-8B81-CF8B9E61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4FAE-53DF-4DAC-ACA4-312B6FDE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7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5CD6-789C-4114-8B3B-2C53A816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BCE37-D564-4193-A774-186BEA94B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61F2B-0FB9-4BB6-8C94-3931869BA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BB737-784B-452C-B549-F60F726B4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1D6A4-3B95-40B8-8E3E-062E598BA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D5FF2-E0BF-4C6F-94D6-7604C393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0C1-9B21-4C9A-BB3B-EE48EE953F2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6EAC9-D59E-4373-B668-1B074DC4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1031F-39B1-4866-B269-C81D3E81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4FAE-53DF-4DAC-ACA4-312B6FDE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BAB3-8B7C-4057-944F-8E233609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F1134-8E47-4528-B862-2AA399DB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0C1-9B21-4C9A-BB3B-EE48EE953F2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37219-CE3C-44CC-AD6A-28B89C16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B52C3-7C28-4977-A7E4-84B4425E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4FAE-53DF-4DAC-ACA4-312B6FDE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6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F645A-A4F2-4956-9F40-19F77E5B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0C1-9B21-4C9A-BB3B-EE48EE953F2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B9B57-675F-460B-9567-CAEC88A0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7BF92-BEEE-4E9F-9F62-09C5930E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4FAE-53DF-4DAC-ACA4-312B6FDE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1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1E89-E00F-4437-911D-A82A9CDC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7102-8115-4135-B5D7-70486307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F8190-C8C8-4B0F-A173-F4C370FCC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D079B-48D2-40B0-8E1F-928DC8A1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0C1-9B21-4C9A-BB3B-EE48EE953F2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9BA11-8E3B-44F3-8AA7-1F8212F3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78A4E-9AEA-41F5-8127-37E428E8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4FAE-53DF-4DAC-ACA4-312B6FDE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2A9A-72B5-4FA7-A61F-ED0BE75E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B47BB-3964-44B9-97E5-338B9D1BE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E2255-AF42-43EC-AA43-C9A72B1C3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5A978-C357-4E33-8FAC-4EC94D4B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C0C1-9B21-4C9A-BB3B-EE48EE953F2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AD02B-9730-43F0-A5BD-58741FC3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9DFF3-5026-4EB3-B069-1941802C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4FAE-53DF-4DAC-ACA4-312B6FDE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5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548DC-B5BD-4B2C-85FD-FC908719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2ECE5-C647-45AA-B029-AAE9797B4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A56A-63D3-476B-827E-DF212EBEE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FC0C1-9B21-4C9A-BB3B-EE48EE953F2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69917-BBC5-4621-B148-5B38EEAA3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DDFD0-D6C2-478B-896A-41D16884D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4FAE-53DF-4DAC-ACA4-312B6FDE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5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85F7-9BA3-4D6E-906E-31248EC0F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65822-81CC-40CC-9B5C-27C473E34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4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B013-8B79-4AA2-9E1C-B4B7C34B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B4F9-EBE0-45D1-8A6F-B3832E1A4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876ECD-75E7-49EC-BAAE-09C0D4987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8" y="900244"/>
            <a:ext cx="2302400" cy="460480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mazon.com: Bulls Head Wax Seal Stamp: Toys &amp; Games">
            <a:extLst>
              <a:ext uri="{FF2B5EF4-FFF2-40B4-BE49-F238E27FC236}">
                <a16:creationId xmlns:a16="http://schemas.microsoft.com/office/drawing/2014/main" id="{611AC110-4600-4782-8938-1A9ABFDCD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3752" y="1868229"/>
            <a:ext cx="4836799" cy="395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>
            <a:extLst>
              <a:ext uri="{FF2B5EF4-FFF2-40B4-BE49-F238E27FC236}">
                <a16:creationId xmlns:a16="http://schemas.microsoft.com/office/drawing/2014/main" id="{7A16F978-54F8-455A-8480-90DF6E7C3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04" y="1868229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67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7A16F978-54F8-455A-8480-90DF6E7C3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93" y="2114088"/>
            <a:ext cx="3232777" cy="323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CA8801-BD84-41FE-8A3E-518037D9F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681" y="879762"/>
            <a:ext cx="2602401" cy="52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7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73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sohail farooq</dc:creator>
  <cp:lastModifiedBy>sohail farooq</cp:lastModifiedBy>
  <cp:revision>4</cp:revision>
  <dcterms:created xsi:type="dcterms:W3CDTF">2020-08-28T17:45:10Z</dcterms:created>
  <dcterms:modified xsi:type="dcterms:W3CDTF">2020-08-28T19:40:43Z</dcterms:modified>
</cp:coreProperties>
</file>