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8" r:id="rId5"/>
    <p:sldId id="266" r:id="rId6"/>
    <p:sldId id="271" r:id="rId7"/>
    <p:sldId id="269" r:id="rId8"/>
    <p:sldId id="272" r:id="rId9"/>
    <p:sldId id="274" r:id="rId10"/>
    <p:sldId id="267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Esonu" initials="VE" lastIdx="1" clrIdx="0">
    <p:extLst>
      <p:ext uri="{19B8F6BF-5375-455C-9EA6-DF929625EA0E}">
        <p15:presenceInfo xmlns:p15="http://schemas.microsoft.com/office/powerpoint/2012/main" userId="cded042db0f33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158C5-5EB7-45F3-982E-4EAC4B41EEFD}" type="doc">
      <dgm:prSet loTypeId="urn:microsoft.com/office/officeart/2017/3/layout/DropPinTimeline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2AD506-E6F6-4732-B6E2-37DE5D82B09A}">
      <dgm:prSet/>
      <dgm:spPr/>
      <dgm:t>
        <a:bodyPr/>
        <a:lstStyle/>
        <a:p>
          <a:pPr>
            <a:defRPr b="1"/>
          </a:pPr>
          <a:r>
            <a:rPr lang="en-US"/>
            <a:t>App Description</a:t>
          </a:r>
          <a:endParaRPr lang="en-US" dirty="0"/>
        </a:p>
      </dgm:t>
    </dgm:pt>
    <dgm:pt modelId="{8867B3BC-E8FF-4528-84A1-292AB8199943}" type="parTrans" cxnId="{CCED5358-7522-4904-913C-059888103498}">
      <dgm:prSet/>
      <dgm:spPr/>
      <dgm:t>
        <a:bodyPr/>
        <a:lstStyle/>
        <a:p>
          <a:endParaRPr lang="en-US"/>
        </a:p>
      </dgm:t>
    </dgm:pt>
    <dgm:pt modelId="{4BD75844-1D0B-4111-9D83-6D616FD46A11}" type="sibTrans" cxnId="{CCED5358-7522-4904-913C-059888103498}">
      <dgm:prSet/>
      <dgm:spPr/>
      <dgm:t>
        <a:bodyPr/>
        <a:lstStyle/>
        <a:p>
          <a:endParaRPr lang="en-US"/>
        </a:p>
      </dgm:t>
    </dgm:pt>
    <dgm:pt modelId="{95097A53-564F-4023-8094-7054FE3FAEAC}">
      <dgm:prSet/>
      <dgm:spPr/>
      <dgm:t>
        <a:bodyPr/>
        <a:lstStyle/>
        <a:p>
          <a:endParaRPr lang="en-US" dirty="0"/>
        </a:p>
      </dgm:t>
    </dgm:pt>
    <dgm:pt modelId="{AE6E565C-CDC6-4F27-B3EE-86256A41243A}" type="parTrans" cxnId="{9BDFA3E9-1816-4A82-A3D6-DEBC4E2A8AE5}">
      <dgm:prSet/>
      <dgm:spPr/>
      <dgm:t>
        <a:bodyPr/>
        <a:lstStyle/>
        <a:p>
          <a:endParaRPr lang="en-US"/>
        </a:p>
      </dgm:t>
    </dgm:pt>
    <dgm:pt modelId="{4684C53E-9012-450D-B4B2-C36388D9FB33}" type="sibTrans" cxnId="{9BDFA3E9-1816-4A82-A3D6-DEBC4E2A8AE5}">
      <dgm:prSet/>
      <dgm:spPr/>
      <dgm:t>
        <a:bodyPr/>
        <a:lstStyle/>
        <a:p>
          <a:endParaRPr lang="en-US"/>
        </a:p>
      </dgm:t>
    </dgm:pt>
    <dgm:pt modelId="{DF479F4A-65D9-4F76-A323-ECD54B7AEDE7}">
      <dgm:prSet/>
      <dgm:spPr/>
      <dgm:t>
        <a:bodyPr/>
        <a:lstStyle/>
        <a:p>
          <a:pPr>
            <a:defRPr b="1"/>
          </a:pPr>
          <a:r>
            <a:rPr lang="en-US" dirty="0"/>
            <a:t>Reviewing the Code</a:t>
          </a:r>
        </a:p>
      </dgm:t>
    </dgm:pt>
    <dgm:pt modelId="{D7C75FD9-4A36-424A-94BE-7E574BF193E7}" type="parTrans" cxnId="{4BBAF927-37E2-4834-B8EA-FA94D8DD9E03}">
      <dgm:prSet/>
      <dgm:spPr/>
      <dgm:t>
        <a:bodyPr/>
        <a:lstStyle/>
        <a:p>
          <a:endParaRPr lang="en-US"/>
        </a:p>
      </dgm:t>
    </dgm:pt>
    <dgm:pt modelId="{A935A09F-0F56-4132-A560-804F72351DA1}" type="sibTrans" cxnId="{4BBAF927-37E2-4834-B8EA-FA94D8DD9E03}">
      <dgm:prSet/>
      <dgm:spPr/>
      <dgm:t>
        <a:bodyPr/>
        <a:lstStyle/>
        <a:p>
          <a:endParaRPr lang="en-US"/>
        </a:p>
      </dgm:t>
    </dgm:pt>
    <dgm:pt modelId="{47A8D871-0AEF-4DDF-8944-DBAF676C0406}">
      <dgm:prSet/>
      <dgm:spPr/>
      <dgm:t>
        <a:bodyPr/>
        <a:lstStyle/>
        <a:p>
          <a:endParaRPr lang="en-US" dirty="0"/>
        </a:p>
      </dgm:t>
    </dgm:pt>
    <dgm:pt modelId="{EF939083-D376-4067-BAF7-2261535225DF}" type="parTrans" cxnId="{5E005045-9A55-45D3-BED4-0300C271D9E8}">
      <dgm:prSet/>
      <dgm:spPr/>
      <dgm:t>
        <a:bodyPr/>
        <a:lstStyle/>
        <a:p>
          <a:endParaRPr lang="en-US"/>
        </a:p>
      </dgm:t>
    </dgm:pt>
    <dgm:pt modelId="{2740D4D6-2D16-457B-9A7C-BFA40C88FCA7}" type="sibTrans" cxnId="{5E005045-9A55-45D3-BED4-0300C271D9E8}">
      <dgm:prSet/>
      <dgm:spPr/>
      <dgm:t>
        <a:bodyPr/>
        <a:lstStyle/>
        <a:p>
          <a:endParaRPr lang="en-US"/>
        </a:p>
      </dgm:t>
    </dgm:pt>
    <dgm:pt modelId="{92FE0261-F582-4E25-AD5C-B6ADFF4F4DDB}">
      <dgm:prSet/>
      <dgm:spPr/>
      <dgm:t>
        <a:bodyPr/>
        <a:lstStyle/>
        <a:p>
          <a:pPr>
            <a:defRPr b="1"/>
          </a:pPr>
          <a:r>
            <a:rPr lang="en-US" dirty="0"/>
            <a:t>Objectives</a:t>
          </a:r>
        </a:p>
      </dgm:t>
    </dgm:pt>
    <dgm:pt modelId="{144BACFD-83B8-4995-9D16-5FADA11AC22D}" type="parTrans" cxnId="{206CF8A1-3268-4AD4-B45E-69E9AF271863}">
      <dgm:prSet/>
      <dgm:spPr/>
      <dgm:t>
        <a:bodyPr/>
        <a:lstStyle/>
        <a:p>
          <a:endParaRPr lang="en-US"/>
        </a:p>
      </dgm:t>
    </dgm:pt>
    <dgm:pt modelId="{96FF3EAA-7625-4F20-A500-4C425C640C0B}" type="sibTrans" cxnId="{206CF8A1-3268-4AD4-B45E-69E9AF271863}">
      <dgm:prSet/>
      <dgm:spPr/>
      <dgm:t>
        <a:bodyPr/>
        <a:lstStyle/>
        <a:p>
          <a:endParaRPr lang="en-US"/>
        </a:p>
      </dgm:t>
    </dgm:pt>
    <dgm:pt modelId="{DD297B9D-9C1F-4619-AB84-E128F7C73C59}">
      <dgm:prSet/>
      <dgm:spPr/>
      <dgm:t>
        <a:bodyPr/>
        <a:lstStyle/>
        <a:p>
          <a:endParaRPr lang="en-US" dirty="0"/>
        </a:p>
      </dgm:t>
    </dgm:pt>
    <dgm:pt modelId="{0BB7F04D-D2A0-4F1D-A6BE-C209B36C19EC}" type="parTrans" cxnId="{F195DCCC-807E-41F7-97C0-DBB5CF227016}">
      <dgm:prSet/>
      <dgm:spPr/>
      <dgm:t>
        <a:bodyPr/>
        <a:lstStyle/>
        <a:p>
          <a:endParaRPr lang="en-US"/>
        </a:p>
      </dgm:t>
    </dgm:pt>
    <dgm:pt modelId="{A3D145BB-0478-46D3-A2B2-5741E27A7B50}" type="sibTrans" cxnId="{F195DCCC-807E-41F7-97C0-DBB5CF227016}">
      <dgm:prSet/>
      <dgm:spPr/>
      <dgm:t>
        <a:bodyPr/>
        <a:lstStyle/>
        <a:p>
          <a:endParaRPr lang="en-US"/>
        </a:p>
      </dgm:t>
    </dgm:pt>
    <dgm:pt modelId="{4FC35897-AF58-42D5-B7B0-2EFE92A0086B}">
      <dgm:prSet/>
      <dgm:spPr/>
      <dgm:t>
        <a:bodyPr/>
        <a:lstStyle/>
        <a:p>
          <a:pPr>
            <a:defRPr b="1"/>
          </a:pPr>
          <a:r>
            <a:rPr lang="en-US"/>
            <a:t>Demo</a:t>
          </a:r>
          <a:endParaRPr lang="en-US" dirty="0"/>
        </a:p>
      </dgm:t>
    </dgm:pt>
    <dgm:pt modelId="{7F8E8736-7A63-4133-A245-D40C07699DFE}" type="parTrans" cxnId="{F269155D-B64A-43EF-A999-5826977959DA}">
      <dgm:prSet/>
      <dgm:spPr/>
      <dgm:t>
        <a:bodyPr/>
        <a:lstStyle/>
        <a:p>
          <a:endParaRPr lang="en-US"/>
        </a:p>
      </dgm:t>
    </dgm:pt>
    <dgm:pt modelId="{D669A9E8-669A-4D28-B701-B7C57D70D3A3}" type="sibTrans" cxnId="{F269155D-B64A-43EF-A999-5826977959DA}">
      <dgm:prSet/>
      <dgm:spPr/>
      <dgm:t>
        <a:bodyPr/>
        <a:lstStyle/>
        <a:p>
          <a:endParaRPr lang="en-US"/>
        </a:p>
      </dgm:t>
    </dgm:pt>
    <dgm:pt modelId="{5DD669CF-706D-487C-96E6-80188CEF9C94}">
      <dgm:prSet/>
      <dgm:spPr/>
      <dgm:t>
        <a:bodyPr/>
        <a:lstStyle/>
        <a:p>
          <a:endParaRPr lang="en-US" dirty="0"/>
        </a:p>
      </dgm:t>
    </dgm:pt>
    <dgm:pt modelId="{49DB711B-3D71-418C-804B-FC5A23974BAC}" type="parTrans" cxnId="{E4D243BD-BAF2-4476-B537-16C2A1551A4E}">
      <dgm:prSet/>
      <dgm:spPr/>
      <dgm:t>
        <a:bodyPr/>
        <a:lstStyle/>
        <a:p>
          <a:endParaRPr lang="en-US"/>
        </a:p>
      </dgm:t>
    </dgm:pt>
    <dgm:pt modelId="{1BFA8319-98F6-4BFD-A18D-E647C1B5EF52}" type="sibTrans" cxnId="{E4D243BD-BAF2-4476-B537-16C2A1551A4E}">
      <dgm:prSet/>
      <dgm:spPr/>
      <dgm:t>
        <a:bodyPr/>
        <a:lstStyle/>
        <a:p>
          <a:endParaRPr lang="en-US"/>
        </a:p>
      </dgm:t>
    </dgm:pt>
    <dgm:pt modelId="{5C55369E-3930-4141-BD9F-67E5E324A5F1}">
      <dgm:prSet/>
      <dgm:spPr/>
      <dgm:t>
        <a:bodyPr/>
        <a:lstStyle/>
        <a:p>
          <a:pPr>
            <a:defRPr b="1"/>
          </a:pPr>
          <a:r>
            <a:rPr lang="en-US" dirty="0"/>
            <a:t>Initial Design</a:t>
          </a:r>
        </a:p>
      </dgm:t>
    </dgm:pt>
    <dgm:pt modelId="{D00A71E0-3067-4175-AC4B-CBE9BA5AF036}" type="parTrans" cxnId="{16CB7ED4-BE7D-4205-9C51-52DDA601FEC3}">
      <dgm:prSet/>
      <dgm:spPr/>
      <dgm:t>
        <a:bodyPr/>
        <a:lstStyle/>
        <a:p>
          <a:endParaRPr lang="en-US"/>
        </a:p>
      </dgm:t>
    </dgm:pt>
    <dgm:pt modelId="{092CF22F-D029-4DAA-A43C-A068973B300C}" type="sibTrans" cxnId="{16CB7ED4-BE7D-4205-9C51-52DDA601FEC3}">
      <dgm:prSet/>
      <dgm:spPr/>
      <dgm:t>
        <a:bodyPr/>
        <a:lstStyle/>
        <a:p>
          <a:endParaRPr lang="en-US"/>
        </a:p>
      </dgm:t>
    </dgm:pt>
    <dgm:pt modelId="{20116D72-1B4C-4A3A-A129-E22798EC80B8}">
      <dgm:prSet/>
      <dgm:spPr/>
      <dgm:t>
        <a:bodyPr/>
        <a:lstStyle/>
        <a:p>
          <a:endParaRPr lang="en-US" dirty="0"/>
        </a:p>
      </dgm:t>
    </dgm:pt>
    <dgm:pt modelId="{A6985F29-B4F6-4BB9-8D12-834B6F1CBE10}" type="parTrans" cxnId="{4CD3D2D2-C3C3-4E9E-B1A7-9527C39BD05E}">
      <dgm:prSet/>
      <dgm:spPr/>
      <dgm:t>
        <a:bodyPr/>
        <a:lstStyle/>
        <a:p>
          <a:endParaRPr lang="en-US"/>
        </a:p>
      </dgm:t>
    </dgm:pt>
    <dgm:pt modelId="{8BB3DF88-1A7F-466F-B53E-73C6EEBB2707}" type="sibTrans" cxnId="{4CD3D2D2-C3C3-4E9E-B1A7-9527C39BD05E}">
      <dgm:prSet/>
      <dgm:spPr/>
      <dgm:t>
        <a:bodyPr/>
        <a:lstStyle/>
        <a:p>
          <a:endParaRPr lang="en-US"/>
        </a:p>
      </dgm:t>
    </dgm:pt>
    <dgm:pt modelId="{572790AE-E4E3-47B8-ABFB-73991A0A6453}" type="pres">
      <dgm:prSet presAssocID="{E92158C5-5EB7-45F3-982E-4EAC4B41EEFD}" presName="root" presStyleCnt="0">
        <dgm:presLayoutVars>
          <dgm:chMax/>
          <dgm:chPref/>
          <dgm:animLvl val="lvl"/>
        </dgm:presLayoutVars>
      </dgm:prSet>
      <dgm:spPr/>
    </dgm:pt>
    <dgm:pt modelId="{C48159DF-7F3C-4783-95C0-3BE11479233F}" type="pres">
      <dgm:prSet presAssocID="{E92158C5-5EB7-45F3-982E-4EAC4B41EEFD}" presName="divider" presStyleLbl="fgAcc1" presStyleIdx="0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EEB83286-994D-4617-9A0C-D785C71FF6E3}" type="pres">
      <dgm:prSet presAssocID="{E92158C5-5EB7-45F3-982E-4EAC4B41EEFD}" presName="nodes" presStyleCnt="0">
        <dgm:presLayoutVars>
          <dgm:chMax/>
          <dgm:chPref/>
          <dgm:animLvl val="lvl"/>
        </dgm:presLayoutVars>
      </dgm:prSet>
      <dgm:spPr/>
    </dgm:pt>
    <dgm:pt modelId="{1CE38175-EA45-4504-9781-E9386F4E12C8}" type="pres">
      <dgm:prSet presAssocID="{3D2AD506-E6F6-4732-B6E2-37DE5D82B09A}" presName="composite" presStyleCnt="0"/>
      <dgm:spPr/>
    </dgm:pt>
    <dgm:pt modelId="{D4331EEA-9DE2-49C3-8985-27005A13D9D4}" type="pres">
      <dgm:prSet presAssocID="{3D2AD506-E6F6-4732-B6E2-37DE5D82B09A}" presName="ConnectorPoint" presStyleLbl="lnNode1" presStyleIdx="0" presStyleCnt="5"/>
      <dgm:spPr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</dgm:pt>
    <dgm:pt modelId="{CFBB2624-C95F-4D16-9D22-A5E4CC0CBD63}" type="pres">
      <dgm:prSet presAssocID="{3D2AD506-E6F6-4732-B6E2-37DE5D82B09A}" presName="DropPinPlaceHolder" presStyleCnt="0"/>
      <dgm:spPr/>
    </dgm:pt>
    <dgm:pt modelId="{39B415C2-48FC-48B4-8CBC-BDFF2A718643}" type="pres">
      <dgm:prSet presAssocID="{3D2AD506-E6F6-4732-B6E2-37DE5D82B09A}" presName="DropPin" presStyleLbl="alignNode1" presStyleIdx="0" presStyleCnt="5"/>
      <dgm:spPr/>
    </dgm:pt>
    <dgm:pt modelId="{CDCD63E4-87C4-4481-A2DD-F61E2628806D}" type="pres">
      <dgm:prSet presAssocID="{3D2AD506-E6F6-4732-B6E2-37DE5D82B09A}" presName="Ellipse" presStyleLbl="fgAcc1" presStyleIdx="1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AEE0AC55-E5D2-4BC8-A584-DB964C7E3220}" type="pres">
      <dgm:prSet presAssocID="{3D2AD506-E6F6-4732-B6E2-37DE5D82B09A}" presName="L2TextContainer" presStyleLbl="revTx" presStyleIdx="0" presStyleCnt="10">
        <dgm:presLayoutVars>
          <dgm:bulletEnabled val="1"/>
        </dgm:presLayoutVars>
      </dgm:prSet>
      <dgm:spPr/>
    </dgm:pt>
    <dgm:pt modelId="{63BCB83F-DAE1-4A50-B857-7630BB88F113}" type="pres">
      <dgm:prSet presAssocID="{3D2AD506-E6F6-4732-B6E2-37DE5D82B09A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B1B47FC3-4C4F-4D95-BE4D-DDC2204AC259}" type="pres">
      <dgm:prSet presAssocID="{3D2AD506-E6F6-4732-B6E2-37DE5D82B09A}" presName="ConnectLine" presStyleLbl="sibTrans1D1" presStyleIdx="0" presStyleCnt="5"/>
      <dgm:spPr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FB99043-CC04-42E2-8EDA-E45FB4B9E9E2}" type="pres">
      <dgm:prSet presAssocID="{3D2AD506-E6F6-4732-B6E2-37DE5D82B09A}" presName="EmptyPlaceHolder" presStyleCnt="0"/>
      <dgm:spPr/>
    </dgm:pt>
    <dgm:pt modelId="{C3B5925D-B75E-4F8C-ABB0-08A718AADCC1}" type="pres">
      <dgm:prSet presAssocID="{4BD75844-1D0B-4111-9D83-6D616FD46A11}" presName="spaceBetweenRectangles" presStyleCnt="0"/>
      <dgm:spPr/>
    </dgm:pt>
    <dgm:pt modelId="{F312BBE8-78C3-43C6-A045-119805714AA7}" type="pres">
      <dgm:prSet presAssocID="{DF479F4A-65D9-4F76-A323-ECD54B7AEDE7}" presName="composite" presStyleCnt="0"/>
      <dgm:spPr/>
    </dgm:pt>
    <dgm:pt modelId="{2F1E8FD0-C6F9-4448-B94A-36AB0911372E}" type="pres">
      <dgm:prSet presAssocID="{DF479F4A-65D9-4F76-A323-ECD54B7AEDE7}" presName="ConnectorPoint" presStyleLbl="lnNode1" presStyleIdx="1" presStyleCnt="5"/>
      <dgm:spPr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</dgm:pt>
    <dgm:pt modelId="{12FF575A-084A-4938-AF77-9BC7C76EA9BE}" type="pres">
      <dgm:prSet presAssocID="{DF479F4A-65D9-4F76-A323-ECD54B7AEDE7}" presName="DropPinPlaceHolder" presStyleCnt="0"/>
      <dgm:spPr/>
    </dgm:pt>
    <dgm:pt modelId="{DC310E8B-7C67-4DA6-A627-B865EC93CE33}" type="pres">
      <dgm:prSet presAssocID="{DF479F4A-65D9-4F76-A323-ECD54B7AEDE7}" presName="DropPin" presStyleLbl="alignNode1" presStyleIdx="1" presStyleCnt="5"/>
      <dgm:spPr/>
    </dgm:pt>
    <dgm:pt modelId="{E15D2137-5A00-42E6-B6D3-703C14F64731}" type="pres">
      <dgm:prSet presAssocID="{DF479F4A-65D9-4F76-A323-ECD54B7AEDE7}" presName="Ellipse" presStyleLbl="fgAcc1" presStyleIdx="2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E4E59D52-8EAE-47C4-A28B-0AA290F890E3}" type="pres">
      <dgm:prSet presAssocID="{DF479F4A-65D9-4F76-A323-ECD54B7AEDE7}" presName="L2TextContainer" presStyleLbl="revTx" presStyleIdx="2" presStyleCnt="10">
        <dgm:presLayoutVars>
          <dgm:bulletEnabled val="1"/>
        </dgm:presLayoutVars>
      </dgm:prSet>
      <dgm:spPr/>
    </dgm:pt>
    <dgm:pt modelId="{9FAE0DCE-79D4-477C-988A-CDDAB70833A4}" type="pres">
      <dgm:prSet presAssocID="{DF479F4A-65D9-4F76-A323-ECD54B7AEDE7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D528A2A0-CEF0-4F2A-A2C6-58112A7DC9DE}" type="pres">
      <dgm:prSet presAssocID="{DF479F4A-65D9-4F76-A323-ECD54B7AEDE7}" presName="ConnectLine" presStyleLbl="sibTrans1D1" presStyleIdx="1" presStyleCnt="5"/>
      <dgm:spPr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E957665-F7EF-4051-8658-42881DBE4AAC}" type="pres">
      <dgm:prSet presAssocID="{DF479F4A-65D9-4F76-A323-ECD54B7AEDE7}" presName="EmptyPlaceHolder" presStyleCnt="0"/>
      <dgm:spPr/>
    </dgm:pt>
    <dgm:pt modelId="{B96F3967-C708-4888-AB0F-3D8BF28C9918}" type="pres">
      <dgm:prSet presAssocID="{A935A09F-0F56-4132-A560-804F72351DA1}" presName="spaceBetweenRectangles" presStyleCnt="0"/>
      <dgm:spPr/>
    </dgm:pt>
    <dgm:pt modelId="{B229C6E9-0938-473D-B213-30C97EE3FB92}" type="pres">
      <dgm:prSet presAssocID="{92FE0261-F582-4E25-AD5C-B6ADFF4F4DDB}" presName="composite" presStyleCnt="0"/>
      <dgm:spPr/>
    </dgm:pt>
    <dgm:pt modelId="{D6CFD3BE-3855-4FAA-A881-FCD344C85183}" type="pres">
      <dgm:prSet presAssocID="{92FE0261-F582-4E25-AD5C-B6ADFF4F4DDB}" presName="ConnectorPoint" presStyleLbl="lnNode1" presStyleIdx="2" presStyleCnt="5"/>
      <dgm:spPr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</dgm:pt>
    <dgm:pt modelId="{8AD8876D-2BB1-4987-828B-79BF1BE885C0}" type="pres">
      <dgm:prSet presAssocID="{92FE0261-F582-4E25-AD5C-B6ADFF4F4DDB}" presName="DropPinPlaceHolder" presStyleCnt="0"/>
      <dgm:spPr/>
    </dgm:pt>
    <dgm:pt modelId="{177C73E4-9DC3-482C-8396-31499212B3DF}" type="pres">
      <dgm:prSet presAssocID="{92FE0261-F582-4E25-AD5C-B6ADFF4F4DDB}" presName="DropPin" presStyleLbl="alignNode1" presStyleIdx="2" presStyleCnt="5"/>
      <dgm:spPr/>
    </dgm:pt>
    <dgm:pt modelId="{919329D4-05D3-498F-895E-F25C4C477A82}" type="pres">
      <dgm:prSet presAssocID="{92FE0261-F582-4E25-AD5C-B6ADFF4F4DDB}" presName="Ellipse" presStyleLbl="fgAcc1" presStyleIdx="3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EC3C58AF-24D9-4761-AE44-FF1AD3DBC97A}" type="pres">
      <dgm:prSet presAssocID="{92FE0261-F582-4E25-AD5C-B6ADFF4F4DDB}" presName="L2TextContainer" presStyleLbl="revTx" presStyleIdx="4" presStyleCnt="10">
        <dgm:presLayoutVars>
          <dgm:bulletEnabled val="1"/>
        </dgm:presLayoutVars>
      </dgm:prSet>
      <dgm:spPr/>
    </dgm:pt>
    <dgm:pt modelId="{7EE863BB-2E1E-41C2-9213-1A87CCA95F16}" type="pres">
      <dgm:prSet presAssocID="{92FE0261-F582-4E25-AD5C-B6ADFF4F4DDB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A99699F0-DA78-4B48-924C-3A29A5030E53}" type="pres">
      <dgm:prSet presAssocID="{92FE0261-F582-4E25-AD5C-B6ADFF4F4DDB}" presName="ConnectLine" presStyleLbl="sibTrans1D1" presStyleIdx="2" presStyleCnt="5"/>
      <dgm:spPr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2B69D21-DC82-4142-B349-FD259F3ECE10}" type="pres">
      <dgm:prSet presAssocID="{92FE0261-F582-4E25-AD5C-B6ADFF4F4DDB}" presName="EmptyPlaceHolder" presStyleCnt="0"/>
      <dgm:spPr/>
    </dgm:pt>
    <dgm:pt modelId="{83A2AA31-8AA2-4B6A-888B-78DCC36B4ED5}" type="pres">
      <dgm:prSet presAssocID="{96FF3EAA-7625-4F20-A500-4C425C640C0B}" presName="spaceBetweenRectangles" presStyleCnt="0"/>
      <dgm:spPr/>
    </dgm:pt>
    <dgm:pt modelId="{31E1E582-CB5B-43E3-8A98-79536F18C08A}" type="pres">
      <dgm:prSet presAssocID="{4FC35897-AF58-42D5-B7B0-2EFE92A0086B}" presName="composite" presStyleCnt="0"/>
      <dgm:spPr/>
    </dgm:pt>
    <dgm:pt modelId="{35DE1F6F-EB49-41AE-8093-3EC90CE00309}" type="pres">
      <dgm:prSet presAssocID="{4FC35897-AF58-42D5-B7B0-2EFE92A0086B}" presName="ConnectorPoint" presStyleLbl="lnNode1" presStyleIdx="3" presStyleCnt="5"/>
      <dgm:spPr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</dgm:pt>
    <dgm:pt modelId="{3174F69B-FE72-451A-ADEF-131AB33794CE}" type="pres">
      <dgm:prSet presAssocID="{4FC35897-AF58-42D5-B7B0-2EFE92A0086B}" presName="DropPinPlaceHolder" presStyleCnt="0"/>
      <dgm:spPr/>
    </dgm:pt>
    <dgm:pt modelId="{157E604E-669A-4E9A-AACA-651B3897098A}" type="pres">
      <dgm:prSet presAssocID="{4FC35897-AF58-42D5-B7B0-2EFE92A0086B}" presName="DropPin" presStyleLbl="alignNode1" presStyleIdx="3" presStyleCnt="5"/>
      <dgm:spPr/>
    </dgm:pt>
    <dgm:pt modelId="{DF6DCFD2-0F7C-4F57-8C16-A7DCA4FD9316}" type="pres">
      <dgm:prSet presAssocID="{4FC35897-AF58-42D5-B7B0-2EFE92A0086B}" presName="Ellipse" presStyleLbl="fgAcc1" presStyleIdx="4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0D9963CF-8C56-4B8F-ACA4-6EC15E708187}" type="pres">
      <dgm:prSet presAssocID="{4FC35897-AF58-42D5-B7B0-2EFE92A0086B}" presName="L2TextContainer" presStyleLbl="revTx" presStyleIdx="6" presStyleCnt="10">
        <dgm:presLayoutVars>
          <dgm:bulletEnabled val="1"/>
        </dgm:presLayoutVars>
      </dgm:prSet>
      <dgm:spPr/>
    </dgm:pt>
    <dgm:pt modelId="{413B31F0-E467-4A2D-ADFE-8E27E8CE3434}" type="pres">
      <dgm:prSet presAssocID="{4FC35897-AF58-42D5-B7B0-2EFE92A0086B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269FF0D5-CB8B-4E05-BA59-827BFBFF2E4A}" type="pres">
      <dgm:prSet presAssocID="{4FC35897-AF58-42D5-B7B0-2EFE92A0086B}" presName="ConnectLine" presStyleLbl="sibTrans1D1" presStyleIdx="3" presStyleCnt="5"/>
      <dgm:spPr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317FA4D-0BCD-47F1-9DE7-81AEDD5394E7}" type="pres">
      <dgm:prSet presAssocID="{4FC35897-AF58-42D5-B7B0-2EFE92A0086B}" presName="EmptyPlaceHolder" presStyleCnt="0"/>
      <dgm:spPr/>
    </dgm:pt>
    <dgm:pt modelId="{08434098-A64B-4BD8-A2C9-56B15D547646}" type="pres">
      <dgm:prSet presAssocID="{D669A9E8-669A-4D28-B701-B7C57D70D3A3}" presName="spaceBetweenRectangles" presStyleCnt="0"/>
      <dgm:spPr/>
    </dgm:pt>
    <dgm:pt modelId="{E1F3B3FB-DB7C-49C5-8B94-3F0B0BD3CC22}" type="pres">
      <dgm:prSet presAssocID="{5C55369E-3930-4141-BD9F-67E5E324A5F1}" presName="composite" presStyleCnt="0"/>
      <dgm:spPr/>
    </dgm:pt>
    <dgm:pt modelId="{5B3216DB-8C61-4C39-B3DF-A233CEEFBD3F}" type="pres">
      <dgm:prSet presAssocID="{5C55369E-3930-4141-BD9F-67E5E324A5F1}" presName="ConnectorPoint" presStyleLbl="lnNode1" presStyleIdx="4" presStyleCnt="5"/>
      <dgm:spPr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</dgm:pt>
    <dgm:pt modelId="{4CCC02F4-D308-4D47-95AF-36385BD45184}" type="pres">
      <dgm:prSet presAssocID="{5C55369E-3930-4141-BD9F-67E5E324A5F1}" presName="DropPinPlaceHolder" presStyleCnt="0"/>
      <dgm:spPr/>
    </dgm:pt>
    <dgm:pt modelId="{89C862E2-F6C7-4D7B-B06A-0E4DFD77F607}" type="pres">
      <dgm:prSet presAssocID="{5C55369E-3930-4141-BD9F-67E5E324A5F1}" presName="DropPin" presStyleLbl="alignNode1" presStyleIdx="4" presStyleCnt="5"/>
      <dgm:spPr/>
    </dgm:pt>
    <dgm:pt modelId="{E788F6AE-ED18-4516-9961-8146EFAA5B8A}" type="pres">
      <dgm:prSet presAssocID="{5C55369E-3930-4141-BD9F-67E5E324A5F1}" presName="Ellipse" presStyleLbl="fgAcc1" presStyleIdx="5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B27F0B5C-B042-4CC1-B8D1-839A4C2B2A3B}" type="pres">
      <dgm:prSet presAssocID="{5C55369E-3930-4141-BD9F-67E5E324A5F1}" presName="L2TextContainer" presStyleLbl="revTx" presStyleIdx="8" presStyleCnt="10">
        <dgm:presLayoutVars>
          <dgm:bulletEnabled val="1"/>
        </dgm:presLayoutVars>
      </dgm:prSet>
      <dgm:spPr/>
    </dgm:pt>
    <dgm:pt modelId="{A0529E26-72CF-4924-8F94-16B97B517E8A}" type="pres">
      <dgm:prSet presAssocID="{5C55369E-3930-4141-BD9F-67E5E324A5F1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5CFF08A8-C548-4B73-83D0-AECD6DC000B5}" type="pres">
      <dgm:prSet presAssocID="{5C55369E-3930-4141-BD9F-67E5E324A5F1}" presName="ConnectLine" presStyleLbl="sibTrans1D1" presStyleIdx="4" presStyleCnt="5"/>
      <dgm:spPr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A0D2FC6-608B-400B-B368-5B5B0C5FF00A}" type="pres">
      <dgm:prSet presAssocID="{5C55369E-3930-4141-BD9F-67E5E324A5F1}" presName="EmptyPlaceHolder" presStyleCnt="0"/>
      <dgm:spPr/>
    </dgm:pt>
  </dgm:ptLst>
  <dgm:cxnLst>
    <dgm:cxn modelId="{A6B5E422-4A05-4620-BEC4-21222213267F}" type="presOf" srcId="{95097A53-564F-4023-8094-7054FE3FAEAC}" destId="{AEE0AC55-E5D2-4BC8-A584-DB964C7E3220}" srcOrd="0" destOrd="0" presId="urn:microsoft.com/office/officeart/2017/3/layout/DropPinTimeline"/>
    <dgm:cxn modelId="{4BBAF927-37E2-4834-B8EA-FA94D8DD9E03}" srcId="{E92158C5-5EB7-45F3-982E-4EAC4B41EEFD}" destId="{DF479F4A-65D9-4F76-A323-ECD54B7AEDE7}" srcOrd="1" destOrd="0" parTransId="{D7C75FD9-4A36-424A-94BE-7E574BF193E7}" sibTransId="{A935A09F-0F56-4132-A560-804F72351DA1}"/>
    <dgm:cxn modelId="{F269155D-B64A-43EF-A999-5826977959DA}" srcId="{E92158C5-5EB7-45F3-982E-4EAC4B41EEFD}" destId="{4FC35897-AF58-42D5-B7B0-2EFE92A0086B}" srcOrd="3" destOrd="0" parTransId="{7F8E8736-7A63-4133-A245-D40C07699DFE}" sibTransId="{D669A9E8-669A-4D28-B701-B7C57D70D3A3}"/>
    <dgm:cxn modelId="{21088060-C2BA-414A-B0A7-502B233C3FF9}" type="presOf" srcId="{4FC35897-AF58-42D5-B7B0-2EFE92A0086B}" destId="{413B31F0-E467-4A2D-ADFE-8E27E8CE3434}" srcOrd="0" destOrd="0" presId="urn:microsoft.com/office/officeart/2017/3/layout/DropPinTimeline"/>
    <dgm:cxn modelId="{1186D242-2E01-48F4-A421-984306A0324B}" type="presOf" srcId="{DD297B9D-9C1F-4619-AB84-E128F7C73C59}" destId="{EC3C58AF-24D9-4761-AE44-FF1AD3DBC97A}" srcOrd="0" destOrd="0" presId="urn:microsoft.com/office/officeart/2017/3/layout/DropPinTimeline"/>
    <dgm:cxn modelId="{5E005045-9A55-45D3-BED4-0300C271D9E8}" srcId="{DF479F4A-65D9-4F76-A323-ECD54B7AEDE7}" destId="{47A8D871-0AEF-4DDF-8944-DBAF676C0406}" srcOrd="0" destOrd="0" parTransId="{EF939083-D376-4067-BAF7-2261535225DF}" sibTransId="{2740D4D6-2D16-457B-9A7C-BFA40C88FCA7}"/>
    <dgm:cxn modelId="{48926C4A-0F64-4C4D-BEC6-A515C33C0EB3}" type="presOf" srcId="{47A8D871-0AEF-4DDF-8944-DBAF676C0406}" destId="{E4E59D52-8EAE-47C4-A28B-0AA290F890E3}" srcOrd="0" destOrd="0" presId="urn:microsoft.com/office/officeart/2017/3/layout/DropPinTimeline"/>
    <dgm:cxn modelId="{083FFE4B-C7B2-489C-99A9-333F480052D1}" type="presOf" srcId="{DF479F4A-65D9-4F76-A323-ECD54B7AEDE7}" destId="{9FAE0DCE-79D4-477C-988A-CDDAB70833A4}" srcOrd="0" destOrd="0" presId="urn:microsoft.com/office/officeart/2017/3/layout/DropPinTimeline"/>
    <dgm:cxn modelId="{22F8AC4C-3578-441C-ACF8-A7E5CFBBD152}" type="presOf" srcId="{5DD669CF-706D-487C-96E6-80188CEF9C94}" destId="{0D9963CF-8C56-4B8F-ACA4-6EC15E708187}" srcOrd="0" destOrd="0" presId="urn:microsoft.com/office/officeart/2017/3/layout/DropPinTimeline"/>
    <dgm:cxn modelId="{CCED5358-7522-4904-913C-059888103498}" srcId="{E92158C5-5EB7-45F3-982E-4EAC4B41EEFD}" destId="{3D2AD506-E6F6-4732-B6E2-37DE5D82B09A}" srcOrd="0" destOrd="0" parTransId="{8867B3BC-E8FF-4528-84A1-292AB8199943}" sibTransId="{4BD75844-1D0B-4111-9D83-6D616FD46A11}"/>
    <dgm:cxn modelId="{58A31AA1-505B-4709-8262-352F78411617}" type="presOf" srcId="{5C55369E-3930-4141-BD9F-67E5E324A5F1}" destId="{A0529E26-72CF-4924-8F94-16B97B517E8A}" srcOrd="0" destOrd="0" presId="urn:microsoft.com/office/officeart/2017/3/layout/DropPinTimeline"/>
    <dgm:cxn modelId="{206CF8A1-3268-4AD4-B45E-69E9AF271863}" srcId="{E92158C5-5EB7-45F3-982E-4EAC4B41EEFD}" destId="{92FE0261-F582-4E25-AD5C-B6ADFF4F4DDB}" srcOrd="2" destOrd="0" parTransId="{144BACFD-83B8-4995-9D16-5FADA11AC22D}" sibTransId="{96FF3EAA-7625-4F20-A500-4C425C640C0B}"/>
    <dgm:cxn modelId="{30AC71B1-680F-4E6F-B999-EE1349AEB20C}" type="presOf" srcId="{20116D72-1B4C-4A3A-A129-E22798EC80B8}" destId="{B27F0B5C-B042-4CC1-B8D1-839A4C2B2A3B}" srcOrd="0" destOrd="0" presId="urn:microsoft.com/office/officeart/2017/3/layout/DropPinTimeline"/>
    <dgm:cxn modelId="{B6DC5EBC-41BF-48A5-A522-BE1565E01831}" type="presOf" srcId="{E92158C5-5EB7-45F3-982E-4EAC4B41EEFD}" destId="{572790AE-E4E3-47B8-ABFB-73991A0A6453}" srcOrd="0" destOrd="0" presId="urn:microsoft.com/office/officeart/2017/3/layout/DropPinTimeline"/>
    <dgm:cxn modelId="{E4D243BD-BAF2-4476-B537-16C2A1551A4E}" srcId="{4FC35897-AF58-42D5-B7B0-2EFE92A0086B}" destId="{5DD669CF-706D-487C-96E6-80188CEF9C94}" srcOrd="0" destOrd="0" parTransId="{49DB711B-3D71-418C-804B-FC5A23974BAC}" sibTransId="{1BFA8319-98F6-4BFD-A18D-E647C1B5EF52}"/>
    <dgm:cxn modelId="{F195DCCC-807E-41F7-97C0-DBB5CF227016}" srcId="{92FE0261-F582-4E25-AD5C-B6ADFF4F4DDB}" destId="{DD297B9D-9C1F-4619-AB84-E128F7C73C59}" srcOrd="0" destOrd="0" parTransId="{0BB7F04D-D2A0-4F1D-A6BE-C209B36C19EC}" sibTransId="{A3D145BB-0478-46D3-A2B2-5741E27A7B50}"/>
    <dgm:cxn modelId="{4CD3D2D2-C3C3-4E9E-B1A7-9527C39BD05E}" srcId="{5C55369E-3930-4141-BD9F-67E5E324A5F1}" destId="{20116D72-1B4C-4A3A-A129-E22798EC80B8}" srcOrd="0" destOrd="0" parTransId="{A6985F29-B4F6-4BB9-8D12-834B6F1CBE10}" sibTransId="{8BB3DF88-1A7F-466F-B53E-73C6EEBB2707}"/>
    <dgm:cxn modelId="{16CB7ED4-BE7D-4205-9C51-52DDA601FEC3}" srcId="{E92158C5-5EB7-45F3-982E-4EAC4B41EEFD}" destId="{5C55369E-3930-4141-BD9F-67E5E324A5F1}" srcOrd="4" destOrd="0" parTransId="{D00A71E0-3067-4175-AC4B-CBE9BA5AF036}" sibTransId="{092CF22F-D029-4DAA-A43C-A068973B300C}"/>
    <dgm:cxn modelId="{BBD5E7D7-85EF-4198-89F8-3E2B74DD58C2}" type="presOf" srcId="{92FE0261-F582-4E25-AD5C-B6ADFF4F4DDB}" destId="{7EE863BB-2E1E-41C2-9213-1A87CCA95F16}" srcOrd="0" destOrd="0" presId="urn:microsoft.com/office/officeart/2017/3/layout/DropPinTimeline"/>
    <dgm:cxn modelId="{FA0F51DD-95E0-4A87-BE1F-08551929FDFC}" type="presOf" srcId="{3D2AD506-E6F6-4732-B6E2-37DE5D82B09A}" destId="{63BCB83F-DAE1-4A50-B857-7630BB88F113}" srcOrd="0" destOrd="0" presId="urn:microsoft.com/office/officeart/2017/3/layout/DropPinTimeline"/>
    <dgm:cxn modelId="{9BDFA3E9-1816-4A82-A3D6-DEBC4E2A8AE5}" srcId="{3D2AD506-E6F6-4732-B6E2-37DE5D82B09A}" destId="{95097A53-564F-4023-8094-7054FE3FAEAC}" srcOrd="0" destOrd="0" parTransId="{AE6E565C-CDC6-4F27-B3EE-86256A41243A}" sibTransId="{4684C53E-9012-450D-B4B2-C36388D9FB33}"/>
    <dgm:cxn modelId="{C1443186-B44C-4BEB-8C87-ED40DFA14EB0}" type="presParOf" srcId="{572790AE-E4E3-47B8-ABFB-73991A0A6453}" destId="{C48159DF-7F3C-4783-95C0-3BE11479233F}" srcOrd="0" destOrd="0" presId="urn:microsoft.com/office/officeart/2017/3/layout/DropPinTimeline"/>
    <dgm:cxn modelId="{9237BA92-89F1-488E-AA2F-5CCEC989CCCB}" type="presParOf" srcId="{572790AE-E4E3-47B8-ABFB-73991A0A6453}" destId="{EEB83286-994D-4617-9A0C-D785C71FF6E3}" srcOrd="1" destOrd="0" presId="urn:microsoft.com/office/officeart/2017/3/layout/DropPinTimeline"/>
    <dgm:cxn modelId="{D8C109BA-9208-426A-8655-130F855ED0F1}" type="presParOf" srcId="{EEB83286-994D-4617-9A0C-D785C71FF6E3}" destId="{1CE38175-EA45-4504-9781-E9386F4E12C8}" srcOrd="0" destOrd="0" presId="urn:microsoft.com/office/officeart/2017/3/layout/DropPinTimeline"/>
    <dgm:cxn modelId="{0869C3A2-CEDE-47FC-9290-6BAF21F7D401}" type="presParOf" srcId="{1CE38175-EA45-4504-9781-E9386F4E12C8}" destId="{D4331EEA-9DE2-49C3-8985-27005A13D9D4}" srcOrd="0" destOrd="0" presId="urn:microsoft.com/office/officeart/2017/3/layout/DropPinTimeline"/>
    <dgm:cxn modelId="{762231A4-5B97-4A23-8B2F-557D0C5937E2}" type="presParOf" srcId="{1CE38175-EA45-4504-9781-E9386F4E12C8}" destId="{CFBB2624-C95F-4D16-9D22-A5E4CC0CBD63}" srcOrd="1" destOrd="0" presId="urn:microsoft.com/office/officeart/2017/3/layout/DropPinTimeline"/>
    <dgm:cxn modelId="{CE96E175-4154-48F0-B07C-285487ED90C7}" type="presParOf" srcId="{CFBB2624-C95F-4D16-9D22-A5E4CC0CBD63}" destId="{39B415C2-48FC-48B4-8CBC-BDFF2A718643}" srcOrd="0" destOrd="0" presId="urn:microsoft.com/office/officeart/2017/3/layout/DropPinTimeline"/>
    <dgm:cxn modelId="{A26CB00C-DA38-424A-9467-7C5C1AB11B55}" type="presParOf" srcId="{CFBB2624-C95F-4D16-9D22-A5E4CC0CBD63}" destId="{CDCD63E4-87C4-4481-A2DD-F61E2628806D}" srcOrd="1" destOrd="0" presId="urn:microsoft.com/office/officeart/2017/3/layout/DropPinTimeline"/>
    <dgm:cxn modelId="{41B65300-2E36-4B5B-8D74-4D32EADB3157}" type="presParOf" srcId="{1CE38175-EA45-4504-9781-E9386F4E12C8}" destId="{AEE0AC55-E5D2-4BC8-A584-DB964C7E3220}" srcOrd="2" destOrd="0" presId="urn:microsoft.com/office/officeart/2017/3/layout/DropPinTimeline"/>
    <dgm:cxn modelId="{037B3DC8-E5EA-4F28-AB83-E874FC8E935F}" type="presParOf" srcId="{1CE38175-EA45-4504-9781-E9386F4E12C8}" destId="{63BCB83F-DAE1-4A50-B857-7630BB88F113}" srcOrd="3" destOrd="0" presId="urn:microsoft.com/office/officeart/2017/3/layout/DropPinTimeline"/>
    <dgm:cxn modelId="{B0757AF2-2DAA-4D62-83FC-20D3EEB94BD8}" type="presParOf" srcId="{1CE38175-EA45-4504-9781-E9386F4E12C8}" destId="{B1B47FC3-4C4F-4D95-BE4D-DDC2204AC259}" srcOrd="4" destOrd="0" presId="urn:microsoft.com/office/officeart/2017/3/layout/DropPinTimeline"/>
    <dgm:cxn modelId="{AEC1F9B2-0CAD-4711-9A0C-582259B676DA}" type="presParOf" srcId="{1CE38175-EA45-4504-9781-E9386F4E12C8}" destId="{4FB99043-CC04-42E2-8EDA-E45FB4B9E9E2}" srcOrd="5" destOrd="0" presId="urn:microsoft.com/office/officeart/2017/3/layout/DropPinTimeline"/>
    <dgm:cxn modelId="{54D44C4E-7DF9-468C-9A71-B6CB45FF498E}" type="presParOf" srcId="{EEB83286-994D-4617-9A0C-D785C71FF6E3}" destId="{C3B5925D-B75E-4F8C-ABB0-08A718AADCC1}" srcOrd="1" destOrd="0" presId="urn:microsoft.com/office/officeart/2017/3/layout/DropPinTimeline"/>
    <dgm:cxn modelId="{D0D0E36F-9936-4F74-A717-AAD49A2E1B4B}" type="presParOf" srcId="{EEB83286-994D-4617-9A0C-D785C71FF6E3}" destId="{F312BBE8-78C3-43C6-A045-119805714AA7}" srcOrd="2" destOrd="0" presId="urn:microsoft.com/office/officeart/2017/3/layout/DropPinTimeline"/>
    <dgm:cxn modelId="{8755924F-16DD-4D7D-9072-580B3AF034BD}" type="presParOf" srcId="{F312BBE8-78C3-43C6-A045-119805714AA7}" destId="{2F1E8FD0-C6F9-4448-B94A-36AB0911372E}" srcOrd="0" destOrd="0" presId="urn:microsoft.com/office/officeart/2017/3/layout/DropPinTimeline"/>
    <dgm:cxn modelId="{0F7CF9DD-66E3-47BC-9751-22C8D74A3BC8}" type="presParOf" srcId="{F312BBE8-78C3-43C6-A045-119805714AA7}" destId="{12FF575A-084A-4938-AF77-9BC7C76EA9BE}" srcOrd="1" destOrd="0" presId="urn:microsoft.com/office/officeart/2017/3/layout/DropPinTimeline"/>
    <dgm:cxn modelId="{1087D6B2-AEC8-4478-BF90-022D4A8A750C}" type="presParOf" srcId="{12FF575A-084A-4938-AF77-9BC7C76EA9BE}" destId="{DC310E8B-7C67-4DA6-A627-B865EC93CE33}" srcOrd="0" destOrd="0" presId="urn:microsoft.com/office/officeart/2017/3/layout/DropPinTimeline"/>
    <dgm:cxn modelId="{047713E5-6349-4898-8283-50CFCA14DC4C}" type="presParOf" srcId="{12FF575A-084A-4938-AF77-9BC7C76EA9BE}" destId="{E15D2137-5A00-42E6-B6D3-703C14F64731}" srcOrd="1" destOrd="0" presId="urn:microsoft.com/office/officeart/2017/3/layout/DropPinTimeline"/>
    <dgm:cxn modelId="{F0AC0600-0DBB-4797-BA6E-D40919C0497E}" type="presParOf" srcId="{F312BBE8-78C3-43C6-A045-119805714AA7}" destId="{E4E59D52-8EAE-47C4-A28B-0AA290F890E3}" srcOrd="2" destOrd="0" presId="urn:microsoft.com/office/officeart/2017/3/layout/DropPinTimeline"/>
    <dgm:cxn modelId="{F3274ED2-A879-45D1-820E-267DC8D0A9CD}" type="presParOf" srcId="{F312BBE8-78C3-43C6-A045-119805714AA7}" destId="{9FAE0DCE-79D4-477C-988A-CDDAB70833A4}" srcOrd="3" destOrd="0" presId="urn:microsoft.com/office/officeart/2017/3/layout/DropPinTimeline"/>
    <dgm:cxn modelId="{602B5AAD-4EED-4273-A8ED-B2B62FF04C4B}" type="presParOf" srcId="{F312BBE8-78C3-43C6-A045-119805714AA7}" destId="{D528A2A0-CEF0-4F2A-A2C6-58112A7DC9DE}" srcOrd="4" destOrd="0" presId="urn:microsoft.com/office/officeart/2017/3/layout/DropPinTimeline"/>
    <dgm:cxn modelId="{1F5A2FA6-10E3-45FE-95FF-F36FE56B33BD}" type="presParOf" srcId="{F312BBE8-78C3-43C6-A045-119805714AA7}" destId="{2E957665-F7EF-4051-8658-42881DBE4AAC}" srcOrd="5" destOrd="0" presId="urn:microsoft.com/office/officeart/2017/3/layout/DropPinTimeline"/>
    <dgm:cxn modelId="{C986404F-E9B6-43F6-A3AB-E5ABAAC3BD74}" type="presParOf" srcId="{EEB83286-994D-4617-9A0C-D785C71FF6E3}" destId="{B96F3967-C708-4888-AB0F-3D8BF28C9918}" srcOrd="3" destOrd="0" presId="urn:microsoft.com/office/officeart/2017/3/layout/DropPinTimeline"/>
    <dgm:cxn modelId="{D68F9BD3-3F00-4952-BEFA-D687463BF125}" type="presParOf" srcId="{EEB83286-994D-4617-9A0C-D785C71FF6E3}" destId="{B229C6E9-0938-473D-B213-30C97EE3FB92}" srcOrd="4" destOrd="0" presId="urn:microsoft.com/office/officeart/2017/3/layout/DropPinTimeline"/>
    <dgm:cxn modelId="{AC1B7E47-93D5-4BF0-9B72-10A223E2B77C}" type="presParOf" srcId="{B229C6E9-0938-473D-B213-30C97EE3FB92}" destId="{D6CFD3BE-3855-4FAA-A881-FCD344C85183}" srcOrd="0" destOrd="0" presId="urn:microsoft.com/office/officeart/2017/3/layout/DropPinTimeline"/>
    <dgm:cxn modelId="{587C3665-15B0-407F-B39C-9F943682FAA6}" type="presParOf" srcId="{B229C6E9-0938-473D-B213-30C97EE3FB92}" destId="{8AD8876D-2BB1-4987-828B-79BF1BE885C0}" srcOrd="1" destOrd="0" presId="urn:microsoft.com/office/officeart/2017/3/layout/DropPinTimeline"/>
    <dgm:cxn modelId="{5BF77AB9-BCB2-4CD3-935C-F963FB0334F2}" type="presParOf" srcId="{8AD8876D-2BB1-4987-828B-79BF1BE885C0}" destId="{177C73E4-9DC3-482C-8396-31499212B3DF}" srcOrd="0" destOrd="0" presId="urn:microsoft.com/office/officeart/2017/3/layout/DropPinTimeline"/>
    <dgm:cxn modelId="{B1011FA2-7D5F-403B-96D6-18D03AF3928F}" type="presParOf" srcId="{8AD8876D-2BB1-4987-828B-79BF1BE885C0}" destId="{919329D4-05D3-498F-895E-F25C4C477A82}" srcOrd="1" destOrd="0" presId="urn:microsoft.com/office/officeart/2017/3/layout/DropPinTimeline"/>
    <dgm:cxn modelId="{E46BAFB4-F9C6-46FA-9A4B-A61730DC03A9}" type="presParOf" srcId="{B229C6E9-0938-473D-B213-30C97EE3FB92}" destId="{EC3C58AF-24D9-4761-AE44-FF1AD3DBC97A}" srcOrd="2" destOrd="0" presId="urn:microsoft.com/office/officeart/2017/3/layout/DropPinTimeline"/>
    <dgm:cxn modelId="{2F1D6EEB-737D-45A0-8239-7967FC47FFF1}" type="presParOf" srcId="{B229C6E9-0938-473D-B213-30C97EE3FB92}" destId="{7EE863BB-2E1E-41C2-9213-1A87CCA95F16}" srcOrd="3" destOrd="0" presId="urn:microsoft.com/office/officeart/2017/3/layout/DropPinTimeline"/>
    <dgm:cxn modelId="{AB0B7D13-A8B5-47E2-AED4-FD71399D1E8C}" type="presParOf" srcId="{B229C6E9-0938-473D-B213-30C97EE3FB92}" destId="{A99699F0-DA78-4B48-924C-3A29A5030E53}" srcOrd="4" destOrd="0" presId="urn:microsoft.com/office/officeart/2017/3/layout/DropPinTimeline"/>
    <dgm:cxn modelId="{CCBE46B2-9234-4A7B-B4F9-146C385B975E}" type="presParOf" srcId="{B229C6E9-0938-473D-B213-30C97EE3FB92}" destId="{92B69D21-DC82-4142-B349-FD259F3ECE10}" srcOrd="5" destOrd="0" presId="urn:microsoft.com/office/officeart/2017/3/layout/DropPinTimeline"/>
    <dgm:cxn modelId="{55D7B522-DD47-4B3C-882F-F0BB0FE13136}" type="presParOf" srcId="{EEB83286-994D-4617-9A0C-D785C71FF6E3}" destId="{83A2AA31-8AA2-4B6A-888B-78DCC36B4ED5}" srcOrd="5" destOrd="0" presId="urn:microsoft.com/office/officeart/2017/3/layout/DropPinTimeline"/>
    <dgm:cxn modelId="{59D23634-3409-4DFF-8EE8-EF3BEBB9A44A}" type="presParOf" srcId="{EEB83286-994D-4617-9A0C-D785C71FF6E3}" destId="{31E1E582-CB5B-43E3-8A98-79536F18C08A}" srcOrd="6" destOrd="0" presId="urn:microsoft.com/office/officeart/2017/3/layout/DropPinTimeline"/>
    <dgm:cxn modelId="{FCB0F313-5265-4AF1-B88A-7E00055F07E9}" type="presParOf" srcId="{31E1E582-CB5B-43E3-8A98-79536F18C08A}" destId="{35DE1F6F-EB49-41AE-8093-3EC90CE00309}" srcOrd="0" destOrd="0" presId="urn:microsoft.com/office/officeart/2017/3/layout/DropPinTimeline"/>
    <dgm:cxn modelId="{A79E27C3-68A2-42D7-8EC1-C9B845C9C929}" type="presParOf" srcId="{31E1E582-CB5B-43E3-8A98-79536F18C08A}" destId="{3174F69B-FE72-451A-ADEF-131AB33794CE}" srcOrd="1" destOrd="0" presId="urn:microsoft.com/office/officeart/2017/3/layout/DropPinTimeline"/>
    <dgm:cxn modelId="{35EF1536-ACDE-4FF5-9EAB-02571678B9E3}" type="presParOf" srcId="{3174F69B-FE72-451A-ADEF-131AB33794CE}" destId="{157E604E-669A-4E9A-AACA-651B3897098A}" srcOrd="0" destOrd="0" presId="urn:microsoft.com/office/officeart/2017/3/layout/DropPinTimeline"/>
    <dgm:cxn modelId="{65833BAD-C460-4D9F-9464-ECFA580BDBB3}" type="presParOf" srcId="{3174F69B-FE72-451A-ADEF-131AB33794CE}" destId="{DF6DCFD2-0F7C-4F57-8C16-A7DCA4FD9316}" srcOrd="1" destOrd="0" presId="urn:microsoft.com/office/officeart/2017/3/layout/DropPinTimeline"/>
    <dgm:cxn modelId="{CB2B8BE2-8B7C-4F5E-AA18-7187BB74B6DF}" type="presParOf" srcId="{31E1E582-CB5B-43E3-8A98-79536F18C08A}" destId="{0D9963CF-8C56-4B8F-ACA4-6EC15E708187}" srcOrd="2" destOrd="0" presId="urn:microsoft.com/office/officeart/2017/3/layout/DropPinTimeline"/>
    <dgm:cxn modelId="{5615B093-C874-42A8-B3DB-25FA0EB1408C}" type="presParOf" srcId="{31E1E582-CB5B-43E3-8A98-79536F18C08A}" destId="{413B31F0-E467-4A2D-ADFE-8E27E8CE3434}" srcOrd="3" destOrd="0" presId="urn:microsoft.com/office/officeart/2017/3/layout/DropPinTimeline"/>
    <dgm:cxn modelId="{073AE167-14AC-46C8-A5A4-844BB6310E15}" type="presParOf" srcId="{31E1E582-CB5B-43E3-8A98-79536F18C08A}" destId="{269FF0D5-CB8B-4E05-BA59-827BFBFF2E4A}" srcOrd="4" destOrd="0" presId="urn:microsoft.com/office/officeart/2017/3/layout/DropPinTimeline"/>
    <dgm:cxn modelId="{00DB990F-D3FF-4FE8-80A0-71CCCA9069F7}" type="presParOf" srcId="{31E1E582-CB5B-43E3-8A98-79536F18C08A}" destId="{3317FA4D-0BCD-47F1-9DE7-81AEDD5394E7}" srcOrd="5" destOrd="0" presId="urn:microsoft.com/office/officeart/2017/3/layout/DropPinTimeline"/>
    <dgm:cxn modelId="{AE576348-95C4-48AF-AEB0-73336223CB59}" type="presParOf" srcId="{EEB83286-994D-4617-9A0C-D785C71FF6E3}" destId="{08434098-A64B-4BD8-A2C9-56B15D547646}" srcOrd="7" destOrd="0" presId="urn:microsoft.com/office/officeart/2017/3/layout/DropPinTimeline"/>
    <dgm:cxn modelId="{F0F23D0F-7183-4C55-897C-22A22EA725D5}" type="presParOf" srcId="{EEB83286-994D-4617-9A0C-D785C71FF6E3}" destId="{E1F3B3FB-DB7C-49C5-8B94-3F0B0BD3CC22}" srcOrd="8" destOrd="0" presId="urn:microsoft.com/office/officeart/2017/3/layout/DropPinTimeline"/>
    <dgm:cxn modelId="{42445A4F-93B3-41FE-B890-A1702E2BFB6D}" type="presParOf" srcId="{E1F3B3FB-DB7C-49C5-8B94-3F0B0BD3CC22}" destId="{5B3216DB-8C61-4C39-B3DF-A233CEEFBD3F}" srcOrd="0" destOrd="0" presId="urn:microsoft.com/office/officeart/2017/3/layout/DropPinTimeline"/>
    <dgm:cxn modelId="{B7B3AE21-6A93-437D-BD88-362AF7D9D03B}" type="presParOf" srcId="{E1F3B3FB-DB7C-49C5-8B94-3F0B0BD3CC22}" destId="{4CCC02F4-D308-4D47-95AF-36385BD45184}" srcOrd="1" destOrd="0" presId="urn:microsoft.com/office/officeart/2017/3/layout/DropPinTimeline"/>
    <dgm:cxn modelId="{89AAAA5C-F853-4255-A3CC-35E636704E1C}" type="presParOf" srcId="{4CCC02F4-D308-4D47-95AF-36385BD45184}" destId="{89C862E2-F6C7-4D7B-B06A-0E4DFD77F607}" srcOrd="0" destOrd="0" presId="urn:microsoft.com/office/officeart/2017/3/layout/DropPinTimeline"/>
    <dgm:cxn modelId="{177D54D0-82CB-4511-9EEB-7F06A807A9A8}" type="presParOf" srcId="{4CCC02F4-D308-4D47-95AF-36385BD45184}" destId="{E788F6AE-ED18-4516-9961-8146EFAA5B8A}" srcOrd="1" destOrd="0" presId="urn:microsoft.com/office/officeart/2017/3/layout/DropPinTimeline"/>
    <dgm:cxn modelId="{3B4863E2-B09A-45D8-93DD-F1C13AF5562C}" type="presParOf" srcId="{E1F3B3FB-DB7C-49C5-8B94-3F0B0BD3CC22}" destId="{B27F0B5C-B042-4CC1-B8D1-839A4C2B2A3B}" srcOrd="2" destOrd="0" presId="urn:microsoft.com/office/officeart/2017/3/layout/DropPinTimeline"/>
    <dgm:cxn modelId="{CD5577CB-31FF-404E-AE98-29D9E55B1E69}" type="presParOf" srcId="{E1F3B3FB-DB7C-49C5-8B94-3F0B0BD3CC22}" destId="{A0529E26-72CF-4924-8F94-16B97B517E8A}" srcOrd="3" destOrd="0" presId="urn:microsoft.com/office/officeart/2017/3/layout/DropPinTimeline"/>
    <dgm:cxn modelId="{AC789D6B-2D66-4CD7-B1D3-99FD6EECBAEE}" type="presParOf" srcId="{E1F3B3FB-DB7C-49C5-8B94-3F0B0BD3CC22}" destId="{5CFF08A8-C548-4B73-83D0-AECD6DC000B5}" srcOrd="4" destOrd="0" presId="urn:microsoft.com/office/officeart/2017/3/layout/DropPinTimeline"/>
    <dgm:cxn modelId="{BE53D561-779C-457D-AC02-B21AC606B23A}" type="presParOf" srcId="{E1F3B3FB-DB7C-49C5-8B94-3F0B0BD3CC22}" destId="{9A0D2FC6-608B-400B-B368-5B5B0C5FF00A}" srcOrd="5" destOrd="0" presId="urn:microsoft.com/office/officeart/2017/3/layout/DropPinTimelin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159DF-7F3C-4783-95C0-3BE11479233F}">
      <dsp:nvSpPr>
        <dsp:cNvPr id="0" name=""/>
        <dsp:cNvSpPr/>
      </dsp:nvSpPr>
      <dsp:spPr>
        <a:xfrm>
          <a:off x="0" y="1895559"/>
          <a:ext cx="9690628" cy="0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B415C2-48FC-48B4-8CBC-BDFF2A718643}">
      <dsp:nvSpPr>
        <dsp:cNvPr id="0" name=""/>
        <dsp:cNvSpPr/>
      </dsp:nvSpPr>
      <dsp:spPr>
        <a:xfrm rot="8100000">
          <a:off x="63688" y="436852"/>
          <a:ext cx="278795" cy="27879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CD63E4-87C4-4481-A2DD-F61E2628806D}">
      <dsp:nvSpPr>
        <dsp:cNvPr id="0" name=""/>
        <dsp:cNvSpPr/>
      </dsp:nvSpPr>
      <dsp:spPr>
        <a:xfrm>
          <a:off x="94660" y="467823"/>
          <a:ext cx="216851" cy="21685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E0AC55-E5D2-4BC8-A584-DB964C7E3220}">
      <dsp:nvSpPr>
        <dsp:cNvPr id="0" name=""/>
        <dsp:cNvSpPr/>
      </dsp:nvSpPr>
      <dsp:spPr>
        <a:xfrm>
          <a:off x="400224" y="773388"/>
          <a:ext cx="2684335" cy="11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400224" y="773388"/>
        <a:ext cx="2684335" cy="1122170"/>
      </dsp:txXfrm>
    </dsp:sp>
    <dsp:sp modelId="{63BCB83F-DAE1-4A50-B857-7630BB88F113}">
      <dsp:nvSpPr>
        <dsp:cNvPr id="0" name=""/>
        <dsp:cNvSpPr/>
      </dsp:nvSpPr>
      <dsp:spPr>
        <a:xfrm>
          <a:off x="400224" y="379111"/>
          <a:ext cx="2684335" cy="394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App Description</a:t>
          </a:r>
          <a:endParaRPr lang="en-US" sz="2000" kern="1200" dirty="0"/>
        </a:p>
      </dsp:txBody>
      <dsp:txXfrm>
        <a:off x="400224" y="379111"/>
        <a:ext cx="2684335" cy="394276"/>
      </dsp:txXfrm>
    </dsp:sp>
    <dsp:sp modelId="{B1B47FC3-4C4F-4D95-BE4D-DDC2204AC259}">
      <dsp:nvSpPr>
        <dsp:cNvPr id="0" name=""/>
        <dsp:cNvSpPr/>
      </dsp:nvSpPr>
      <dsp:spPr>
        <a:xfrm>
          <a:off x="203086" y="773388"/>
          <a:ext cx="0" cy="1122170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31EEA-9DE2-49C3-8985-27005A13D9D4}">
      <dsp:nvSpPr>
        <dsp:cNvPr id="0" name=""/>
        <dsp:cNvSpPr/>
      </dsp:nvSpPr>
      <dsp:spPr>
        <a:xfrm>
          <a:off x="166881" y="1860074"/>
          <a:ext cx="70969" cy="70969"/>
        </a:xfrm>
        <a:prstGeom prst="ellipse">
          <a:avLst/>
        </a:prstGeom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310E8B-7C67-4DA6-A627-B865EC93CE33}">
      <dsp:nvSpPr>
        <dsp:cNvPr id="0" name=""/>
        <dsp:cNvSpPr/>
      </dsp:nvSpPr>
      <dsp:spPr>
        <a:xfrm rot="18900000">
          <a:off x="1674836" y="3075470"/>
          <a:ext cx="278795" cy="27879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5D2137-5A00-42E6-B6D3-703C14F64731}">
      <dsp:nvSpPr>
        <dsp:cNvPr id="0" name=""/>
        <dsp:cNvSpPr/>
      </dsp:nvSpPr>
      <dsp:spPr>
        <a:xfrm>
          <a:off x="1705808" y="3106442"/>
          <a:ext cx="216851" cy="21685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E59D52-8EAE-47C4-A28B-0AA290F890E3}">
      <dsp:nvSpPr>
        <dsp:cNvPr id="0" name=""/>
        <dsp:cNvSpPr/>
      </dsp:nvSpPr>
      <dsp:spPr>
        <a:xfrm>
          <a:off x="2011372" y="1895559"/>
          <a:ext cx="2684335" cy="11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011372" y="1895559"/>
        <a:ext cx="2684335" cy="1122170"/>
      </dsp:txXfrm>
    </dsp:sp>
    <dsp:sp modelId="{9FAE0DCE-79D4-477C-988A-CDDAB70833A4}">
      <dsp:nvSpPr>
        <dsp:cNvPr id="0" name=""/>
        <dsp:cNvSpPr/>
      </dsp:nvSpPr>
      <dsp:spPr>
        <a:xfrm>
          <a:off x="2011372" y="3017729"/>
          <a:ext cx="2684335" cy="394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Reviewing the Code</a:t>
          </a:r>
        </a:p>
      </dsp:txBody>
      <dsp:txXfrm>
        <a:off x="2011372" y="3017729"/>
        <a:ext cx="2684335" cy="394276"/>
      </dsp:txXfrm>
    </dsp:sp>
    <dsp:sp modelId="{D528A2A0-CEF0-4F2A-A2C6-58112A7DC9DE}">
      <dsp:nvSpPr>
        <dsp:cNvPr id="0" name=""/>
        <dsp:cNvSpPr/>
      </dsp:nvSpPr>
      <dsp:spPr>
        <a:xfrm>
          <a:off x="1814234" y="1895559"/>
          <a:ext cx="0" cy="1122170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E8FD0-C6F9-4448-B94A-36AB0911372E}">
      <dsp:nvSpPr>
        <dsp:cNvPr id="0" name=""/>
        <dsp:cNvSpPr/>
      </dsp:nvSpPr>
      <dsp:spPr>
        <a:xfrm>
          <a:off x="1778030" y="1860074"/>
          <a:ext cx="70969" cy="70969"/>
        </a:xfrm>
        <a:prstGeom prst="ellipse">
          <a:avLst/>
        </a:prstGeom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7C73E4-9DC3-482C-8396-31499212B3DF}">
      <dsp:nvSpPr>
        <dsp:cNvPr id="0" name=""/>
        <dsp:cNvSpPr/>
      </dsp:nvSpPr>
      <dsp:spPr>
        <a:xfrm rot="8100000">
          <a:off x="3285985" y="436852"/>
          <a:ext cx="278795" cy="27879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9329D4-05D3-498F-895E-F25C4C477A82}">
      <dsp:nvSpPr>
        <dsp:cNvPr id="0" name=""/>
        <dsp:cNvSpPr/>
      </dsp:nvSpPr>
      <dsp:spPr>
        <a:xfrm>
          <a:off x="3316956" y="467823"/>
          <a:ext cx="216851" cy="21685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3C58AF-24D9-4761-AE44-FF1AD3DBC97A}">
      <dsp:nvSpPr>
        <dsp:cNvPr id="0" name=""/>
        <dsp:cNvSpPr/>
      </dsp:nvSpPr>
      <dsp:spPr>
        <a:xfrm>
          <a:off x="3622521" y="773388"/>
          <a:ext cx="2684335" cy="11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622521" y="773388"/>
        <a:ext cx="2684335" cy="1122170"/>
      </dsp:txXfrm>
    </dsp:sp>
    <dsp:sp modelId="{7EE863BB-2E1E-41C2-9213-1A87CCA95F16}">
      <dsp:nvSpPr>
        <dsp:cNvPr id="0" name=""/>
        <dsp:cNvSpPr/>
      </dsp:nvSpPr>
      <dsp:spPr>
        <a:xfrm>
          <a:off x="3622521" y="379111"/>
          <a:ext cx="2684335" cy="394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Objectives</a:t>
          </a:r>
        </a:p>
      </dsp:txBody>
      <dsp:txXfrm>
        <a:off x="3622521" y="379111"/>
        <a:ext cx="2684335" cy="394276"/>
      </dsp:txXfrm>
    </dsp:sp>
    <dsp:sp modelId="{A99699F0-DA78-4B48-924C-3A29A5030E53}">
      <dsp:nvSpPr>
        <dsp:cNvPr id="0" name=""/>
        <dsp:cNvSpPr/>
      </dsp:nvSpPr>
      <dsp:spPr>
        <a:xfrm>
          <a:off x="3425382" y="773388"/>
          <a:ext cx="0" cy="1122170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FD3BE-3855-4FAA-A881-FCD344C85183}">
      <dsp:nvSpPr>
        <dsp:cNvPr id="0" name=""/>
        <dsp:cNvSpPr/>
      </dsp:nvSpPr>
      <dsp:spPr>
        <a:xfrm>
          <a:off x="3389178" y="1860074"/>
          <a:ext cx="70969" cy="70969"/>
        </a:xfrm>
        <a:prstGeom prst="ellipse">
          <a:avLst/>
        </a:prstGeom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7E604E-669A-4E9A-AACA-651B3897098A}">
      <dsp:nvSpPr>
        <dsp:cNvPr id="0" name=""/>
        <dsp:cNvSpPr/>
      </dsp:nvSpPr>
      <dsp:spPr>
        <a:xfrm rot="18900000">
          <a:off x="4897133" y="3075470"/>
          <a:ext cx="278795" cy="27879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6DCFD2-0F7C-4F57-8C16-A7DCA4FD9316}">
      <dsp:nvSpPr>
        <dsp:cNvPr id="0" name=""/>
        <dsp:cNvSpPr/>
      </dsp:nvSpPr>
      <dsp:spPr>
        <a:xfrm>
          <a:off x="4928105" y="3106442"/>
          <a:ext cx="216851" cy="21685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963CF-8C56-4B8F-ACA4-6EC15E708187}">
      <dsp:nvSpPr>
        <dsp:cNvPr id="0" name=""/>
        <dsp:cNvSpPr/>
      </dsp:nvSpPr>
      <dsp:spPr>
        <a:xfrm>
          <a:off x="5233669" y="1895559"/>
          <a:ext cx="2684335" cy="11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5233669" y="1895559"/>
        <a:ext cx="2684335" cy="1122170"/>
      </dsp:txXfrm>
    </dsp:sp>
    <dsp:sp modelId="{413B31F0-E467-4A2D-ADFE-8E27E8CE3434}">
      <dsp:nvSpPr>
        <dsp:cNvPr id="0" name=""/>
        <dsp:cNvSpPr/>
      </dsp:nvSpPr>
      <dsp:spPr>
        <a:xfrm>
          <a:off x="5233669" y="3017729"/>
          <a:ext cx="2684335" cy="394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Demo</a:t>
          </a:r>
          <a:endParaRPr lang="en-US" sz="2000" kern="1200" dirty="0"/>
        </a:p>
      </dsp:txBody>
      <dsp:txXfrm>
        <a:off x="5233669" y="3017729"/>
        <a:ext cx="2684335" cy="394276"/>
      </dsp:txXfrm>
    </dsp:sp>
    <dsp:sp modelId="{269FF0D5-CB8B-4E05-BA59-827BFBFF2E4A}">
      <dsp:nvSpPr>
        <dsp:cNvPr id="0" name=""/>
        <dsp:cNvSpPr/>
      </dsp:nvSpPr>
      <dsp:spPr>
        <a:xfrm>
          <a:off x="5036531" y="1895559"/>
          <a:ext cx="0" cy="1122170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E1F6F-EB49-41AE-8093-3EC90CE00309}">
      <dsp:nvSpPr>
        <dsp:cNvPr id="0" name=""/>
        <dsp:cNvSpPr/>
      </dsp:nvSpPr>
      <dsp:spPr>
        <a:xfrm>
          <a:off x="5000327" y="1860074"/>
          <a:ext cx="70969" cy="70969"/>
        </a:xfrm>
        <a:prstGeom prst="ellipse">
          <a:avLst/>
        </a:prstGeom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862E2-F6C7-4D7B-B06A-0E4DFD77F607}">
      <dsp:nvSpPr>
        <dsp:cNvPr id="0" name=""/>
        <dsp:cNvSpPr/>
      </dsp:nvSpPr>
      <dsp:spPr>
        <a:xfrm rot="8100000">
          <a:off x="6508281" y="436852"/>
          <a:ext cx="278795" cy="27879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88F6AE-ED18-4516-9961-8146EFAA5B8A}">
      <dsp:nvSpPr>
        <dsp:cNvPr id="0" name=""/>
        <dsp:cNvSpPr/>
      </dsp:nvSpPr>
      <dsp:spPr>
        <a:xfrm>
          <a:off x="6539253" y="467823"/>
          <a:ext cx="216851" cy="21685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7F0B5C-B042-4CC1-B8D1-839A4C2B2A3B}">
      <dsp:nvSpPr>
        <dsp:cNvPr id="0" name=""/>
        <dsp:cNvSpPr/>
      </dsp:nvSpPr>
      <dsp:spPr>
        <a:xfrm>
          <a:off x="6844817" y="773388"/>
          <a:ext cx="2684335" cy="11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844817" y="773388"/>
        <a:ext cx="2684335" cy="1122170"/>
      </dsp:txXfrm>
    </dsp:sp>
    <dsp:sp modelId="{A0529E26-72CF-4924-8F94-16B97B517E8A}">
      <dsp:nvSpPr>
        <dsp:cNvPr id="0" name=""/>
        <dsp:cNvSpPr/>
      </dsp:nvSpPr>
      <dsp:spPr>
        <a:xfrm>
          <a:off x="6844817" y="379111"/>
          <a:ext cx="2684335" cy="394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Initial Design</a:t>
          </a:r>
        </a:p>
      </dsp:txBody>
      <dsp:txXfrm>
        <a:off x="6844817" y="379111"/>
        <a:ext cx="2684335" cy="394276"/>
      </dsp:txXfrm>
    </dsp:sp>
    <dsp:sp modelId="{5CFF08A8-C548-4B73-83D0-AECD6DC000B5}">
      <dsp:nvSpPr>
        <dsp:cNvPr id="0" name=""/>
        <dsp:cNvSpPr/>
      </dsp:nvSpPr>
      <dsp:spPr>
        <a:xfrm>
          <a:off x="6647679" y="773388"/>
          <a:ext cx="0" cy="1122170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6DB-8C61-4C39-B3DF-A233CEEFBD3F}">
      <dsp:nvSpPr>
        <dsp:cNvPr id="0" name=""/>
        <dsp:cNvSpPr/>
      </dsp:nvSpPr>
      <dsp:spPr>
        <a:xfrm>
          <a:off x="6611475" y="1860074"/>
          <a:ext cx="70969" cy="70969"/>
        </a:xfrm>
        <a:prstGeom prst="ellipse">
          <a:avLst/>
        </a:prstGeom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643" y="1838739"/>
            <a:ext cx="5601297" cy="264940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MUNA INVESTMENTS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941" y="5455984"/>
            <a:ext cx="4299666" cy="4457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MUNA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very dark room&#10;&#10;Description automatically generated">
            <a:extLst>
              <a:ext uri="{FF2B5EF4-FFF2-40B4-BE49-F238E27FC236}">
                <a16:creationId xmlns:a16="http://schemas.microsoft.com/office/drawing/2014/main" id="{6FA45337-9227-4736-8820-61107BF5E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7" b="1869"/>
          <a:stretch/>
        </p:blipFill>
        <p:spPr>
          <a:xfrm>
            <a:off x="69574" y="1179146"/>
            <a:ext cx="4584722" cy="38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ery dark room&#10;&#10;Description automatically generated">
            <a:extLst>
              <a:ext uri="{FF2B5EF4-FFF2-40B4-BE49-F238E27FC236}">
                <a16:creationId xmlns:a16="http://schemas.microsoft.com/office/drawing/2014/main" id="{C6ACBF3D-7454-4C9A-AA9B-C7CAF3EF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7053" b="1669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103"/>
          </a:xfrm>
        </p:spPr>
        <p:txBody>
          <a:bodyPr>
            <a:normAutofit/>
          </a:bodyPr>
          <a:lstStyle/>
          <a:p>
            <a:r>
              <a:rPr lang="en-US" dirty="0"/>
              <a:t>                    </a:t>
            </a:r>
            <a:r>
              <a:rPr lang="en-US" sz="4400" b="1" dirty="0">
                <a:solidFill>
                  <a:schemeClr val="tx1"/>
                </a:solidFill>
              </a:rPr>
              <a:t>SCOPE AHEAD</a:t>
            </a:r>
          </a:p>
        </p:txBody>
      </p:sp>
      <p:graphicFrame>
        <p:nvGraphicFramePr>
          <p:cNvPr id="95" name="Content Placeholder 2" descr="SmartArt timeline graphic placeholder">
            <a:extLst>
              <a:ext uri="{FF2B5EF4-FFF2-40B4-BE49-F238E27FC236}">
                <a16:creationId xmlns:a16="http://schemas.microsoft.com/office/drawing/2014/main" id="{B8A6FC38-B87E-4207-B5C2-47C0E93A6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998420"/>
              </p:ext>
            </p:extLst>
          </p:nvPr>
        </p:nvGraphicFramePr>
        <p:xfrm>
          <a:off x="677862" y="1789550"/>
          <a:ext cx="9690629" cy="3791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very dark room&#10;&#10;Description automatically generated">
            <a:extLst>
              <a:ext uri="{FF2B5EF4-FFF2-40B4-BE49-F238E27FC236}">
                <a16:creationId xmlns:a16="http://schemas.microsoft.com/office/drawing/2014/main" id="{5DE2BC30-039E-4E82-B89A-E1AEB09A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290" y="-8467"/>
            <a:ext cx="2656751" cy="17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ery dark room&#10;&#10;Description automatically generated">
            <a:extLst>
              <a:ext uri="{FF2B5EF4-FFF2-40B4-BE49-F238E27FC236}">
                <a16:creationId xmlns:a16="http://schemas.microsoft.com/office/drawing/2014/main" id="{C6ACBF3D-7454-4C9A-AA9B-C7CAF3EF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7053" b="16697"/>
          <a:stretch/>
        </p:blipFill>
        <p:spPr>
          <a:xfrm>
            <a:off x="0" y="-282804"/>
            <a:ext cx="12191999" cy="71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103"/>
          </a:xfrm>
        </p:spPr>
        <p:txBody>
          <a:bodyPr>
            <a:normAutofit/>
          </a:bodyPr>
          <a:lstStyle/>
          <a:p>
            <a:r>
              <a:rPr lang="en-US" dirty="0"/>
              <a:t>                    </a:t>
            </a:r>
            <a:r>
              <a:rPr lang="en-US" b="1" dirty="0">
                <a:solidFill>
                  <a:schemeClr val="tx1"/>
                </a:solidFill>
              </a:rPr>
              <a:t>APP DESCRIPTION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very dark room&#10;&#10;Description automatically generated">
            <a:extLst>
              <a:ext uri="{FF2B5EF4-FFF2-40B4-BE49-F238E27FC236}">
                <a16:creationId xmlns:a16="http://schemas.microsoft.com/office/drawing/2014/main" id="{5DE2BC30-039E-4E82-B89A-E1AEB09A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290" y="-8467"/>
            <a:ext cx="2656751" cy="1798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CB4016-8855-41F9-A778-B82419640137}"/>
              </a:ext>
            </a:extLst>
          </p:cNvPr>
          <p:cNvSpPr txBox="1"/>
          <p:nvPr/>
        </p:nvSpPr>
        <p:spPr>
          <a:xfrm>
            <a:off x="2454964" y="1789549"/>
            <a:ext cx="73206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Stock API – cloud.iexapis.com, </a:t>
            </a:r>
            <a:r>
              <a:rPr lang="en-US" sz="2000" dirty="0" err="1"/>
              <a:t>Alphavantage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 FAANG stocks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  User input: Enter stock symbols, What if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Scrolling news in the header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Cards with company name, ticker symbols, chart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Logo &amp; our company name</a:t>
            </a:r>
          </a:p>
        </p:txBody>
      </p:sp>
    </p:spTree>
    <p:extLst>
      <p:ext uri="{BB962C8B-B14F-4D97-AF65-F5344CB8AC3E}">
        <p14:creationId xmlns:p14="http://schemas.microsoft.com/office/powerpoint/2010/main" val="335637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Miss You Broccoli">
            <a:extLst>
              <a:ext uri="{FF2B5EF4-FFF2-40B4-BE49-F238E27FC236}">
                <a16:creationId xmlns:a16="http://schemas.microsoft.com/office/drawing/2014/main" id="{2ED0F08F-6155-49DC-BA81-AB5139A33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8492" b="252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174AC-1361-473D-87F0-C6A5ED04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</a:t>
            </a:r>
            <a:r>
              <a:rPr lang="en-US" sz="4400" b="1" dirty="0"/>
              <a:t>OBJECTIVES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0586B8-3D6B-4B2B-9197-78D7E343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Enhanced JavaScript Knowledge through hands on exercises</a:t>
            </a:r>
          </a:p>
          <a:p>
            <a:r>
              <a:rPr lang="en-US" dirty="0">
                <a:solidFill>
                  <a:srgbClr val="FFFFFF"/>
                </a:solidFill>
              </a:rPr>
              <a:t>Use JavaScript knowledge and principles learned through TLG</a:t>
            </a:r>
          </a:p>
          <a:p>
            <a:r>
              <a:rPr lang="en-US" dirty="0">
                <a:solidFill>
                  <a:srgbClr val="FFFFFF"/>
                </a:solidFill>
              </a:rPr>
              <a:t>Creating a Stock tracking app</a:t>
            </a:r>
          </a:p>
        </p:txBody>
      </p:sp>
    </p:spTree>
    <p:extLst>
      <p:ext uri="{BB962C8B-B14F-4D97-AF65-F5344CB8AC3E}">
        <p14:creationId xmlns:p14="http://schemas.microsoft.com/office/powerpoint/2010/main" val="201196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ery dark room&#10;&#10;Description automatically generated">
            <a:extLst>
              <a:ext uri="{FF2B5EF4-FFF2-40B4-BE49-F238E27FC236}">
                <a16:creationId xmlns:a16="http://schemas.microsoft.com/office/drawing/2014/main" id="{C6ACBF3D-7454-4C9A-AA9B-C7CAF3EF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7053" b="16697"/>
          <a:stretch/>
        </p:blipFill>
        <p:spPr>
          <a:xfrm>
            <a:off x="0" y="-282804"/>
            <a:ext cx="12191999" cy="71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noAutofit/>
          </a:bodyPr>
          <a:lstStyle/>
          <a:p>
            <a:r>
              <a:rPr lang="en-US" sz="4000" b="1" dirty="0"/>
              <a:t>                    </a:t>
            </a:r>
            <a:r>
              <a:rPr lang="en-US" sz="4000" b="1" dirty="0">
                <a:solidFill>
                  <a:schemeClr val="tx1"/>
                </a:solidFill>
              </a:rPr>
              <a:t>INITIAL DRAFT</a:t>
            </a:r>
          </a:p>
        </p:txBody>
      </p:sp>
      <p:pic>
        <p:nvPicPr>
          <p:cNvPr id="6" name="Picture 5" descr="A very dark room&#10;&#10;Description automatically generated">
            <a:extLst>
              <a:ext uri="{FF2B5EF4-FFF2-40B4-BE49-F238E27FC236}">
                <a16:creationId xmlns:a16="http://schemas.microsoft.com/office/drawing/2014/main" id="{5DE2BC30-039E-4E82-B89A-E1AEB09A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365" y="-83033"/>
            <a:ext cx="2656751" cy="1798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CB4016-8855-41F9-A778-B82419640137}"/>
              </a:ext>
            </a:extLst>
          </p:cNvPr>
          <p:cNvSpPr txBox="1"/>
          <p:nvPr/>
        </p:nvSpPr>
        <p:spPr>
          <a:xfrm>
            <a:off x="2454965" y="1789549"/>
            <a:ext cx="6733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+mj-lt"/>
            </a:endParaRPr>
          </a:p>
          <a:p>
            <a:pPr algn="ctr" rtl="0" fontAlgn="base"/>
            <a:r>
              <a:rPr lang="en-US" b="0" i="0" u="none" strike="noStrike" dirty="0">
                <a:effectLst/>
                <a:latin typeface="+mj-lt"/>
              </a:rPr>
              <a:t>.</a:t>
            </a:r>
            <a:r>
              <a:rPr lang="en-US" b="0" i="0" dirty="0">
                <a:effectLst/>
                <a:latin typeface="+mj-lt"/>
              </a:rPr>
              <a:t>​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3D8F3D7-043B-4604-A19D-6EE5CBF93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9002" y="1432874"/>
            <a:ext cx="7971181" cy="4974585"/>
          </a:xfrm>
        </p:spPr>
      </p:pic>
      <p:pic>
        <p:nvPicPr>
          <p:cNvPr id="8" name="Picture 7" descr="Got Paid Chicken">
            <a:extLst>
              <a:ext uri="{FF2B5EF4-FFF2-40B4-BE49-F238E27FC236}">
                <a16:creationId xmlns:a16="http://schemas.microsoft.com/office/drawing/2014/main" id="{44B0B062-9C9E-4A4C-8209-58B59D03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6" y="609600"/>
            <a:ext cx="2316709" cy="17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9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ery dark room&#10;&#10;Description automatically generated">
            <a:extLst>
              <a:ext uri="{FF2B5EF4-FFF2-40B4-BE49-F238E27FC236}">
                <a16:creationId xmlns:a16="http://schemas.microsoft.com/office/drawing/2014/main" id="{C6ACBF3D-7454-4C9A-AA9B-C7CAF3EF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7053" b="16697"/>
          <a:stretch/>
        </p:blipFill>
        <p:spPr>
          <a:xfrm>
            <a:off x="0" y="-282804"/>
            <a:ext cx="12191999" cy="71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103"/>
          </a:xfrm>
        </p:spPr>
        <p:txBody>
          <a:bodyPr>
            <a:normAutofit/>
          </a:bodyPr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tx1"/>
                </a:solidFill>
              </a:rPr>
              <a:t>LESSON LEARNED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very dark room&#10;&#10;Description automatically generated">
            <a:extLst>
              <a:ext uri="{FF2B5EF4-FFF2-40B4-BE49-F238E27FC236}">
                <a16:creationId xmlns:a16="http://schemas.microsoft.com/office/drawing/2014/main" id="{5DE2BC30-039E-4E82-B89A-E1AEB09A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290" y="-8467"/>
            <a:ext cx="2656751" cy="1798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CB4016-8855-41F9-A778-B82419640137}"/>
              </a:ext>
            </a:extLst>
          </p:cNvPr>
          <p:cNvSpPr txBox="1"/>
          <p:nvPr/>
        </p:nvSpPr>
        <p:spPr>
          <a:xfrm>
            <a:off x="2454965" y="1789549"/>
            <a:ext cx="673381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+mj-lt"/>
            </a:endParaRPr>
          </a:p>
          <a:p>
            <a:pPr marL="285750" indent="-285750" algn="ctr" rtl="0" fontAlgn="base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effectLst/>
                <a:latin typeface="+mj-lt"/>
              </a:rPr>
              <a:t>Getting a full picture of what coding is.</a:t>
            </a:r>
            <a:r>
              <a:rPr lang="en-US" sz="2000" b="0" i="0" dirty="0">
                <a:effectLst/>
                <a:latin typeface="+mj-lt"/>
              </a:rPr>
              <a:t>​</a:t>
            </a:r>
          </a:p>
          <a:p>
            <a:pPr algn="ctr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285750" indent="-285750" algn="ctr" rtl="0" fontAlgn="base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effectLst/>
                <a:latin typeface="+mj-lt"/>
              </a:rPr>
              <a:t>Patience, pair programming, explaining as you go.</a:t>
            </a:r>
            <a:r>
              <a:rPr lang="en-US" sz="2000" b="0" i="0" dirty="0">
                <a:effectLst/>
                <a:latin typeface="+mj-lt"/>
              </a:rPr>
              <a:t>​</a:t>
            </a:r>
          </a:p>
          <a:p>
            <a:pPr algn="ctr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285750" indent="-285750" algn="ctr" rtl="0" fontAlgn="base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effectLst/>
                <a:latin typeface="+mj-lt"/>
              </a:rPr>
              <a:t>Finding strengths in each other and capitalizing on them.</a:t>
            </a:r>
            <a:r>
              <a:rPr lang="en-US" sz="2000" b="0" i="0" dirty="0">
                <a:effectLst/>
                <a:latin typeface="+mj-lt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4851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AA08-5281-40A6-A5FD-6C4950AD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981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b="1" dirty="0">
                <a:solidFill>
                  <a:schemeClr val="tx1"/>
                </a:solidFill>
              </a:rPr>
              <a:t>OUR LOGO</a:t>
            </a:r>
          </a:p>
        </p:txBody>
      </p:sp>
      <p:pic>
        <p:nvPicPr>
          <p:cNvPr id="5" name="Content Placeholder 4" descr="A very dark room&#10;&#10;Description automatically generated">
            <a:extLst>
              <a:ext uri="{FF2B5EF4-FFF2-40B4-BE49-F238E27FC236}">
                <a16:creationId xmlns:a16="http://schemas.microsoft.com/office/drawing/2014/main" id="{5ACB2754-37D6-42F4-BDAC-2DA03B7E5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300" y="1649692"/>
            <a:ext cx="7831701" cy="4392334"/>
          </a:xfrm>
        </p:spPr>
      </p:pic>
    </p:spTree>
    <p:extLst>
      <p:ext uri="{BB962C8B-B14F-4D97-AF65-F5344CB8AC3E}">
        <p14:creationId xmlns:p14="http://schemas.microsoft.com/office/powerpoint/2010/main" val="401806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ery dark room&#10;&#10;Description automatically generated">
            <a:extLst>
              <a:ext uri="{FF2B5EF4-FFF2-40B4-BE49-F238E27FC236}">
                <a16:creationId xmlns:a16="http://schemas.microsoft.com/office/drawing/2014/main" id="{C6ACBF3D-7454-4C9A-AA9B-C7CAF3EF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7053" b="16697"/>
          <a:stretch/>
        </p:blipFill>
        <p:spPr>
          <a:xfrm>
            <a:off x="0" y="-282804"/>
            <a:ext cx="12191999" cy="71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103"/>
          </a:xfrm>
        </p:spPr>
        <p:txBody>
          <a:bodyPr>
            <a:normAutofit/>
          </a:bodyPr>
          <a:lstStyle/>
          <a:p>
            <a:r>
              <a:rPr lang="en-US" dirty="0"/>
              <a:t>                      </a:t>
            </a:r>
            <a:r>
              <a:rPr lang="en-US" sz="4400" b="1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6" name="Picture 5" descr="A very dark room&#10;&#10;Description automatically generated">
            <a:extLst>
              <a:ext uri="{FF2B5EF4-FFF2-40B4-BE49-F238E27FC236}">
                <a16:creationId xmlns:a16="http://schemas.microsoft.com/office/drawing/2014/main" id="{5DE2BC30-039E-4E82-B89A-E1AEB09A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290" y="-8467"/>
            <a:ext cx="2656751" cy="1798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CB4016-8855-41F9-A778-B82419640137}"/>
              </a:ext>
            </a:extLst>
          </p:cNvPr>
          <p:cNvSpPr txBox="1"/>
          <p:nvPr/>
        </p:nvSpPr>
        <p:spPr>
          <a:xfrm>
            <a:off x="2454965" y="1789549"/>
            <a:ext cx="673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b="0" i="0" dirty="0">
                <a:effectLst/>
                <a:latin typeface="+mj-lt"/>
              </a:rPr>
              <a:t>​</a:t>
            </a:r>
          </a:p>
        </p:txBody>
      </p:sp>
      <p:pic>
        <p:nvPicPr>
          <p:cNvPr id="9" name="Content Placeholder 8" descr="Stock market graph on display">
            <a:extLst>
              <a:ext uri="{FF2B5EF4-FFF2-40B4-BE49-F238E27FC236}">
                <a16:creationId xmlns:a16="http://schemas.microsoft.com/office/drawing/2014/main" id="{EF26EA34-0454-4454-B783-45F9AD18E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5080" y="1480667"/>
            <a:ext cx="8754901" cy="4767733"/>
          </a:xfrm>
        </p:spPr>
      </p:pic>
    </p:spTree>
    <p:extLst>
      <p:ext uri="{BB962C8B-B14F-4D97-AF65-F5344CB8AC3E}">
        <p14:creationId xmlns:p14="http://schemas.microsoft.com/office/powerpoint/2010/main" val="1315476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MUNA INVESTMENTS GROUP</vt:lpstr>
      <vt:lpstr>                    SCOPE AHEAD</vt:lpstr>
      <vt:lpstr>                    APP DESCRIPTION</vt:lpstr>
      <vt:lpstr>                      OBJECTIVES</vt:lpstr>
      <vt:lpstr>                    INITIAL DRAFT</vt:lpstr>
      <vt:lpstr>                    LESSON LEARNED</vt:lpstr>
      <vt:lpstr>                        OUR LOGO</vt:lpstr>
      <vt:lpstr>                     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MUNA INVESTMENTS GROUP</dc:title>
  <dc:creator>Victor Esonu</dc:creator>
  <cp:lastModifiedBy>Victor Esonu</cp:lastModifiedBy>
  <cp:revision>8</cp:revision>
  <dcterms:created xsi:type="dcterms:W3CDTF">2020-09-02T22:13:36Z</dcterms:created>
  <dcterms:modified xsi:type="dcterms:W3CDTF">2020-09-03T14:21:05Z</dcterms:modified>
</cp:coreProperties>
</file>