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1569-5E24-4049-8B23-C2809ED52A5A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A434-C24F-43BB-83B2-87E31635C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43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1569-5E24-4049-8B23-C2809ED52A5A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A434-C24F-43BB-83B2-87E31635C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0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1569-5E24-4049-8B23-C2809ED52A5A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A434-C24F-43BB-83B2-87E31635C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14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1569-5E24-4049-8B23-C2809ED52A5A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A434-C24F-43BB-83B2-87E31635C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79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1569-5E24-4049-8B23-C2809ED52A5A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A434-C24F-43BB-83B2-87E31635C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0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1569-5E24-4049-8B23-C2809ED52A5A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A434-C24F-43BB-83B2-87E31635C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1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1569-5E24-4049-8B23-C2809ED52A5A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A434-C24F-43BB-83B2-87E31635C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47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1569-5E24-4049-8B23-C2809ED52A5A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A434-C24F-43BB-83B2-87E31635C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79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1569-5E24-4049-8B23-C2809ED52A5A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A434-C24F-43BB-83B2-87E31635C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72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1569-5E24-4049-8B23-C2809ED52A5A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A434-C24F-43BB-83B2-87E31635C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81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1569-5E24-4049-8B23-C2809ED52A5A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A434-C24F-43BB-83B2-87E31635C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93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1569-5E24-4049-8B23-C2809ED52A5A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A434-C24F-43BB-83B2-87E31635C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9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6115" y="1685749"/>
            <a:ext cx="1200751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Отчёт по производственной практике</a:t>
            </a: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55758" y="624899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Вологда,</a:t>
            </a:r>
          </a:p>
          <a:p>
            <a:pPr algn="ctr"/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2022г.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80456" y="203541"/>
            <a:ext cx="9178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профессиональное образовательное учреждение Вологодской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«Вологодский колледж связи и информационных технологий»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81897" y="410587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ИСП-320р: 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Гагиной Анны Андреевны</a:t>
            </a:r>
          </a:p>
          <a:p>
            <a:pPr algn="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организации: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Воронин Николай Владимирович</a:t>
            </a:r>
          </a:p>
          <a:p>
            <a:pPr algn="r"/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колледжа: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Зернова Наталья Вениаминовна</a:t>
            </a:r>
          </a:p>
        </p:txBody>
      </p:sp>
    </p:spTree>
    <p:extLst>
      <p:ext uri="{BB962C8B-B14F-4D97-AF65-F5344CB8AC3E}">
        <p14:creationId xmlns:p14="http://schemas.microsoft.com/office/powerpoint/2010/main" val="35077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783" y="-1"/>
            <a:ext cx="10515600" cy="100212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Верстка сайта. Подключение стилей.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шапки и написание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блоках.</a:t>
            </a:r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pc\Downloads\image.psd (1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89"/>
          <a:stretch/>
        </p:blipFill>
        <p:spPr bwMode="auto">
          <a:xfrm>
            <a:off x="2522530" y="1002121"/>
            <a:ext cx="7112105" cy="1453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pc\Downloads\image.ps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0" y="2560320"/>
            <a:ext cx="7103622" cy="4231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31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3122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Готовый сайт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pc\Desktop\Desktop - 161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" b="4450"/>
          <a:stretch/>
        </p:blipFill>
        <p:spPr bwMode="auto">
          <a:xfrm>
            <a:off x="4993481" y="531223"/>
            <a:ext cx="2272234" cy="63267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273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366" y="2550977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0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Бюджетное учреждение в сфере информационных технологий Вологодской области «Центр информационных технологий»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096000" y="6292838"/>
            <a:ext cx="5144589" cy="130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Адрес: г. Вологда, ул. Герцена, д. 27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0" y="1325563"/>
            <a:ext cx="8061960" cy="4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место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454" y="1128973"/>
            <a:ext cx="8297091" cy="534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БУ ВО «ЦИТ»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74" y="1203643"/>
            <a:ext cx="10591126" cy="519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сайта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45" y="1148960"/>
            <a:ext cx="9467509" cy="55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3" y="180295"/>
            <a:ext cx="10365786" cy="653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8" y="113212"/>
            <a:ext cx="8830763" cy="66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019"/>
          <a:stretch/>
        </p:blipFill>
        <p:spPr>
          <a:xfrm>
            <a:off x="1854925" y="174171"/>
            <a:ext cx="8262936" cy="63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77" y="66493"/>
            <a:ext cx="2233152" cy="6687050"/>
          </a:xfrm>
        </p:spPr>
      </p:pic>
    </p:spTree>
    <p:extLst>
      <p:ext uri="{BB962C8B-B14F-4D97-AF65-F5344CB8AC3E}">
        <p14:creationId xmlns:p14="http://schemas.microsoft.com/office/powerpoint/2010/main" val="12555390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103</Words>
  <Application>Microsoft Office PowerPoint</Application>
  <PresentationFormat>Широкоэкранный</PresentationFormat>
  <Paragraphs>22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Бюджетное учреждение в сфере информационных технологий Вологодской области «Центр информационных технологий»</vt:lpstr>
      <vt:lpstr>Рабочее место</vt:lpstr>
      <vt:lpstr>Сайт БУ ВО «ЦИТ»</vt:lpstr>
      <vt:lpstr>Разработка дизайна сайта</vt:lpstr>
      <vt:lpstr>Презентация PowerPoint</vt:lpstr>
      <vt:lpstr>Презентация PowerPoint</vt:lpstr>
      <vt:lpstr>Презентация PowerPoint</vt:lpstr>
      <vt:lpstr>Презентация PowerPoint</vt:lpstr>
      <vt:lpstr>Верстка сайта. Подключение стилей. Создание шапки и написание id в блоках.</vt:lpstr>
      <vt:lpstr>Готовый сайт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RePack by Diakov</cp:lastModifiedBy>
  <cp:revision>13</cp:revision>
  <dcterms:created xsi:type="dcterms:W3CDTF">2022-12-20T17:53:05Z</dcterms:created>
  <dcterms:modified xsi:type="dcterms:W3CDTF">2022-12-21T02:28:06Z</dcterms:modified>
</cp:coreProperties>
</file>