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142E5-C66A-40FA-BCED-BDB1268F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81AEA-86B3-461F-B5AA-7E789ADF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009AE-A0A7-4666-95BF-BE07F87D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9343F-BDE0-4CB3-87DD-AA853F0B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8EE68-7D88-4575-B21E-4B8EB02D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A7114-0FF4-4090-86F9-623D7973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9058C-00CC-47F5-ACEE-B2940532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9FAAF-2D91-4527-BE58-000DA5F4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2A5A-07F3-401D-9530-9B42B10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B73EF-5118-442B-AB92-7552D7E5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112288-9196-43FF-94FB-D2FE66CE4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F0B56-9FA1-4487-A31F-B1974A08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48D4-F39F-45BD-ACE6-E3A9950D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CBFEC-D0BD-4B86-B3E3-1E2BC823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4CAF6-D9A6-4BCD-BBE5-0EFDE04D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0ECC-D575-4E8B-9E5A-E29546D3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6CB6A-5D3B-4880-AD3F-4E8DBCA0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3C4A0-2070-43DC-B0B3-1354AF2A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016A-7752-45B6-80EA-D5E290A4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03026-29C7-4727-B4B0-169EA905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5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3C685-7792-4BBB-9666-DD7529D2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398C4-0091-4F47-87A1-19753226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E2866-FBAF-4B90-8C02-C2269BE3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6D604-5FF3-40AC-BC7F-3C3A6BB7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5C16E-5F6A-4399-A130-1D611461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AE136-3692-4151-B461-3CE12745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A2F90-DCBD-43B3-8935-078763D2D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D6A6-EBBE-44F5-9958-D3271956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69DC6-530A-4173-8C9A-285DBA46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D8CDA2-B9A0-4235-8921-763CBE9C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4A4D7-ABDF-4BA8-B3A1-B427A846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2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3DB8-7F26-442D-91D2-1D5F6003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4C372-D5B1-4563-B1D9-004A650D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BC9B9-B445-412F-8132-6C75F7300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DA8E0A-6071-4E36-AB02-C6315A058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C0F9C-070B-477D-8E84-C43AFCB37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DDB4FF-8B05-4DB7-B16F-36DFE959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7A76F-53F0-47E1-B6BA-F3C3A5D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4355EE-1C63-47E7-8373-A2C2F210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0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082A6-FACB-4141-9637-E1AD35D2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7C7AF8-D8EA-45D8-8A02-BDC191EE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9F9528-7AB4-4639-BFDE-A4161154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27E0F3-F7C2-4C63-9D75-D944454B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9C9-2CD1-4D73-9740-4C8278C2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93DAC-F1F9-4961-8843-37970E94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D7EBA-0A06-42BB-A5BF-BFF5DA19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9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D0BAB-4047-4F36-AF47-CF7A31F8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6C126-E119-437A-A69A-CD6ABDA7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5F9BF-5CDB-4C0D-A791-E0C044C7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6A561-25F2-48D9-9CC3-AC1E2FF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E73BC-25AD-4648-A948-9F5139ED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2A8C9-C766-4778-81CD-58829501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8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B2EE-FD91-499D-A6D7-176A9DE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AD2E-2731-4DEE-B1E6-36E4F99AF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812CB-20F9-4D0C-B441-3655380C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211DE-B5D5-49C8-9F1E-E23F8E22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4D754-4FBA-4517-99AF-4680B136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C844C-B110-4C10-894A-9F6C269B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8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85638A-B9A7-4DE2-9E1B-3BEC97CB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B21EF-3934-4E86-9120-7F92E173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D3B1B-995B-44B9-BC2D-2656CED57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9B61-690A-4CCE-AEC1-B32C751A285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29CAA-6007-480F-936B-EF4FF525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F39E4-A1F1-4665-B34E-AC5D9C4AB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BA4F2-70BA-4F25-9002-377D0902F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9F16-1B1F-4ADA-B88E-F0D1886AB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ED497-E5FE-417A-90AA-778272639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6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83B5-821C-419A-9712-77FA7C08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en-US" altLang="ko-KR" dirty="0"/>
              <a:t>servlet &amp; WAS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2563AA-CEC0-4B86-B9F6-1F5D8D1F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810" y="1825625"/>
            <a:ext cx="8798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Jsp servlet &amp; 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Daeyong</dc:creator>
  <cp:lastModifiedBy>Jung Daeyong</cp:lastModifiedBy>
  <cp:revision>2</cp:revision>
  <dcterms:created xsi:type="dcterms:W3CDTF">2020-10-29T12:25:25Z</dcterms:created>
  <dcterms:modified xsi:type="dcterms:W3CDTF">2020-10-30T12:17:38Z</dcterms:modified>
</cp:coreProperties>
</file>