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42E5-C66A-40FA-BCED-BDB1268F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81AEA-86B3-461F-B5AA-7E789ADF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009AE-A0A7-4666-95BF-BE07F87D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9343F-BDE0-4CB3-87DD-AA853F0B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8EE68-7D88-4575-B21E-4B8EB02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7114-0FF4-4090-86F9-623D7973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9058C-00CC-47F5-ACEE-B2940532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9FAAF-2D91-4527-BE58-000DA5F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2A5A-07F3-401D-9530-9B42B10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B73EF-5118-442B-AB92-7552D7E5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2288-9196-43FF-94FB-D2FE66CE4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F0B56-9FA1-4487-A31F-B1974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48D4-F39F-45BD-ACE6-E3A9950D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CBFEC-D0BD-4B86-B3E3-1E2BC823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4CAF6-D9A6-4BCD-BBE5-0EFDE04D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0ECC-D575-4E8B-9E5A-E29546D3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6CB6A-5D3B-4880-AD3F-4E8DBCA0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3C4A0-2070-43DC-B0B3-1354AF2A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016A-7752-45B6-80EA-D5E290A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03026-29C7-4727-B4B0-169EA905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C685-7792-4BBB-9666-DD7529D2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398C4-0091-4F47-87A1-19753226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E2866-FBAF-4B90-8C02-C2269BE3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6D604-5FF3-40AC-BC7F-3C3A6BB7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5C16E-5F6A-4399-A130-1D611461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E136-3692-4151-B461-3CE12745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A2F90-DCBD-43B3-8935-078763D2D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D6A6-EBBE-44F5-9958-D3271956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69DC6-530A-4173-8C9A-285DBA4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8CDA2-B9A0-4235-8921-763CBE9C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4A4D7-ABDF-4BA8-B3A1-B427A846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2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3DB8-7F26-442D-91D2-1D5F6003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4C372-D5B1-4563-B1D9-004A650D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BC9B9-B445-412F-8132-6C75F730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A8E0A-6071-4E36-AB02-C6315A05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C0F9C-070B-477D-8E84-C43AFCB3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DB4FF-8B05-4DB7-B16F-36DFE959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7A76F-53F0-47E1-B6BA-F3C3A5D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355EE-1C63-47E7-8373-A2C2F210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82A6-FACB-4141-9637-E1AD35D2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C7AF8-D8EA-45D8-8A02-BDC191E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F9528-7AB4-4639-BFDE-A4161154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27E0F3-F7C2-4C63-9D75-D944454B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9C9-2CD1-4D73-9740-4C8278C2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93DAC-F1F9-4961-8843-37970E9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D7EBA-0A06-42BB-A5BF-BFF5DA19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0BAB-4047-4F36-AF47-CF7A31F8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C126-E119-437A-A69A-CD6ABDA7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5F9BF-5CDB-4C0D-A791-E0C044C7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6A561-25F2-48D9-9CC3-AC1E2FF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E73BC-25AD-4648-A948-9F5139ED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2A8C9-C766-4778-81CD-58829501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8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B2EE-FD91-499D-A6D7-176A9DE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AD2E-2731-4DEE-B1E6-36E4F99AF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812CB-20F9-4D0C-B441-3655380C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211DE-B5D5-49C8-9F1E-E23F8E2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4D754-4FBA-4517-99AF-4680B136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C844C-B110-4C10-894A-9F6C269B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5638A-B9A7-4DE2-9E1B-3BEC97CB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B21EF-3934-4E86-9120-7F92E173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D3B1B-995B-44B9-BC2D-2656CED57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9B61-690A-4CCE-AEC1-B32C751A2850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29CAA-6007-480F-936B-EF4FF525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39E4-A1F1-4665-B34E-AC5D9C4AB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CBD1-6CB4-4A29-8F56-A305CA947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2C9F16-1B1F-4ADA-B88E-F0D1886A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29009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Server</a:t>
            </a:r>
            <a:r>
              <a:rPr lang="ko-KR" altLang="en-US" sz="4800" dirty="0"/>
              <a:t> </a:t>
            </a:r>
            <a:r>
              <a:rPr lang="en-US" altLang="ko-KR" sz="4800" dirty="0"/>
              <a:t>and</a:t>
            </a:r>
            <a:r>
              <a:rPr lang="ko-KR" altLang="en-US" sz="4800" dirty="0"/>
              <a:t> </a:t>
            </a:r>
            <a:r>
              <a:rPr lang="en-US" altLang="ko-KR" sz="4800" dirty="0"/>
              <a:t>Server Language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ED497-E5FE-417A-90AA-77827263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SNU Linguistics &amp; CSE </a:t>
            </a:r>
          </a:p>
          <a:p>
            <a:pPr algn="l"/>
            <a:r>
              <a:rPr lang="en-US" altLang="ko-KR" sz="2000" dirty="0" err="1"/>
              <a:t>Jeong</a:t>
            </a:r>
            <a:r>
              <a:rPr lang="en-US" altLang="ko-KR" sz="2000" dirty="0"/>
              <a:t> Daeyong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36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Server and its mechanism</a:t>
            </a:r>
          </a:p>
          <a:p>
            <a:pPr marL="0" indent="0">
              <a:buNone/>
            </a:pPr>
            <a:r>
              <a:rPr lang="en-US" altLang="ko-KR" sz="1700" dirty="0"/>
              <a:t>1.1. Concept of server</a:t>
            </a:r>
          </a:p>
          <a:p>
            <a:pPr marL="0" indent="0">
              <a:buNone/>
            </a:pPr>
            <a:r>
              <a:rPr lang="en-US" altLang="ko-KR" sz="1700" dirty="0"/>
              <a:t>1.2. Server mechanism </a:t>
            </a:r>
          </a:p>
          <a:p>
            <a:pPr marL="0" indent="0">
              <a:buNone/>
            </a:pPr>
            <a:r>
              <a:rPr lang="en-US" altLang="ko-KR" sz="1700" dirty="0"/>
              <a:t>1.3. Server and Internet</a:t>
            </a:r>
          </a:p>
          <a:p>
            <a:pPr marL="0" indent="0">
              <a:buNone/>
            </a:pPr>
            <a:r>
              <a:rPr lang="en-US" altLang="ko-KR" sz="1700" dirty="0"/>
              <a:t>1.4. Server OS</a:t>
            </a:r>
          </a:p>
          <a:p>
            <a:pPr marL="0" indent="0">
              <a:buNone/>
            </a:pPr>
            <a:r>
              <a:rPr lang="en-US" altLang="ko-KR" sz="1700" dirty="0"/>
              <a:t>1.5. Web Application Server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2400" dirty="0"/>
              <a:t>2. Server side script language</a:t>
            </a:r>
          </a:p>
          <a:p>
            <a:pPr marL="0" indent="0">
              <a:buNone/>
            </a:pPr>
            <a:r>
              <a:rPr lang="en-US" altLang="ko-KR" sz="1700" dirty="0"/>
              <a:t>2.1. JSP</a:t>
            </a:r>
          </a:p>
          <a:p>
            <a:pPr marL="0" indent="0">
              <a:buNone/>
            </a:pPr>
            <a:r>
              <a:rPr lang="en-US" altLang="ko-KR" sz="1700" dirty="0"/>
              <a:t>2.2. ASP</a:t>
            </a:r>
          </a:p>
          <a:p>
            <a:pPr marL="0" indent="0">
              <a:buNone/>
            </a:pPr>
            <a:r>
              <a:rPr lang="en-US" altLang="ko-KR" sz="1700" dirty="0"/>
              <a:t>2.3. PHP</a:t>
            </a:r>
          </a:p>
          <a:p>
            <a:pPr marL="0" indent="0">
              <a:buNone/>
            </a:pPr>
            <a:r>
              <a:rPr lang="en-US" altLang="ko-KR" sz="1700" dirty="0"/>
              <a:t>2.4. Node.js</a:t>
            </a:r>
          </a:p>
          <a:p>
            <a:pPr marL="0" indent="0">
              <a:buNone/>
            </a:pPr>
            <a:r>
              <a:rPr lang="en-US" altLang="ko-KR" sz="1700" dirty="0"/>
              <a:t>2.5. Python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2400" dirty="0"/>
              <a:t>3. Advanced concepts on server</a:t>
            </a:r>
          </a:p>
          <a:p>
            <a:pPr marL="0" indent="0">
              <a:buNone/>
            </a:pPr>
            <a:r>
              <a:rPr lang="en-US" altLang="ko-KR" sz="1800" dirty="0"/>
              <a:t>3.1. Thread</a:t>
            </a:r>
          </a:p>
          <a:p>
            <a:pPr marL="0" indent="0">
              <a:buNone/>
            </a:pPr>
            <a:r>
              <a:rPr lang="en-US" altLang="ko-KR" sz="1800" dirty="0"/>
              <a:t>3.2. Event loop</a:t>
            </a:r>
          </a:p>
          <a:p>
            <a:pPr marL="0" indent="0">
              <a:buNone/>
            </a:pPr>
            <a:r>
              <a:rPr lang="en-US" altLang="ko-KR" sz="1800" dirty="0"/>
              <a:t>3.3. Callback method</a:t>
            </a:r>
          </a:p>
          <a:p>
            <a:pPr marL="0" indent="0">
              <a:buNone/>
            </a:pPr>
            <a:r>
              <a:rPr lang="en-US" altLang="ko-KR" sz="1800" dirty="0"/>
              <a:t>3.4. Synchronous, Asynchronous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5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- concept of server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altLang="ko-KR" dirty="0"/>
              <a:t>Server : computer or device that provides services thru network</a:t>
            </a:r>
          </a:p>
          <a:p>
            <a:pPr>
              <a:buFontTx/>
              <a:buChar char="-"/>
            </a:pPr>
            <a:r>
              <a:rPr lang="en-US" altLang="ko-KR" dirty="0"/>
              <a:t>Client : be provided with services from server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Client sends “request” to server, server returns “response” to client.</a:t>
            </a:r>
          </a:p>
          <a:p>
            <a:pPr>
              <a:buFontTx/>
              <a:buChar char="-"/>
            </a:pPr>
            <a:r>
              <a:rPr lang="en-US" altLang="ko-KR" dirty="0"/>
              <a:t>Server-Client is a relative concept</a:t>
            </a:r>
          </a:p>
          <a:p>
            <a:pPr>
              <a:buFontTx/>
              <a:buChar char="-"/>
            </a:pPr>
            <a:r>
              <a:rPr lang="en-US" altLang="ko-KR" dirty="0"/>
              <a:t>Ex) www : browser – web server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Q) Is server just a computer?</a:t>
            </a:r>
          </a:p>
        </p:txBody>
      </p:sp>
    </p:spTree>
    <p:extLst>
      <p:ext uri="{BB962C8B-B14F-4D97-AF65-F5344CB8AC3E}">
        <p14:creationId xmlns:p14="http://schemas.microsoft.com/office/powerpoint/2010/main" val="30141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- mechanism 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/>
              <a:t>Client side script implemented : sends a request to server</a:t>
            </a:r>
          </a:p>
          <a:p>
            <a:pPr>
              <a:buFontTx/>
              <a:buChar char="-"/>
            </a:pPr>
            <a:r>
              <a:rPr lang="en-US" altLang="ko-KR" dirty="0"/>
              <a:t>Server side script receives and executes it.</a:t>
            </a:r>
          </a:p>
          <a:p>
            <a:pPr>
              <a:buFontTx/>
              <a:buChar char="-"/>
            </a:pPr>
            <a:r>
              <a:rPr lang="en-US" altLang="ko-KR" dirty="0"/>
              <a:t>Server side script organize the result and sends back to client.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mail website</a:t>
            </a:r>
          </a:p>
          <a:p>
            <a:pPr>
              <a:buFontTx/>
              <a:buChar char="-"/>
            </a:pPr>
            <a:r>
              <a:rPr lang="en-US" altLang="ko-KR" dirty="0"/>
              <a:t>Until push “send” button : Client-side script.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2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2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0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83B5-821C-419A-9712-77FA7C08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en-US" altLang="ko-KR" dirty="0"/>
              <a:t>servlet &amp; WAS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2563AA-CEC0-4B86-B9F6-1F5D8D1F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10" y="1825625"/>
            <a:ext cx="8798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211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Server and Server Language</vt:lpstr>
      <vt:lpstr>Table of Contents</vt:lpstr>
      <vt:lpstr>1. Server and its mechanism - concept of server</vt:lpstr>
      <vt:lpstr>1. Server and its mechanism - mechanism  </vt:lpstr>
      <vt:lpstr>2. </vt:lpstr>
      <vt:lpstr>PowerPoint 프레젠테이션</vt:lpstr>
      <vt:lpstr>PowerPoint 프레젠테이션</vt:lpstr>
      <vt:lpstr>PowerPoint 프레젠테이션</vt:lpstr>
      <vt:lpstr>Jsp servlet &amp;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and Server Language</dc:title>
  <dc:creator>Jung Daeyong</dc:creator>
  <cp:lastModifiedBy>Jung Daeyong</cp:lastModifiedBy>
  <cp:revision>7</cp:revision>
  <dcterms:created xsi:type="dcterms:W3CDTF">2020-10-30T15:02:23Z</dcterms:created>
  <dcterms:modified xsi:type="dcterms:W3CDTF">2020-10-31T06:12:40Z</dcterms:modified>
</cp:coreProperties>
</file>