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7"/>
  </p:notesMasterIdLst>
  <p:sldIdLst>
    <p:sldId id="293" r:id="rId4"/>
    <p:sldId id="294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凱 黃" initials="昱凱" lastIdx="1" clrIdx="0">
    <p:extLst>
      <p:ext uri="{19B8F6BF-5375-455C-9EA6-DF929625EA0E}">
        <p15:presenceInfo xmlns:p15="http://schemas.microsoft.com/office/powerpoint/2012/main" userId="2c6c68b24922c8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832"/>
    <a:srgbClr val="F4AE59"/>
    <a:srgbClr val="748398"/>
    <a:srgbClr val="FFFF00"/>
    <a:srgbClr val="FEF3CC"/>
    <a:srgbClr val="F07238"/>
    <a:srgbClr val="FACA47"/>
    <a:srgbClr val="FCE7C9"/>
    <a:srgbClr val="F8C045"/>
    <a:srgbClr val="FAD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25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200" y="92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aoming/Downloads/Food%20Bank%20Organization%20Infographics%20by%20Slidesgo%20-%20&#21103;&#26412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gaoming/Downloads/Food%20Bank%20Organization%20Infographics%20by%20Slidesgo%20-%20&#21103;&#26412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1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gradFill flip="none" rotWithShape="1">
              <a:gsLst>
                <a:gs pos="0">
                  <a:schemeClr val="accent2">
                    <a:tint val="65000"/>
                  </a:schemeClr>
                </a:gs>
                <a:gs pos="75000">
                  <a:schemeClr val="accent2">
                    <a:tint val="65000"/>
                    <a:lumMod val="60000"/>
                    <a:lumOff val="40000"/>
                  </a:schemeClr>
                </a:gs>
                <a:gs pos="51000">
                  <a:schemeClr val="accent2">
                    <a:tint val="65000"/>
                    <a:alpha val="75000"/>
                  </a:schemeClr>
                </a:gs>
                <a:gs pos="100000">
                  <a:schemeClr val="accent2">
                    <a:tint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0-274C-8D46-B397-D9A428EA58D7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1-274C-8D46-B397-D9A428EA58D7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2-274C-8D46-B397-D9A428EA58D7}"/>
              </c:ext>
            </c:extLst>
          </c:dPt>
          <c:cat>
            <c:strRef>
              <c:f>'Graph 3'!$A$1:$A$2</c:f>
              <c:strCache>
                <c:ptCount val="2"/>
                <c:pt idx="0">
                  <c:v>文本清理</c:v>
                </c:pt>
                <c:pt idx="1">
                  <c:v>基礎模型</c:v>
                </c:pt>
              </c:strCache>
            </c:strRef>
          </c:cat>
          <c:val>
            <c:numRef>
              <c:f>'Graph 3'!$B$1:$B$2</c:f>
              <c:numCache>
                <c:formatCode>General</c:formatCode>
                <c:ptCount val="2"/>
                <c:pt idx="0">
                  <c:v>1.78</c:v>
                </c:pt>
                <c:pt idx="1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4C-8D46-B397-D9A428EA58D7}"/>
            </c:ext>
          </c:extLst>
        </c:ser>
        <c:ser>
          <c:idx val="1"/>
          <c:order val="1"/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4-274C-8D46-B397-D9A428EA58D7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5-274C-8D46-B397-D9A428EA58D7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6-274C-8D46-B397-D9A428EA58D7}"/>
              </c:ext>
            </c:extLst>
          </c:dPt>
          <c:cat>
            <c:strRef>
              <c:f>'Graph 3'!$A$1:$A$2</c:f>
              <c:strCache>
                <c:ptCount val="2"/>
                <c:pt idx="0">
                  <c:v>文本清理</c:v>
                </c:pt>
                <c:pt idx="1">
                  <c:v>基礎模型</c:v>
                </c:pt>
              </c:strCache>
            </c:strRef>
          </c:cat>
          <c:val>
            <c:numRef>
              <c:f>'Graph 3'!$C$1:$C$2</c:f>
              <c:numCache>
                <c:formatCode>General</c:formatCode>
                <c:ptCount val="2"/>
                <c:pt idx="0">
                  <c:v>0.34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74C-8D46-B397-D9A428EA58D7}"/>
            </c:ext>
          </c:extLst>
        </c:ser>
        <c:ser>
          <c:idx val="2"/>
          <c:order val="2"/>
          <c:spPr>
            <a:gradFill flip="none" rotWithShape="1">
              <a:gsLst>
                <a:gs pos="0">
                  <a:schemeClr val="accent2">
                    <a:shade val="65000"/>
                  </a:schemeClr>
                </a:gs>
                <a:gs pos="75000">
                  <a:schemeClr val="accent2">
                    <a:shade val="65000"/>
                    <a:lumMod val="60000"/>
                    <a:lumOff val="40000"/>
                  </a:schemeClr>
                </a:gs>
                <a:gs pos="51000">
                  <a:schemeClr val="accent2">
                    <a:shade val="65000"/>
                    <a:alpha val="75000"/>
                  </a:schemeClr>
                </a:gs>
                <a:gs pos="100000">
                  <a:schemeClr val="accent2">
                    <a:shade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8-274C-8D46-B397-D9A428EA58D7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9-274C-8D46-B397-D9A428EA58D7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A-274C-8D46-B397-D9A428EA58D7}"/>
              </c:ext>
            </c:extLst>
          </c:dPt>
          <c:cat>
            <c:strRef>
              <c:f>'Graph 3'!$A$1:$A$2</c:f>
              <c:strCache>
                <c:ptCount val="2"/>
                <c:pt idx="0">
                  <c:v>文本清理</c:v>
                </c:pt>
                <c:pt idx="1">
                  <c:v>基礎模型</c:v>
                </c:pt>
              </c:strCache>
            </c:strRef>
          </c:cat>
          <c:val>
            <c:numRef>
              <c:f>'Graph 3'!$D$1:$D$2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B-274C-8D46-B397-D9A428EA58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881309173"/>
        <c:axId val="1153284194"/>
      </c:barChart>
      <c:catAx>
        <c:axId val="88130917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3284194"/>
        <c:crosses val="autoZero"/>
        <c:auto val="1"/>
        <c:lblAlgn val="ctr"/>
        <c:lblOffset val="100"/>
        <c:noMultiLvlLbl val="1"/>
      </c:catAx>
      <c:valAx>
        <c:axId val="115328419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13091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1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1"/>
        <c:ser>
          <c:idx val="0"/>
          <c:order val="0"/>
          <c:spPr>
            <a:gradFill flip="none" rotWithShape="1">
              <a:gsLst>
                <a:gs pos="0">
                  <a:schemeClr val="accent2">
                    <a:tint val="65000"/>
                  </a:schemeClr>
                </a:gs>
                <a:gs pos="75000">
                  <a:schemeClr val="accent2">
                    <a:tint val="65000"/>
                    <a:lumMod val="60000"/>
                    <a:lumOff val="40000"/>
                  </a:schemeClr>
                </a:gs>
                <a:gs pos="51000">
                  <a:schemeClr val="accent2">
                    <a:tint val="65000"/>
                    <a:alpha val="75000"/>
                  </a:schemeClr>
                </a:gs>
                <a:gs pos="100000">
                  <a:schemeClr val="accent2">
                    <a:tint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0-BD3F-7448-9445-A7B9066ADF1D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1-BD3F-7448-9445-A7B9066ADF1D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2-BD3F-7448-9445-A7B9066ADF1D}"/>
              </c:ext>
            </c:extLst>
          </c:dPt>
          <c:cat>
            <c:strRef>
              <c:f>'Graph 3'!$A$1:$A$2</c:f>
              <c:strCache>
                <c:ptCount val="2"/>
                <c:pt idx="0">
                  <c:v>文本清理</c:v>
                </c:pt>
                <c:pt idx="1">
                  <c:v>基礎模型</c:v>
                </c:pt>
              </c:strCache>
            </c:strRef>
          </c:cat>
          <c:val>
            <c:numRef>
              <c:f>'Graph 3'!$B$1:$B$2</c:f>
              <c:numCache>
                <c:formatCode>General</c:formatCode>
                <c:ptCount val="2"/>
                <c:pt idx="0">
                  <c:v>1.78</c:v>
                </c:pt>
                <c:pt idx="1">
                  <c:v>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D3F-7448-9445-A7B9066ADF1D}"/>
            </c:ext>
          </c:extLst>
        </c:ser>
        <c:ser>
          <c:idx val="1"/>
          <c:order val="1"/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4-BD3F-7448-9445-A7B9066ADF1D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5-BD3F-7448-9445-A7B9066ADF1D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6-BD3F-7448-9445-A7B9066ADF1D}"/>
              </c:ext>
            </c:extLst>
          </c:dPt>
          <c:cat>
            <c:strRef>
              <c:f>'Graph 3'!$A$1:$A$2</c:f>
              <c:strCache>
                <c:ptCount val="2"/>
                <c:pt idx="0">
                  <c:v>文本清理</c:v>
                </c:pt>
                <c:pt idx="1">
                  <c:v>基礎模型</c:v>
                </c:pt>
              </c:strCache>
            </c:strRef>
          </c:cat>
          <c:val>
            <c:numRef>
              <c:f>'Graph 3'!$C$1:$C$2</c:f>
              <c:numCache>
                <c:formatCode>General</c:formatCode>
                <c:ptCount val="2"/>
                <c:pt idx="0">
                  <c:v>0.34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D3F-7448-9445-A7B9066ADF1D}"/>
            </c:ext>
          </c:extLst>
        </c:ser>
        <c:ser>
          <c:idx val="2"/>
          <c:order val="2"/>
          <c:spPr>
            <a:gradFill flip="none" rotWithShape="1">
              <a:gsLst>
                <a:gs pos="0">
                  <a:schemeClr val="accent2">
                    <a:shade val="65000"/>
                  </a:schemeClr>
                </a:gs>
                <a:gs pos="75000">
                  <a:schemeClr val="accent2">
                    <a:shade val="65000"/>
                    <a:lumMod val="60000"/>
                    <a:lumOff val="40000"/>
                  </a:schemeClr>
                </a:gs>
                <a:gs pos="51000">
                  <a:schemeClr val="accent2">
                    <a:shade val="65000"/>
                    <a:alpha val="75000"/>
                  </a:schemeClr>
                </a:gs>
                <a:gs pos="100000">
                  <a:schemeClr val="accent2">
                    <a:shade val="65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1"/>
          <c:dPt>
            <c:idx val="0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8-BD3F-7448-9445-A7B9066ADF1D}"/>
              </c:ext>
            </c:extLst>
          </c:dPt>
          <c:dPt>
            <c:idx val="1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9-BD3F-7448-9445-A7B9066ADF1D}"/>
              </c:ext>
            </c:extLst>
          </c:dPt>
          <c:dPt>
            <c:idx val="2"/>
            <c:invertIfNegative val="1"/>
            <c:bubble3D val="0"/>
            <c:extLst>
              <c:ext xmlns:c16="http://schemas.microsoft.com/office/drawing/2014/chart" uri="{C3380CC4-5D6E-409C-BE32-E72D297353CC}">
                <c16:uniqueId val="{0000000A-BD3F-7448-9445-A7B9066ADF1D}"/>
              </c:ext>
            </c:extLst>
          </c:dPt>
          <c:cat>
            <c:strRef>
              <c:f>'Graph 3'!$A$1:$A$2</c:f>
              <c:strCache>
                <c:ptCount val="2"/>
                <c:pt idx="0">
                  <c:v>文本清理</c:v>
                </c:pt>
                <c:pt idx="1">
                  <c:v>基礎模型</c:v>
                </c:pt>
              </c:strCache>
            </c:strRef>
          </c:cat>
          <c:val>
            <c:numRef>
              <c:f>'Graph 3'!$D$1:$D$2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B-BD3F-7448-9445-A7B9066AD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881309173"/>
        <c:axId val="1153284194"/>
      </c:barChart>
      <c:catAx>
        <c:axId val="88130917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53284194"/>
        <c:crosses val="autoZero"/>
        <c:auto val="1"/>
        <c:lblAlgn val="ctr"/>
        <c:lblOffset val="100"/>
        <c:noMultiLvlLbl val="1"/>
      </c:catAx>
      <c:valAx>
        <c:axId val="115328419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88130917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A9F64-C43F-7547-9D8D-161F39FF27F5}" type="datetimeFigureOut">
              <a:rPr kumimoji="1" lang="zh-TW" altLang="en-US" smtClean="0"/>
              <a:t>2022/1/18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02E02-E66E-9B4D-AA3A-A724AE5490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3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2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2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75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E78B0-612C-4831-94E5-122CED60D0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32C671DE-CF36-4B5C-B610-4913C1C3AB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A4BB-9337-4070-8DB3-F361ACC4496C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78CDADD-7BB2-4910-BF83-9C3600C33FB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19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>
            <a:extLst>
              <a:ext uri="{FF2B5EF4-FFF2-40B4-BE49-F238E27FC236}">
                <a16:creationId xmlns:a16="http://schemas.microsoft.com/office/drawing/2014/main" id="{EE289FF9-BA24-4B74-91D0-A352EED5CA14}"/>
              </a:ext>
            </a:extLst>
          </p:cNvPr>
          <p:cNvSpPr/>
          <p:nvPr userDrawn="1"/>
        </p:nvSpPr>
        <p:spPr>
          <a:xfrm>
            <a:off x="3683725" y="1301929"/>
            <a:ext cx="5029200" cy="5029200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881F345-7416-4CA4-813E-57AAA18D7E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28CAD-AAB2-4FAD-8B07-DA86876356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699658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80868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ame 15">
            <a:extLst>
              <a:ext uri="{FF2B5EF4-FFF2-40B4-BE49-F238E27FC236}">
                <a16:creationId xmlns:a16="http://schemas.microsoft.com/office/drawing/2014/main" id="{28E07EC3-455D-498E-8678-25495A9A603D}"/>
              </a:ext>
            </a:extLst>
          </p:cNvPr>
          <p:cNvSpPr/>
          <p:nvPr userDrawn="1"/>
        </p:nvSpPr>
        <p:spPr>
          <a:xfrm>
            <a:off x="5706238" y="1134290"/>
            <a:ext cx="5658448" cy="2749733"/>
          </a:xfrm>
          <a:prstGeom prst="frame">
            <a:avLst>
              <a:gd name="adj1" fmla="val 13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061880F9-20D3-4626-A329-F4C73B4556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68938" y="1889760"/>
            <a:ext cx="3277824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F69E93-AE09-4200-A06B-AF62BA2DEF83}"/>
              </a:ext>
            </a:extLst>
          </p:cNvPr>
          <p:cNvSpPr/>
          <p:nvPr userDrawn="1"/>
        </p:nvSpPr>
        <p:spPr>
          <a:xfrm>
            <a:off x="0" y="0"/>
            <a:ext cx="3918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10B3C62-656F-435D-9524-4DDA6D575D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77707" y="-1"/>
            <a:ext cx="3277824" cy="364889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</p:spTree>
    <p:extLst>
      <p:ext uri="{BB962C8B-B14F-4D97-AF65-F5344CB8AC3E}">
        <p14:creationId xmlns:p14="http://schemas.microsoft.com/office/powerpoint/2010/main" val="3633001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4E94AA2-6741-4B89-86E7-853BEEED44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3283" y="609602"/>
            <a:ext cx="4357687" cy="56387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9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012822-4416-4F80-A10A-43EECCA89C04}"/>
              </a:ext>
            </a:extLst>
          </p:cNvPr>
          <p:cNvSpPr/>
          <p:nvPr userDrawn="1"/>
        </p:nvSpPr>
        <p:spPr>
          <a:xfrm>
            <a:off x="-19049" y="15240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2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2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945D968-BD9C-4190-898A-1E98635760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050" y="0"/>
            <a:ext cx="12211051" cy="4691270"/>
          </a:xfrm>
          <a:custGeom>
            <a:avLst/>
            <a:gdLst>
              <a:gd name="connsiteX0" fmla="*/ 0 w 12211051"/>
              <a:gd name="connsiteY0" fmla="*/ 0 h 4691270"/>
              <a:gd name="connsiteX1" fmla="*/ 12211051 w 12211051"/>
              <a:gd name="connsiteY1" fmla="*/ 0 h 4691270"/>
              <a:gd name="connsiteX2" fmla="*/ 12211051 w 12211051"/>
              <a:gd name="connsiteY2" fmla="*/ 2792547 h 4691270"/>
              <a:gd name="connsiteX3" fmla="*/ 11803470 w 12211051"/>
              <a:gd name="connsiteY3" fmla="*/ 3063047 h 4691270"/>
              <a:gd name="connsiteX4" fmla="*/ 6115051 w 12211051"/>
              <a:gd name="connsiteY4" fmla="*/ 4691270 h 4691270"/>
              <a:gd name="connsiteX5" fmla="*/ 426632 w 12211051"/>
              <a:gd name="connsiteY5" fmla="*/ 3063047 h 4691270"/>
              <a:gd name="connsiteX6" fmla="*/ 0 w 12211051"/>
              <a:gd name="connsiteY6" fmla="*/ 2779903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11051" h="4691270">
                <a:moveTo>
                  <a:pt x="0" y="0"/>
                </a:moveTo>
                <a:lnTo>
                  <a:pt x="12211051" y="0"/>
                </a:lnTo>
                <a:lnTo>
                  <a:pt x="12211051" y="2792547"/>
                </a:lnTo>
                <a:lnTo>
                  <a:pt x="11803470" y="3063047"/>
                </a:lnTo>
                <a:cubicBezTo>
                  <a:pt x="10153287" y="4094971"/>
                  <a:pt x="8203683" y="4691270"/>
                  <a:pt x="6115051" y="4691270"/>
                </a:cubicBezTo>
                <a:cubicBezTo>
                  <a:pt x="4026419" y="4691270"/>
                  <a:pt x="2076815" y="4094971"/>
                  <a:pt x="426632" y="3063047"/>
                </a:cubicBezTo>
                <a:lnTo>
                  <a:pt x="0" y="27799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B92CFF-A727-4E94-A1E2-1FF95FB24D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75EE72-42AA-4A0B-A52A-4E7784D1C6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DBFC563-895A-4F00-B84C-2020875970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373820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CCFF0BFD-D27D-472F-8609-6A70CC4B32D9}"/>
              </a:ext>
            </a:extLst>
          </p:cNvPr>
          <p:cNvSpPr/>
          <p:nvPr userDrawn="1"/>
        </p:nvSpPr>
        <p:spPr>
          <a:xfrm>
            <a:off x="-72829" y="-120964"/>
            <a:ext cx="7099930" cy="70999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ED67292-5165-491F-87AC-100E6A136F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2608" y="3531407"/>
            <a:ext cx="4212569" cy="3029626"/>
          </a:xfrm>
          <a:custGeom>
            <a:avLst/>
            <a:gdLst>
              <a:gd name="connsiteX0" fmla="*/ 2587894 w 4212569"/>
              <a:gd name="connsiteY0" fmla="*/ 0 h 3029626"/>
              <a:gd name="connsiteX1" fmla="*/ 4212569 w 4212569"/>
              <a:gd name="connsiteY1" fmla="*/ 2581665 h 3029626"/>
              <a:gd name="connsiteX2" fmla="*/ 4097442 w 4212569"/>
              <a:gd name="connsiteY2" fmla="*/ 2651607 h 3029626"/>
              <a:gd name="connsiteX3" fmla="*/ 2604529 w 4212569"/>
              <a:gd name="connsiteY3" fmla="*/ 3029626 h 3029626"/>
              <a:gd name="connsiteX4" fmla="*/ 7398 w 4212569"/>
              <a:gd name="connsiteY4" fmla="*/ 1648743 h 3029626"/>
              <a:gd name="connsiteX5" fmla="*/ 0 w 4212569"/>
              <a:gd name="connsiteY5" fmla="*/ 1636566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2569" h="3029626">
                <a:moveTo>
                  <a:pt x="2587894" y="0"/>
                </a:moveTo>
                <a:lnTo>
                  <a:pt x="4212569" y="2581665"/>
                </a:lnTo>
                <a:lnTo>
                  <a:pt x="4097442" y="2651607"/>
                </a:lnTo>
                <a:cubicBezTo>
                  <a:pt x="3653654" y="2892687"/>
                  <a:pt x="3145083" y="3029626"/>
                  <a:pt x="2604529" y="3029626"/>
                </a:cubicBezTo>
                <a:cubicBezTo>
                  <a:pt x="1523420" y="3029626"/>
                  <a:pt x="570247" y="2481869"/>
                  <a:pt x="7398" y="1648743"/>
                </a:cubicBezTo>
                <a:lnTo>
                  <a:pt x="0" y="1636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1410677-0982-462F-988C-9E699DBD934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69095" y="296968"/>
            <a:ext cx="4212570" cy="3029626"/>
          </a:xfrm>
          <a:custGeom>
            <a:avLst/>
            <a:gdLst>
              <a:gd name="connsiteX0" fmla="*/ 1608042 w 4212570"/>
              <a:gd name="connsiteY0" fmla="*/ 0 h 3029626"/>
              <a:gd name="connsiteX1" fmla="*/ 4205172 w 4212570"/>
              <a:gd name="connsiteY1" fmla="*/ 1380883 h 3029626"/>
              <a:gd name="connsiteX2" fmla="*/ 4212570 w 4212570"/>
              <a:gd name="connsiteY2" fmla="*/ 1393060 h 3029626"/>
              <a:gd name="connsiteX3" fmla="*/ 1624674 w 4212570"/>
              <a:gd name="connsiteY3" fmla="*/ 3029626 h 3029626"/>
              <a:gd name="connsiteX4" fmla="*/ 0 w 4212570"/>
              <a:gd name="connsiteY4" fmla="*/ 447962 h 3029626"/>
              <a:gd name="connsiteX5" fmla="*/ 115129 w 4212570"/>
              <a:gd name="connsiteY5" fmla="*/ 378019 h 3029626"/>
              <a:gd name="connsiteX6" fmla="*/ 1608042 w 4212570"/>
              <a:gd name="connsiteY6" fmla="*/ 0 h 302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570" h="3029626">
                <a:moveTo>
                  <a:pt x="1608042" y="0"/>
                </a:moveTo>
                <a:cubicBezTo>
                  <a:pt x="2689150" y="0"/>
                  <a:pt x="3642324" y="547757"/>
                  <a:pt x="4205172" y="1380883"/>
                </a:cubicBezTo>
                <a:lnTo>
                  <a:pt x="4212570" y="1393060"/>
                </a:lnTo>
                <a:lnTo>
                  <a:pt x="1624674" y="3029626"/>
                </a:lnTo>
                <a:lnTo>
                  <a:pt x="0" y="447962"/>
                </a:lnTo>
                <a:lnTo>
                  <a:pt x="115129" y="378019"/>
                </a:lnTo>
                <a:cubicBezTo>
                  <a:pt x="558917" y="136939"/>
                  <a:pt x="1067487" y="0"/>
                  <a:pt x="16080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FB9C5B7-DE0C-4B12-B0DB-3272E6B3E2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45104" y="819868"/>
            <a:ext cx="3032380" cy="4209576"/>
          </a:xfrm>
          <a:custGeom>
            <a:avLst/>
            <a:gdLst>
              <a:gd name="connsiteX0" fmla="*/ 1400640 w 3032380"/>
              <a:gd name="connsiteY0" fmla="*/ 0 h 4209576"/>
              <a:gd name="connsiteX1" fmla="*/ 3032380 w 3032380"/>
              <a:gd name="connsiteY1" fmla="*/ 2580264 h 4209576"/>
              <a:gd name="connsiteX2" fmla="*/ 443346 w 3032380"/>
              <a:gd name="connsiteY2" fmla="*/ 4209576 h 4209576"/>
              <a:gd name="connsiteX3" fmla="*/ 378020 w 3032380"/>
              <a:gd name="connsiteY3" fmla="*/ 4102046 h 4209576"/>
              <a:gd name="connsiteX4" fmla="*/ 0 w 3032380"/>
              <a:gd name="connsiteY4" fmla="*/ 2609133 h 4209576"/>
              <a:gd name="connsiteX5" fmla="*/ 1380883 w 3032380"/>
              <a:gd name="connsiteY5" fmla="*/ 12002 h 420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2380" h="4209576">
                <a:moveTo>
                  <a:pt x="1400640" y="0"/>
                </a:moveTo>
                <a:lnTo>
                  <a:pt x="3032380" y="2580264"/>
                </a:lnTo>
                <a:lnTo>
                  <a:pt x="443346" y="4209576"/>
                </a:lnTo>
                <a:lnTo>
                  <a:pt x="378020" y="4102046"/>
                </a:lnTo>
                <a:cubicBezTo>
                  <a:pt x="136939" y="3658258"/>
                  <a:pt x="0" y="3149687"/>
                  <a:pt x="0" y="2609133"/>
                </a:cubicBezTo>
                <a:cubicBezTo>
                  <a:pt x="0" y="1528024"/>
                  <a:pt x="547757" y="574851"/>
                  <a:pt x="1380883" y="120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4214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556591"/>
            <a:ext cx="11479696" cy="6042992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9" y="3170583"/>
            <a:ext cx="1089574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09586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1F52E4-0937-444F-8AD3-B1FD32324A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8174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097D96F0-BD2F-4BB4-952C-64666901CE2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456098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E5AD868-2386-4CB4-B210-0441167F4D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11943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41EB254-2AAD-4511-9345-C2189BB805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84022" y="1749287"/>
            <a:ext cx="2351879" cy="33594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60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A65C28F1-592D-4143-ABAD-910376B19CFF}"/>
              </a:ext>
            </a:extLst>
          </p:cNvPr>
          <p:cNvSpPr/>
          <p:nvPr userDrawn="1"/>
        </p:nvSpPr>
        <p:spPr>
          <a:xfrm>
            <a:off x="6643991" y="0"/>
            <a:ext cx="36981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1443AB3-C111-487B-9FFC-DE21D4A4BB42}"/>
              </a:ext>
            </a:extLst>
          </p:cNvPr>
          <p:cNvSpPr/>
          <p:nvPr/>
        </p:nvSpPr>
        <p:spPr>
          <a:xfrm>
            <a:off x="8161506" y="300226"/>
            <a:ext cx="2400531" cy="1651187"/>
          </a:xfrm>
          <a:custGeom>
            <a:avLst/>
            <a:gdLst>
              <a:gd name="connsiteX0" fmla="*/ 1229776 w 1753617"/>
              <a:gd name="connsiteY0" fmla="*/ 474039 h 1206212"/>
              <a:gd name="connsiteX1" fmla="*/ 1118650 w 1753617"/>
              <a:gd name="connsiteY1" fmla="*/ 1037577 h 1206212"/>
              <a:gd name="connsiteX2" fmla="*/ 1227679 w 1753617"/>
              <a:gd name="connsiteY2" fmla="*/ 1039321 h 1206212"/>
              <a:gd name="connsiteX3" fmla="*/ 1229776 w 1753617"/>
              <a:gd name="connsiteY3" fmla="*/ 474039 h 1206212"/>
              <a:gd name="connsiteX4" fmla="*/ 861560 w 1753617"/>
              <a:gd name="connsiteY4" fmla="*/ 0 h 1206212"/>
              <a:gd name="connsiteX5" fmla="*/ 1192678 w 1753617"/>
              <a:gd name="connsiteY5" fmla="*/ 235268 h 1206212"/>
              <a:gd name="connsiteX6" fmla="*/ 1395270 w 1753617"/>
              <a:gd name="connsiteY6" fmla="*/ 172094 h 1206212"/>
              <a:gd name="connsiteX7" fmla="*/ 1753617 w 1753617"/>
              <a:gd name="connsiteY7" fmla="*/ 530443 h 1206212"/>
              <a:gd name="connsiteX8" fmla="*/ 1395270 w 1753617"/>
              <a:gd name="connsiteY8" fmla="*/ 888790 h 1206212"/>
              <a:gd name="connsiteX9" fmla="*/ 1372396 w 1753617"/>
              <a:gd name="connsiteY9" fmla="*/ 887701 h 1206212"/>
              <a:gd name="connsiteX10" fmla="*/ 1372396 w 1753617"/>
              <a:gd name="connsiteY10" fmla="*/ 1206212 h 1206212"/>
              <a:gd name="connsiteX11" fmla="*/ 1231543 w 1753617"/>
              <a:gd name="connsiteY11" fmla="*/ 1206212 h 1206212"/>
              <a:gd name="connsiteX12" fmla="*/ 1227789 w 1753617"/>
              <a:gd name="connsiteY12" fmla="*/ 1039789 h 1206212"/>
              <a:gd name="connsiteX13" fmla="*/ 1176875 w 1753617"/>
              <a:gd name="connsiteY13" fmla="*/ 1039789 h 1206212"/>
              <a:gd name="connsiteX14" fmla="*/ 1173122 w 1753617"/>
              <a:gd name="connsiteY14" fmla="*/ 1206212 h 1206212"/>
              <a:gd name="connsiteX15" fmla="*/ 973672 w 1753617"/>
              <a:gd name="connsiteY15" fmla="*/ 1206212 h 1206212"/>
              <a:gd name="connsiteX16" fmla="*/ 968149 w 1753617"/>
              <a:gd name="connsiteY16" fmla="*/ 929147 h 1206212"/>
              <a:gd name="connsiteX17" fmla="*/ 968017 w 1753617"/>
              <a:gd name="connsiteY17" fmla="*/ 929147 h 1206212"/>
              <a:gd name="connsiteX18" fmla="*/ 1030077 w 1753617"/>
              <a:gd name="connsiteY18" fmla="*/ 836491 h 1206212"/>
              <a:gd name="connsiteX19" fmla="*/ 1016753 w 1753617"/>
              <a:gd name="connsiteY19" fmla="*/ 510027 h 1206212"/>
              <a:gd name="connsiteX20" fmla="*/ 1006625 w 1753617"/>
              <a:gd name="connsiteY20" fmla="*/ 501207 h 1206212"/>
              <a:gd name="connsiteX21" fmla="*/ 999463 w 1753617"/>
              <a:gd name="connsiteY21" fmla="*/ 503790 h 1206212"/>
              <a:gd name="connsiteX22" fmla="*/ 996664 w 1753617"/>
              <a:gd name="connsiteY22" fmla="*/ 509676 h 1206212"/>
              <a:gd name="connsiteX23" fmla="*/ 996664 w 1753617"/>
              <a:gd name="connsiteY23" fmla="*/ 733486 h 1206212"/>
              <a:gd name="connsiteX24" fmla="*/ 985982 w 1753617"/>
              <a:gd name="connsiteY24" fmla="*/ 742788 h 1206212"/>
              <a:gd name="connsiteX25" fmla="*/ 975300 w 1753617"/>
              <a:gd name="connsiteY25" fmla="*/ 733486 h 1206212"/>
              <a:gd name="connsiteX26" fmla="*/ 975300 w 1753617"/>
              <a:gd name="connsiteY26" fmla="*/ 509660 h 1206212"/>
              <a:gd name="connsiteX27" fmla="*/ 972509 w 1753617"/>
              <a:gd name="connsiteY27" fmla="*/ 503790 h 1206212"/>
              <a:gd name="connsiteX28" fmla="*/ 965347 w 1753617"/>
              <a:gd name="connsiteY28" fmla="*/ 501207 h 1206212"/>
              <a:gd name="connsiteX29" fmla="*/ 958185 w 1753617"/>
              <a:gd name="connsiteY29" fmla="*/ 503790 h 1206212"/>
              <a:gd name="connsiteX30" fmla="*/ 955762 w 1753617"/>
              <a:gd name="connsiteY30" fmla="*/ 508885 h 1206212"/>
              <a:gd name="connsiteX31" fmla="*/ 955762 w 1753617"/>
              <a:gd name="connsiteY31" fmla="*/ 735600 h 1206212"/>
              <a:gd name="connsiteX32" fmla="*/ 945080 w 1753617"/>
              <a:gd name="connsiteY32" fmla="*/ 744903 h 1206212"/>
              <a:gd name="connsiteX33" fmla="*/ 934398 w 1753617"/>
              <a:gd name="connsiteY33" fmla="*/ 735600 h 1206212"/>
              <a:gd name="connsiteX34" fmla="*/ 934398 w 1753617"/>
              <a:gd name="connsiteY34" fmla="*/ 508546 h 1206212"/>
              <a:gd name="connsiteX35" fmla="*/ 932136 w 1753617"/>
              <a:gd name="connsiteY35" fmla="*/ 503790 h 1206212"/>
              <a:gd name="connsiteX36" fmla="*/ 924974 w 1753617"/>
              <a:gd name="connsiteY36" fmla="*/ 501207 h 1206212"/>
              <a:gd name="connsiteX37" fmla="*/ 917812 w 1753617"/>
              <a:gd name="connsiteY37" fmla="*/ 503790 h 1206212"/>
              <a:gd name="connsiteX38" fmla="*/ 914860 w 1753617"/>
              <a:gd name="connsiteY38" fmla="*/ 509998 h 1206212"/>
              <a:gd name="connsiteX39" fmla="*/ 914860 w 1753617"/>
              <a:gd name="connsiteY39" fmla="*/ 735693 h 1206212"/>
              <a:gd name="connsiteX40" fmla="*/ 904178 w 1753617"/>
              <a:gd name="connsiteY40" fmla="*/ 744995 h 1206212"/>
              <a:gd name="connsiteX41" fmla="*/ 893497 w 1753617"/>
              <a:gd name="connsiteY41" fmla="*/ 735693 h 1206212"/>
              <a:gd name="connsiteX42" fmla="*/ 893497 w 1753617"/>
              <a:gd name="connsiteY42" fmla="*/ 509338 h 1206212"/>
              <a:gd name="connsiteX43" fmla="*/ 890858 w 1753617"/>
              <a:gd name="connsiteY43" fmla="*/ 503790 h 1206212"/>
              <a:gd name="connsiteX44" fmla="*/ 883696 w 1753617"/>
              <a:gd name="connsiteY44" fmla="*/ 501207 h 1206212"/>
              <a:gd name="connsiteX45" fmla="*/ 873568 w 1753617"/>
              <a:gd name="connsiteY45" fmla="*/ 510027 h 1206212"/>
              <a:gd name="connsiteX46" fmla="*/ 858045 w 1753617"/>
              <a:gd name="connsiteY46" fmla="*/ 836491 h 1206212"/>
              <a:gd name="connsiteX47" fmla="*/ 920104 w 1753617"/>
              <a:gd name="connsiteY47" fmla="*/ 929147 h 1206212"/>
              <a:gd name="connsiteX48" fmla="*/ 919971 w 1753617"/>
              <a:gd name="connsiteY48" fmla="*/ 929147 h 1206212"/>
              <a:gd name="connsiteX49" fmla="*/ 914449 w 1753617"/>
              <a:gd name="connsiteY49" fmla="*/ 1206212 h 1206212"/>
              <a:gd name="connsiteX50" fmla="*/ 687243 w 1753617"/>
              <a:gd name="connsiteY50" fmla="*/ 1206212 h 1206212"/>
              <a:gd name="connsiteX51" fmla="*/ 680994 w 1753617"/>
              <a:gd name="connsiteY51" fmla="*/ 892690 h 1206212"/>
              <a:gd name="connsiteX52" fmla="*/ 672455 w 1753617"/>
              <a:gd name="connsiteY52" fmla="*/ 892690 h 1206212"/>
              <a:gd name="connsiteX53" fmla="*/ 703265 w 1753617"/>
              <a:gd name="connsiteY53" fmla="*/ 880906 h 1206212"/>
              <a:gd name="connsiteX54" fmla="*/ 779494 w 1753617"/>
              <a:gd name="connsiteY54" fmla="*/ 701153 h 1206212"/>
              <a:gd name="connsiteX55" fmla="*/ 659906 w 1753617"/>
              <a:gd name="connsiteY55" fmla="*/ 495891 h 1206212"/>
              <a:gd name="connsiteX56" fmla="*/ 531113 w 1753617"/>
              <a:gd name="connsiteY56" fmla="*/ 696668 h 1206212"/>
              <a:gd name="connsiteX57" fmla="*/ 611609 w 1753617"/>
              <a:gd name="connsiteY57" fmla="*/ 881068 h 1206212"/>
              <a:gd name="connsiteX58" fmla="*/ 642424 w 1753617"/>
              <a:gd name="connsiteY58" fmla="*/ 892690 h 1206212"/>
              <a:gd name="connsiteX59" fmla="*/ 629610 w 1753617"/>
              <a:gd name="connsiteY59" fmla="*/ 892690 h 1206212"/>
              <a:gd name="connsiteX60" fmla="*/ 623362 w 1753617"/>
              <a:gd name="connsiteY60" fmla="*/ 1206212 h 1206212"/>
              <a:gd name="connsiteX61" fmla="*/ 400827 w 1753617"/>
              <a:gd name="connsiteY61" fmla="*/ 1206212 h 1206212"/>
              <a:gd name="connsiteX62" fmla="*/ 400827 w 1753617"/>
              <a:gd name="connsiteY62" fmla="*/ 886611 h 1206212"/>
              <a:gd name="connsiteX63" fmla="*/ 358348 w 1753617"/>
              <a:gd name="connsiteY63" fmla="*/ 888790 h 1206212"/>
              <a:gd name="connsiteX64" fmla="*/ 0 w 1753617"/>
              <a:gd name="connsiteY64" fmla="*/ 530443 h 1206212"/>
              <a:gd name="connsiteX65" fmla="*/ 358348 w 1753617"/>
              <a:gd name="connsiteY65" fmla="*/ 172094 h 1206212"/>
              <a:gd name="connsiteX66" fmla="*/ 536978 w 1753617"/>
              <a:gd name="connsiteY66" fmla="*/ 220019 h 1206212"/>
              <a:gd name="connsiteX67" fmla="*/ 861560 w 1753617"/>
              <a:gd name="connsiteY67" fmla="*/ 0 h 12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753617" h="1206212">
                <a:moveTo>
                  <a:pt x="1229776" y="474039"/>
                </a:moveTo>
                <a:cubicBezTo>
                  <a:pt x="1143811" y="476947"/>
                  <a:pt x="1106070" y="792156"/>
                  <a:pt x="1118650" y="1037577"/>
                </a:cubicBezTo>
                <a:cubicBezTo>
                  <a:pt x="1151499" y="1041648"/>
                  <a:pt x="1192735" y="1038740"/>
                  <a:pt x="1227679" y="1039321"/>
                </a:cubicBezTo>
                <a:cubicBezTo>
                  <a:pt x="1233271" y="829958"/>
                  <a:pt x="1236766" y="475784"/>
                  <a:pt x="1229776" y="474039"/>
                </a:cubicBezTo>
                <a:close/>
                <a:moveTo>
                  <a:pt x="861560" y="0"/>
                </a:moveTo>
                <a:cubicBezTo>
                  <a:pt x="1015137" y="0"/>
                  <a:pt x="1144753" y="98028"/>
                  <a:pt x="1192678" y="235268"/>
                </a:cubicBezTo>
                <a:cubicBezTo>
                  <a:pt x="1250405" y="194968"/>
                  <a:pt x="1320114" y="172094"/>
                  <a:pt x="1395270" y="172094"/>
                </a:cubicBezTo>
                <a:cubicBezTo>
                  <a:pt x="1593505" y="172094"/>
                  <a:pt x="1753617" y="332207"/>
                  <a:pt x="1753617" y="530443"/>
                </a:cubicBezTo>
                <a:cubicBezTo>
                  <a:pt x="1753617" y="728677"/>
                  <a:pt x="1593505" y="888790"/>
                  <a:pt x="1395270" y="888790"/>
                </a:cubicBezTo>
                <a:cubicBezTo>
                  <a:pt x="1387645" y="888790"/>
                  <a:pt x="1380021" y="887701"/>
                  <a:pt x="1372396" y="887701"/>
                </a:cubicBezTo>
                <a:lnTo>
                  <a:pt x="1372396" y="1206212"/>
                </a:lnTo>
                <a:lnTo>
                  <a:pt x="1231543" y="1206212"/>
                </a:lnTo>
                <a:lnTo>
                  <a:pt x="1227789" y="1039789"/>
                </a:lnTo>
                <a:lnTo>
                  <a:pt x="1176875" y="1039789"/>
                </a:lnTo>
                <a:lnTo>
                  <a:pt x="1173122" y="1206212"/>
                </a:lnTo>
                <a:lnTo>
                  <a:pt x="973672" y="1206212"/>
                </a:lnTo>
                <a:lnTo>
                  <a:pt x="968149" y="929147"/>
                </a:lnTo>
                <a:lnTo>
                  <a:pt x="968017" y="929147"/>
                </a:lnTo>
                <a:cubicBezTo>
                  <a:pt x="988704" y="898262"/>
                  <a:pt x="1030225" y="854754"/>
                  <a:pt x="1030077" y="836491"/>
                </a:cubicBezTo>
                <a:lnTo>
                  <a:pt x="1016753" y="510027"/>
                </a:lnTo>
                <a:cubicBezTo>
                  <a:pt x="1016753" y="505156"/>
                  <a:pt x="1012219" y="501207"/>
                  <a:pt x="1006625" y="501207"/>
                </a:cubicBezTo>
                <a:cubicBezTo>
                  <a:pt x="1003828" y="501207"/>
                  <a:pt x="1001296" y="502194"/>
                  <a:pt x="999463" y="503790"/>
                </a:cubicBezTo>
                <a:lnTo>
                  <a:pt x="996664" y="509676"/>
                </a:lnTo>
                <a:lnTo>
                  <a:pt x="996664" y="733486"/>
                </a:lnTo>
                <a:cubicBezTo>
                  <a:pt x="996664" y="738623"/>
                  <a:pt x="991881" y="742788"/>
                  <a:pt x="985982" y="742788"/>
                </a:cubicBezTo>
                <a:cubicBezTo>
                  <a:pt x="980083" y="742788"/>
                  <a:pt x="975300" y="738623"/>
                  <a:pt x="975300" y="733486"/>
                </a:cubicBezTo>
                <a:cubicBezTo>
                  <a:pt x="975300" y="658877"/>
                  <a:pt x="975300" y="584268"/>
                  <a:pt x="975300" y="509660"/>
                </a:cubicBezTo>
                <a:lnTo>
                  <a:pt x="972509" y="503790"/>
                </a:lnTo>
                <a:cubicBezTo>
                  <a:pt x="970676" y="502194"/>
                  <a:pt x="968144" y="501207"/>
                  <a:pt x="965347" y="501207"/>
                </a:cubicBezTo>
                <a:cubicBezTo>
                  <a:pt x="962550" y="501207"/>
                  <a:pt x="960018" y="502194"/>
                  <a:pt x="958185" y="503790"/>
                </a:cubicBezTo>
                <a:lnTo>
                  <a:pt x="955762" y="508885"/>
                </a:lnTo>
                <a:lnTo>
                  <a:pt x="955762" y="735600"/>
                </a:lnTo>
                <a:cubicBezTo>
                  <a:pt x="955762" y="740738"/>
                  <a:pt x="950979" y="744903"/>
                  <a:pt x="945080" y="744903"/>
                </a:cubicBezTo>
                <a:cubicBezTo>
                  <a:pt x="939180" y="744903"/>
                  <a:pt x="934398" y="740738"/>
                  <a:pt x="934398" y="735600"/>
                </a:cubicBezTo>
                <a:cubicBezTo>
                  <a:pt x="934398" y="659916"/>
                  <a:pt x="934398" y="584231"/>
                  <a:pt x="934398" y="508546"/>
                </a:cubicBezTo>
                <a:lnTo>
                  <a:pt x="932136" y="503790"/>
                </a:lnTo>
                <a:cubicBezTo>
                  <a:pt x="930304" y="502194"/>
                  <a:pt x="927771" y="501207"/>
                  <a:pt x="924974" y="501207"/>
                </a:cubicBezTo>
                <a:cubicBezTo>
                  <a:pt x="922177" y="501207"/>
                  <a:pt x="919645" y="502194"/>
                  <a:pt x="917812" y="503790"/>
                </a:cubicBezTo>
                <a:lnTo>
                  <a:pt x="914860" y="509998"/>
                </a:lnTo>
                <a:lnTo>
                  <a:pt x="914860" y="735693"/>
                </a:lnTo>
                <a:cubicBezTo>
                  <a:pt x="914860" y="740830"/>
                  <a:pt x="910078" y="744995"/>
                  <a:pt x="904178" y="744995"/>
                </a:cubicBezTo>
                <a:cubicBezTo>
                  <a:pt x="898278" y="744995"/>
                  <a:pt x="893497" y="740830"/>
                  <a:pt x="893497" y="735693"/>
                </a:cubicBezTo>
                <a:cubicBezTo>
                  <a:pt x="893497" y="660241"/>
                  <a:pt x="893497" y="584789"/>
                  <a:pt x="893497" y="509338"/>
                </a:cubicBezTo>
                <a:lnTo>
                  <a:pt x="890858" y="503790"/>
                </a:lnTo>
                <a:cubicBezTo>
                  <a:pt x="889025" y="502194"/>
                  <a:pt x="886493" y="501207"/>
                  <a:pt x="883696" y="501207"/>
                </a:cubicBezTo>
                <a:cubicBezTo>
                  <a:pt x="878102" y="501207"/>
                  <a:pt x="873568" y="505156"/>
                  <a:pt x="873568" y="510027"/>
                </a:cubicBezTo>
                <a:lnTo>
                  <a:pt x="858045" y="836491"/>
                </a:lnTo>
                <a:cubicBezTo>
                  <a:pt x="856991" y="853176"/>
                  <a:pt x="899418" y="898262"/>
                  <a:pt x="920104" y="929147"/>
                </a:cubicBezTo>
                <a:lnTo>
                  <a:pt x="919971" y="929147"/>
                </a:lnTo>
                <a:lnTo>
                  <a:pt x="914449" y="1206212"/>
                </a:lnTo>
                <a:lnTo>
                  <a:pt x="687243" y="1206212"/>
                </a:lnTo>
                <a:lnTo>
                  <a:pt x="680994" y="892690"/>
                </a:lnTo>
                <a:lnTo>
                  <a:pt x="672455" y="892690"/>
                </a:lnTo>
                <a:lnTo>
                  <a:pt x="703265" y="880906"/>
                </a:lnTo>
                <a:cubicBezTo>
                  <a:pt x="746777" y="847233"/>
                  <a:pt x="780792" y="770577"/>
                  <a:pt x="779494" y="701153"/>
                </a:cubicBezTo>
                <a:cubicBezTo>
                  <a:pt x="777764" y="608588"/>
                  <a:pt x="735279" y="494515"/>
                  <a:pt x="659906" y="495891"/>
                </a:cubicBezTo>
                <a:cubicBezTo>
                  <a:pt x="584533" y="497267"/>
                  <a:pt x="529384" y="593484"/>
                  <a:pt x="531113" y="696668"/>
                </a:cubicBezTo>
                <a:cubicBezTo>
                  <a:pt x="532411" y="774055"/>
                  <a:pt x="567648" y="848411"/>
                  <a:pt x="611609" y="881068"/>
                </a:cubicBezTo>
                <a:lnTo>
                  <a:pt x="642424" y="892690"/>
                </a:lnTo>
                <a:lnTo>
                  <a:pt x="629610" y="892690"/>
                </a:lnTo>
                <a:lnTo>
                  <a:pt x="623362" y="1206212"/>
                </a:lnTo>
                <a:lnTo>
                  <a:pt x="400827" y="1206212"/>
                </a:lnTo>
                <a:lnTo>
                  <a:pt x="400827" y="886611"/>
                </a:lnTo>
                <a:cubicBezTo>
                  <a:pt x="387756" y="887701"/>
                  <a:pt x="372507" y="888790"/>
                  <a:pt x="358348" y="888790"/>
                </a:cubicBezTo>
                <a:cubicBezTo>
                  <a:pt x="160114" y="888790"/>
                  <a:pt x="0" y="728677"/>
                  <a:pt x="0" y="530443"/>
                </a:cubicBezTo>
                <a:cubicBezTo>
                  <a:pt x="0" y="332207"/>
                  <a:pt x="160114" y="172094"/>
                  <a:pt x="358348" y="172094"/>
                </a:cubicBezTo>
                <a:cubicBezTo>
                  <a:pt x="423701" y="172094"/>
                  <a:pt x="484696" y="189522"/>
                  <a:pt x="536978" y="220019"/>
                </a:cubicBezTo>
                <a:cubicBezTo>
                  <a:pt x="588170" y="91493"/>
                  <a:pt x="714517" y="0"/>
                  <a:pt x="861560" y="0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7" name="그림 개체 틀 2">
            <a:extLst>
              <a:ext uri="{FF2B5EF4-FFF2-40B4-BE49-F238E27FC236}">
                <a16:creationId xmlns:a16="http://schemas.microsoft.com/office/drawing/2014/main" id="{3269F874-2185-4FFF-8F71-140FD1A5A0C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1863585"/>
            <a:ext cx="5995863" cy="313082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8" name="그림 개체 틀 2">
            <a:extLst>
              <a:ext uri="{FF2B5EF4-FFF2-40B4-BE49-F238E27FC236}">
                <a16:creationId xmlns:a16="http://schemas.microsoft.com/office/drawing/2014/main" id="{7C68091A-0EDD-450A-9532-701CA57CA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43992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79" name="그림 개체 틀 2">
            <a:extLst>
              <a:ext uri="{FF2B5EF4-FFF2-40B4-BE49-F238E27FC236}">
                <a16:creationId xmlns:a16="http://schemas.microsoft.com/office/drawing/2014/main" id="{8D2A51E8-6E77-4B9C-BA4A-73DA739F7C4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93868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80" name="그림 개체 틀 2">
            <a:extLst>
              <a:ext uri="{FF2B5EF4-FFF2-40B4-BE49-F238E27FC236}">
                <a16:creationId xmlns:a16="http://schemas.microsoft.com/office/drawing/2014/main" id="{CA10DD2B-76AB-41C7-B0A3-C8147C247B5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343745" y="1863585"/>
            <a:ext cx="1848255" cy="16772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81013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ABEE7B6C-5524-4375-B9A4-E13CF7FE66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76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DDB49639-FE47-44C5-AD62-716168A4D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6511687" cy="6858000"/>
          </a:xfrm>
          <a:custGeom>
            <a:avLst/>
            <a:gdLst>
              <a:gd name="connsiteX0" fmla="*/ 0 w 5995863"/>
              <a:gd name="connsiteY0" fmla="*/ 0 h 6858000"/>
              <a:gd name="connsiteX1" fmla="*/ 5995863 w 5995863"/>
              <a:gd name="connsiteY1" fmla="*/ 0 h 6858000"/>
              <a:gd name="connsiteX2" fmla="*/ 5995863 w 5995863"/>
              <a:gd name="connsiteY2" fmla="*/ 6858000 h 6858000"/>
              <a:gd name="connsiteX3" fmla="*/ 0 w 5995863"/>
              <a:gd name="connsiteY3" fmla="*/ 6858000 h 6858000"/>
              <a:gd name="connsiteX4" fmla="*/ 0 w 5995863"/>
              <a:gd name="connsiteY4" fmla="*/ 0 h 6858000"/>
              <a:gd name="connsiteX0" fmla="*/ 0 w 6001966"/>
              <a:gd name="connsiteY0" fmla="*/ 0 h 6858000"/>
              <a:gd name="connsiteX1" fmla="*/ 5995863 w 6001966"/>
              <a:gd name="connsiteY1" fmla="*/ 0 h 6858000"/>
              <a:gd name="connsiteX2" fmla="*/ 6001966 w 6001966"/>
              <a:gd name="connsiteY2" fmla="*/ 3258766 h 6858000"/>
              <a:gd name="connsiteX3" fmla="*/ 5995863 w 6001966"/>
              <a:gd name="connsiteY3" fmla="*/ 6858000 h 6858000"/>
              <a:gd name="connsiteX4" fmla="*/ 0 w 6001966"/>
              <a:gd name="connsiteY4" fmla="*/ 6858000 h 6858000"/>
              <a:gd name="connsiteX5" fmla="*/ 0 w 6001966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995863 w 5995869"/>
              <a:gd name="connsiteY3" fmla="*/ 6858000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554494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5995869"/>
              <a:gd name="connsiteY0" fmla="*/ 0 h 6858000"/>
              <a:gd name="connsiteX1" fmla="*/ 5995863 w 5995869"/>
              <a:gd name="connsiteY1" fmla="*/ 0 h 6858000"/>
              <a:gd name="connsiteX2" fmla="*/ 5496128 w 5995869"/>
              <a:gd name="connsiteY2" fmla="*/ 3307405 h 6858000"/>
              <a:gd name="connsiteX3" fmla="*/ 5704033 w 5995869"/>
              <a:gd name="connsiteY3" fmla="*/ 6838544 h 6858000"/>
              <a:gd name="connsiteX4" fmla="*/ 0 w 5995869"/>
              <a:gd name="connsiteY4" fmla="*/ 6858000 h 6858000"/>
              <a:gd name="connsiteX5" fmla="*/ 0 w 5995869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04033 w 6268240"/>
              <a:gd name="connsiteY3" fmla="*/ 6838544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40"/>
              <a:gd name="connsiteY0" fmla="*/ 0 h 6858000"/>
              <a:gd name="connsiteX1" fmla="*/ 6268237 w 6268240"/>
              <a:gd name="connsiteY1" fmla="*/ 0 h 6858000"/>
              <a:gd name="connsiteX2" fmla="*/ 5496128 w 6268240"/>
              <a:gd name="connsiteY2" fmla="*/ 3307405 h 6858000"/>
              <a:gd name="connsiteX3" fmla="*/ 5742943 w 6268240"/>
              <a:gd name="connsiteY3" fmla="*/ 6857999 h 6858000"/>
              <a:gd name="connsiteX4" fmla="*/ 0 w 6268240"/>
              <a:gd name="connsiteY4" fmla="*/ 6858000 h 6858000"/>
              <a:gd name="connsiteX5" fmla="*/ 0 w 6268240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268239"/>
              <a:gd name="connsiteY0" fmla="*/ 0 h 6858000"/>
              <a:gd name="connsiteX1" fmla="*/ 6268237 w 6268239"/>
              <a:gd name="connsiteY1" fmla="*/ 0 h 6858000"/>
              <a:gd name="connsiteX2" fmla="*/ 5223754 w 6268239"/>
              <a:gd name="connsiteY2" fmla="*/ 4270443 h 6858000"/>
              <a:gd name="connsiteX3" fmla="*/ 5742943 w 6268239"/>
              <a:gd name="connsiteY3" fmla="*/ 6857999 h 6858000"/>
              <a:gd name="connsiteX4" fmla="*/ 0 w 6268239"/>
              <a:gd name="connsiteY4" fmla="*/ 6858000 h 6858000"/>
              <a:gd name="connsiteX5" fmla="*/ 0 w 6268239"/>
              <a:gd name="connsiteY5" fmla="*/ 0 h 6858000"/>
              <a:gd name="connsiteX0" fmla="*/ 0 w 6511430"/>
              <a:gd name="connsiteY0" fmla="*/ 0 h 6858000"/>
              <a:gd name="connsiteX1" fmla="*/ 6511428 w 6511430"/>
              <a:gd name="connsiteY1" fmla="*/ 9727 h 6858000"/>
              <a:gd name="connsiteX2" fmla="*/ 5223754 w 6511430"/>
              <a:gd name="connsiteY2" fmla="*/ 4270443 h 6858000"/>
              <a:gd name="connsiteX3" fmla="*/ 5742943 w 6511430"/>
              <a:gd name="connsiteY3" fmla="*/ 6857999 h 6858000"/>
              <a:gd name="connsiteX4" fmla="*/ 0 w 6511430"/>
              <a:gd name="connsiteY4" fmla="*/ 6858000 h 6858000"/>
              <a:gd name="connsiteX5" fmla="*/ 0 w 6511430"/>
              <a:gd name="connsiteY5" fmla="*/ 0 h 6858000"/>
              <a:gd name="connsiteX0" fmla="*/ 0 w 6511689"/>
              <a:gd name="connsiteY0" fmla="*/ 0 h 6858000"/>
              <a:gd name="connsiteX1" fmla="*/ 6511428 w 6511689"/>
              <a:gd name="connsiteY1" fmla="*/ 9727 h 6858000"/>
              <a:gd name="connsiteX2" fmla="*/ 5223754 w 6511689"/>
              <a:gd name="connsiteY2" fmla="*/ 4270443 h 6858000"/>
              <a:gd name="connsiteX3" fmla="*/ 5742943 w 6511689"/>
              <a:gd name="connsiteY3" fmla="*/ 6857999 h 6858000"/>
              <a:gd name="connsiteX4" fmla="*/ 0 w 6511689"/>
              <a:gd name="connsiteY4" fmla="*/ 6858000 h 6858000"/>
              <a:gd name="connsiteX5" fmla="*/ 0 w 6511689"/>
              <a:gd name="connsiteY5" fmla="*/ 0 h 6858000"/>
              <a:gd name="connsiteX0" fmla="*/ 0 w 6511673"/>
              <a:gd name="connsiteY0" fmla="*/ 0 h 6858000"/>
              <a:gd name="connsiteX1" fmla="*/ 6511428 w 6511673"/>
              <a:gd name="connsiteY1" fmla="*/ 9727 h 6858000"/>
              <a:gd name="connsiteX2" fmla="*/ 5136205 w 6511673"/>
              <a:gd name="connsiteY2" fmla="*/ 4659549 h 6858000"/>
              <a:gd name="connsiteX3" fmla="*/ 5742943 w 6511673"/>
              <a:gd name="connsiteY3" fmla="*/ 6857999 h 6858000"/>
              <a:gd name="connsiteX4" fmla="*/ 0 w 6511673"/>
              <a:gd name="connsiteY4" fmla="*/ 6858000 h 6858000"/>
              <a:gd name="connsiteX5" fmla="*/ 0 w 6511673"/>
              <a:gd name="connsiteY5" fmla="*/ 0 h 6858000"/>
              <a:gd name="connsiteX0" fmla="*/ 0 w 6511660"/>
              <a:gd name="connsiteY0" fmla="*/ 0 h 6858000"/>
              <a:gd name="connsiteX1" fmla="*/ 6511428 w 6511660"/>
              <a:gd name="connsiteY1" fmla="*/ 9727 h 6858000"/>
              <a:gd name="connsiteX2" fmla="*/ 5058384 w 6511660"/>
              <a:gd name="connsiteY2" fmla="*/ 4737370 h 6858000"/>
              <a:gd name="connsiteX3" fmla="*/ 5742943 w 6511660"/>
              <a:gd name="connsiteY3" fmla="*/ 6857999 h 6858000"/>
              <a:gd name="connsiteX4" fmla="*/ 0 w 6511660"/>
              <a:gd name="connsiteY4" fmla="*/ 6858000 h 6858000"/>
              <a:gd name="connsiteX5" fmla="*/ 0 w 6511660"/>
              <a:gd name="connsiteY5" fmla="*/ 0 h 6858000"/>
              <a:gd name="connsiteX0" fmla="*/ 0 w 6511654"/>
              <a:gd name="connsiteY0" fmla="*/ 0 h 6858000"/>
              <a:gd name="connsiteX1" fmla="*/ 6511428 w 6511654"/>
              <a:gd name="connsiteY1" fmla="*/ 9727 h 6858000"/>
              <a:gd name="connsiteX2" fmla="*/ 5019473 w 6511654"/>
              <a:gd name="connsiteY2" fmla="*/ 4679004 h 6858000"/>
              <a:gd name="connsiteX3" fmla="*/ 5742943 w 6511654"/>
              <a:gd name="connsiteY3" fmla="*/ 6857999 h 6858000"/>
              <a:gd name="connsiteX4" fmla="*/ 0 w 6511654"/>
              <a:gd name="connsiteY4" fmla="*/ 6858000 h 6858000"/>
              <a:gd name="connsiteX5" fmla="*/ 0 w 6511654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95"/>
              <a:gd name="connsiteY0" fmla="*/ 0 h 6858000"/>
              <a:gd name="connsiteX1" fmla="*/ 6511428 w 6511695"/>
              <a:gd name="connsiteY1" fmla="*/ 9727 h 6858000"/>
              <a:gd name="connsiteX2" fmla="*/ 5252937 w 6511695"/>
              <a:gd name="connsiteY2" fmla="*/ 4766553 h 6858000"/>
              <a:gd name="connsiteX3" fmla="*/ 5742943 w 6511695"/>
              <a:gd name="connsiteY3" fmla="*/ 6857999 h 6858000"/>
              <a:gd name="connsiteX4" fmla="*/ 0 w 6511695"/>
              <a:gd name="connsiteY4" fmla="*/ 6858000 h 6858000"/>
              <a:gd name="connsiteX5" fmla="*/ 0 w 6511695"/>
              <a:gd name="connsiteY5" fmla="*/ 0 h 6858000"/>
              <a:gd name="connsiteX0" fmla="*/ 0 w 6511687"/>
              <a:gd name="connsiteY0" fmla="*/ 0 h 6858000"/>
              <a:gd name="connsiteX1" fmla="*/ 6511428 w 6511687"/>
              <a:gd name="connsiteY1" fmla="*/ 9727 h 6858000"/>
              <a:gd name="connsiteX2" fmla="*/ 5214027 w 6511687"/>
              <a:gd name="connsiteY2" fmla="*/ 4824918 h 6858000"/>
              <a:gd name="connsiteX3" fmla="*/ 5742943 w 6511687"/>
              <a:gd name="connsiteY3" fmla="*/ 6857999 h 6858000"/>
              <a:gd name="connsiteX4" fmla="*/ 0 w 6511687"/>
              <a:gd name="connsiteY4" fmla="*/ 6858000 h 6858000"/>
              <a:gd name="connsiteX5" fmla="*/ 0 w 651168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11687" h="6858000">
                <a:moveTo>
                  <a:pt x="0" y="0"/>
                </a:moveTo>
                <a:lnTo>
                  <a:pt x="6511428" y="9727"/>
                </a:lnTo>
                <a:cubicBezTo>
                  <a:pt x="6532917" y="1913105"/>
                  <a:pt x="5211993" y="3738663"/>
                  <a:pt x="5214027" y="4824918"/>
                </a:cubicBezTo>
                <a:cubicBezTo>
                  <a:pt x="5211993" y="6024663"/>
                  <a:pt x="5628245" y="6310007"/>
                  <a:pt x="5742943" y="6857999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648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mage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B44741A-8D85-490B-9595-AA934204010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94179" y="572240"/>
            <a:ext cx="7062280" cy="39316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8968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8C9F7F68-1DA1-4F54-839C-41B76A23E0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7072009" cy="6858001"/>
          </a:xfrm>
          <a:custGeom>
            <a:avLst/>
            <a:gdLst>
              <a:gd name="connsiteX0" fmla="*/ 0 w 7072009"/>
              <a:gd name="connsiteY0" fmla="*/ 0 h 6858001"/>
              <a:gd name="connsiteX1" fmla="*/ 7072009 w 7072009"/>
              <a:gd name="connsiteY1" fmla="*/ 0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  <a:gd name="connsiteX0" fmla="*/ 0 w 7072009"/>
              <a:gd name="connsiteY0" fmla="*/ 9728 h 6867729"/>
              <a:gd name="connsiteX1" fmla="*/ 5184843 w 7072009"/>
              <a:gd name="connsiteY1" fmla="*/ 0 h 6867729"/>
              <a:gd name="connsiteX2" fmla="*/ 7072009 w 7072009"/>
              <a:gd name="connsiteY2" fmla="*/ 6867729 h 6867729"/>
              <a:gd name="connsiteX3" fmla="*/ 0 w 7072009"/>
              <a:gd name="connsiteY3" fmla="*/ 6867729 h 6867729"/>
              <a:gd name="connsiteX4" fmla="*/ 0 w 7072009"/>
              <a:gd name="connsiteY4" fmla="*/ 9728 h 6867729"/>
              <a:gd name="connsiteX0" fmla="*/ 0 w 7072009"/>
              <a:gd name="connsiteY0" fmla="*/ 0 h 6858001"/>
              <a:gd name="connsiteX1" fmla="*/ 4765743 w 7072009"/>
              <a:gd name="connsiteY1" fmla="*/ 2972 h 6858001"/>
              <a:gd name="connsiteX2" fmla="*/ 7072009 w 7072009"/>
              <a:gd name="connsiteY2" fmla="*/ 6858001 h 6858001"/>
              <a:gd name="connsiteX3" fmla="*/ 0 w 7072009"/>
              <a:gd name="connsiteY3" fmla="*/ 6858001 h 6858001"/>
              <a:gd name="connsiteX4" fmla="*/ 0 w 7072009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009" h="6858001">
                <a:moveTo>
                  <a:pt x="0" y="0"/>
                </a:moveTo>
                <a:lnTo>
                  <a:pt x="4765743" y="2972"/>
                </a:lnTo>
                <a:lnTo>
                  <a:pt x="7072009" y="6858001"/>
                </a:lnTo>
                <a:lnTo>
                  <a:pt x="0" y="685800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010CCB9-3670-4C2D-9EC7-C9D3D8F528CE}"/>
              </a:ext>
            </a:extLst>
          </p:cNvPr>
          <p:cNvSpPr/>
          <p:nvPr userDrawn="1"/>
        </p:nvSpPr>
        <p:spPr>
          <a:xfrm rot="10800000">
            <a:off x="4800600" y="-1"/>
            <a:ext cx="2271409" cy="3459655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CBC97F3-F151-469D-A795-AACB9DF3EA72}"/>
              </a:ext>
            </a:extLst>
          </p:cNvPr>
          <p:cNvSpPr/>
          <p:nvPr userDrawn="1"/>
        </p:nvSpPr>
        <p:spPr>
          <a:xfrm>
            <a:off x="5410200" y="4272337"/>
            <a:ext cx="1689100" cy="2585663"/>
          </a:xfrm>
          <a:prstGeom prst="triangle">
            <a:avLst>
              <a:gd name="adj" fmla="val 477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4C-8749-4345-B067-28A2B57305AF}"/>
              </a:ext>
            </a:extLst>
          </p:cNvPr>
          <p:cNvSpPr txBox="1"/>
          <p:nvPr userDrawn="1"/>
        </p:nvSpPr>
        <p:spPr>
          <a:xfrm>
            <a:off x="7508534" y="1438447"/>
            <a:ext cx="41504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tx1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6CE06-A3BC-4ED0-9FDA-9BA09468A058}"/>
              </a:ext>
            </a:extLst>
          </p:cNvPr>
          <p:cNvSpPr txBox="1"/>
          <p:nvPr userDrawn="1"/>
        </p:nvSpPr>
        <p:spPr>
          <a:xfrm>
            <a:off x="7508534" y="2314209"/>
            <a:ext cx="41504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tx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68540F-DEB9-4AB3-B9C6-83B3460B5408}"/>
              </a:ext>
            </a:extLst>
          </p:cNvPr>
          <p:cNvSpPr/>
          <p:nvPr userDrawn="1"/>
        </p:nvSpPr>
        <p:spPr>
          <a:xfrm>
            <a:off x="7533934" y="2205976"/>
            <a:ext cx="402336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ED34CC-3A85-48CC-9994-AF9BC61F30A9}"/>
              </a:ext>
            </a:extLst>
          </p:cNvPr>
          <p:cNvGrpSpPr/>
          <p:nvPr userDrawn="1"/>
        </p:nvGrpSpPr>
        <p:grpSpPr>
          <a:xfrm>
            <a:off x="8846665" y="482665"/>
            <a:ext cx="1389536" cy="955782"/>
            <a:chOff x="5327019" y="1709568"/>
            <a:chExt cx="2893768" cy="199045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83B62-F975-4538-BE7D-1581FF8255B6}"/>
                </a:ext>
              </a:extLst>
            </p:cNvPr>
            <p:cNvSpPr/>
            <p:nvPr/>
          </p:nvSpPr>
          <p:spPr>
            <a:xfrm>
              <a:off x="5327019" y="1709568"/>
              <a:ext cx="2893768" cy="1990456"/>
            </a:xfrm>
            <a:custGeom>
              <a:avLst/>
              <a:gdLst>
                <a:gd name="connsiteX0" fmla="*/ 1421722 w 2893768"/>
                <a:gd name="connsiteY0" fmla="*/ 0 h 1990456"/>
                <a:gd name="connsiteX1" fmla="*/ 1968123 w 2893768"/>
                <a:gd name="connsiteY1" fmla="*/ 388232 h 1990456"/>
                <a:gd name="connsiteX2" fmla="*/ 2302434 w 2893768"/>
                <a:gd name="connsiteY2" fmla="*/ 283985 h 1990456"/>
                <a:gd name="connsiteX3" fmla="*/ 2893768 w 2893768"/>
                <a:gd name="connsiteY3" fmla="*/ 875321 h 1990456"/>
                <a:gd name="connsiteX4" fmla="*/ 2302434 w 2893768"/>
                <a:gd name="connsiteY4" fmla="*/ 1466655 h 1990456"/>
                <a:gd name="connsiteX5" fmla="*/ 2264688 w 2893768"/>
                <a:gd name="connsiteY5" fmla="*/ 1464859 h 1990456"/>
                <a:gd name="connsiteX6" fmla="*/ 2264688 w 2893768"/>
                <a:gd name="connsiteY6" fmla="*/ 1990456 h 1990456"/>
                <a:gd name="connsiteX7" fmla="*/ 661433 w 2893768"/>
                <a:gd name="connsiteY7" fmla="*/ 1990456 h 1990456"/>
                <a:gd name="connsiteX8" fmla="*/ 661433 w 2893768"/>
                <a:gd name="connsiteY8" fmla="*/ 1463060 h 1990456"/>
                <a:gd name="connsiteX9" fmla="*/ 591336 w 2893768"/>
                <a:gd name="connsiteY9" fmla="*/ 1466655 h 1990456"/>
                <a:gd name="connsiteX10" fmla="*/ 0 w 2893768"/>
                <a:gd name="connsiteY10" fmla="*/ 875321 h 1990456"/>
                <a:gd name="connsiteX11" fmla="*/ 591336 w 2893768"/>
                <a:gd name="connsiteY11" fmla="*/ 283985 h 1990456"/>
                <a:gd name="connsiteX12" fmla="*/ 886105 w 2893768"/>
                <a:gd name="connsiteY12" fmla="*/ 363069 h 1990456"/>
                <a:gd name="connsiteX13" fmla="*/ 1421722 w 2893768"/>
                <a:gd name="connsiteY13" fmla="*/ 0 h 199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93768" h="1990456">
                  <a:moveTo>
                    <a:pt x="1421722" y="0"/>
                  </a:moveTo>
                  <a:cubicBezTo>
                    <a:pt x="1675150" y="0"/>
                    <a:pt x="1889039" y="161763"/>
                    <a:pt x="1968123" y="388232"/>
                  </a:cubicBezTo>
                  <a:cubicBezTo>
                    <a:pt x="2063383" y="321731"/>
                    <a:pt x="2178414" y="283985"/>
                    <a:pt x="2302434" y="283985"/>
                  </a:cubicBezTo>
                  <a:cubicBezTo>
                    <a:pt x="2629555" y="283985"/>
                    <a:pt x="2893768" y="548199"/>
                    <a:pt x="2893768" y="875321"/>
                  </a:cubicBezTo>
                  <a:cubicBezTo>
                    <a:pt x="2893768" y="1202442"/>
                    <a:pt x="2629555" y="1466655"/>
                    <a:pt x="2302434" y="1466655"/>
                  </a:cubicBezTo>
                  <a:cubicBezTo>
                    <a:pt x="2289851" y="1466655"/>
                    <a:pt x="2277271" y="1464859"/>
                    <a:pt x="2264688" y="1464859"/>
                  </a:cubicBezTo>
                  <a:lnTo>
                    <a:pt x="2264688" y="1990456"/>
                  </a:lnTo>
                  <a:lnTo>
                    <a:pt x="661433" y="1990456"/>
                  </a:lnTo>
                  <a:lnTo>
                    <a:pt x="661433" y="1463060"/>
                  </a:lnTo>
                  <a:cubicBezTo>
                    <a:pt x="639864" y="1464859"/>
                    <a:pt x="614701" y="1466655"/>
                    <a:pt x="591336" y="1466655"/>
                  </a:cubicBezTo>
                  <a:cubicBezTo>
                    <a:pt x="264215" y="1466655"/>
                    <a:pt x="0" y="1202442"/>
                    <a:pt x="0" y="875321"/>
                  </a:cubicBezTo>
                  <a:cubicBezTo>
                    <a:pt x="0" y="548199"/>
                    <a:pt x="264215" y="283985"/>
                    <a:pt x="591336" y="283985"/>
                  </a:cubicBezTo>
                  <a:cubicBezTo>
                    <a:pt x="699179" y="283985"/>
                    <a:pt x="799831" y="312743"/>
                    <a:pt x="886105" y="363069"/>
                  </a:cubicBezTo>
                  <a:cubicBezTo>
                    <a:pt x="970581" y="150979"/>
                    <a:pt x="1179076" y="0"/>
                    <a:pt x="142172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647461-5653-432B-A29A-191CFD00AA60}"/>
                </a:ext>
              </a:extLst>
            </p:cNvPr>
            <p:cNvSpPr/>
            <p:nvPr/>
          </p:nvSpPr>
          <p:spPr>
            <a:xfrm>
              <a:off x="6203382" y="2491814"/>
              <a:ext cx="1159400" cy="1208210"/>
            </a:xfrm>
            <a:custGeom>
              <a:avLst/>
              <a:gdLst>
                <a:gd name="connsiteX0" fmla="*/ 1065682 w 1159400"/>
                <a:gd name="connsiteY0" fmla="*/ 933584 h 1208210"/>
                <a:gd name="connsiteX1" fmla="*/ 1149699 w 1159400"/>
                <a:gd name="connsiteY1" fmla="*/ 933584 h 1208210"/>
                <a:gd name="connsiteX2" fmla="*/ 1155893 w 1159400"/>
                <a:gd name="connsiteY2" fmla="*/ 1208210 h 1208210"/>
                <a:gd name="connsiteX3" fmla="*/ 1059488 w 1159400"/>
                <a:gd name="connsiteY3" fmla="*/ 1208210 h 1208210"/>
                <a:gd name="connsiteX4" fmla="*/ 581886 w 1159400"/>
                <a:gd name="connsiteY4" fmla="*/ 44831 h 1208210"/>
                <a:gd name="connsiteX5" fmla="*/ 593705 w 1159400"/>
                <a:gd name="connsiteY5" fmla="*/ 49094 h 1208210"/>
                <a:gd name="connsiteX6" fmla="*/ 598059 w 1159400"/>
                <a:gd name="connsiteY6" fmla="*/ 58250 h 1208210"/>
                <a:gd name="connsiteX7" fmla="*/ 598059 w 1159400"/>
                <a:gd name="connsiteY7" fmla="*/ 431773 h 1208210"/>
                <a:gd name="connsiteX8" fmla="*/ 615686 w 1159400"/>
                <a:gd name="connsiteY8" fmla="*/ 447124 h 1208210"/>
                <a:gd name="connsiteX9" fmla="*/ 633313 w 1159400"/>
                <a:gd name="connsiteY9" fmla="*/ 431773 h 1208210"/>
                <a:gd name="connsiteX10" fmla="*/ 633313 w 1159400"/>
                <a:gd name="connsiteY10" fmla="*/ 59339 h 1208210"/>
                <a:gd name="connsiteX11" fmla="*/ 638184 w 1159400"/>
                <a:gd name="connsiteY11" fmla="*/ 49094 h 1208210"/>
                <a:gd name="connsiteX12" fmla="*/ 650003 w 1159400"/>
                <a:gd name="connsiteY12" fmla="*/ 44831 h 1208210"/>
                <a:gd name="connsiteX13" fmla="*/ 661821 w 1159400"/>
                <a:gd name="connsiteY13" fmla="*/ 49094 h 1208210"/>
                <a:gd name="connsiteX14" fmla="*/ 665554 w 1159400"/>
                <a:gd name="connsiteY14" fmla="*/ 56943 h 1208210"/>
                <a:gd name="connsiteX15" fmla="*/ 665553 w 1159400"/>
                <a:gd name="connsiteY15" fmla="*/ 431620 h 1208210"/>
                <a:gd name="connsiteX16" fmla="*/ 683180 w 1159400"/>
                <a:gd name="connsiteY16" fmla="*/ 446972 h 1208210"/>
                <a:gd name="connsiteX17" fmla="*/ 700807 w 1159400"/>
                <a:gd name="connsiteY17" fmla="*/ 431620 h 1208210"/>
                <a:gd name="connsiteX18" fmla="*/ 700807 w 1159400"/>
                <a:gd name="connsiteY18" fmla="*/ 57502 h 1208210"/>
                <a:gd name="connsiteX19" fmla="*/ 704806 w 1159400"/>
                <a:gd name="connsiteY19" fmla="*/ 49094 h 1208210"/>
                <a:gd name="connsiteX20" fmla="*/ 716624 w 1159400"/>
                <a:gd name="connsiteY20" fmla="*/ 44831 h 1208210"/>
                <a:gd name="connsiteX21" fmla="*/ 728443 w 1159400"/>
                <a:gd name="connsiteY21" fmla="*/ 49094 h 1208210"/>
                <a:gd name="connsiteX22" fmla="*/ 733049 w 1159400"/>
                <a:gd name="connsiteY22" fmla="*/ 58781 h 1208210"/>
                <a:gd name="connsiteX23" fmla="*/ 733049 w 1159400"/>
                <a:gd name="connsiteY23" fmla="*/ 428131 h 1208210"/>
                <a:gd name="connsiteX24" fmla="*/ 750676 w 1159400"/>
                <a:gd name="connsiteY24" fmla="*/ 443482 h 1208210"/>
                <a:gd name="connsiteX25" fmla="*/ 768303 w 1159400"/>
                <a:gd name="connsiteY25" fmla="*/ 428131 h 1208210"/>
                <a:gd name="connsiteX26" fmla="*/ 768303 w 1159400"/>
                <a:gd name="connsiteY26" fmla="*/ 58807 h 1208210"/>
                <a:gd name="connsiteX27" fmla="*/ 772922 w 1159400"/>
                <a:gd name="connsiteY27" fmla="*/ 49094 h 1208210"/>
                <a:gd name="connsiteX28" fmla="*/ 784741 w 1159400"/>
                <a:gd name="connsiteY28" fmla="*/ 44831 h 1208210"/>
                <a:gd name="connsiteX29" fmla="*/ 801454 w 1159400"/>
                <a:gd name="connsiteY29" fmla="*/ 59387 h 1208210"/>
                <a:gd name="connsiteX30" fmla="*/ 823440 w 1159400"/>
                <a:gd name="connsiteY30" fmla="*/ 598108 h 1208210"/>
                <a:gd name="connsiteX31" fmla="*/ 721031 w 1159400"/>
                <a:gd name="connsiteY31" fmla="*/ 751006 h 1208210"/>
                <a:gd name="connsiteX32" fmla="*/ 721249 w 1159400"/>
                <a:gd name="connsiteY32" fmla="*/ 751006 h 1208210"/>
                <a:gd name="connsiteX33" fmla="*/ 730362 w 1159400"/>
                <a:gd name="connsiteY33" fmla="*/ 1208210 h 1208210"/>
                <a:gd name="connsiteX34" fmla="*/ 632635 w 1159400"/>
                <a:gd name="connsiteY34" fmla="*/ 1208210 h 1208210"/>
                <a:gd name="connsiteX35" fmla="*/ 641747 w 1159400"/>
                <a:gd name="connsiteY35" fmla="*/ 751006 h 1208210"/>
                <a:gd name="connsiteX36" fmla="*/ 641966 w 1159400"/>
                <a:gd name="connsiteY36" fmla="*/ 751006 h 1208210"/>
                <a:gd name="connsiteX37" fmla="*/ 539558 w 1159400"/>
                <a:gd name="connsiteY37" fmla="*/ 598108 h 1208210"/>
                <a:gd name="connsiteX38" fmla="*/ 565173 w 1159400"/>
                <a:gd name="connsiteY38" fmla="*/ 59387 h 1208210"/>
                <a:gd name="connsiteX39" fmla="*/ 581886 w 1159400"/>
                <a:gd name="connsiteY39" fmla="*/ 44831 h 1208210"/>
                <a:gd name="connsiteX40" fmla="*/ 212595 w 1159400"/>
                <a:gd name="connsiteY40" fmla="*/ 36059 h 1208210"/>
                <a:gd name="connsiteX41" fmla="*/ 409936 w 1159400"/>
                <a:gd name="connsiteY41" fmla="*/ 374777 h 1208210"/>
                <a:gd name="connsiteX42" fmla="*/ 284145 w 1159400"/>
                <a:gd name="connsiteY42" fmla="*/ 671400 h 1208210"/>
                <a:gd name="connsiteX43" fmla="*/ 233303 w 1159400"/>
                <a:gd name="connsiteY43" fmla="*/ 690845 h 1208210"/>
                <a:gd name="connsiteX44" fmla="*/ 247393 w 1159400"/>
                <a:gd name="connsiteY44" fmla="*/ 690845 h 1208210"/>
                <a:gd name="connsiteX45" fmla="*/ 257705 w 1159400"/>
                <a:gd name="connsiteY45" fmla="*/ 1208210 h 1208210"/>
                <a:gd name="connsiteX46" fmla="*/ 152291 w 1159400"/>
                <a:gd name="connsiteY46" fmla="*/ 1208210 h 1208210"/>
                <a:gd name="connsiteX47" fmla="*/ 162602 w 1159400"/>
                <a:gd name="connsiteY47" fmla="*/ 690845 h 1208210"/>
                <a:gd name="connsiteX48" fmla="*/ 183747 w 1159400"/>
                <a:gd name="connsiteY48" fmla="*/ 690845 h 1208210"/>
                <a:gd name="connsiteX49" fmla="*/ 132897 w 1159400"/>
                <a:gd name="connsiteY49" fmla="*/ 671667 h 1208210"/>
                <a:gd name="connsiteX50" fmla="*/ 65 w 1159400"/>
                <a:gd name="connsiteY50" fmla="*/ 367375 h 1208210"/>
                <a:gd name="connsiteX51" fmla="*/ 212595 w 1159400"/>
                <a:gd name="connsiteY51" fmla="*/ 36059 h 1208210"/>
                <a:gd name="connsiteX52" fmla="*/ 1152978 w 1159400"/>
                <a:gd name="connsiteY52" fmla="*/ 0 h 1208210"/>
                <a:gd name="connsiteX53" fmla="*/ 1149518 w 1159400"/>
                <a:gd name="connsiteY53" fmla="*/ 932812 h 1208210"/>
                <a:gd name="connsiteX54" fmla="*/ 969601 w 1159400"/>
                <a:gd name="connsiteY54" fmla="*/ 929933 h 1208210"/>
                <a:gd name="connsiteX55" fmla="*/ 1152978 w 1159400"/>
                <a:gd name="connsiteY55" fmla="*/ 0 h 120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59400" h="1208210">
                  <a:moveTo>
                    <a:pt x="1065682" y="933584"/>
                  </a:moveTo>
                  <a:lnTo>
                    <a:pt x="1149699" y="933584"/>
                  </a:lnTo>
                  <a:lnTo>
                    <a:pt x="1155893" y="1208210"/>
                  </a:lnTo>
                  <a:lnTo>
                    <a:pt x="1059488" y="1208210"/>
                  </a:lnTo>
                  <a:close/>
                  <a:moveTo>
                    <a:pt x="581886" y="44831"/>
                  </a:moveTo>
                  <a:cubicBezTo>
                    <a:pt x="586502" y="44831"/>
                    <a:pt x="590680" y="46461"/>
                    <a:pt x="593705" y="49094"/>
                  </a:cubicBezTo>
                  <a:lnTo>
                    <a:pt x="598059" y="58250"/>
                  </a:lnTo>
                  <a:cubicBezTo>
                    <a:pt x="598059" y="182757"/>
                    <a:pt x="598059" y="307265"/>
                    <a:pt x="598059" y="431773"/>
                  </a:cubicBezTo>
                  <a:cubicBezTo>
                    <a:pt x="598059" y="440251"/>
                    <a:pt x="605950" y="447124"/>
                    <a:pt x="615686" y="447124"/>
                  </a:cubicBezTo>
                  <a:cubicBezTo>
                    <a:pt x="625421" y="447124"/>
                    <a:pt x="633313" y="440251"/>
                    <a:pt x="633313" y="431773"/>
                  </a:cubicBezTo>
                  <a:lnTo>
                    <a:pt x="633313" y="59339"/>
                  </a:lnTo>
                  <a:lnTo>
                    <a:pt x="638184" y="49094"/>
                  </a:lnTo>
                  <a:cubicBezTo>
                    <a:pt x="641209" y="46461"/>
                    <a:pt x="645387" y="44831"/>
                    <a:pt x="650003" y="44831"/>
                  </a:cubicBezTo>
                  <a:cubicBezTo>
                    <a:pt x="654618" y="44831"/>
                    <a:pt x="658797" y="46461"/>
                    <a:pt x="661821" y="49094"/>
                  </a:cubicBezTo>
                  <a:lnTo>
                    <a:pt x="665554" y="56943"/>
                  </a:lnTo>
                  <a:cubicBezTo>
                    <a:pt x="665554" y="181835"/>
                    <a:pt x="665553" y="306728"/>
                    <a:pt x="665553" y="431620"/>
                  </a:cubicBezTo>
                  <a:cubicBezTo>
                    <a:pt x="665553" y="440098"/>
                    <a:pt x="673445" y="446972"/>
                    <a:pt x="683180" y="446972"/>
                  </a:cubicBezTo>
                  <a:cubicBezTo>
                    <a:pt x="692915" y="446972"/>
                    <a:pt x="700807" y="440098"/>
                    <a:pt x="700807" y="431620"/>
                  </a:cubicBezTo>
                  <a:lnTo>
                    <a:pt x="700807" y="57502"/>
                  </a:lnTo>
                  <a:lnTo>
                    <a:pt x="704806" y="49094"/>
                  </a:lnTo>
                  <a:cubicBezTo>
                    <a:pt x="707831" y="46461"/>
                    <a:pt x="712009" y="44831"/>
                    <a:pt x="716624" y="44831"/>
                  </a:cubicBezTo>
                  <a:cubicBezTo>
                    <a:pt x="721240" y="44831"/>
                    <a:pt x="725418" y="46461"/>
                    <a:pt x="728443" y="49094"/>
                  </a:cubicBezTo>
                  <a:lnTo>
                    <a:pt x="733049" y="58781"/>
                  </a:lnTo>
                  <a:cubicBezTo>
                    <a:pt x="733049" y="181897"/>
                    <a:pt x="733049" y="305014"/>
                    <a:pt x="733049" y="428131"/>
                  </a:cubicBezTo>
                  <a:cubicBezTo>
                    <a:pt x="733049" y="436609"/>
                    <a:pt x="740941" y="443482"/>
                    <a:pt x="750676" y="443482"/>
                  </a:cubicBezTo>
                  <a:cubicBezTo>
                    <a:pt x="760411" y="443482"/>
                    <a:pt x="768303" y="436609"/>
                    <a:pt x="768303" y="428131"/>
                  </a:cubicBezTo>
                  <a:lnTo>
                    <a:pt x="768303" y="58807"/>
                  </a:lnTo>
                  <a:lnTo>
                    <a:pt x="772922" y="49094"/>
                  </a:lnTo>
                  <a:cubicBezTo>
                    <a:pt x="775947" y="46461"/>
                    <a:pt x="780125" y="44831"/>
                    <a:pt x="784741" y="44831"/>
                  </a:cubicBezTo>
                  <a:cubicBezTo>
                    <a:pt x="793972" y="44831"/>
                    <a:pt x="801454" y="51348"/>
                    <a:pt x="801454" y="59387"/>
                  </a:cubicBezTo>
                  <a:lnTo>
                    <a:pt x="823440" y="598108"/>
                  </a:lnTo>
                  <a:cubicBezTo>
                    <a:pt x="823684" y="628245"/>
                    <a:pt x="755167" y="700040"/>
                    <a:pt x="721031" y="751006"/>
                  </a:cubicBezTo>
                  <a:lnTo>
                    <a:pt x="721249" y="751006"/>
                  </a:lnTo>
                  <a:lnTo>
                    <a:pt x="730362" y="1208210"/>
                  </a:lnTo>
                  <a:lnTo>
                    <a:pt x="632635" y="1208210"/>
                  </a:lnTo>
                  <a:lnTo>
                    <a:pt x="641747" y="751006"/>
                  </a:lnTo>
                  <a:lnTo>
                    <a:pt x="641966" y="751006"/>
                  </a:lnTo>
                  <a:cubicBezTo>
                    <a:pt x="607830" y="700040"/>
                    <a:pt x="537818" y="625641"/>
                    <a:pt x="539558" y="598108"/>
                  </a:cubicBezTo>
                  <a:lnTo>
                    <a:pt x="565173" y="59387"/>
                  </a:lnTo>
                  <a:cubicBezTo>
                    <a:pt x="565173" y="51348"/>
                    <a:pt x="572656" y="44831"/>
                    <a:pt x="581886" y="44831"/>
                  </a:cubicBezTo>
                  <a:close/>
                  <a:moveTo>
                    <a:pt x="212595" y="36059"/>
                  </a:moveTo>
                  <a:cubicBezTo>
                    <a:pt x="336973" y="33789"/>
                    <a:pt x="407081" y="222028"/>
                    <a:pt x="409936" y="374777"/>
                  </a:cubicBezTo>
                  <a:cubicBezTo>
                    <a:pt x="412077" y="489338"/>
                    <a:pt x="355947" y="615833"/>
                    <a:pt x="284145" y="671400"/>
                  </a:cubicBezTo>
                  <a:lnTo>
                    <a:pt x="233303" y="690845"/>
                  </a:lnTo>
                  <a:lnTo>
                    <a:pt x="247393" y="690845"/>
                  </a:lnTo>
                  <a:lnTo>
                    <a:pt x="257705" y="1208210"/>
                  </a:lnTo>
                  <a:lnTo>
                    <a:pt x="152291" y="1208210"/>
                  </a:lnTo>
                  <a:lnTo>
                    <a:pt x="162602" y="690845"/>
                  </a:lnTo>
                  <a:lnTo>
                    <a:pt x="183747" y="690845"/>
                  </a:lnTo>
                  <a:lnTo>
                    <a:pt x="132897" y="671667"/>
                  </a:lnTo>
                  <a:cubicBezTo>
                    <a:pt x="60354" y="617778"/>
                    <a:pt x="2206" y="495078"/>
                    <a:pt x="65" y="367375"/>
                  </a:cubicBezTo>
                  <a:cubicBezTo>
                    <a:pt x="-2789" y="197105"/>
                    <a:pt x="88216" y="38330"/>
                    <a:pt x="212595" y="36059"/>
                  </a:cubicBezTo>
                  <a:close/>
                  <a:moveTo>
                    <a:pt x="1152978" y="0"/>
                  </a:moveTo>
                  <a:cubicBezTo>
                    <a:pt x="1164512" y="2879"/>
                    <a:pt x="1158745" y="587326"/>
                    <a:pt x="1149518" y="932812"/>
                  </a:cubicBezTo>
                  <a:cubicBezTo>
                    <a:pt x="1091853" y="931852"/>
                    <a:pt x="1023807" y="936651"/>
                    <a:pt x="969601" y="929933"/>
                  </a:cubicBezTo>
                  <a:cubicBezTo>
                    <a:pt x="948841" y="524947"/>
                    <a:pt x="1011121" y="4799"/>
                    <a:pt x="115297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C70955-D0E7-40CC-ABBD-1E9776AE70C3}"/>
              </a:ext>
            </a:extLst>
          </p:cNvPr>
          <p:cNvSpPr txBox="1"/>
          <p:nvPr userDrawn="1"/>
        </p:nvSpPr>
        <p:spPr>
          <a:xfrm>
            <a:off x="7533934" y="2851416"/>
            <a:ext cx="4150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>
                <a:solidFill>
                  <a:schemeClr val="tx1"/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400" b="1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8E4FE-9CB0-4914-A2B5-5A7A803F2969}"/>
              </a:ext>
            </a:extLst>
          </p:cNvPr>
          <p:cNvSpPr txBox="1"/>
          <p:nvPr userDrawn="1"/>
        </p:nvSpPr>
        <p:spPr>
          <a:xfrm>
            <a:off x="7533934" y="3502923"/>
            <a:ext cx="4023360" cy="61555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We Create Quality Professional PPT Presentation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0D064C-A712-41B1-BFEB-D90E1A4EDF59}"/>
              </a:ext>
            </a:extLst>
          </p:cNvPr>
          <p:cNvSpPr txBox="1"/>
          <p:nvPr userDrawn="1"/>
        </p:nvSpPr>
        <p:spPr>
          <a:xfrm>
            <a:off x="8846664" y="6015558"/>
            <a:ext cx="28377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000" dirty="0">
                <a:solidFill>
                  <a:schemeClr val="tx1"/>
                </a:solidFill>
                <a:cs typeface="Arial" pitchFamily="34" charset="0"/>
              </a:rPr>
              <a:t>RESTAURANT</a:t>
            </a:r>
            <a:endParaRPr lang="ko-KR" altLang="en-US" sz="2000" dirty="0">
              <a:solidFill>
                <a:schemeClr val="tx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FCD2364-6768-428D-9F8D-561B8BAEF4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B7A5BA-3373-4D58-BDFB-EFC5AF2FD6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905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7050FED-2693-41CE-BF3F-2C47E2E71DF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1010445">
            <a:off x="4517226" y="2806647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Sent to Back </a:t>
            </a: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0548FBD-E110-4AE6-B740-CC43C6192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5395" y="3163702"/>
            <a:ext cx="3174968" cy="243550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54112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253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6B926-BF32-41AF-BE75-ADA704F3D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05BBC-9FF1-4A30-B7EC-AB5913FD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191493-02F8-413E-BB13-3F8602DB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2F6A-BB3D-4A0E-B288-44E9F5C7A4ED}" type="datetimeFigureOut">
              <a:rPr lang="zh-TW" altLang="en-US" smtClean="0"/>
              <a:t>2022/1/18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495D4B-4488-4FC6-846F-3B49D346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5CCB09-E0D0-4C86-8E62-72810E47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61F65-C80E-452E-AE19-7F9E5005E8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99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28556-B5B1-4F38-99D0-3ACC601D651D}"/>
              </a:ext>
            </a:extLst>
          </p:cNvPr>
          <p:cNvSpPr/>
          <p:nvPr userDrawn="1"/>
        </p:nvSpPr>
        <p:spPr>
          <a:xfrm>
            <a:off x="5033727" y="0"/>
            <a:ext cx="71582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9FE674-D85C-4CFC-8436-F0B3D792B414}"/>
              </a:ext>
            </a:extLst>
          </p:cNvPr>
          <p:cNvGrpSpPr/>
          <p:nvPr userDrawn="1"/>
        </p:nvGrpSpPr>
        <p:grpSpPr>
          <a:xfrm>
            <a:off x="2059487" y="2025719"/>
            <a:ext cx="1756725" cy="2723580"/>
            <a:chOff x="1937089" y="1430968"/>
            <a:chExt cx="1756725" cy="2723580"/>
          </a:xfrm>
        </p:grpSpPr>
        <p:sp>
          <p:nvSpPr>
            <p:cNvPr id="4" name="Graphic 1">
              <a:extLst>
                <a:ext uri="{FF2B5EF4-FFF2-40B4-BE49-F238E27FC236}">
                  <a16:creationId xmlns:a16="http://schemas.microsoft.com/office/drawing/2014/main" id="{C38D6549-32C4-49F5-9672-3A21B3919318}"/>
                </a:ext>
              </a:extLst>
            </p:cNvPr>
            <p:cNvSpPr/>
            <p:nvPr/>
          </p:nvSpPr>
          <p:spPr>
            <a:xfrm>
              <a:off x="1937089" y="1430968"/>
              <a:ext cx="1756725" cy="1699004"/>
            </a:xfrm>
            <a:custGeom>
              <a:avLst/>
              <a:gdLst>
                <a:gd name="connsiteX0" fmla="*/ 2885485 w 2971219"/>
                <a:gd name="connsiteY0" fmla="*/ 602211 h 2873593"/>
                <a:gd name="connsiteX1" fmla="*/ 2333687 w 2971219"/>
                <a:gd name="connsiteY1" fmla="*/ 267312 h 2873593"/>
                <a:gd name="connsiteX2" fmla="*/ 2077313 w 2971219"/>
                <a:gd name="connsiteY2" fmla="*/ 338621 h 2873593"/>
                <a:gd name="connsiteX3" fmla="*/ 2048026 w 2971219"/>
                <a:gd name="connsiteY3" fmla="*/ 354326 h 2873593"/>
                <a:gd name="connsiteX4" fmla="*/ 2015767 w 2971219"/>
                <a:gd name="connsiteY4" fmla="*/ 384463 h 2873593"/>
                <a:gd name="connsiteX5" fmla="*/ 2042083 w 2971219"/>
                <a:gd name="connsiteY5" fmla="*/ 384463 h 2873593"/>
                <a:gd name="connsiteX6" fmla="*/ 2440651 w 2971219"/>
                <a:gd name="connsiteY6" fmla="*/ 552549 h 2873593"/>
                <a:gd name="connsiteX7" fmla="*/ 2448291 w 2971219"/>
                <a:gd name="connsiteY7" fmla="*/ 628952 h 2873593"/>
                <a:gd name="connsiteX8" fmla="*/ 2342601 w 2971219"/>
                <a:gd name="connsiteY8" fmla="*/ 698139 h 2873593"/>
                <a:gd name="connsiteX9" fmla="*/ 2234788 w 2971219"/>
                <a:gd name="connsiteY9" fmla="*/ 684132 h 2873593"/>
                <a:gd name="connsiteX10" fmla="*/ 1970350 w 2971219"/>
                <a:gd name="connsiteY10" fmla="*/ 539815 h 2873593"/>
                <a:gd name="connsiteX11" fmla="*/ 1708033 w 2971219"/>
                <a:gd name="connsiteY11" fmla="*/ 350082 h 2873593"/>
                <a:gd name="connsiteX12" fmla="*/ 1280178 w 2971219"/>
                <a:gd name="connsiteY12" fmla="*/ 101773 h 2873593"/>
                <a:gd name="connsiteX13" fmla="*/ 844258 w 2971219"/>
                <a:gd name="connsiteY13" fmla="*/ 327 h 2873593"/>
                <a:gd name="connsiteX14" fmla="*/ 489834 w 2971219"/>
                <a:gd name="connsiteY14" fmla="*/ 63996 h 2873593"/>
                <a:gd name="connsiteX15" fmla="*/ 59431 w 2971219"/>
                <a:gd name="connsiteY15" fmla="*/ 514772 h 2873593"/>
                <a:gd name="connsiteX16" fmla="*/ 33539 w 2971219"/>
                <a:gd name="connsiteY16" fmla="*/ 999505 h 2873593"/>
                <a:gd name="connsiteX17" fmla="*/ 528035 w 2971219"/>
                <a:gd name="connsiteY17" fmla="*/ 1489757 h 2873593"/>
                <a:gd name="connsiteX18" fmla="*/ 820912 w 2971219"/>
                <a:gd name="connsiteY18" fmla="*/ 1535598 h 2873593"/>
                <a:gd name="connsiteX19" fmla="*/ 833222 w 2971219"/>
                <a:gd name="connsiteY19" fmla="*/ 1544087 h 2873593"/>
                <a:gd name="connsiteX20" fmla="*/ 828977 w 2971219"/>
                <a:gd name="connsiteY20" fmla="*/ 1720663 h 2873593"/>
                <a:gd name="connsiteX21" fmla="*/ 828977 w 2971219"/>
                <a:gd name="connsiteY21" fmla="*/ 1843332 h 2873593"/>
                <a:gd name="connsiteX22" fmla="*/ 832373 w 2971219"/>
                <a:gd name="connsiteY22" fmla="*/ 1842483 h 2873593"/>
                <a:gd name="connsiteX23" fmla="*/ 1172789 w 2971219"/>
                <a:gd name="connsiteY23" fmla="*/ 1740188 h 2873593"/>
                <a:gd name="connsiteX24" fmla="*/ 1456329 w 2971219"/>
                <a:gd name="connsiteY24" fmla="*/ 1731274 h 2873593"/>
                <a:gd name="connsiteX25" fmla="*/ 1744961 w 2971219"/>
                <a:gd name="connsiteY25" fmla="*/ 1778814 h 2873593"/>
                <a:gd name="connsiteX26" fmla="*/ 2103630 w 2971219"/>
                <a:gd name="connsiteY26" fmla="*/ 1831022 h 2873593"/>
                <a:gd name="connsiteX27" fmla="*/ 2123155 w 2971219"/>
                <a:gd name="connsiteY27" fmla="*/ 1849699 h 2873593"/>
                <a:gd name="connsiteX28" fmla="*/ 2057788 w 2971219"/>
                <a:gd name="connsiteY28" fmla="*/ 2387914 h 2873593"/>
                <a:gd name="connsiteX29" fmla="*/ 2042508 w 2971219"/>
                <a:gd name="connsiteY29" fmla="*/ 2393007 h 2873593"/>
                <a:gd name="connsiteX30" fmla="*/ 1887155 w 2971219"/>
                <a:gd name="connsiteY30" fmla="*/ 2266518 h 2873593"/>
                <a:gd name="connsiteX31" fmla="*/ 1681292 w 2971219"/>
                <a:gd name="connsiteY31" fmla="*/ 2241900 h 2873593"/>
                <a:gd name="connsiteX32" fmla="*/ 1544192 w 2971219"/>
                <a:gd name="connsiteY32" fmla="*/ 2345468 h 2873593"/>
                <a:gd name="connsiteX33" fmla="*/ 1448688 w 2971219"/>
                <a:gd name="connsiteY33" fmla="*/ 2256331 h 2873593"/>
                <a:gd name="connsiteX34" fmla="*/ 1212689 w 2971219"/>
                <a:gd name="connsiteY34" fmla="*/ 2257605 h 2873593"/>
                <a:gd name="connsiteX35" fmla="*/ 1008524 w 2971219"/>
                <a:gd name="connsiteY35" fmla="*/ 2416353 h 2873593"/>
                <a:gd name="connsiteX36" fmla="*/ 987725 w 2971219"/>
                <a:gd name="connsiteY36" fmla="*/ 2431633 h 2873593"/>
                <a:gd name="connsiteX37" fmla="*/ 788229 w 2971219"/>
                <a:gd name="connsiteY37" fmla="*/ 2255058 h 2873593"/>
                <a:gd name="connsiteX38" fmla="*/ 610380 w 2971219"/>
                <a:gd name="connsiteY38" fmla="*/ 2334007 h 2873593"/>
                <a:gd name="connsiteX39" fmla="*/ 492805 w 2971219"/>
                <a:gd name="connsiteY39" fmla="*/ 2486813 h 2873593"/>
                <a:gd name="connsiteX40" fmla="*/ 534402 w 2971219"/>
                <a:gd name="connsiteY40" fmla="*/ 2685885 h 2873593"/>
                <a:gd name="connsiteX41" fmla="*/ 700790 w 2971219"/>
                <a:gd name="connsiteY41" fmla="*/ 2731726 h 2873593"/>
                <a:gd name="connsiteX42" fmla="*/ 851049 w 2971219"/>
                <a:gd name="connsiteY42" fmla="*/ 2678244 h 2873593"/>
                <a:gd name="connsiteX43" fmla="*/ 953344 w 2971219"/>
                <a:gd name="connsiteY43" fmla="*/ 2631978 h 2873593"/>
                <a:gd name="connsiteX44" fmla="*/ 1047574 w 2971219"/>
                <a:gd name="connsiteY44" fmla="*/ 2660417 h 2873593"/>
                <a:gd name="connsiteX45" fmla="*/ 1179156 w 2971219"/>
                <a:gd name="connsiteY45" fmla="*/ 2784359 h 2873593"/>
                <a:gd name="connsiteX46" fmla="*/ 1665163 w 2971219"/>
                <a:gd name="connsiteY46" fmla="*/ 2856093 h 2873593"/>
                <a:gd name="connsiteX47" fmla="*/ 2038688 w 2971219"/>
                <a:gd name="connsiteY47" fmla="*/ 2630280 h 2873593"/>
                <a:gd name="connsiteX48" fmla="*/ 2097688 w 2971219"/>
                <a:gd name="connsiteY48" fmla="*/ 2616698 h 2873593"/>
                <a:gd name="connsiteX49" fmla="*/ 2139285 w 2971219"/>
                <a:gd name="connsiteY49" fmla="*/ 2647259 h 2873593"/>
                <a:gd name="connsiteX50" fmla="*/ 2235637 w 2971219"/>
                <a:gd name="connsiteY50" fmla="*/ 2702439 h 2873593"/>
                <a:gd name="connsiteX51" fmla="*/ 2432586 w 2971219"/>
                <a:gd name="connsiteY51" fmla="*/ 2741489 h 2873593"/>
                <a:gd name="connsiteX52" fmla="*/ 2603219 w 2971219"/>
                <a:gd name="connsiteY52" fmla="*/ 2615424 h 2873593"/>
                <a:gd name="connsiteX53" fmla="*/ 2522148 w 2971219"/>
                <a:gd name="connsiteY53" fmla="*/ 2373907 h 2873593"/>
                <a:gd name="connsiteX54" fmla="*/ 2230544 w 2971219"/>
                <a:gd name="connsiteY54" fmla="*/ 2332734 h 2873593"/>
                <a:gd name="connsiteX55" fmla="*/ 2386320 w 2971219"/>
                <a:gd name="connsiteY55" fmla="*/ 2363720 h 2873593"/>
                <a:gd name="connsiteX56" fmla="*/ 2472486 w 2971219"/>
                <a:gd name="connsiteY56" fmla="*/ 2430360 h 2873593"/>
                <a:gd name="connsiteX57" fmla="*/ 2505593 w 2971219"/>
                <a:gd name="connsiteY57" fmla="*/ 2547935 h 2873593"/>
                <a:gd name="connsiteX58" fmla="*/ 2438529 w 2971219"/>
                <a:gd name="connsiteY58" fmla="*/ 2607784 h 2873593"/>
                <a:gd name="connsiteX59" fmla="*/ 2392263 w 2971219"/>
                <a:gd name="connsiteY59" fmla="*/ 2605662 h 2873593"/>
                <a:gd name="connsiteX60" fmla="*/ 2133342 w 2971219"/>
                <a:gd name="connsiteY60" fmla="*/ 2457525 h 2873593"/>
                <a:gd name="connsiteX61" fmla="*/ 2129947 w 2971219"/>
                <a:gd name="connsiteY61" fmla="*/ 2440122 h 2873593"/>
                <a:gd name="connsiteX62" fmla="*/ 2196587 w 2971219"/>
                <a:gd name="connsiteY62" fmla="*/ 2033065 h 2873593"/>
                <a:gd name="connsiteX63" fmla="*/ 2205500 w 2971219"/>
                <a:gd name="connsiteY63" fmla="*/ 1867950 h 2873593"/>
                <a:gd name="connsiteX64" fmla="*/ 2284450 w 2971219"/>
                <a:gd name="connsiteY64" fmla="*/ 1738490 h 2873593"/>
                <a:gd name="connsiteX65" fmla="*/ 2328169 w 2971219"/>
                <a:gd name="connsiteY65" fmla="*/ 1645109 h 2873593"/>
                <a:gd name="connsiteX66" fmla="*/ 2272141 w 2971219"/>
                <a:gd name="connsiteY66" fmla="*/ 1575073 h 2873593"/>
                <a:gd name="connsiteX67" fmla="*/ 2157536 w 2971219"/>
                <a:gd name="connsiteY67" fmla="*/ 1663361 h 2873593"/>
                <a:gd name="connsiteX68" fmla="*/ 2081983 w 2971219"/>
                <a:gd name="connsiteY68" fmla="*/ 1765656 h 2873593"/>
                <a:gd name="connsiteX69" fmla="*/ 1975019 w 2971219"/>
                <a:gd name="connsiteY69" fmla="*/ 1766504 h 2873593"/>
                <a:gd name="connsiteX70" fmla="*/ 1752177 w 2971219"/>
                <a:gd name="connsiteY70" fmla="*/ 1705382 h 2873593"/>
                <a:gd name="connsiteX71" fmla="*/ 1302250 w 2971219"/>
                <a:gd name="connsiteY71" fmla="*/ 1617519 h 2873593"/>
                <a:gd name="connsiteX72" fmla="*/ 970322 w 2971219"/>
                <a:gd name="connsiteY72" fmla="*/ 1671850 h 2873593"/>
                <a:gd name="connsiteX73" fmla="*/ 950373 w 2971219"/>
                <a:gd name="connsiteY73" fmla="*/ 1664210 h 2873593"/>
                <a:gd name="connsiteX74" fmla="*/ 947826 w 2971219"/>
                <a:gd name="connsiteY74" fmla="*/ 1585685 h 2873593"/>
                <a:gd name="connsiteX75" fmla="*/ 992394 w 2971219"/>
                <a:gd name="connsiteY75" fmla="*/ 1488908 h 2873593"/>
                <a:gd name="connsiteX76" fmla="*/ 1223725 w 2971219"/>
                <a:gd name="connsiteY76" fmla="*/ 1374728 h 2873593"/>
                <a:gd name="connsiteX77" fmla="*/ 1207171 w 2971219"/>
                <a:gd name="connsiteY77" fmla="*/ 1359447 h 2873593"/>
                <a:gd name="connsiteX78" fmla="*/ 980934 w 2971219"/>
                <a:gd name="connsiteY78" fmla="*/ 1439670 h 2873593"/>
                <a:gd name="connsiteX79" fmla="*/ 935941 w 2971219"/>
                <a:gd name="connsiteY79" fmla="*/ 1411656 h 2873593"/>
                <a:gd name="connsiteX80" fmla="*/ 881610 w 2971219"/>
                <a:gd name="connsiteY80" fmla="*/ 1016059 h 2873593"/>
                <a:gd name="connsiteX81" fmla="*/ 889250 w 2971219"/>
                <a:gd name="connsiteY81" fmla="*/ 1004599 h 2873593"/>
                <a:gd name="connsiteX82" fmla="*/ 1030595 w 2971219"/>
                <a:gd name="connsiteY82" fmla="*/ 982103 h 2873593"/>
                <a:gd name="connsiteX83" fmla="*/ 1670681 w 2971219"/>
                <a:gd name="connsiteY83" fmla="*/ 1216829 h 2873593"/>
                <a:gd name="connsiteX84" fmla="*/ 2008127 w 2971219"/>
                <a:gd name="connsiteY84" fmla="*/ 1354778 h 2873593"/>
                <a:gd name="connsiteX85" fmla="*/ 2478004 w 2971219"/>
                <a:gd name="connsiteY85" fmla="*/ 1456649 h 2873593"/>
                <a:gd name="connsiteX86" fmla="*/ 2755600 w 2971219"/>
                <a:gd name="connsiteY86" fmla="*/ 1364541 h 2873593"/>
                <a:gd name="connsiteX87" fmla="*/ 2885485 w 2971219"/>
                <a:gd name="connsiteY87" fmla="*/ 602211 h 2873593"/>
                <a:gd name="connsiteX88" fmla="*/ 899013 w 2971219"/>
                <a:gd name="connsiteY88" fmla="*/ 2515252 h 2873593"/>
                <a:gd name="connsiteX89" fmla="*/ 834071 w 2971219"/>
                <a:gd name="connsiteY89" fmla="*/ 2575950 h 2873593"/>
                <a:gd name="connsiteX90" fmla="*/ 739416 w 2971219"/>
                <a:gd name="connsiteY90" fmla="*/ 2623914 h 2873593"/>
                <a:gd name="connsiteX91" fmla="*/ 655373 w 2971219"/>
                <a:gd name="connsiteY91" fmla="*/ 2643014 h 2873593"/>
                <a:gd name="connsiteX92" fmla="*/ 581092 w 2971219"/>
                <a:gd name="connsiteY92" fmla="*/ 2510583 h 2873593"/>
                <a:gd name="connsiteX93" fmla="*/ 647308 w 2971219"/>
                <a:gd name="connsiteY93" fmla="*/ 2407439 h 2873593"/>
                <a:gd name="connsiteX94" fmla="*/ 780589 w 2971219"/>
                <a:gd name="connsiteY94" fmla="*/ 2339525 h 2873593"/>
                <a:gd name="connsiteX95" fmla="*/ 865905 w 2971219"/>
                <a:gd name="connsiteY95" fmla="*/ 2349712 h 2873593"/>
                <a:gd name="connsiteX96" fmla="*/ 918538 w 2971219"/>
                <a:gd name="connsiteY96" fmla="*/ 2458374 h 2873593"/>
                <a:gd name="connsiteX97" fmla="*/ 899013 w 2971219"/>
                <a:gd name="connsiteY97" fmla="*/ 2515252 h 2873593"/>
                <a:gd name="connsiteX98" fmla="*/ 1958040 w 2971219"/>
                <a:gd name="connsiteY98" fmla="*/ 2570431 h 2873593"/>
                <a:gd name="connsiteX99" fmla="*/ 1940637 w 2971219"/>
                <a:gd name="connsiteY99" fmla="*/ 2600568 h 2873593"/>
                <a:gd name="connsiteX100" fmla="*/ 1627810 w 2971219"/>
                <a:gd name="connsiteY100" fmla="*/ 2761014 h 2873593"/>
                <a:gd name="connsiteX101" fmla="*/ 1154113 w 2971219"/>
                <a:gd name="connsiteY101" fmla="*/ 2652777 h 2873593"/>
                <a:gd name="connsiteX102" fmla="*/ 1092991 w 2971219"/>
                <a:gd name="connsiteY102" fmla="*/ 2598446 h 2873593"/>
                <a:gd name="connsiteX103" fmla="*/ 1090869 w 2971219"/>
                <a:gd name="connsiteY103" fmla="*/ 2564913 h 2873593"/>
                <a:gd name="connsiteX104" fmla="*/ 1115487 w 2971219"/>
                <a:gd name="connsiteY104" fmla="*/ 2544964 h 2873593"/>
                <a:gd name="connsiteX105" fmla="*/ 1460573 w 2971219"/>
                <a:gd name="connsiteY105" fmla="*/ 2416777 h 2873593"/>
                <a:gd name="connsiteX106" fmla="*/ 1501322 w 2971219"/>
                <a:gd name="connsiteY106" fmla="*/ 2414230 h 2873593"/>
                <a:gd name="connsiteX107" fmla="*/ 1542494 w 2971219"/>
                <a:gd name="connsiteY107" fmla="*/ 2414230 h 2873593"/>
                <a:gd name="connsiteX108" fmla="*/ 1942760 w 2971219"/>
                <a:gd name="connsiteY108" fmla="*/ 2533928 h 2873593"/>
                <a:gd name="connsiteX109" fmla="*/ 1958040 w 2971219"/>
                <a:gd name="connsiteY109" fmla="*/ 2570431 h 2873593"/>
                <a:gd name="connsiteX110" fmla="*/ 2487766 w 2971219"/>
                <a:gd name="connsiteY110" fmla="*/ 1322944 h 2873593"/>
                <a:gd name="connsiteX111" fmla="*/ 2202105 w 2971219"/>
                <a:gd name="connsiteY111" fmla="*/ 1286440 h 2873593"/>
                <a:gd name="connsiteX112" fmla="*/ 1796745 w 2971219"/>
                <a:gd name="connsiteY112" fmla="*/ 1154009 h 2873593"/>
                <a:gd name="connsiteX113" fmla="*/ 1114214 w 2971219"/>
                <a:gd name="connsiteY113" fmla="*/ 935412 h 2873593"/>
                <a:gd name="connsiteX114" fmla="*/ 921509 w 2971219"/>
                <a:gd name="connsiteY114" fmla="*/ 919707 h 2873593"/>
                <a:gd name="connsiteX115" fmla="*/ 764884 w 2971219"/>
                <a:gd name="connsiteY115" fmla="*/ 817412 h 2873593"/>
                <a:gd name="connsiteX116" fmla="*/ 669805 w 2971219"/>
                <a:gd name="connsiteY116" fmla="*/ 780060 h 2873593"/>
                <a:gd name="connsiteX117" fmla="*/ 595100 w 2971219"/>
                <a:gd name="connsiteY117" fmla="*/ 842880 h 2873593"/>
                <a:gd name="connsiteX118" fmla="*/ 701215 w 2971219"/>
                <a:gd name="connsiteY118" fmla="*/ 962577 h 2873593"/>
                <a:gd name="connsiteX119" fmla="*/ 766157 w 2971219"/>
                <a:gd name="connsiteY119" fmla="*/ 986772 h 2873593"/>
                <a:gd name="connsiteX120" fmla="*/ 809876 w 2971219"/>
                <a:gd name="connsiteY120" fmla="*/ 1087369 h 2873593"/>
                <a:gd name="connsiteX121" fmla="*/ 833222 w 2971219"/>
                <a:gd name="connsiteY121" fmla="*/ 1455800 h 2873593"/>
                <a:gd name="connsiteX122" fmla="*/ 817092 w 2971219"/>
                <a:gd name="connsiteY122" fmla="*/ 1471929 h 2873593"/>
                <a:gd name="connsiteX123" fmla="*/ 426165 w 2971219"/>
                <a:gd name="connsiteY123" fmla="*/ 1302994 h 2873593"/>
                <a:gd name="connsiteX124" fmla="*/ 195683 w 2971219"/>
                <a:gd name="connsiteY124" fmla="*/ 953239 h 2873593"/>
                <a:gd name="connsiteX125" fmla="*/ 251287 w 2971219"/>
                <a:gd name="connsiteY125" fmla="*/ 521564 h 2873593"/>
                <a:gd name="connsiteX126" fmla="*/ 684236 w 2971219"/>
                <a:gd name="connsiteY126" fmla="*/ 165866 h 2873593"/>
                <a:gd name="connsiteX127" fmla="*/ 983905 w 2971219"/>
                <a:gd name="connsiteY127" fmla="*/ 156953 h 2873593"/>
                <a:gd name="connsiteX128" fmla="*/ 1495379 w 2971219"/>
                <a:gd name="connsiteY128" fmla="*/ 359844 h 2873593"/>
                <a:gd name="connsiteX129" fmla="*/ 1873573 w 2971219"/>
                <a:gd name="connsiteY129" fmla="*/ 582686 h 2873593"/>
                <a:gd name="connsiteX130" fmla="*/ 2137587 w 2971219"/>
                <a:gd name="connsiteY130" fmla="*/ 729973 h 2873593"/>
                <a:gd name="connsiteX131" fmla="*/ 2337083 w 2971219"/>
                <a:gd name="connsiteY131" fmla="*/ 763930 h 2873593"/>
                <a:gd name="connsiteX132" fmla="*/ 2481399 w 2971219"/>
                <a:gd name="connsiteY132" fmla="*/ 700261 h 2873593"/>
                <a:gd name="connsiteX133" fmla="*/ 2479277 w 2971219"/>
                <a:gd name="connsiteY133" fmla="*/ 502887 h 2873593"/>
                <a:gd name="connsiteX134" fmla="*/ 2175788 w 2971219"/>
                <a:gd name="connsiteY134" fmla="*/ 350506 h 2873593"/>
                <a:gd name="connsiteX135" fmla="*/ 2177062 w 2971219"/>
                <a:gd name="connsiteY135" fmla="*/ 342017 h 2873593"/>
                <a:gd name="connsiteX136" fmla="*/ 2655428 w 2971219"/>
                <a:gd name="connsiteY136" fmla="*/ 445585 h 2873593"/>
                <a:gd name="connsiteX137" fmla="*/ 2861291 w 2971219"/>
                <a:gd name="connsiteY137" fmla="*/ 774542 h 2873593"/>
                <a:gd name="connsiteX138" fmla="*/ 2487766 w 2971219"/>
                <a:gd name="connsiteY138" fmla="*/ 1322944 h 2873593"/>
                <a:gd name="connsiteX139" fmla="*/ 758092 w 2971219"/>
                <a:gd name="connsiteY139" fmla="*/ 919283 h 2873593"/>
                <a:gd name="connsiteX140" fmla="*/ 674898 w 2971219"/>
                <a:gd name="connsiteY140" fmla="*/ 891693 h 2873593"/>
                <a:gd name="connsiteX141" fmla="*/ 660042 w 2971219"/>
                <a:gd name="connsiteY141" fmla="*/ 856462 h 2873593"/>
                <a:gd name="connsiteX142" fmla="*/ 682538 w 2971219"/>
                <a:gd name="connsiteY142" fmla="*/ 839060 h 2873593"/>
                <a:gd name="connsiteX143" fmla="*/ 758092 w 2971219"/>
                <a:gd name="connsiteY143" fmla="*/ 919283 h 287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971219" h="2873593">
                  <a:moveTo>
                    <a:pt x="2885485" y="602211"/>
                  </a:moveTo>
                  <a:cubicBezTo>
                    <a:pt x="2765363" y="381492"/>
                    <a:pt x="2543795" y="252456"/>
                    <a:pt x="2333687" y="267312"/>
                  </a:cubicBezTo>
                  <a:cubicBezTo>
                    <a:pt x="2230968" y="274528"/>
                    <a:pt x="2175788" y="291082"/>
                    <a:pt x="2077313" y="338621"/>
                  </a:cubicBezTo>
                  <a:cubicBezTo>
                    <a:pt x="2067126" y="343290"/>
                    <a:pt x="2056515" y="346686"/>
                    <a:pt x="2048026" y="354326"/>
                  </a:cubicBezTo>
                  <a:cubicBezTo>
                    <a:pt x="2037414" y="363664"/>
                    <a:pt x="2012371" y="370880"/>
                    <a:pt x="2015767" y="384463"/>
                  </a:cubicBezTo>
                  <a:cubicBezTo>
                    <a:pt x="2019163" y="398470"/>
                    <a:pt x="2028076" y="386161"/>
                    <a:pt x="2042083" y="384463"/>
                  </a:cubicBezTo>
                  <a:cubicBezTo>
                    <a:pt x="2294637" y="355175"/>
                    <a:pt x="2417730" y="507556"/>
                    <a:pt x="2440651" y="552549"/>
                  </a:cubicBezTo>
                  <a:cubicBezTo>
                    <a:pt x="2454658" y="580139"/>
                    <a:pt x="2452112" y="605182"/>
                    <a:pt x="2448291" y="628952"/>
                  </a:cubicBezTo>
                  <a:cubicBezTo>
                    <a:pt x="2441076" y="671398"/>
                    <a:pt x="2388443" y="691772"/>
                    <a:pt x="2342601" y="698139"/>
                  </a:cubicBezTo>
                  <a:cubicBezTo>
                    <a:pt x="2305248" y="703657"/>
                    <a:pt x="2269594" y="695592"/>
                    <a:pt x="2234788" y="684132"/>
                  </a:cubicBezTo>
                  <a:cubicBezTo>
                    <a:pt x="2138011" y="652297"/>
                    <a:pt x="2052270" y="599240"/>
                    <a:pt x="1970350" y="539815"/>
                  </a:cubicBezTo>
                  <a:cubicBezTo>
                    <a:pt x="1880364" y="474449"/>
                    <a:pt x="1796321" y="417995"/>
                    <a:pt x="1708033" y="350082"/>
                  </a:cubicBezTo>
                  <a:cubicBezTo>
                    <a:pt x="1573904" y="247362"/>
                    <a:pt x="1434681" y="168837"/>
                    <a:pt x="1280178" y="101773"/>
                  </a:cubicBezTo>
                  <a:cubicBezTo>
                    <a:pt x="1140955" y="41075"/>
                    <a:pt x="996214" y="4147"/>
                    <a:pt x="844258" y="327"/>
                  </a:cubicBezTo>
                  <a:cubicBezTo>
                    <a:pt x="722013" y="-2644"/>
                    <a:pt x="602740" y="14334"/>
                    <a:pt x="489834" y="63996"/>
                  </a:cubicBezTo>
                  <a:cubicBezTo>
                    <a:pt x="293309" y="149737"/>
                    <a:pt x="140928" y="318247"/>
                    <a:pt x="59431" y="514772"/>
                  </a:cubicBezTo>
                  <a:cubicBezTo>
                    <a:pt x="-6360" y="672671"/>
                    <a:pt x="-21216" y="836088"/>
                    <a:pt x="33539" y="999505"/>
                  </a:cubicBezTo>
                  <a:cubicBezTo>
                    <a:pt x="112913" y="1236354"/>
                    <a:pt x="295006" y="1407411"/>
                    <a:pt x="528035" y="1489757"/>
                  </a:cubicBezTo>
                  <a:cubicBezTo>
                    <a:pt x="622690" y="1523289"/>
                    <a:pt x="721164" y="1549605"/>
                    <a:pt x="820912" y="1535598"/>
                  </a:cubicBezTo>
                  <a:cubicBezTo>
                    <a:pt x="827704" y="1534749"/>
                    <a:pt x="833646" y="1532203"/>
                    <a:pt x="833222" y="1544087"/>
                  </a:cubicBezTo>
                  <a:cubicBezTo>
                    <a:pt x="831524" y="1608605"/>
                    <a:pt x="829826" y="1656145"/>
                    <a:pt x="828977" y="1720663"/>
                  </a:cubicBezTo>
                  <a:cubicBezTo>
                    <a:pt x="828553" y="1761411"/>
                    <a:pt x="828977" y="1802159"/>
                    <a:pt x="828977" y="1843332"/>
                  </a:cubicBezTo>
                  <a:cubicBezTo>
                    <a:pt x="829826" y="1842907"/>
                    <a:pt x="831099" y="1842907"/>
                    <a:pt x="832373" y="1842483"/>
                  </a:cubicBezTo>
                  <a:cubicBezTo>
                    <a:pt x="941034" y="1791972"/>
                    <a:pt x="1054365" y="1758015"/>
                    <a:pt x="1172789" y="1740188"/>
                  </a:cubicBezTo>
                  <a:cubicBezTo>
                    <a:pt x="1267020" y="1726181"/>
                    <a:pt x="1361250" y="1722785"/>
                    <a:pt x="1456329" y="1731274"/>
                  </a:cubicBezTo>
                  <a:cubicBezTo>
                    <a:pt x="1553530" y="1739763"/>
                    <a:pt x="1649458" y="1758864"/>
                    <a:pt x="1744961" y="1778814"/>
                  </a:cubicBezTo>
                  <a:cubicBezTo>
                    <a:pt x="1863386" y="1803008"/>
                    <a:pt x="1981810" y="1828051"/>
                    <a:pt x="2103630" y="1831022"/>
                  </a:cubicBezTo>
                  <a:cubicBezTo>
                    <a:pt x="2117637" y="1831447"/>
                    <a:pt x="2122306" y="1835691"/>
                    <a:pt x="2123155" y="1849699"/>
                  </a:cubicBezTo>
                  <a:cubicBezTo>
                    <a:pt x="2137162" y="2033490"/>
                    <a:pt x="2116364" y="2213036"/>
                    <a:pt x="2057788" y="2387914"/>
                  </a:cubicBezTo>
                  <a:cubicBezTo>
                    <a:pt x="2053968" y="2398950"/>
                    <a:pt x="2050997" y="2398525"/>
                    <a:pt x="2042508" y="2393007"/>
                  </a:cubicBezTo>
                  <a:cubicBezTo>
                    <a:pt x="1992421" y="2362022"/>
                    <a:pt x="1941911" y="2289439"/>
                    <a:pt x="1887155" y="2266518"/>
                  </a:cubicBezTo>
                  <a:cubicBezTo>
                    <a:pt x="1820940" y="2238928"/>
                    <a:pt x="1752602" y="2226619"/>
                    <a:pt x="1681292" y="2241900"/>
                  </a:cubicBezTo>
                  <a:cubicBezTo>
                    <a:pt x="1625688" y="2254209"/>
                    <a:pt x="1578573" y="2297079"/>
                    <a:pt x="1544192" y="2345468"/>
                  </a:cubicBezTo>
                  <a:cubicBezTo>
                    <a:pt x="1518300" y="2311936"/>
                    <a:pt x="1486890" y="2271187"/>
                    <a:pt x="1448688" y="2256331"/>
                  </a:cubicBezTo>
                  <a:cubicBezTo>
                    <a:pt x="1369739" y="2225770"/>
                    <a:pt x="1291214" y="2229166"/>
                    <a:pt x="1212689" y="2257605"/>
                  </a:cubicBezTo>
                  <a:cubicBezTo>
                    <a:pt x="1137984" y="2284346"/>
                    <a:pt x="1072617" y="2370511"/>
                    <a:pt x="1008524" y="2416353"/>
                  </a:cubicBezTo>
                  <a:cubicBezTo>
                    <a:pt x="997912" y="2423993"/>
                    <a:pt x="998761" y="2423568"/>
                    <a:pt x="987725" y="2431633"/>
                  </a:cubicBezTo>
                  <a:cubicBezTo>
                    <a:pt x="947826" y="2264820"/>
                    <a:pt x="883732" y="2246993"/>
                    <a:pt x="788229" y="2255058"/>
                  </a:cubicBezTo>
                  <a:cubicBezTo>
                    <a:pt x="720315" y="2260576"/>
                    <a:pt x="662589" y="2291986"/>
                    <a:pt x="610380" y="2334007"/>
                  </a:cubicBezTo>
                  <a:cubicBezTo>
                    <a:pt x="566661" y="2369238"/>
                    <a:pt x="509359" y="2432058"/>
                    <a:pt x="492805" y="2486813"/>
                  </a:cubicBezTo>
                  <a:cubicBezTo>
                    <a:pt x="470308" y="2560245"/>
                    <a:pt x="477100" y="2629856"/>
                    <a:pt x="534402" y="2685885"/>
                  </a:cubicBezTo>
                  <a:cubicBezTo>
                    <a:pt x="580668" y="2731302"/>
                    <a:pt x="639243" y="2738518"/>
                    <a:pt x="700790" y="2731726"/>
                  </a:cubicBezTo>
                  <a:cubicBezTo>
                    <a:pt x="754697" y="2725359"/>
                    <a:pt x="804358" y="2706259"/>
                    <a:pt x="851049" y="2678244"/>
                  </a:cubicBezTo>
                  <a:cubicBezTo>
                    <a:pt x="883308" y="2659144"/>
                    <a:pt x="916416" y="2641316"/>
                    <a:pt x="953344" y="2631978"/>
                  </a:cubicBezTo>
                  <a:cubicBezTo>
                    <a:pt x="990272" y="2622640"/>
                    <a:pt x="1022531" y="2627309"/>
                    <a:pt x="1047574" y="2660417"/>
                  </a:cubicBezTo>
                  <a:cubicBezTo>
                    <a:pt x="1084077" y="2709230"/>
                    <a:pt x="1128646" y="2750403"/>
                    <a:pt x="1179156" y="2784359"/>
                  </a:cubicBezTo>
                  <a:cubicBezTo>
                    <a:pt x="1327717" y="2884107"/>
                    <a:pt x="1489437" y="2896417"/>
                    <a:pt x="1665163" y="2856093"/>
                  </a:cubicBezTo>
                  <a:cubicBezTo>
                    <a:pt x="1821364" y="2820438"/>
                    <a:pt x="1946155" y="2761014"/>
                    <a:pt x="2038688" y="2630280"/>
                  </a:cubicBezTo>
                  <a:cubicBezTo>
                    <a:pt x="2055242" y="2606511"/>
                    <a:pt x="2073069" y="2600568"/>
                    <a:pt x="2097688" y="2616698"/>
                  </a:cubicBezTo>
                  <a:cubicBezTo>
                    <a:pt x="2110421" y="2625187"/>
                    <a:pt x="2126126" y="2639619"/>
                    <a:pt x="2139285" y="2647259"/>
                  </a:cubicBezTo>
                  <a:cubicBezTo>
                    <a:pt x="2171119" y="2666360"/>
                    <a:pt x="2202529" y="2685460"/>
                    <a:pt x="2235637" y="2702439"/>
                  </a:cubicBezTo>
                  <a:cubicBezTo>
                    <a:pt x="2292515" y="2731302"/>
                    <a:pt x="2367220" y="2738942"/>
                    <a:pt x="2432586" y="2741489"/>
                  </a:cubicBezTo>
                  <a:cubicBezTo>
                    <a:pt x="2513658" y="2744460"/>
                    <a:pt x="2578601" y="2692676"/>
                    <a:pt x="2603219" y="2615424"/>
                  </a:cubicBezTo>
                  <a:cubicBezTo>
                    <a:pt x="2631658" y="2527137"/>
                    <a:pt x="2594306" y="2434180"/>
                    <a:pt x="2522148" y="2373907"/>
                  </a:cubicBezTo>
                  <a:cubicBezTo>
                    <a:pt x="2439802" y="2305144"/>
                    <a:pt x="2358730" y="2284770"/>
                    <a:pt x="2230544" y="2332734"/>
                  </a:cubicBezTo>
                  <a:cubicBezTo>
                    <a:pt x="2319680" y="2329763"/>
                    <a:pt x="2340903" y="2338252"/>
                    <a:pt x="2386320" y="2363720"/>
                  </a:cubicBezTo>
                  <a:cubicBezTo>
                    <a:pt x="2417730" y="2381547"/>
                    <a:pt x="2447442" y="2403619"/>
                    <a:pt x="2472486" y="2430360"/>
                  </a:cubicBezTo>
                  <a:cubicBezTo>
                    <a:pt x="2511960" y="2471957"/>
                    <a:pt x="2510263" y="2505489"/>
                    <a:pt x="2505593" y="2547935"/>
                  </a:cubicBezTo>
                  <a:cubicBezTo>
                    <a:pt x="2501774" y="2584439"/>
                    <a:pt x="2471212" y="2602691"/>
                    <a:pt x="2438529" y="2607784"/>
                  </a:cubicBezTo>
                  <a:cubicBezTo>
                    <a:pt x="2422824" y="2610331"/>
                    <a:pt x="2407543" y="2609057"/>
                    <a:pt x="2392263" y="2605662"/>
                  </a:cubicBezTo>
                  <a:cubicBezTo>
                    <a:pt x="2294213" y="2581043"/>
                    <a:pt x="2208472" y="2525014"/>
                    <a:pt x="2133342" y="2457525"/>
                  </a:cubicBezTo>
                  <a:cubicBezTo>
                    <a:pt x="2126551" y="2451583"/>
                    <a:pt x="2127400" y="2446914"/>
                    <a:pt x="2129947" y="2440122"/>
                  </a:cubicBezTo>
                  <a:cubicBezTo>
                    <a:pt x="2177486" y="2312784"/>
                    <a:pt x="2199133" y="2168892"/>
                    <a:pt x="2196587" y="2033065"/>
                  </a:cubicBezTo>
                  <a:cubicBezTo>
                    <a:pt x="2195738" y="1977885"/>
                    <a:pt x="2194889" y="1922706"/>
                    <a:pt x="2205500" y="1867950"/>
                  </a:cubicBezTo>
                  <a:cubicBezTo>
                    <a:pt x="2216112" y="1815317"/>
                    <a:pt x="2236061" y="1767353"/>
                    <a:pt x="2284450" y="1738490"/>
                  </a:cubicBezTo>
                  <a:cubicBezTo>
                    <a:pt x="2320529" y="1716843"/>
                    <a:pt x="2331990" y="1684584"/>
                    <a:pt x="2328169" y="1645109"/>
                  </a:cubicBezTo>
                  <a:cubicBezTo>
                    <a:pt x="2324774" y="1611152"/>
                    <a:pt x="2301428" y="1583138"/>
                    <a:pt x="2272141" y="1575073"/>
                  </a:cubicBezTo>
                  <a:cubicBezTo>
                    <a:pt x="2217810" y="1560641"/>
                    <a:pt x="2157536" y="1606483"/>
                    <a:pt x="2157536" y="1663361"/>
                  </a:cubicBezTo>
                  <a:cubicBezTo>
                    <a:pt x="2157536" y="1713871"/>
                    <a:pt x="2130371" y="1750375"/>
                    <a:pt x="2081983" y="1765656"/>
                  </a:cubicBezTo>
                  <a:cubicBezTo>
                    <a:pt x="2046328" y="1776692"/>
                    <a:pt x="2010673" y="1774994"/>
                    <a:pt x="1975019" y="1766504"/>
                  </a:cubicBezTo>
                  <a:cubicBezTo>
                    <a:pt x="1899889" y="1749102"/>
                    <a:pt x="1826458" y="1725756"/>
                    <a:pt x="1752177" y="1705382"/>
                  </a:cubicBezTo>
                  <a:cubicBezTo>
                    <a:pt x="1604465" y="1664634"/>
                    <a:pt x="1456329" y="1625584"/>
                    <a:pt x="1302250" y="1617519"/>
                  </a:cubicBezTo>
                  <a:cubicBezTo>
                    <a:pt x="1191466" y="1611577"/>
                    <a:pt x="1074315" y="1631526"/>
                    <a:pt x="970322" y="1671850"/>
                  </a:cubicBezTo>
                  <a:cubicBezTo>
                    <a:pt x="959286" y="1676094"/>
                    <a:pt x="951221" y="1674821"/>
                    <a:pt x="950373" y="1664210"/>
                  </a:cubicBezTo>
                  <a:cubicBezTo>
                    <a:pt x="948250" y="1634922"/>
                    <a:pt x="950373" y="1616246"/>
                    <a:pt x="947826" y="1585685"/>
                  </a:cubicBezTo>
                  <a:cubicBezTo>
                    <a:pt x="942308" y="1524562"/>
                    <a:pt x="930423" y="1507584"/>
                    <a:pt x="992394" y="1488908"/>
                  </a:cubicBezTo>
                  <a:cubicBezTo>
                    <a:pt x="1011919" y="1482965"/>
                    <a:pt x="1218631" y="1400196"/>
                    <a:pt x="1223725" y="1374728"/>
                  </a:cubicBezTo>
                  <a:cubicBezTo>
                    <a:pt x="1226696" y="1358599"/>
                    <a:pt x="1222451" y="1355627"/>
                    <a:pt x="1207171" y="1359447"/>
                  </a:cubicBezTo>
                  <a:cubicBezTo>
                    <a:pt x="1148595" y="1374728"/>
                    <a:pt x="1039509" y="1427785"/>
                    <a:pt x="980934" y="1439670"/>
                  </a:cubicBezTo>
                  <a:cubicBezTo>
                    <a:pt x="932121" y="1449433"/>
                    <a:pt x="941034" y="1438821"/>
                    <a:pt x="935941" y="1411656"/>
                  </a:cubicBezTo>
                  <a:cubicBezTo>
                    <a:pt x="917689" y="1312332"/>
                    <a:pt x="899862" y="1115383"/>
                    <a:pt x="881610" y="1016059"/>
                  </a:cubicBezTo>
                  <a:cubicBezTo>
                    <a:pt x="879912" y="1007995"/>
                    <a:pt x="882459" y="1006297"/>
                    <a:pt x="889250" y="1004599"/>
                  </a:cubicBezTo>
                  <a:cubicBezTo>
                    <a:pt x="935516" y="991865"/>
                    <a:pt x="982631" y="979131"/>
                    <a:pt x="1030595" y="982103"/>
                  </a:cubicBezTo>
                  <a:cubicBezTo>
                    <a:pt x="1293761" y="998232"/>
                    <a:pt x="1555228" y="1165469"/>
                    <a:pt x="1670681" y="1216829"/>
                  </a:cubicBezTo>
                  <a:cubicBezTo>
                    <a:pt x="1782314" y="1266491"/>
                    <a:pt x="1893098" y="1312757"/>
                    <a:pt x="2008127" y="1354778"/>
                  </a:cubicBezTo>
                  <a:cubicBezTo>
                    <a:pt x="2159234" y="1409958"/>
                    <a:pt x="2315860" y="1475749"/>
                    <a:pt x="2478004" y="1456649"/>
                  </a:cubicBezTo>
                  <a:cubicBezTo>
                    <a:pt x="2580299" y="1444764"/>
                    <a:pt x="2671133" y="1425663"/>
                    <a:pt x="2755600" y="1364541"/>
                  </a:cubicBezTo>
                  <a:cubicBezTo>
                    <a:pt x="2950852" y="1223196"/>
                    <a:pt x="3058665" y="920131"/>
                    <a:pt x="2885485" y="602211"/>
                  </a:cubicBezTo>
                  <a:close/>
                  <a:moveTo>
                    <a:pt x="899013" y="2515252"/>
                  </a:moveTo>
                  <a:cubicBezTo>
                    <a:pt x="890099" y="2525014"/>
                    <a:pt x="861236" y="2553453"/>
                    <a:pt x="834071" y="2575950"/>
                  </a:cubicBezTo>
                  <a:cubicBezTo>
                    <a:pt x="797991" y="2605662"/>
                    <a:pt x="782286" y="2604388"/>
                    <a:pt x="739416" y="2623914"/>
                  </a:cubicBezTo>
                  <a:cubicBezTo>
                    <a:pt x="719891" y="2632827"/>
                    <a:pt x="677445" y="2643439"/>
                    <a:pt x="655373" y="2643014"/>
                  </a:cubicBezTo>
                  <a:cubicBezTo>
                    <a:pt x="609107" y="2643014"/>
                    <a:pt x="566661" y="2599295"/>
                    <a:pt x="581092" y="2510583"/>
                  </a:cubicBezTo>
                  <a:cubicBezTo>
                    <a:pt x="587035" y="2474079"/>
                    <a:pt x="620143" y="2430360"/>
                    <a:pt x="647308" y="2407439"/>
                  </a:cubicBezTo>
                  <a:cubicBezTo>
                    <a:pt x="681265" y="2379000"/>
                    <a:pt x="740265" y="2356928"/>
                    <a:pt x="780589" y="2339525"/>
                  </a:cubicBezTo>
                  <a:cubicBezTo>
                    <a:pt x="796294" y="2332734"/>
                    <a:pt x="844258" y="2325943"/>
                    <a:pt x="865905" y="2349712"/>
                  </a:cubicBezTo>
                  <a:cubicBezTo>
                    <a:pt x="896466" y="2383669"/>
                    <a:pt x="916416" y="2435878"/>
                    <a:pt x="918538" y="2458374"/>
                  </a:cubicBezTo>
                  <a:cubicBezTo>
                    <a:pt x="921085" y="2476626"/>
                    <a:pt x="913445" y="2499122"/>
                    <a:pt x="899013" y="2515252"/>
                  </a:cubicBezTo>
                  <a:close/>
                  <a:moveTo>
                    <a:pt x="1958040" y="2570431"/>
                  </a:moveTo>
                  <a:cubicBezTo>
                    <a:pt x="1954645" y="2581892"/>
                    <a:pt x="1947853" y="2591654"/>
                    <a:pt x="1940637" y="2600568"/>
                  </a:cubicBezTo>
                  <a:cubicBezTo>
                    <a:pt x="1859566" y="2701165"/>
                    <a:pt x="1753875" y="2739367"/>
                    <a:pt x="1627810" y="2761014"/>
                  </a:cubicBezTo>
                  <a:cubicBezTo>
                    <a:pt x="1450386" y="2791575"/>
                    <a:pt x="1294610" y="2759741"/>
                    <a:pt x="1154113" y="2652777"/>
                  </a:cubicBezTo>
                  <a:cubicBezTo>
                    <a:pt x="1132466" y="2636223"/>
                    <a:pt x="1112092" y="2617971"/>
                    <a:pt x="1092991" y="2598446"/>
                  </a:cubicBezTo>
                  <a:cubicBezTo>
                    <a:pt x="1081531" y="2586561"/>
                    <a:pt x="1081106" y="2578072"/>
                    <a:pt x="1090869" y="2564913"/>
                  </a:cubicBezTo>
                  <a:cubicBezTo>
                    <a:pt x="1097660" y="2556424"/>
                    <a:pt x="1106149" y="2550057"/>
                    <a:pt x="1115487" y="2544964"/>
                  </a:cubicBezTo>
                  <a:cubicBezTo>
                    <a:pt x="1223300" y="2486813"/>
                    <a:pt x="1338329" y="2426964"/>
                    <a:pt x="1460573" y="2416777"/>
                  </a:cubicBezTo>
                  <a:cubicBezTo>
                    <a:pt x="1474156" y="2415504"/>
                    <a:pt x="1487739" y="2414655"/>
                    <a:pt x="1501322" y="2414230"/>
                  </a:cubicBezTo>
                  <a:cubicBezTo>
                    <a:pt x="1514904" y="2413806"/>
                    <a:pt x="1528487" y="2414230"/>
                    <a:pt x="1542494" y="2414230"/>
                  </a:cubicBezTo>
                  <a:cubicBezTo>
                    <a:pt x="1683415" y="2413806"/>
                    <a:pt x="1817120" y="2469410"/>
                    <a:pt x="1942760" y="2533928"/>
                  </a:cubicBezTo>
                  <a:cubicBezTo>
                    <a:pt x="1960163" y="2542417"/>
                    <a:pt x="1963983" y="2551331"/>
                    <a:pt x="1958040" y="2570431"/>
                  </a:cubicBezTo>
                  <a:close/>
                  <a:moveTo>
                    <a:pt x="2487766" y="1322944"/>
                  </a:moveTo>
                  <a:cubicBezTo>
                    <a:pt x="2382925" y="1334829"/>
                    <a:pt x="2303975" y="1309361"/>
                    <a:pt x="2202105" y="1286440"/>
                  </a:cubicBezTo>
                  <a:cubicBezTo>
                    <a:pt x="2063731" y="1255455"/>
                    <a:pt x="1929601" y="1201548"/>
                    <a:pt x="1796745" y="1154009"/>
                  </a:cubicBezTo>
                  <a:cubicBezTo>
                    <a:pt x="1681717" y="1112836"/>
                    <a:pt x="1255984" y="947297"/>
                    <a:pt x="1114214" y="935412"/>
                  </a:cubicBezTo>
                  <a:cubicBezTo>
                    <a:pt x="1056063" y="930743"/>
                    <a:pt x="979660" y="931592"/>
                    <a:pt x="921509" y="919707"/>
                  </a:cubicBezTo>
                  <a:cubicBezTo>
                    <a:pt x="855718" y="906549"/>
                    <a:pt x="801387" y="876837"/>
                    <a:pt x="764884" y="817412"/>
                  </a:cubicBezTo>
                  <a:cubicBezTo>
                    <a:pt x="743661" y="782606"/>
                    <a:pt x="708006" y="774542"/>
                    <a:pt x="669805" y="780060"/>
                  </a:cubicBezTo>
                  <a:cubicBezTo>
                    <a:pt x="632877" y="785578"/>
                    <a:pt x="605287" y="804678"/>
                    <a:pt x="595100" y="842880"/>
                  </a:cubicBezTo>
                  <a:cubicBezTo>
                    <a:pt x="578970" y="903577"/>
                    <a:pt x="639668" y="972764"/>
                    <a:pt x="701215" y="962577"/>
                  </a:cubicBezTo>
                  <a:cubicBezTo>
                    <a:pt x="728804" y="957908"/>
                    <a:pt x="749179" y="967246"/>
                    <a:pt x="766157" y="986772"/>
                  </a:cubicBezTo>
                  <a:cubicBezTo>
                    <a:pt x="791625" y="1015635"/>
                    <a:pt x="802236" y="1050865"/>
                    <a:pt x="809876" y="1087369"/>
                  </a:cubicBezTo>
                  <a:cubicBezTo>
                    <a:pt x="827704" y="1176930"/>
                    <a:pt x="835344" y="1364541"/>
                    <a:pt x="833222" y="1455800"/>
                  </a:cubicBezTo>
                  <a:cubicBezTo>
                    <a:pt x="832797" y="1467685"/>
                    <a:pt x="830675" y="1472354"/>
                    <a:pt x="817092" y="1471929"/>
                  </a:cubicBezTo>
                  <a:cubicBezTo>
                    <a:pt x="668956" y="1467260"/>
                    <a:pt x="539495" y="1397224"/>
                    <a:pt x="426165" y="1302994"/>
                  </a:cubicBezTo>
                  <a:cubicBezTo>
                    <a:pt x="320050" y="1214707"/>
                    <a:pt x="228791" y="1087793"/>
                    <a:pt x="195683" y="953239"/>
                  </a:cubicBezTo>
                  <a:cubicBezTo>
                    <a:pt x="158755" y="802556"/>
                    <a:pt x="181251" y="658240"/>
                    <a:pt x="251287" y="521564"/>
                  </a:cubicBezTo>
                  <a:cubicBezTo>
                    <a:pt x="339999" y="348808"/>
                    <a:pt x="493229" y="212132"/>
                    <a:pt x="684236" y="165866"/>
                  </a:cubicBezTo>
                  <a:cubicBezTo>
                    <a:pt x="783560" y="142096"/>
                    <a:pt x="883308" y="142096"/>
                    <a:pt x="983905" y="156953"/>
                  </a:cubicBezTo>
                  <a:cubicBezTo>
                    <a:pt x="1170243" y="184967"/>
                    <a:pt x="1336207" y="263067"/>
                    <a:pt x="1495379" y="359844"/>
                  </a:cubicBezTo>
                  <a:cubicBezTo>
                    <a:pt x="1625264" y="438794"/>
                    <a:pt x="1747508" y="498643"/>
                    <a:pt x="1873573" y="582686"/>
                  </a:cubicBezTo>
                  <a:cubicBezTo>
                    <a:pt x="1957191" y="638290"/>
                    <a:pt x="2043781" y="691772"/>
                    <a:pt x="2137587" y="729973"/>
                  </a:cubicBezTo>
                  <a:cubicBezTo>
                    <a:pt x="2199133" y="755016"/>
                    <a:pt x="2270018" y="766901"/>
                    <a:pt x="2337083" y="763930"/>
                  </a:cubicBezTo>
                  <a:cubicBezTo>
                    <a:pt x="2387169" y="761383"/>
                    <a:pt x="2446594" y="737614"/>
                    <a:pt x="2481399" y="700261"/>
                  </a:cubicBezTo>
                  <a:cubicBezTo>
                    <a:pt x="2537428" y="640412"/>
                    <a:pt x="2522148" y="553823"/>
                    <a:pt x="2479277" y="502887"/>
                  </a:cubicBezTo>
                  <a:cubicBezTo>
                    <a:pt x="2448716" y="466808"/>
                    <a:pt x="2383349" y="364938"/>
                    <a:pt x="2175788" y="350506"/>
                  </a:cubicBezTo>
                  <a:cubicBezTo>
                    <a:pt x="2171119" y="350082"/>
                    <a:pt x="2172817" y="343715"/>
                    <a:pt x="2177062" y="342017"/>
                  </a:cubicBezTo>
                  <a:cubicBezTo>
                    <a:pt x="2356184" y="277924"/>
                    <a:pt x="2559924" y="360693"/>
                    <a:pt x="2655428" y="445585"/>
                  </a:cubicBezTo>
                  <a:cubicBezTo>
                    <a:pt x="2738197" y="519017"/>
                    <a:pt x="2845161" y="663758"/>
                    <a:pt x="2861291" y="774542"/>
                  </a:cubicBezTo>
                  <a:cubicBezTo>
                    <a:pt x="2897370" y="1023275"/>
                    <a:pt x="2810356" y="1286440"/>
                    <a:pt x="2487766" y="1322944"/>
                  </a:cubicBezTo>
                  <a:close/>
                  <a:moveTo>
                    <a:pt x="758092" y="919283"/>
                  </a:moveTo>
                  <a:cubicBezTo>
                    <a:pt x="725409" y="922254"/>
                    <a:pt x="697819" y="912916"/>
                    <a:pt x="674898" y="891693"/>
                  </a:cubicBezTo>
                  <a:cubicBezTo>
                    <a:pt x="664711" y="882354"/>
                    <a:pt x="659193" y="870470"/>
                    <a:pt x="660042" y="856462"/>
                  </a:cubicBezTo>
                  <a:cubicBezTo>
                    <a:pt x="660466" y="842880"/>
                    <a:pt x="668956" y="836513"/>
                    <a:pt x="682538" y="839060"/>
                  </a:cubicBezTo>
                  <a:cubicBezTo>
                    <a:pt x="716071" y="845851"/>
                    <a:pt x="751725" y="883628"/>
                    <a:pt x="758092" y="919283"/>
                  </a:cubicBezTo>
                  <a:close/>
                </a:path>
              </a:pathLst>
            </a:custGeom>
            <a:solidFill>
              <a:schemeClr val="accent2"/>
            </a:solidFill>
            <a:ln w="42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37E019-0AAF-4CDB-A12E-BC022BAF8E0C}"/>
                </a:ext>
              </a:extLst>
            </p:cNvPr>
            <p:cNvGrpSpPr/>
            <p:nvPr/>
          </p:nvGrpSpPr>
          <p:grpSpPr>
            <a:xfrm>
              <a:off x="2169785" y="3191212"/>
              <a:ext cx="1291331" cy="963336"/>
              <a:chOff x="4392995" y="3135615"/>
              <a:chExt cx="3183516" cy="237491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4B9E94C4-CBB8-4D2E-B3D7-0D2503C36522}"/>
                  </a:ext>
                </a:extLst>
              </p:cNvPr>
              <p:cNvSpPr/>
              <p:nvPr/>
            </p:nvSpPr>
            <p:spPr>
              <a:xfrm>
                <a:off x="4392995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C96094E-BFBF-44C0-825F-D0C64E9D3C6E}"/>
                  </a:ext>
                </a:extLst>
              </p:cNvPr>
              <p:cNvSpPr/>
              <p:nvPr/>
            </p:nvSpPr>
            <p:spPr>
              <a:xfrm rot="10800000" flipH="1">
                <a:off x="5437429" y="3135615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21093A2B-5087-4142-B14D-956FED48A3F1}"/>
                  </a:ext>
                </a:extLst>
              </p:cNvPr>
              <p:cNvSpPr/>
              <p:nvPr/>
            </p:nvSpPr>
            <p:spPr>
              <a:xfrm flipH="1">
                <a:off x="6481862" y="3135616"/>
                <a:ext cx="1094649" cy="2374911"/>
              </a:xfrm>
              <a:custGeom>
                <a:avLst/>
                <a:gdLst>
                  <a:gd name="connsiteX0" fmla="*/ 137824 w 1094649"/>
                  <a:gd name="connsiteY0" fmla="*/ 0 h 2374911"/>
                  <a:gd name="connsiteX1" fmla="*/ 967205 w 1094649"/>
                  <a:gd name="connsiteY1" fmla="*/ 76358 h 2374911"/>
                  <a:gd name="connsiteX2" fmla="*/ 1094649 w 1094649"/>
                  <a:gd name="connsiteY2" fmla="*/ 2272410 h 2374911"/>
                  <a:gd name="connsiteX3" fmla="*/ 0 w 1094649"/>
                  <a:gd name="connsiteY3" fmla="*/ 2374911 h 2374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4649" h="2374911">
                    <a:moveTo>
                      <a:pt x="137824" y="0"/>
                    </a:moveTo>
                    <a:lnTo>
                      <a:pt x="967205" y="76358"/>
                    </a:lnTo>
                    <a:lnTo>
                      <a:pt x="1094649" y="2272410"/>
                    </a:lnTo>
                    <a:lnTo>
                      <a:pt x="0" y="237491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그룹 19">
                <a:extLst>
                  <a:ext uri="{FF2B5EF4-FFF2-40B4-BE49-F238E27FC236}">
                    <a16:creationId xmlns:a16="http://schemas.microsoft.com/office/drawing/2014/main" id="{B900CAF3-772F-4592-BDDF-DE809E184DEE}"/>
                  </a:ext>
                </a:extLst>
              </p:cNvPr>
              <p:cNvGrpSpPr/>
              <p:nvPr/>
            </p:nvGrpSpPr>
            <p:grpSpPr>
              <a:xfrm>
                <a:off x="4781079" y="3415892"/>
                <a:ext cx="283914" cy="1814359"/>
                <a:chOff x="1055023" y="2447148"/>
                <a:chExt cx="489227" cy="3126415"/>
              </a:xfrm>
              <a:solidFill>
                <a:schemeClr val="bg1"/>
              </a:solidFill>
              <a:effectLst/>
            </p:grpSpPr>
            <p:grpSp>
              <p:nvGrpSpPr>
                <p:cNvPr id="19" name="그룹 20">
                  <a:extLst>
                    <a:ext uri="{FF2B5EF4-FFF2-40B4-BE49-F238E27FC236}">
                      <a16:creationId xmlns:a16="http://schemas.microsoft.com/office/drawing/2014/main" id="{89CB343D-2C4C-4567-9DA1-2AF4A23F8980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9"/>
                  <a:chOff x="4360431" y="3515651"/>
                  <a:chExt cx="208870" cy="1909569"/>
                </a:xfrm>
                <a:grpFill/>
              </p:grpSpPr>
              <p:sp>
                <p:nvSpPr>
                  <p:cNvPr id="21" name="사다리꼴 22">
                    <a:extLst>
                      <a:ext uri="{FF2B5EF4-FFF2-40B4-BE49-F238E27FC236}">
                        <a16:creationId xmlns:a16="http://schemas.microsoft.com/office/drawing/2014/main" id="{734846D8-D032-4362-A55B-7C62175F5A45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타원 23">
                    <a:extLst>
                      <a:ext uri="{FF2B5EF4-FFF2-40B4-BE49-F238E27FC236}">
                        <a16:creationId xmlns:a16="http://schemas.microsoft.com/office/drawing/2014/main" id="{BC8CBD47-A1E3-403F-BB2D-7B35C9782310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0" name="자유형: 도형 21">
                  <a:extLst>
                    <a:ext uri="{FF2B5EF4-FFF2-40B4-BE49-F238E27FC236}">
                      <a16:creationId xmlns:a16="http://schemas.microsoft.com/office/drawing/2014/main" id="{3ACF0BD9-0664-4F33-818F-ED71EFCD70A1}"/>
                    </a:ext>
                  </a:extLst>
                </p:cNvPr>
                <p:cNvSpPr/>
                <p:nvPr/>
              </p:nvSpPr>
              <p:spPr>
                <a:xfrm>
                  <a:off x="1055023" y="2447148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" name="그룹 24">
                <a:extLst>
                  <a:ext uri="{FF2B5EF4-FFF2-40B4-BE49-F238E27FC236}">
                    <a16:creationId xmlns:a16="http://schemas.microsoft.com/office/drawing/2014/main" id="{4EEC9D45-EB00-4181-9D4A-32D982206C6D}"/>
                  </a:ext>
                </a:extLst>
              </p:cNvPr>
              <p:cNvGrpSpPr/>
              <p:nvPr/>
            </p:nvGrpSpPr>
            <p:grpSpPr>
              <a:xfrm>
                <a:off x="6926167" y="3338826"/>
                <a:ext cx="206038" cy="1968491"/>
                <a:chOff x="10476289" y="295274"/>
                <a:chExt cx="567208" cy="6132431"/>
              </a:xfrm>
              <a:solidFill>
                <a:schemeClr val="bg1"/>
              </a:solidFill>
              <a:effectLst/>
            </p:grpSpPr>
            <p:grpSp>
              <p:nvGrpSpPr>
                <p:cNvPr id="15" name="그룹 25">
                  <a:extLst>
                    <a:ext uri="{FF2B5EF4-FFF2-40B4-BE49-F238E27FC236}">
                      <a16:creationId xmlns:a16="http://schemas.microsoft.com/office/drawing/2014/main" id="{D27259DB-01D0-4918-924F-DB857873DE41}"/>
                    </a:ext>
                  </a:extLst>
                </p:cNvPr>
                <p:cNvGrpSpPr/>
                <p:nvPr/>
              </p:nvGrpSpPr>
              <p:grpSpPr>
                <a:xfrm>
                  <a:off x="10690849" y="3203663"/>
                  <a:ext cx="352648" cy="3224042"/>
                  <a:chOff x="3737748" y="3214934"/>
                  <a:chExt cx="352648" cy="3224042"/>
                </a:xfrm>
                <a:grpFill/>
              </p:grpSpPr>
              <p:sp>
                <p:nvSpPr>
                  <p:cNvPr id="17" name="사다리꼴 27">
                    <a:extLst>
                      <a:ext uri="{FF2B5EF4-FFF2-40B4-BE49-F238E27FC236}">
                        <a16:creationId xmlns:a16="http://schemas.microsoft.com/office/drawing/2014/main" id="{F22CD297-0C4C-4F01-8BDE-3EE45C41FD2D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타원 28">
                    <a:extLst>
                      <a:ext uri="{FF2B5EF4-FFF2-40B4-BE49-F238E27FC236}">
                        <a16:creationId xmlns:a16="http://schemas.microsoft.com/office/drawing/2014/main" id="{E997E51A-B8EB-40B8-92BA-A67F8DBFFD1C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6" name="자유형: 도형 26">
                  <a:extLst>
                    <a:ext uri="{FF2B5EF4-FFF2-40B4-BE49-F238E27FC236}">
                      <a16:creationId xmlns:a16="http://schemas.microsoft.com/office/drawing/2014/main" id="{39D6F055-98C5-478F-BA56-FDD3135C6DD9}"/>
                    </a:ext>
                  </a:extLst>
                </p:cNvPr>
                <p:cNvSpPr/>
                <p:nvPr/>
              </p:nvSpPr>
              <p:spPr>
                <a:xfrm>
                  <a:off x="10476289" y="295274"/>
                  <a:ext cx="533238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1" name="그룹 119">
                <a:extLst>
                  <a:ext uri="{FF2B5EF4-FFF2-40B4-BE49-F238E27FC236}">
                    <a16:creationId xmlns:a16="http://schemas.microsoft.com/office/drawing/2014/main" id="{47EFC9D1-9DEC-426E-8029-75AE5763BFF6}"/>
                  </a:ext>
                </a:extLst>
              </p:cNvPr>
              <p:cNvGrpSpPr/>
              <p:nvPr/>
            </p:nvGrpSpPr>
            <p:grpSpPr>
              <a:xfrm>
                <a:off x="5817530" y="3404710"/>
                <a:ext cx="409995" cy="1836722"/>
                <a:chOff x="4241914" y="2176670"/>
                <a:chExt cx="1118390" cy="5010230"/>
              </a:xfrm>
              <a:solidFill>
                <a:schemeClr val="bg1"/>
              </a:solidFill>
              <a:effectLst/>
            </p:grpSpPr>
            <p:sp>
              <p:nvSpPr>
                <p:cNvPr id="12" name="타원 55">
                  <a:extLst>
                    <a:ext uri="{FF2B5EF4-FFF2-40B4-BE49-F238E27FC236}">
                      <a16:creationId xmlns:a16="http://schemas.microsoft.com/office/drawing/2014/main" id="{AD0E7A37-8049-47AC-8B9B-FCD956C980F4}"/>
                    </a:ext>
                  </a:extLst>
                </p:cNvPr>
                <p:cNvSpPr/>
                <p:nvPr/>
              </p:nvSpPr>
              <p:spPr>
                <a:xfrm>
                  <a:off x="4241914" y="2176670"/>
                  <a:ext cx="1118390" cy="1811875"/>
                </a:xfrm>
                <a:custGeom>
                  <a:avLst/>
                  <a:gdLst>
                    <a:gd name="connsiteX0" fmla="*/ 0 w 1173877"/>
                    <a:gd name="connsiteY0" fmla="*/ 586939 h 1173877"/>
                    <a:gd name="connsiteX1" fmla="*/ 586939 w 1173877"/>
                    <a:gd name="connsiteY1" fmla="*/ 0 h 1173877"/>
                    <a:gd name="connsiteX2" fmla="*/ 1173878 w 1173877"/>
                    <a:gd name="connsiteY2" fmla="*/ 586939 h 1173877"/>
                    <a:gd name="connsiteX3" fmla="*/ 586939 w 1173877"/>
                    <a:gd name="connsiteY3" fmla="*/ 1173878 h 1173877"/>
                    <a:gd name="connsiteX4" fmla="*/ 0 w 1173877"/>
                    <a:gd name="connsiteY4" fmla="*/ 586939 h 1173877"/>
                    <a:gd name="connsiteX0" fmla="*/ 41 w 1173919"/>
                    <a:gd name="connsiteY0" fmla="*/ 932720 h 1519659"/>
                    <a:gd name="connsiteX1" fmla="*/ 610033 w 1173919"/>
                    <a:gd name="connsiteY1" fmla="*/ 0 h 1519659"/>
                    <a:gd name="connsiteX2" fmla="*/ 1173919 w 1173919"/>
                    <a:gd name="connsiteY2" fmla="*/ 932720 h 1519659"/>
                    <a:gd name="connsiteX3" fmla="*/ 586980 w 1173919"/>
                    <a:gd name="connsiteY3" fmla="*/ 1519659 h 1519659"/>
                    <a:gd name="connsiteX4" fmla="*/ 41 w 1173919"/>
                    <a:gd name="connsiteY4" fmla="*/ 932720 h 1519659"/>
                    <a:gd name="connsiteX0" fmla="*/ 74 w 1173952"/>
                    <a:gd name="connsiteY0" fmla="*/ 932720 h 1842389"/>
                    <a:gd name="connsiteX1" fmla="*/ 610066 w 1173952"/>
                    <a:gd name="connsiteY1" fmla="*/ 0 h 1842389"/>
                    <a:gd name="connsiteX2" fmla="*/ 1173952 w 1173952"/>
                    <a:gd name="connsiteY2" fmla="*/ 932720 h 1842389"/>
                    <a:gd name="connsiteX3" fmla="*/ 579329 w 1173952"/>
                    <a:gd name="connsiteY3" fmla="*/ 1842389 h 1842389"/>
                    <a:gd name="connsiteX4" fmla="*/ 74 w 1173952"/>
                    <a:gd name="connsiteY4" fmla="*/ 932720 h 1842389"/>
                    <a:gd name="connsiteX0" fmla="*/ 17 w 1173895"/>
                    <a:gd name="connsiteY0" fmla="*/ 932720 h 1842389"/>
                    <a:gd name="connsiteX1" fmla="*/ 610009 w 1173895"/>
                    <a:gd name="connsiteY1" fmla="*/ 0 h 1842389"/>
                    <a:gd name="connsiteX2" fmla="*/ 1173895 w 1173895"/>
                    <a:gd name="connsiteY2" fmla="*/ 932720 h 1842389"/>
                    <a:gd name="connsiteX3" fmla="*/ 579272 w 1173895"/>
                    <a:gd name="connsiteY3" fmla="*/ 1842389 h 1842389"/>
                    <a:gd name="connsiteX4" fmla="*/ 17 w 1173895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756 w 1174634"/>
                    <a:gd name="connsiteY0" fmla="*/ 932720 h 1842389"/>
                    <a:gd name="connsiteX1" fmla="*/ 610748 w 1174634"/>
                    <a:gd name="connsiteY1" fmla="*/ 0 h 1842389"/>
                    <a:gd name="connsiteX2" fmla="*/ 1174634 w 1174634"/>
                    <a:gd name="connsiteY2" fmla="*/ 932720 h 1842389"/>
                    <a:gd name="connsiteX3" fmla="*/ 580011 w 1174634"/>
                    <a:gd name="connsiteY3" fmla="*/ 1842389 h 1842389"/>
                    <a:gd name="connsiteX4" fmla="*/ 756 w 1174634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4420"/>
                    <a:gd name="connsiteY0" fmla="*/ 932720 h 1842389"/>
                    <a:gd name="connsiteX1" fmla="*/ 610534 w 1174420"/>
                    <a:gd name="connsiteY1" fmla="*/ 0 h 1842389"/>
                    <a:gd name="connsiteX2" fmla="*/ 1174420 w 1174420"/>
                    <a:gd name="connsiteY2" fmla="*/ 932720 h 1842389"/>
                    <a:gd name="connsiteX3" fmla="*/ 579797 w 1174420"/>
                    <a:gd name="connsiteY3" fmla="*/ 1842389 h 1842389"/>
                    <a:gd name="connsiteX4" fmla="*/ 542 w 1174420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5985"/>
                    <a:gd name="connsiteY0" fmla="*/ 932720 h 1842389"/>
                    <a:gd name="connsiteX1" fmla="*/ 610534 w 1175985"/>
                    <a:gd name="connsiteY1" fmla="*/ 0 h 1842389"/>
                    <a:gd name="connsiteX2" fmla="*/ 1174420 w 1175985"/>
                    <a:gd name="connsiteY2" fmla="*/ 932720 h 1842389"/>
                    <a:gd name="connsiteX3" fmla="*/ 579797 w 1175985"/>
                    <a:gd name="connsiteY3" fmla="*/ 1842389 h 1842389"/>
                    <a:gd name="connsiteX4" fmla="*/ 542 w 1175985"/>
                    <a:gd name="connsiteY4" fmla="*/ 932720 h 1842389"/>
                    <a:gd name="connsiteX0" fmla="*/ 542 w 1174536"/>
                    <a:gd name="connsiteY0" fmla="*/ 932720 h 1842389"/>
                    <a:gd name="connsiteX1" fmla="*/ 610534 w 1174536"/>
                    <a:gd name="connsiteY1" fmla="*/ 0 h 1842389"/>
                    <a:gd name="connsiteX2" fmla="*/ 1174420 w 1174536"/>
                    <a:gd name="connsiteY2" fmla="*/ 932720 h 1842389"/>
                    <a:gd name="connsiteX3" fmla="*/ 579797 w 1174536"/>
                    <a:gd name="connsiteY3" fmla="*/ 1842389 h 1842389"/>
                    <a:gd name="connsiteX4" fmla="*/ 542 w 117453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872 w 1144196"/>
                    <a:gd name="connsiteY0" fmla="*/ 932720 h 1842389"/>
                    <a:gd name="connsiteX1" fmla="*/ 580128 w 1144196"/>
                    <a:gd name="connsiteY1" fmla="*/ 0 h 1842389"/>
                    <a:gd name="connsiteX2" fmla="*/ 1144014 w 1144196"/>
                    <a:gd name="connsiteY2" fmla="*/ 932720 h 1842389"/>
                    <a:gd name="connsiteX3" fmla="*/ 549391 w 1144196"/>
                    <a:gd name="connsiteY3" fmla="*/ 1842389 h 1842389"/>
                    <a:gd name="connsiteX4" fmla="*/ 872 w 1144196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4158"/>
                    <a:gd name="connsiteY0" fmla="*/ 932720 h 1842389"/>
                    <a:gd name="connsiteX1" fmla="*/ 579830 w 1144158"/>
                    <a:gd name="connsiteY1" fmla="*/ 0 h 1842389"/>
                    <a:gd name="connsiteX2" fmla="*/ 1143716 w 1144158"/>
                    <a:gd name="connsiteY2" fmla="*/ 932720 h 1842389"/>
                    <a:gd name="connsiteX3" fmla="*/ 549093 w 1144158"/>
                    <a:gd name="connsiteY3" fmla="*/ 1842389 h 1842389"/>
                    <a:gd name="connsiteX4" fmla="*/ 574 w 1144158"/>
                    <a:gd name="connsiteY4" fmla="*/ 932720 h 1842389"/>
                    <a:gd name="connsiteX0" fmla="*/ 574 w 1143830"/>
                    <a:gd name="connsiteY0" fmla="*/ 932720 h 1842389"/>
                    <a:gd name="connsiteX1" fmla="*/ 579830 w 1143830"/>
                    <a:gd name="connsiteY1" fmla="*/ 0 h 1842389"/>
                    <a:gd name="connsiteX2" fmla="*/ 1143716 w 1143830"/>
                    <a:gd name="connsiteY2" fmla="*/ 932720 h 1842389"/>
                    <a:gd name="connsiteX3" fmla="*/ 549093 w 1143830"/>
                    <a:gd name="connsiteY3" fmla="*/ 1842389 h 1842389"/>
                    <a:gd name="connsiteX4" fmla="*/ 574 w 1143830"/>
                    <a:gd name="connsiteY4" fmla="*/ 932720 h 1842389"/>
                    <a:gd name="connsiteX0" fmla="*/ 573 w 1136147"/>
                    <a:gd name="connsiteY0" fmla="*/ 932723 h 1842395"/>
                    <a:gd name="connsiteX1" fmla="*/ 579829 w 1136147"/>
                    <a:gd name="connsiteY1" fmla="*/ 3 h 1842395"/>
                    <a:gd name="connsiteX2" fmla="*/ 1136031 w 1136147"/>
                    <a:gd name="connsiteY2" fmla="*/ 925039 h 1842395"/>
                    <a:gd name="connsiteX3" fmla="*/ 549092 w 1136147"/>
                    <a:gd name="connsiteY3" fmla="*/ 1842392 h 1842395"/>
                    <a:gd name="connsiteX4" fmla="*/ 573 w 1136147"/>
                    <a:gd name="connsiteY4" fmla="*/ 932723 h 1842395"/>
                    <a:gd name="connsiteX0" fmla="*/ 573 w 1136147"/>
                    <a:gd name="connsiteY0" fmla="*/ 894353 h 1842497"/>
                    <a:gd name="connsiteX1" fmla="*/ 579829 w 1136147"/>
                    <a:gd name="connsiteY1" fmla="*/ 53 h 1842497"/>
                    <a:gd name="connsiteX2" fmla="*/ 1136031 w 1136147"/>
                    <a:gd name="connsiteY2" fmla="*/ 925089 h 1842497"/>
                    <a:gd name="connsiteX3" fmla="*/ 549092 w 1136147"/>
                    <a:gd name="connsiteY3" fmla="*/ 1842442 h 1842497"/>
                    <a:gd name="connsiteX4" fmla="*/ 573 w 1136147"/>
                    <a:gd name="connsiteY4" fmla="*/ 894353 h 1842497"/>
                    <a:gd name="connsiteX0" fmla="*/ 573 w 1136147"/>
                    <a:gd name="connsiteY0" fmla="*/ 894358 h 1842502"/>
                    <a:gd name="connsiteX1" fmla="*/ 579829 w 1136147"/>
                    <a:gd name="connsiteY1" fmla="*/ 58 h 1842502"/>
                    <a:gd name="connsiteX2" fmla="*/ 1136031 w 1136147"/>
                    <a:gd name="connsiteY2" fmla="*/ 925094 h 1842502"/>
                    <a:gd name="connsiteX3" fmla="*/ 549092 w 1136147"/>
                    <a:gd name="connsiteY3" fmla="*/ 1842447 h 1842502"/>
                    <a:gd name="connsiteX4" fmla="*/ 573 w 1136147"/>
                    <a:gd name="connsiteY4" fmla="*/ 894358 h 1842502"/>
                    <a:gd name="connsiteX0" fmla="*/ 573 w 1136147"/>
                    <a:gd name="connsiteY0" fmla="*/ 894362 h 1842506"/>
                    <a:gd name="connsiteX1" fmla="*/ 579829 w 1136147"/>
                    <a:gd name="connsiteY1" fmla="*/ 62 h 1842506"/>
                    <a:gd name="connsiteX2" fmla="*/ 1136031 w 1136147"/>
                    <a:gd name="connsiteY2" fmla="*/ 925098 h 1842506"/>
                    <a:gd name="connsiteX3" fmla="*/ 549092 w 1136147"/>
                    <a:gd name="connsiteY3" fmla="*/ 1842451 h 1842506"/>
                    <a:gd name="connsiteX4" fmla="*/ 573 w 1136147"/>
                    <a:gd name="connsiteY4" fmla="*/ 894362 h 1842506"/>
                    <a:gd name="connsiteX0" fmla="*/ 573 w 1136031"/>
                    <a:gd name="connsiteY0" fmla="*/ 894362 h 1842506"/>
                    <a:gd name="connsiteX1" fmla="*/ 579829 w 1136031"/>
                    <a:gd name="connsiteY1" fmla="*/ 62 h 1842506"/>
                    <a:gd name="connsiteX2" fmla="*/ 1136031 w 1136031"/>
                    <a:gd name="connsiteY2" fmla="*/ 925098 h 1842506"/>
                    <a:gd name="connsiteX3" fmla="*/ 549092 w 1136031"/>
                    <a:gd name="connsiteY3" fmla="*/ 1842451 h 1842506"/>
                    <a:gd name="connsiteX4" fmla="*/ 573 w 1136031"/>
                    <a:gd name="connsiteY4" fmla="*/ 894362 h 1842506"/>
                    <a:gd name="connsiteX0" fmla="*/ 944 w 1136402"/>
                    <a:gd name="connsiteY0" fmla="*/ 894362 h 1842506"/>
                    <a:gd name="connsiteX1" fmla="*/ 580200 w 1136402"/>
                    <a:gd name="connsiteY1" fmla="*/ 62 h 1842506"/>
                    <a:gd name="connsiteX2" fmla="*/ 1136402 w 1136402"/>
                    <a:gd name="connsiteY2" fmla="*/ 925098 h 1842506"/>
                    <a:gd name="connsiteX3" fmla="*/ 549463 w 1136402"/>
                    <a:gd name="connsiteY3" fmla="*/ 1842451 h 1842506"/>
                    <a:gd name="connsiteX4" fmla="*/ 944 w 1136402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1105 w 1136563"/>
                    <a:gd name="connsiteY0" fmla="*/ 894362 h 1842506"/>
                    <a:gd name="connsiteX1" fmla="*/ 580361 w 1136563"/>
                    <a:gd name="connsiteY1" fmla="*/ 62 h 1842506"/>
                    <a:gd name="connsiteX2" fmla="*/ 1136563 w 1136563"/>
                    <a:gd name="connsiteY2" fmla="*/ 925098 h 1842506"/>
                    <a:gd name="connsiteX3" fmla="*/ 549624 w 1136563"/>
                    <a:gd name="connsiteY3" fmla="*/ 1842451 h 1842506"/>
                    <a:gd name="connsiteX4" fmla="*/ 1105 w 1136563"/>
                    <a:gd name="connsiteY4" fmla="*/ 894362 h 1842506"/>
                    <a:gd name="connsiteX0" fmla="*/ 530 w 1175493"/>
                    <a:gd name="connsiteY0" fmla="*/ 904205 h 1842443"/>
                    <a:gd name="connsiteX1" fmla="*/ 619291 w 1175493"/>
                    <a:gd name="connsiteY1" fmla="*/ 29 h 1842443"/>
                    <a:gd name="connsiteX2" fmla="*/ 1175493 w 1175493"/>
                    <a:gd name="connsiteY2" fmla="*/ 925065 h 1842443"/>
                    <a:gd name="connsiteX3" fmla="*/ 588554 w 1175493"/>
                    <a:gd name="connsiteY3" fmla="*/ 1842418 h 1842443"/>
                    <a:gd name="connsiteX4" fmla="*/ 530 w 1175493"/>
                    <a:gd name="connsiteY4" fmla="*/ 904205 h 1842443"/>
                    <a:gd name="connsiteX0" fmla="*/ 527 w 1155736"/>
                    <a:gd name="connsiteY0" fmla="*/ 904205 h 1842443"/>
                    <a:gd name="connsiteX1" fmla="*/ 619288 w 1155736"/>
                    <a:gd name="connsiteY1" fmla="*/ 29 h 1842443"/>
                    <a:gd name="connsiteX2" fmla="*/ 1155736 w 1155736"/>
                    <a:gd name="connsiteY2" fmla="*/ 925065 h 1842443"/>
                    <a:gd name="connsiteX3" fmla="*/ 588551 w 1155736"/>
                    <a:gd name="connsiteY3" fmla="*/ 1842418 h 1842443"/>
                    <a:gd name="connsiteX4" fmla="*/ 527 w 1155736"/>
                    <a:gd name="connsiteY4" fmla="*/ 904205 h 1842443"/>
                    <a:gd name="connsiteX0" fmla="*/ 620 w 1155829"/>
                    <a:gd name="connsiteY0" fmla="*/ 904205 h 1842443"/>
                    <a:gd name="connsiteX1" fmla="*/ 619381 w 1155829"/>
                    <a:gd name="connsiteY1" fmla="*/ 29 h 1842443"/>
                    <a:gd name="connsiteX2" fmla="*/ 1155829 w 1155829"/>
                    <a:gd name="connsiteY2" fmla="*/ 925065 h 1842443"/>
                    <a:gd name="connsiteX3" fmla="*/ 588644 w 1155829"/>
                    <a:gd name="connsiteY3" fmla="*/ 1842418 h 1842443"/>
                    <a:gd name="connsiteX4" fmla="*/ 620 w 1155829"/>
                    <a:gd name="connsiteY4" fmla="*/ 904205 h 1842443"/>
                    <a:gd name="connsiteX0" fmla="*/ 853 w 1156062"/>
                    <a:gd name="connsiteY0" fmla="*/ 904570 h 1842808"/>
                    <a:gd name="connsiteX1" fmla="*/ 619614 w 1156062"/>
                    <a:gd name="connsiteY1" fmla="*/ 394 h 1842808"/>
                    <a:gd name="connsiteX2" fmla="*/ 1156062 w 1156062"/>
                    <a:gd name="connsiteY2" fmla="*/ 925430 h 1842808"/>
                    <a:gd name="connsiteX3" fmla="*/ 588877 w 1156062"/>
                    <a:gd name="connsiteY3" fmla="*/ 1842783 h 1842808"/>
                    <a:gd name="connsiteX4" fmla="*/ 853 w 1156062"/>
                    <a:gd name="connsiteY4" fmla="*/ 904570 h 1842808"/>
                    <a:gd name="connsiteX0" fmla="*/ 949 w 1156158"/>
                    <a:gd name="connsiteY0" fmla="*/ 904271 h 1842509"/>
                    <a:gd name="connsiteX1" fmla="*/ 619710 w 1156158"/>
                    <a:gd name="connsiteY1" fmla="*/ 95 h 1842509"/>
                    <a:gd name="connsiteX2" fmla="*/ 1156158 w 1156158"/>
                    <a:gd name="connsiteY2" fmla="*/ 925131 h 1842509"/>
                    <a:gd name="connsiteX3" fmla="*/ 588973 w 1156158"/>
                    <a:gd name="connsiteY3" fmla="*/ 1842484 h 1842509"/>
                    <a:gd name="connsiteX4" fmla="*/ 949 w 1156158"/>
                    <a:gd name="connsiteY4" fmla="*/ 904271 h 1842509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7 w 1155216"/>
                    <a:gd name="connsiteY0" fmla="*/ 904270 h 1842508"/>
                    <a:gd name="connsiteX1" fmla="*/ 599015 w 1155216"/>
                    <a:gd name="connsiteY1" fmla="*/ 94 h 1842508"/>
                    <a:gd name="connsiteX2" fmla="*/ 1155216 w 1155216"/>
                    <a:gd name="connsiteY2" fmla="*/ 925130 h 1842508"/>
                    <a:gd name="connsiteX3" fmla="*/ 588031 w 1155216"/>
                    <a:gd name="connsiteY3" fmla="*/ 1842483 h 1842508"/>
                    <a:gd name="connsiteX4" fmla="*/ 7 w 1155216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8 w 1155217"/>
                    <a:gd name="connsiteY0" fmla="*/ 904270 h 1842508"/>
                    <a:gd name="connsiteX1" fmla="*/ 599016 w 1155217"/>
                    <a:gd name="connsiteY1" fmla="*/ 94 h 1842508"/>
                    <a:gd name="connsiteX2" fmla="*/ 1155217 w 1155217"/>
                    <a:gd name="connsiteY2" fmla="*/ 925130 h 1842508"/>
                    <a:gd name="connsiteX3" fmla="*/ 588032 w 1155217"/>
                    <a:gd name="connsiteY3" fmla="*/ 1842483 h 1842508"/>
                    <a:gd name="connsiteX4" fmla="*/ 8 w 1155217"/>
                    <a:gd name="connsiteY4" fmla="*/ 904270 h 1842508"/>
                    <a:gd name="connsiteX0" fmla="*/ 184 w 1155393"/>
                    <a:gd name="connsiteY0" fmla="*/ 904270 h 1842508"/>
                    <a:gd name="connsiteX1" fmla="*/ 599192 w 1155393"/>
                    <a:gd name="connsiteY1" fmla="*/ 94 h 1842508"/>
                    <a:gd name="connsiteX2" fmla="*/ 1155393 w 1155393"/>
                    <a:gd name="connsiteY2" fmla="*/ 925130 h 1842508"/>
                    <a:gd name="connsiteX3" fmla="*/ 588208 w 1155393"/>
                    <a:gd name="connsiteY3" fmla="*/ 1842483 h 1842508"/>
                    <a:gd name="connsiteX4" fmla="*/ 184 w 1155393"/>
                    <a:gd name="connsiteY4" fmla="*/ 904270 h 1842508"/>
                    <a:gd name="connsiteX0" fmla="*/ 184 w 1155393"/>
                    <a:gd name="connsiteY0" fmla="*/ 904240 h 1842478"/>
                    <a:gd name="connsiteX1" fmla="*/ 599192 w 1155393"/>
                    <a:gd name="connsiteY1" fmla="*/ 64 h 1842478"/>
                    <a:gd name="connsiteX2" fmla="*/ 1155393 w 1155393"/>
                    <a:gd name="connsiteY2" fmla="*/ 925100 h 1842478"/>
                    <a:gd name="connsiteX3" fmla="*/ 588208 w 1155393"/>
                    <a:gd name="connsiteY3" fmla="*/ 1842453 h 1842478"/>
                    <a:gd name="connsiteX4" fmla="*/ 184 w 1155393"/>
                    <a:gd name="connsiteY4" fmla="*/ 904240 h 1842478"/>
                    <a:gd name="connsiteX0" fmla="*/ 184 w 1155393"/>
                    <a:gd name="connsiteY0" fmla="*/ 904259 h 1842497"/>
                    <a:gd name="connsiteX1" fmla="*/ 599192 w 1155393"/>
                    <a:gd name="connsiteY1" fmla="*/ 83 h 1842497"/>
                    <a:gd name="connsiteX2" fmla="*/ 1155393 w 1155393"/>
                    <a:gd name="connsiteY2" fmla="*/ 925119 h 1842497"/>
                    <a:gd name="connsiteX3" fmla="*/ 588208 w 1155393"/>
                    <a:gd name="connsiteY3" fmla="*/ 1842472 h 1842497"/>
                    <a:gd name="connsiteX4" fmla="*/ 184 w 1155393"/>
                    <a:gd name="connsiteY4" fmla="*/ 904259 h 1842497"/>
                    <a:gd name="connsiteX0" fmla="*/ 184 w 1155718"/>
                    <a:gd name="connsiteY0" fmla="*/ 904235 h 1842465"/>
                    <a:gd name="connsiteX1" fmla="*/ 599192 w 1155718"/>
                    <a:gd name="connsiteY1" fmla="*/ 59 h 1842465"/>
                    <a:gd name="connsiteX2" fmla="*/ 1155393 w 1155718"/>
                    <a:gd name="connsiteY2" fmla="*/ 925095 h 1842465"/>
                    <a:gd name="connsiteX3" fmla="*/ 588208 w 1155718"/>
                    <a:gd name="connsiteY3" fmla="*/ 1842448 h 1842465"/>
                    <a:gd name="connsiteX4" fmla="*/ 184 w 1155718"/>
                    <a:gd name="connsiteY4" fmla="*/ 904235 h 1842465"/>
                    <a:gd name="connsiteX0" fmla="*/ 9 w 1155230"/>
                    <a:gd name="connsiteY0" fmla="*/ 933851 h 1872079"/>
                    <a:gd name="connsiteX1" fmla="*/ 599017 w 1155230"/>
                    <a:gd name="connsiteY1" fmla="*/ 46 h 1872079"/>
                    <a:gd name="connsiteX2" fmla="*/ 1155218 w 1155230"/>
                    <a:gd name="connsiteY2" fmla="*/ 954711 h 1872079"/>
                    <a:gd name="connsiteX3" fmla="*/ 588033 w 1155230"/>
                    <a:gd name="connsiteY3" fmla="*/ 1872064 h 1872079"/>
                    <a:gd name="connsiteX4" fmla="*/ 9 w 1155230"/>
                    <a:gd name="connsiteY4" fmla="*/ 933851 h 1872079"/>
                    <a:gd name="connsiteX0" fmla="*/ 184 w 1155405"/>
                    <a:gd name="connsiteY0" fmla="*/ 933851 h 1872078"/>
                    <a:gd name="connsiteX1" fmla="*/ 599192 w 1155405"/>
                    <a:gd name="connsiteY1" fmla="*/ 46 h 1872078"/>
                    <a:gd name="connsiteX2" fmla="*/ 1155393 w 1155405"/>
                    <a:gd name="connsiteY2" fmla="*/ 954711 h 1872078"/>
                    <a:gd name="connsiteX3" fmla="*/ 588208 w 1155405"/>
                    <a:gd name="connsiteY3" fmla="*/ 1872064 h 1872078"/>
                    <a:gd name="connsiteX4" fmla="*/ 184 w 1155405"/>
                    <a:gd name="connsiteY4" fmla="*/ 933851 h 1872078"/>
                    <a:gd name="connsiteX0" fmla="*/ 184 w 1155572"/>
                    <a:gd name="connsiteY0" fmla="*/ 933863 h 1872093"/>
                    <a:gd name="connsiteX1" fmla="*/ 599192 w 1155572"/>
                    <a:gd name="connsiteY1" fmla="*/ 58 h 1872093"/>
                    <a:gd name="connsiteX2" fmla="*/ 1155393 w 1155572"/>
                    <a:gd name="connsiteY2" fmla="*/ 954723 h 1872093"/>
                    <a:gd name="connsiteX3" fmla="*/ 588208 w 1155572"/>
                    <a:gd name="connsiteY3" fmla="*/ 1872076 h 1872093"/>
                    <a:gd name="connsiteX4" fmla="*/ 184 w 1155572"/>
                    <a:gd name="connsiteY4" fmla="*/ 933863 h 1872093"/>
                    <a:gd name="connsiteX0" fmla="*/ 184 w 1155560"/>
                    <a:gd name="connsiteY0" fmla="*/ 933863 h 1872094"/>
                    <a:gd name="connsiteX1" fmla="*/ 599192 w 1155560"/>
                    <a:gd name="connsiteY1" fmla="*/ 58 h 1872094"/>
                    <a:gd name="connsiteX2" fmla="*/ 1155393 w 1155560"/>
                    <a:gd name="connsiteY2" fmla="*/ 954723 h 1872094"/>
                    <a:gd name="connsiteX3" fmla="*/ 588208 w 1155560"/>
                    <a:gd name="connsiteY3" fmla="*/ 1872076 h 1872094"/>
                    <a:gd name="connsiteX4" fmla="*/ 184 w 1155560"/>
                    <a:gd name="connsiteY4" fmla="*/ 933863 h 187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5560" h="1872094">
                      <a:moveTo>
                        <a:pt x="184" y="933863"/>
                      </a:moveTo>
                      <a:cubicBezTo>
                        <a:pt x="-7861" y="453961"/>
                        <a:pt x="248634" y="6457"/>
                        <a:pt x="599192" y="58"/>
                      </a:cubicBezTo>
                      <a:cubicBezTo>
                        <a:pt x="949750" y="-6341"/>
                        <a:pt x="1147347" y="524204"/>
                        <a:pt x="1155393" y="954723"/>
                      </a:cubicBezTo>
                      <a:cubicBezTo>
                        <a:pt x="1163439" y="1385242"/>
                        <a:pt x="879509" y="1875552"/>
                        <a:pt x="588208" y="1872076"/>
                      </a:cubicBezTo>
                      <a:cubicBezTo>
                        <a:pt x="296907" y="1868600"/>
                        <a:pt x="8229" y="1413765"/>
                        <a:pt x="184" y="9338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" name="사다리꼴 121">
                  <a:extLst>
                    <a:ext uri="{FF2B5EF4-FFF2-40B4-BE49-F238E27FC236}">
                      <a16:creationId xmlns:a16="http://schemas.microsoft.com/office/drawing/2014/main" id="{51BE97F7-B91D-45F8-B860-6F124E1EEE61}"/>
                    </a:ext>
                  </a:extLst>
                </p:cNvPr>
                <p:cNvSpPr/>
                <p:nvPr/>
              </p:nvSpPr>
              <p:spPr>
                <a:xfrm>
                  <a:off x="4624785" y="3962858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타원 122">
                  <a:extLst>
                    <a:ext uri="{FF2B5EF4-FFF2-40B4-BE49-F238E27FC236}">
                      <a16:creationId xmlns:a16="http://schemas.microsoft.com/office/drawing/2014/main" id="{655435A7-AA25-478B-8B62-C86C54B6C66E}"/>
                    </a:ext>
                  </a:extLst>
                </p:cNvPr>
                <p:cNvSpPr/>
                <p:nvPr/>
              </p:nvSpPr>
              <p:spPr>
                <a:xfrm>
                  <a:off x="4624785" y="6834252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23" name="Frame 22">
            <a:extLst>
              <a:ext uri="{FF2B5EF4-FFF2-40B4-BE49-F238E27FC236}">
                <a16:creationId xmlns:a16="http://schemas.microsoft.com/office/drawing/2014/main" id="{5D22B672-BFBD-48B1-8A64-B4B801B6AAD6}"/>
              </a:ext>
            </a:extLst>
          </p:cNvPr>
          <p:cNvSpPr/>
          <p:nvPr userDrawn="1"/>
        </p:nvSpPr>
        <p:spPr>
          <a:xfrm>
            <a:off x="1050202" y="1493822"/>
            <a:ext cx="10239469" cy="3870356"/>
          </a:xfrm>
          <a:prstGeom prst="frame">
            <a:avLst>
              <a:gd name="adj1" fmla="val 26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24C2DF-0439-419B-BAD6-00165F645CC5}"/>
              </a:ext>
            </a:extLst>
          </p:cNvPr>
          <p:cNvSpPr/>
          <p:nvPr userDrawn="1"/>
        </p:nvSpPr>
        <p:spPr>
          <a:xfrm>
            <a:off x="5024673" y="1493822"/>
            <a:ext cx="6264998" cy="3870356"/>
          </a:xfrm>
          <a:custGeom>
            <a:avLst/>
            <a:gdLst>
              <a:gd name="connsiteX0" fmla="*/ 0 w 6264998"/>
              <a:gd name="connsiteY0" fmla="*/ 0 h 3870356"/>
              <a:gd name="connsiteX1" fmla="*/ 6264998 w 6264998"/>
              <a:gd name="connsiteY1" fmla="*/ 0 h 3870356"/>
              <a:gd name="connsiteX2" fmla="*/ 6264998 w 6264998"/>
              <a:gd name="connsiteY2" fmla="*/ 3870356 h 3870356"/>
              <a:gd name="connsiteX3" fmla="*/ 0 w 6264998"/>
              <a:gd name="connsiteY3" fmla="*/ 3870356 h 3870356"/>
              <a:gd name="connsiteX4" fmla="*/ 0 w 6264998"/>
              <a:gd name="connsiteY4" fmla="*/ 3766282 h 3870356"/>
              <a:gd name="connsiteX5" fmla="*/ 6160924 w 6264998"/>
              <a:gd name="connsiteY5" fmla="*/ 3766282 h 3870356"/>
              <a:gd name="connsiteX6" fmla="*/ 6160924 w 6264998"/>
              <a:gd name="connsiteY6" fmla="*/ 104074 h 3870356"/>
              <a:gd name="connsiteX7" fmla="*/ 0 w 6264998"/>
              <a:gd name="connsiteY7" fmla="*/ 104074 h 3870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4998" h="3870356">
                <a:moveTo>
                  <a:pt x="0" y="0"/>
                </a:moveTo>
                <a:lnTo>
                  <a:pt x="6264998" y="0"/>
                </a:lnTo>
                <a:lnTo>
                  <a:pt x="6264998" y="3870356"/>
                </a:lnTo>
                <a:lnTo>
                  <a:pt x="0" y="3870356"/>
                </a:lnTo>
                <a:lnTo>
                  <a:pt x="0" y="3766282"/>
                </a:lnTo>
                <a:lnTo>
                  <a:pt x="6160924" y="3766282"/>
                </a:lnTo>
                <a:lnTo>
                  <a:pt x="6160924" y="104074"/>
                </a:lnTo>
                <a:lnTo>
                  <a:pt x="0" y="1040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849DDF0-1B17-4860-88FE-81A6C2A6A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99051" y="2928607"/>
            <a:ext cx="5083626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6A20536-8B55-45FD-9391-35B71E0C1D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9051" y="3606023"/>
            <a:ext cx="508362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ts slide layout">
  <p:cSld name="3_Contents slide layou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4"/>
          <p:cNvSpPr/>
          <p:nvPr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4"/>
          <p:cNvSpPr/>
          <p:nvPr/>
        </p:nvSpPr>
        <p:spPr>
          <a:xfrm rot="8736033">
            <a:off x="47290" y="-101596"/>
            <a:ext cx="2062038" cy="1342703"/>
          </a:xfrm>
          <a:custGeom>
            <a:avLst/>
            <a:gdLst/>
            <a:ahLst/>
            <a:cxnLst/>
            <a:rect l="l" t="t" r="r" b="b"/>
            <a:pathLst>
              <a:path w="2062038" h="1342703" extrusionOk="0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4"/>
          <p:cNvSpPr/>
          <p:nvPr/>
        </p:nvSpPr>
        <p:spPr>
          <a:xfrm rot="-1671023">
            <a:off x="11013434" y="5741877"/>
            <a:ext cx="1157545" cy="778623"/>
          </a:xfrm>
          <a:custGeom>
            <a:avLst/>
            <a:gdLst/>
            <a:ahLst/>
            <a:cxnLst/>
            <a:rect l="l" t="t" r="r" b="b"/>
            <a:pathLst>
              <a:path w="1157545" h="778623" extrusionOk="0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4"/>
          <p:cNvSpPr/>
          <p:nvPr/>
        </p:nvSpPr>
        <p:spPr>
          <a:xfrm rot="-4292873">
            <a:off x="10163005" y="5715988"/>
            <a:ext cx="842153" cy="797238"/>
          </a:xfrm>
          <a:custGeom>
            <a:avLst/>
            <a:gdLst/>
            <a:ahLst/>
            <a:cxnLst/>
            <a:rect l="l" t="t" r="r" b="b"/>
            <a:pathLst>
              <a:path w="3571875" h="3381375" extrusionOk="0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/>
          <p:nvPr/>
        </p:nvSpPr>
        <p:spPr>
          <a:xfrm rot="-1263087">
            <a:off x="10928530" y="5061567"/>
            <a:ext cx="661037" cy="685620"/>
          </a:xfrm>
          <a:custGeom>
            <a:avLst/>
            <a:gdLst/>
            <a:ahLst/>
            <a:cxnLst/>
            <a:rect l="l" t="t" r="r" b="b"/>
            <a:pathLst>
              <a:path w="3571875" h="3381375" extrusionOk="0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4"/>
          <p:cNvSpPr/>
          <p:nvPr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6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097D61-A77F-4CCF-862A-C13BF1B7CC70}"/>
              </a:ext>
            </a:extLst>
          </p:cNvPr>
          <p:cNvCxnSpPr>
            <a:cxnSpLocks/>
          </p:cNvCxnSpPr>
          <p:nvPr userDrawn="1"/>
        </p:nvCxnSpPr>
        <p:spPr>
          <a:xfrm>
            <a:off x="0" y="6580735"/>
            <a:ext cx="12192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A915E4-A011-4B29-A581-D31DC5E7F504}"/>
              </a:ext>
            </a:extLst>
          </p:cNvPr>
          <p:cNvGrpSpPr/>
          <p:nvPr userDrawn="1"/>
        </p:nvGrpSpPr>
        <p:grpSpPr>
          <a:xfrm flipH="1">
            <a:off x="10933404" y="4452595"/>
            <a:ext cx="1143919" cy="2230161"/>
            <a:chOff x="331796" y="2976958"/>
            <a:chExt cx="1859025" cy="3624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D02FF46-1784-47C6-965C-1377B170CE0C}"/>
                </a:ext>
              </a:extLst>
            </p:cNvPr>
            <p:cNvGrpSpPr/>
            <p:nvPr/>
          </p:nvGrpSpPr>
          <p:grpSpPr>
            <a:xfrm>
              <a:off x="331796" y="2976958"/>
              <a:ext cx="1859025" cy="3624317"/>
              <a:chOff x="331796" y="2976958"/>
              <a:chExt cx="1859025" cy="3624317"/>
            </a:xfrm>
          </p:grpSpPr>
          <p:sp>
            <p:nvSpPr>
              <p:cNvPr id="9" name="Graphic 20">
                <a:extLst>
                  <a:ext uri="{FF2B5EF4-FFF2-40B4-BE49-F238E27FC236}">
                    <a16:creationId xmlns:a16="http://schemas.microsoft.com/office/drawing/2014/main" id="{A6FA9A50-A555-4229-81BB-F90EF56F2EE4}"/>
                  </a:ext>
                </a:extLst>
              </p:cNvPr>
              <p:cNvSpPr/>
              <p:nvPr/>
            </p:nvSpPr>
            <p:spPr>
              <a:xfrm>
                <a:off x="331796" y="2976958"/>
                <a:ext cx="1859025" cy="3624317"/>
              </a:xfrm>
              <a:custGeom>
                <a:avLst/>
                <a:gdLst>
                  <a:gd name="connsiteX0" fmla="*/ 1109922 w 1133475"/>
                  <a:gd name="connsiteY0" fmla="*/ 750223 h 2209800"/>
                  <a:gd name="connsiteX1" fmla="*/ 806075 w 1133475"/>
                  <a:gd name="connsiteY1" fmla="*/ 754033 h 2209800"/>
                  <a:gd name="connsiteX2" fmla="*/ 882275 w 1133475"/>
                  <a:gd name="connsiteY2" fmla="*/ 799753 h 2209800"/>
                  <a:gd name="connsiteX3" fmla="*/ 781310 w 1133475"/>
                  <a:gd name="connsiteY3" fmla="*/ 832138 h 2209800"/>
                  <a:gd name="connsiteX4" fmla="*/ 643197 w 1133475"/>
                  <a:gd name="connsiteY4" fmla="*/ 733078 h 2209800"/>
                  <a:gd name="connsiteX5" fmla="*/ 586047 w 1133475"/>
                  <a:gd name="connsiteY5" fmla="*/ 523528 h 2209800"/>
                  <a:gd name="connsiteX6" fmla="*/ 522230 w 1133475"/>
                  <a:gd name="connsiteY6" fmla="*/ 442566 h 2209800"/>
                  <a:gd name="connsiteX7" fmla="*/ 523182 w 1133475"/>
                  <a:gd name="connsiteY7" fmla="*/ 442566 h 2209800"/>
                  <a:gd name="connsiteX8" fmla="*/ 558425 w 1133475"/>
                  <a:gd name="connsiteY8" fmla="*/ 395893 h 2209800"/>
                  <a:gd name="connsiteX9" fmla="*/ 566997 w 1133475"/>
                  <a:gd name="connsiteY9" fmla="*/ 383511 h 2209800"/>
                  <a:gd name="connsiteX10" fmla="*/ 585095 w 1133475"/>
                  <a:gd name="connsiteY10" fmla="*/ 318741 h 2209800"/>
                  <a:gd name="connsiteX11" fmla="*/ 596525 w 1133475"/>
                  <a:gd name="connsiteY11" fmla="*/ 54898 h 2209800"/>
                  <a:gd name="connsiteX12" fmla="*/ 576522 w 1133475"/>
                  <a:gd name="connsiteY12" fmla="*/ 26323 h 2209800"/>
                  <a:gd name="connsiteX13" fmla="*/ 433647 w 1133475"/>
                  <a:gd name="connsiteY13" fmla="*/ 87283 h 2209800"/>
                  <a:gd name="connsiteX14" fmla="*/ 405072 w 1133475"/>
                  <a:gd name="connsiteY14" fmla="*/ 176818 h 2209800"/>
                  <a:gd name="connsiteX15" fmla="*/ 371735 w 1133475"/>
                  <a:gd name="connsiteY15" fmla="*/ 336838 h 2209800"/>
                  <a:gd name="connsiteX16" fmla="*/ 401262 w 1133475"/>
                  <a:gd name="connsiteY16" fmla="*/ 420658 h 2209800"/>
                  <a:gd name="connsiteX17" fmla="*/ 320300 w 1133475"/>
                  <a:gd name="connsiteY17" fmla="*/ 492096 h 2209800"/>
                  <a:gd name="connsiteX18" fmla="*/ 20262 w 1133475"/>
                  <a:gd name="connsiteY18" fmla="*/ 750223 h 2209800"/>
                  <a:gd name="connsiteX19" fmla="*/ 26930 w 1133475"/>
                  <a:gd name="connsiteY19" fmla="*/ 830233 h 2209800"/>
                  <a:gd name="connsiteX20" fmla="*/ 275532 w 1133475"/>
                  <a:gd name="connsiteY20" fmla="*/ 939771 h 2209800"/>
                  <a:gd name="connsiteX21" fmla="*/ 307917 w 1133475"/>
                  <a:gd name="connsiteY21" fmla="*/ 1035021 h 2209800"/>
                  <a:gd name="connsiteX22" fmla="*/ 280295 w 1133475"/>
                  <a:gd name="connsiteY22" fmla="*/ 1157893 h 2209800"/>
                  <a:gd name="connsiteX23" fmla="*/ 247910 w 1133475"/>
                  <a:gd name="connsiteY23" fmla="*/ 1575088 h 2209800"/>
                  <a:gd name="connsiteX24" fmla="*/ 246005 w 1133475"/>
                  <a:gd name="connsiteY24" fmla="*/ 1602711 h 2209800"/>
                  <a:gd name="connsiteX25" fmla="*/ 271722 w 1133475"/>
                  <a:gd name="connsiteY25" fmla="*/ 1602711 h 2209800"/>
                  <a:gd name="connsiteX26" fmla="*/ 275532 w 1133475"/>
                  <a:gd name="connsiteY26" fmla="*/ 1858933 h 2209800"/>
                  <a:gd name="connsiteX27" fmla="*/ 279342 w 1133475"/>
                  <a:gd name="connsiteY27" fmla="*/ 1916083 h 2209800"/>
                  <a:gd name="connsiteX28" fmla="*/ 289820 w 1133475"/>
                  <a:gd name="connsiteY28" fmla="*/ 2094201 h 2209800"/>
                  <a:gd name="connsiteX29" fmla="*/ 326967 w 1133475"/>
                  <a:gd name="connsiteY29" fmla="*/ 2193261 h 2209800"/>
                  <a:gd name="connsiteX30" fmla="*/ 423170 w 1133475"/>
                  <a:gd name="connsiteY30" fmla="*/ 2189451 h 2209800"/>
                  <a:gd name="connsiteX31" fmla="*/ 397452 w 1133475"/>
                  <a:gd name="connsiteY31" fmla="*/ 2089438 h 2209800"/>
                  <a:gd name="connsiteX32" fmla="*/ 403167 w 1133475"/>
                  <a:gd name="connsiteY32" fmla="*/ 1921798 h 2209800"/>
                  <a:gd name="connsiteX33" fmla="*/ 400310 w 1133475"/>
                  <a:gd name="connsiteY33" fmla="*/ 1817023 h 2209800"/>
                  <a:gd name="connsiteX34" fmla="*/ 421265 w 1133475"/>
                  <a:gd name="connsiteY34" fmla="*/ 1603663 h 2209800"/>
                  <a:gd name="connsiteX35" fmla="*/ 470795 w 1133475"/>
                  <a:gd name="connsiteY35" fmla="*/ 1603663 h 2209800"/>
                  <a:gd name="connsiteX36" fmla="*/ 472700 w 1133475"/>
                  <a:gd name="connsiteY36" fmla="*/ 1610331 h 2209800"/>
                  <a:gd name="connsiteX37" fmla="*/ 471747 w 1133475"/>
                  <a:gd name="connsiteY37" fmla="*/ 1608426 h 2209800"/>
                  <a:gd name="connsiteX38" fmla="*/ 473652 w 1133475"/>
                  <a:gd name="connsiteY38" fmla="*/ 1851313 h 2209800"/>
                  <a:gd name="connsiteX39" fmla="*/ 479367 w 1133475"/>
                  <a:gd name="connsiteY39" fmla="*/ 1927513 h 2209800"/>
                  <a:gd name="connsiteX40" fmla="*/ 482225 w 1133475"/>
                  <a:gd name="connsiteY40" fmla="*/ 2052291 h 2209800"/>
                  <a:gd name="connsiteX41" fmla="*/ 482225 w 1133475"/>
                  <a:gd name="connsiteY41" fmla="*/ 2086581 h 2209800"/>
                  <a:gd name="connsiteX42" fmla="*/ 533660 w 1133475"/>
                  <a:gd name="connsiteY42" fmla="*/ 2124681 h 2209800"/>
                  <a:gd name="connsiteX43" fmla="*/ 654627 w 1133475"/>
                  <a:gd name="connsiteY43" fmla="*/ 2171353 h 2209800"/>
                  <a:gd name="connsiteX44" fmla="*/ 704157 w 1133475"/>
                  <a:gd name="connsiteY44" fmla="*/ 2158971 h 2209800"/>
                  <a:gd name="connsiteX45" fmla="*/ 677487 w 1133475"/>
                  <a:gd name="connsiteY45" fmla="*/ 2114203 h 2209800"/>
                  <a:gd name="connsiteX46" fmla="*/ 601287 w 1133475"/>
                  <a:gd name="connsiteY46" fmla="*/ 1846551 h 2209800"/>
                  <a:gd name="connsiteX47" fmla="*/ 614622 w 1133475"/>
                  <a:gd name="connsiteY47" fmla="*/ 1631286 h 2209800"/>
                  <a:gd name="connsiteX48" fmla="*/ 626052 w 1133475"/>
                  <a:gd name="connsiteY48" fmla="*/ 1593186 h 2209800"/>
                  <a:gd name="connsiteX49" fmla="*/ 666057 w 1133475"/>
                  <a:gd name="connsiteY49" fmla="*/ 1549371 h 2209800"/>
                  <a:gd name="connsiteX50" fmla="*/ 634625 w 1133475"/>
                  <a:gd name="connsiteY50" fmla="*/ 1023591 h 2209800"/>
                  <a:gd name="connsiteX51" fmla="*/ 690822 w 1133475"/>
                  <a:gd name="connsiteY51" fmla="*/ 928341 h 2209800"/>
                  <a:gd name="connsiteX52" fmla="*/ 1009910 w 1133475"/>
                  <a:gd name="connsiteY52" fmla="*/ 814993 h 2209800"/>
                  <a:gd name="connsiteX53" fmla="*/ 1059440 w 1133475"/>
                  <a:gd name="connsiteY53" fmla="*/ 800706 h 2209800"/>
                  <a:gd name="connsiteX54" fmla="*/ 1115637 w 1133475"/>
                  <a:gd name="connsiteY54" fmla="*/ 780703 h 2209800"/>
                  <a:gd name="connsiteX55" fmla="*/ 1109922 w 1133475"/>
                  <a:gd name="connsiteY55" fmla="*/ 750223 h 2209800"/>
                  <a:gd name="connsiteX56" fmla="*/ 334587 w 1133475"/>
                  <a:gd name="connsiteY56" fmla="*/ 871191 h 2209800"/>
                  <a:gd name="connsiteX57" fmla="*/ 137420 w 1133475"/>
                  <a:gd name="connsiteY57" fmla="*/ 780703 h 2209800"/>
                  <a:gd name="connsiteX58" fmla="*/ 278390 w 1133475"/>
                  <a:gd name="connsiteY58" fmla="*/ 688311 h 2209800"/>
                  <a:gd name="connsiteX59" fmla="*/ 334587 w 1133475"/>
                  <a:gd name="connsiteY59" fmla="*/ 871191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133475" h="2209800">
                    <a:moveTo>
                      <a:pt x="1109922" y="750223"/>
                    </a:moveTo>
                    <a:cubicBezTo>
                      <a:pt x="1056582" y="753081"/>
                      <a:pt x="878465" y="754033"/>
                      <a:pt x="806075" y="754033"/>
                    </a:cubicBezTo>
                    <a:cubicBezTo>
                      <a:pt x="828935" y="805468"/>
                      <a:pt x="866082" y="773083"/>
                      <a:pt x="882275" y="799753"/>
                    </a:cubicBezTo>
                    <a:cubicBezTo>
                      <a:pt x="851795" y="838806"/>
                      <a:pt x="818457" y="826423"/>
                      <a:pt x="781310" y="832138"/>
                    </a:cubicBezTo>
                    <a:cubicBezTo>
                      <a:pt x="648912" y="852141"/>
                      <a:pt x="634625" y="866428"/>
                      <a:pt x="643197" y="733078"/>
                    </a:cubicBezTo>
                    <a:cubicBezTo>
                      <a:pt x="647960" y="650211"/>
                      <a:pt x="683202" y="548293"/>
                      <a:pt x="586047" y="523528"/>
                    </a:cubicBezTo>
                    <a:cubicBezTo>
                      <a:pt x="524135" y="507336"/>
                      <a:pt x="519372" y="474951"/>
                      <a:pt x="522230" y="442566"/>
                    </a:cubicBezTo>
                    <a:cubicBezTo>
                      <a:pt x="522230" y="442566"/>
                      <a:pt x="523182" y="442566"/>
                      <a:pt x="523182" y="442566"/>
                    </a:cubicBezTo>
                    <a:cubicBezTo>
                      <a:pt x="525087" y="429231"/>
                      <a:pt x="548900" y="413991"/>
                      <a:pt x="558425" y="395893"/>
                    </a:cubicBezTo>
                    <a:cubicBezTo>
                      <a:pt x="561282" y="392083"/>
                      <a:pt x="564140" y="387321"/>
                      <a:pt x="566997" y="383511"/>
                    </a:cubicBezTo>
                    <a:cubicBezTo>
                      <a:pt x="583190" y="362556"/>
                      <a:pt x="582237" y="340648"/>
                      <a:pt x="585095" y="318741"/>
                    </a:cubicBezTo>
                    <a:cubicBezTo>
                      <a:pt x="611765" y="214918"/>
                      <a:pt x="586047" y="144433"/>
                      <a:pt x="596525" y="54898"/>
                    </a:cubicBezTo>
                    <a:cubicBezTo>
                      <a:pt x="598430" y="40611"/>
                      <a:pt x="590810" y="32038"/>
                      <a:pt x="576522" y="26323"/>
                    </a:cubicBezTo>
                    <a:cubicBezTo>
                      <a:pt x="480320" y="-9872"/>
                      <a:pt x="454602" y="-24159"/>
                      <a:pt x="433647" y="87283"/>
                    </a:cubicBezTo>
                    <a:cubicBezTo>
                      <a:pt x="426980" y="120621"/>
                      <a:pt x="409835" y="143481"/>
                      <a:pt x="405072" y="176818"/>
                    </a:cubicBezTo>
                    <a:cubicBezTo>
                      <a:pt x="398405" y="232063"/>
                      <a:pt x="351732" y="280641"/>
                      <a:pt x="371735" y="336838"/>
                    </a:cubicBezTo>
                    <a:cubicBezTo>
                      <a:pt x="382212" y="367318"/>
                      <a:pt x="396500" y="417801"/>
                      <a:pt x="401262" y="420658"/>
                    </a:cubicBezTo>
                    <a:cubicBezTo>
                      <a:pt x="396500" y="448281"/>
                      <a:pt x="414597" y="471141"/>
                      <a:pt x="320300" y="492096"/>
                    </a:cubicBezTo>
                    <a:cubicBezTo>
                      <a:pt x="178377" y="524481"/>
                      <a:pt x="113607" y="646401"/>
                      <a:pt x="20262" y="750223"/>
                    </a:cubicBezTo>
                    <a:cubicBezTo>
                      <a:pt x="-6408" y="779751"/>
                      <a:pt x="-9265" y="807373"/>
                      <a:pt x="26930" y="830233"/>
                    </a:cubicBezTo>
                    <a:cubicBezTo>
                      <a:pt x="115512" y="886431"/>
                      <a:pt x="193617" y="900718"/>
                      <a:pt x="275532" y="939771"/>
                    </a:cubicBezTo>
                    <a:cubicBezTo>
                      <a:pt x="351732" y="975966"/>
                      <a:pt x="336492" y="955011"/>
                      <a:pt x="307917" y="1035021"/>
                    </a:cubicBezTo>
                    <a:cubicBezTo>
                      <a:pt x="293630" y="1075026"/>
                      <a:pt x="284105" y="1115031"/>
                      <a:pt x="280295" y="1157893"/>
                    </a:cubicBezTo>
                    <a:cubicBezTo>
                      <a:pt x="267912" y="1306483"/>
                      <a:pt x="265055" y="1427451"/>
                      <a:pt x="247910" y="1575088"/>
                    </a:cubicBezTo>
                    <a:cubicBezTo>
                      <a:pt x="248862" y="1575088"/>
                      <a:pt x="246005" y="1602711"/>
                      <a:pt x="246005" y="1602711"/>
                    </a:cubicBezTo>
                    <a:lnTo>
                      <a:pt x="271722" y="1602711"/>
                    </a:lnTo>
                    <a:cubicBezTo>
                      <a:pt x="269817" y="1688436"/>
                      <a:pt x="277437" y="1773208"/>
                      <a:pt x="275532" y="1858933"/>
                    </a:cubicBezTo>
                    <a:cubicBezTo>
                      <a:pt x="275532" y="1877983"/>
                      <a:pt x="271722" y="1900843"/>
                      <a:pt x="279342" y="1916083"/>
                    </a:cubicBezTo>
                    <a:cubicBezTo>
                      <a:pt x="308870" y="1973233"/>
                      <a:pt x="296487" y="2032288"/>
                      <a:pt x="289820" y="2094201"/>
                    </a:cubicBezTo>
                    <a:cubicBezTo>
                      <a:pt x="286010" y="2130396"/>
                      <a:pt x="294582" y="2167544"/>
                      <a:pt x="326967" y="2193261"/>
                    </a:cubicBezTo>
                    <a:cubicBezTo>
                      <a:pt x="362210" y="2204691"/>
                      <a:pt x="388880" y="2226599"/>
                      <a:pt x="423170" y="2189451"/>
                    </a:cubicBezTo>
                    <a:cubicBezTo>
                      <a:pt x="417455" y="2156113"/>
                      <a:pt x="403167" y="2122776"/>
                      <a:pt x="397452" y="2089438"/>
                    </a:cubicBezTo>
                    <a:cubicBezTo>
                      <a:pt x="388880" y="2058958"/>
                      <a:pt x="394595" y="1957041"/>
                      <a:pt x="403167" y="1921798"/>
                    </a:cubicBezTo>
                    <a:cubicBezTo>
                      <a:pt x="406025" y="1888461"/>
                      <a:pt x="397452" y="1820833"/>
                      <a:pt x="400310" y="1817023"/>
                    </a:cubicBezTo>
                    <a:cubicBezTo>
                      <a:pt x="390785" y="1734156"/>
                      <a:pt x="403167" y="1682721"/>
                      <a:pt x="421265" y="1603663"/>
                    </a:cubicBezTo>
                    <a:lnTo>
                      <a:pt x="470795" y="1603663"/>
                    </a:lnTo>
                    <a:cubicBezTo>
                      <a:pt x="471747" y="1605568"/>
                      <a:pt x="471747" y="1608426"/>
                      <a:pt x="472700" y="1610331"/>
                    </a:cubicBezTo>
                    <a:lnTo>
                      <a:pt x="471747" y="1608426"/>
                    </a:lnTo>
                    <a:cubicBezTo>
                      <a:pt x="491750" y="1692246"/>
                      <a:pt x="464127" y="1767493"/>
                      <a:pt x="473652" y="1851313"/>
                    </a:cubicBezTo>
                    <a:cubicBezTo>
                      <a:pt x="483177" y="1876078"/>
                      <a:pt x="455555" y="1903701"/>
                      <a:pt x="479367" y="1927513"/>
                    </a:cubicBezTo>
                    <a:cubicBezTo>
                      <a:pt x="494607" y="1965613"/>
                      <a:pt x="466032" y="2014191"/>
                      <a:pt x="482225" y="2052291"/>
                    </a:cubicBezTo>
                    <a:cubicBezTo>
                      <a:pt x="482225" y="2060863"/>
                      <a:pt x="482225" y="2078008"/>
                      <a:pt x="482225" y="2086581"/>
                    </a:cubicBezTo>
                    <a:cubicBezTo>
                      <a:pt x="483177" y="2125633"/>
                      <a:pt x="518420" y="2109441"/>
                      <a:pt x="533660" y="2124681"/>
                    </a:cubicBezTo>
                    <a:cubicBezTo>
                      <a:pt x="589857" y="2123728"/>
                      <a:pt x="596525" y="2176116"/>
                      <a:pt x="654627" y="2171353"/>
                    </a:cubicBezTo>
                    <a:cubicBezTo>
                      <a:pt x="671772" y="2169449"/>
                      <a:pt x="695585" y="2178021"/>
                      <a:pt x="704157" y="2158971"/>
                    </a:cubicBezTo>
                    <a:cubicBezTo>
                      <a:pt x="713682" y="2138016"/>
                      <a:pt x="691775" y="2123728"/>
                      <a:pt x="677487" y="2114203"/>
                    </a:cubicBezTo>
                    <a:cubicBezTo>
                      <a:pt x="562235" y="2034193"/>
                      <a:pt x="588905" y="1957993"/>
                      <a:pt x="601287" y="1846551"/>
                    </a:cubicBezTo>
                    <a:cubicBezTo>
                      <a:pt x="608907" y="1775113"/>
                      <a:pt x="611765" y="1703676"/>
                      <a:pt x="614622" y="1631286"/>
                    </a:cubicBezTo>
                    <a:cubicBezTo>
                      <a:pt x="615575" y="1618903"/>
                      <a:pt x="625100" y="1606521"/>
                      <a:pt x="626052" y="1593186"/>
                    </a:cubicBezTo>
                    <a:cubicBezTo>
                      <a:pt x="649865" y="1575088"/>
                      <a:pt x="666057" y="1576041"/>
                      <a:pt x="666057" y="1549371"/>
                    </a:cubicBezTo>
                    <a:cubicBezTo>
                      <a:pt x="666057" y="1383636"/>
                      <a:pt x="655580" y="1188373"/>
                      <a:pt x="634625" y="1023591"/>
                    </a:cubicBezTo>
                    <a:cubicBezTo>
                      <a:pt x="627005" y="965488"/>
                      <a:pt x="634625" y="938818"/>
                      <a:pt x="690822" y="928341"/>
                    </a:cubicBezTo>
                    <a:cubicBezTo>
                      <a:pt x="798455" y="906433"/>
                      <a:pt x="910850" y="865476"/>
                      <a:pt x="1009910" y="814993"/>
                    </a:cubicBezTo>
                    <a:cubicBezTo>
                      <a:pt x="1030865" y="816898"/>
                      <a:pt x="1046105" y="814993"/>
                      <a:pt x="1059440" y="800706"/>
                    </a:cubicBezTo>
                    <a:cubicBezTo>
                      <a:pt x="1093730" y="774036"/>
                      <a:pt x="1078490" y="791181"/>
                      <a:pt x="1115637" y="780703"/>
                    </a:cubicBezTo>
                    <a:cubicBezTo>
                      <a:pt x="1156595" y="759748"/>
                      <a:pt x="1137545" y="749271"/>
                      <a:pt x="1109922" y="750223"/>
                    </a:cubicBezTo>
                    <a:close/>
                    <a:moveTo>
                      <a:pt x="334587" y="871191"/>
                    </a:moveTo>
                    <a:cubicBezTo>
                      <a:pt x="313632" y="896908"/>
                      <a:pt x="173615" y="802611"/>
                      <a:pt x="137420" y="780703"/>
                    </a:cubicBezTo>
                    <a:cubicBezTo>
                      <a:pt x="178377" y="740698"/>
                      <a:pt x="237432" y="658783"/>
                      <a:pt x="278390" y="688311"/>
                    </a:cubicBezTo>
                    <a:cubicBezTo>
                      <a:pt x="307917" y="710218"/>
                      <a:pt x="364115" y="834996"/>
                      <a:pt x="334587" y="8711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29D5682-EF49-497F-BDD1-D4E2FFEBD265}"/>
                  </a:ext>
                </a:extLst>
              </p:cNvPr>
              <p:cNvSpPr/>
              <p:nvPr/>
            </p:nvSpPr>
            <p:spPr>
              <a:xfrm>
                <a:off x="872487" y="3756991"/>
                <a:ext cx="551393" cy="1537213"/>
              </a:xfrm>
              <a:custGeom>
                <a:avLst/>
                <a:gdLst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17443 w 536713"/>
                  <a:gd name="connsiteY4" fmla="*/ 99392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47260 w 536713"/>
                  <a:gd name="connsiteY5" fmla="*/ 377687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36713"/>
                  <a:gd name="connsiteY0" fmla="*/ 0 h 1530626"/>
                  <a:gd name="connsiteX1" fmla="*/ 159026 w 536713"/>
                  <a:gd name="connsiteY1" fmla="*/ 268357 h 1530626"/>
                  <a:gd name="connsiteX2" fmla="*/ 387626 w 536713"/>
                  <a:gd name="connsiteY2" fmla="*/ 268357 h 1530626"/>
                  <a:gd name="connsiteX3" fmla="*/ 367747 w 536713"/>
                  <a:gd name="connsiteY3" fmla="*/ 49696 h 1530626"/>
                  <a:gd name="connsiteX4" fmla="*/ 409180 w 536713"/>
                  <a:gd name="connsiteY4" fmla="*/ 77358 h 1530626"/>
                  <a:gd name="connsiteX5" fmla="*/ 450015 w 536713"/>
                  <a:gd name="connsiteY5" fmla="*/ 303323 h 1530626"/>
                  <a:gd name="connsiteX6" fmla="*/ 536713 w 536713"/>
                  <a:gd name="connsiteY6" fmla="*/ 1530626 h 1530626"/>
                  <a:gd name="connsiteX7" fmla="*/ 79513 w 536713"/>
                  <a:gd name="connsiteY7" fmla="*/ 1520687 h 1530626"/>
                  <a:gd name="connsiteX8" fmla="*/ 139147 w 536713"/>
                  <a:gd name="connsiteY8" fmla="*/ 695739 h 1530626"/>
                  <a:gd name="connsiteX9" fmla="*/ 9939 w 536713"/>
                  <a:gd name="connsiteY9" fmla="*/ 636105 h 1530626"/>
                  <a:gd name="connsiteX10" fmla="*/ 0 w 536713"/>
                  <a:gd name="connsiteY10" fmla="*/ 606287 h 1530626"/>
                  <a:gd name="connsiteX11" fmla="*/ 109330 w 536713"/>
                  <a:gd name="connsiteY11" fmla="*/ 636105 h 1530626"/>
                  <a:gd name="connsiteX12" fmla="*/ 49695 w 536713"/>
                  <a:gd name="connsiteY12" fmla="*/ 318052 h 1530626"/>
                  <a:gd name="connsiteX13" fmla="*/ 39756 w 536713"/>
                  <a:gd name="connsiteY13" fmla="*/ 0 h 1530626"/>
                  <a:gd name="connsiteX0" fmla="*/ 39756 w 556835"/>
                  <a:gd name="connsiteY0" fmla="*/ 0 h 1530626"/>
                  <a:gd name="connsiteX1" fmla="*/ 159026 w 556835"/>
                  <a:gd name="connsiteY1" fmla="*/ 268357 h 1530626"/>
                  <a:gd name="connsiteX2" fmla="*/ 387626 w 556835"/>
                  <a:gd name="connsiteY2" fmla="*/ 268357 h 1530626"/>
                  <a:gd name="connsiteX3" fmla="*/ 367747 w 556835"/>
                  <a:gd name="connsiteY3" fmla="*/ 49696 h 1530626"/>
                  <a:gd name="connsiteX4" fmla="*/ 409180 w 556835"/>
                  <a:gd name="connsiteY4" fmla="*/ 77358 h 1530626"/>
                  <a:gd name="connsiteX5" fmla="*/ 450015 w 556835"/>
                  <a:gd name="connsiteY5" fmla="*/ 303323 h 1530626"/>
                  <a:gd name="connsiteX6" fmla="*/ 473246 w 556835"/>
                  <a:gd name="connsiteY6" fmla="*/ 473486 h 1530626"/>
                  <a:gd name="connsiteX7" fmla="*/ 536713 w 556835"/>
                  <a:gd name="connsiteY7" fmla="*/ 1530626 h 1530626"/>
                  <a:gd name="connsiteX8" fmla="*/ 79513 w 556835"/>
                  <a:gd name="connsiteY8" fmla="*/ 1520687 h 1530626"/>
                  <a:gd name="connsiteX9" fmla="*/ 139147 w 556835"/>
                  <a:gd name="connsiteY9" fmla="*/ 695739 h 1530626"/>
                  <a:gd name="connsiteX10" fmla="*/ 9939 w 556835"/>
                  <a:gd name="connsiteY10" fmla="*/ 636105 h 1530626"/>
                  <a:gd name="connsiteX11" fmla="*/ 0 w 556835"/>
                  <a:gd name="connsiteY11" fmla="*/ 606287 h 1530626"/>
                  <a:gd name="connsiteX12" fmla="*/ 109330 w 556835"/>
                  <a:gd name="connsiteY12" fmla="*/ 636105 h 1530626"/>
                  <a:gd name="connsiteX13" fmla="*/ 49695 w 556835"/>
                  <a:gd name="connsiteY13" fmla="*/ 318052 h 1530626"/>
                  <a:gd name="connsiteX14" fmla="*/ 39756 w 55683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4175"/>
                  <a:gd name="connsiteY0" fmla="*/ 0 h 1530626"/>
                  <a:gd name="connsiteX1" fmla="*/ 159026 w 554175"/>
                  <a:gd name="connsiteY1" fmla="*/ 268357 h 1530626"/>
                  <a:gd name="connsiteX2" fmla="*/ 387626 w 554175"/>
                  <a:gd name="connsiteY2" fmla="*/ 268357 h 1530626"/>
                  <a:gd name="connsiteX3" fmla="*/ 367747 w 554175"/>
                  <a:gd name="connsiteY3" fmla="*/ 49696 h 1530626"/>
                  <a:gd name="connsiteX4" fmla="*/ 409180 w 554175"/>
                  <a:gd name="connsiteY4" fmla="*/ 77358 h 1530626"/>
                  <a:gd name="connsiteX5" fmla="*/ 450015 w 554175"/>
                  <a:gd name="connsiteY5" fmla="*/ 303323 h 1530626"/>
                  <a:gd name="connsiteX6" fmla="*/ 448458 w 554175"/>
                  <a:gd name="connsiteY6" fmla="*/ 506536 h 1530626"/>
                  <a:gd name="connsiteX7" fmla="*/ 536713 w 554175"/>
                  <a:gd name="connsiteY7" fmla="*/ 1530626 h 1530626"/>
                  <a:gd name="connsiteX8" fmla="*/ 79513 w 554175"/>
                  <a:gd name="connsiteY8" fmla="*/ 1520687 h 1530626"/>
                  <a:gd name="connsiteX9" fmla="*/ 139147 w 554175"/>
                  <a:gd name="connsiteY9" fmla="*/ 695739 h 1530626"/>
                  <a:gd name="connsiteX10" fmla="*/ 9939 w 554175"/>
                  <a:gd name="connsiteY10" fmla="*/ 636105 h 1530626"/>
                  <a:gd name="connsiteX11" fmla="*/ 0 w 554175"/>
                  <a:gd name="connsiteY11" fmla="*/ 606287 h 1530626"/>
                  <a:gd name="connsiteX12" fmla="*/ 109330 w 554175"/>
                  <a:gd name="connsiteY12" fmla="*/ 636105 h 1530626"/>
                  <a:gd name="connsiteX13" fmla="*/ 49695 w 554175"/>
                  <a:gd name="connsiteY13" fmla="*/ 318052 h 1530626"/>
                  <a:gd name="connsiteX14" fmla="*/ 39756 w 554175"/>
                  <a:gd name="connsiteY14" fmla="*/ 0 h 1530626"/>
                  <a:gd name="connsiteX0" fmla="*/ 39756 w 553436"/>
                  <a:gd name="connsiteY0" fmla="*/ 0 h 1530626"/>
                  <a:gd name="connsiteX1" fmla="*/ 159026 w 553436"/>
                  <a:gd name="connsiteY1" fmla="*/ 268357 h 1530626"/>
                  <a:gd name="connsiteX2" fmla="*/ 387626 w 553436"/>
                  <a:gd name="connsiteY2" fmla="*/ 268357 h 1530626"/>
                  <a:gd name="connsiteX3" fmla="*/ 367747 w 553436"/>
                  <a:gd name="connsiteY3" fmla="*/ 49696 h 1530626"/>
                  <a:gd name="connsiteX4" fmla="*/ 409180 w 553436"/>
                  <a:gd name="connsiteY4" fmla="*/ 77358 h 1530626"/>
                  <a:gd name="connsiteX5" fmla="*/ 450015 w 553436"/>
                  <a:gd name="connsiteY5" fmla="*/ 303323 h 1530626"/>
                  <a:gd name="connsiteX6" fmla="*/ 440195 w 553436"/>
                  <a:gd name="connsiteY6" fmla="*/ 517553 h 1530626"/>
                  <a:gd name="connsiteX7" fmla="*/ 536713 w 553436"/>
                  <a:gd name="connsiteY7" fmla="*/ 1530626 h 1530626"/>
                  <a:gd name="connsiteX8" fmla="*/ 79513 w 553436"/>
                  <a:gd name="connsiteY8" fmla="*/ 1520687 h 1530626"/>
                  <a:gd name="connsiteX9" fmla="*/ 139147 w 553436"/>
                  <a:gd name="connsiteY9" fmla="*/ 695739 h 1530626"/>
                  <a:gd name="connsiteX10" fmla="*/ 9939 w 553436"/>
                  <a:gd name="connsiteY10" fmla="*/ 636105 h 1530626"/>
                  <a:gd name="connsiteX11" fmla="*/ 0 w 553436"/>
                  <a:gd name="connsiteY11" fmla="*/ 606287 h 1530626"/>
                  <a:gd name="connsiteX12" fmla="*/ 109330 w 553436"/>
                  <a:gd name="connsiteY12" fmla="*/ 636105 h 1530626"/>
                  <a:gd name="connsiteX13" fmla="*/ 49695 w 553436"/>
                  <a:gd name="connsiteY13" fmla="*/ 318052 h 1530626"/>
                  <a:gd name="connsiteX14" fmla="*/ 39756 w 553436"/>
                  <a:gd name="connsiteY14" fmla="*/ 0 h 1530626"/>
                  <a:gd name="connsiteX0" fmla="*/ 39756 w 551130"/>
                  <a:gd name="connsiteY0" fmla="*/ 0 h 1530626"/>
                  <a:gd name="connsiteX1" fmla="*/ 159026 w 551130"/>
                  <a:gd name="connsiteY1" fmla="*/ 268357 h 1530626"/>
                  <a:gd name="connsiteX2" fmla="*/ 387626 w 551130"/>
                  <a:gd name="connsiteY2" fmla="*/ 268357 h 1530626"/>
                  <a:gd name="connsiteX3" fmla="*/ 367747 w 551130"/>
                  <a:gd name="connsiteY3" fmla="*/ 49696 h 1530626"/>
                  <a:gd name="connsiteX4" fmla="*/ 409180 w 551130"/>
                  <a:gd name="connsiteY4" fmla="*/ 77358 h 1530626"/>
                  <a:gd name="connsiteX5" fmla="*/ 450015 w 551130"/>
                  <a:gd name="connsiteY5" fmla="*/ 303323 h 1530626"/>
                  <a:gd name="connsiteX6" fmla="*/ 440195 w 551130"/>
                  <a:gd name="connsiteY6" fmla="*/ 517553 h 1530626"/>
                  <a:gd name="connsiteX7" fmla="*/ 536713 w 551130"/>
                  <a:gd name="connsiteY7" fmla="*/ 1530626 h 1530626"/>
                  <a:gd name="connsiteX8" fmla="*/ 79513 w 551130"/>
                  <a:gd name="connsiteY8" fmla="*/ 1520687 h 1530626"/>
                  <a:gd name="connsiteX9" fmla="*/ 139147 w 551130"/>
                  <a:gd name="connsiteY9" fmla="*/ 695739 h 1530626"/>
                  <a:gd name="connsiteX10" fmla="*/ 9939 w 551130"/>
                  <a:gd name="connsiteY10" fmla="*/ 636105 h 1530626"/>
                  <a:gd name="connsiteX11" fmla="*/ 0 w 551130"/>
                  <a:gd name="connsiteY11" fmla="*/ 606287 h 1530626"/>
                  <a:gd name="connsiteX12" fmla="*/ 109330 w 551130"/>
                  <a:gd name="connsiteY12" fmla="*/ 636105 h 1530626"/>
                  <a:gd name="connsiteX13" fmla="*/ 49695 w 551130"/>
                  <a:gd name="connsiteY13" fmla="*/ 318052 h 1530626"/>
                  <a:gd name="connsiteX14" fmla="*/ 39756 w 551130"/>
                  <a:gd name="connsiteY14" fmla="*/ 0 h 1530626"/>
                  <a:gd name="connsiteX0" fmla="*/ 39756 w 552204"/>
                  <a:gd name="connsiteY0" fmla="*/ 0 h 1530626"/>
                  <a:gd name="connsiteX1" fmla="*/ 159026 w 552204"/>
                  <a:gd name="connsiteY1" fmla="*/ 268357 h 1530626"/>
                  <a:gd name="connsiteX2" fmla="*/ 387626 w 552204"/>
                  <a:gd name="connsiteY2" fmla="*/ 268357 h 1530626"/>
                  <a:gd name="connsiteX3" fmla="*/ 367747 w 552204"/>
                  <a:gd name="connsiteY3" fmla="*/ 49696 h 1530626"/>
                  <a:gd name="connsiteX4" fmla="*/ 409180 w 552204"/>
                  <a:gd name="connsiteY4" fmla="*/ 77358 h 1530626"/>
                  <a:gd name="connsiteX5" fmla="*/ 450015 w 552204"/>
                  <a:gd name="connsiteY5" fmla="*/ 303323 h 1530626"/>
                  <a:gd name="connsiteX6" fmla="*/ 440195 w 552204"/>
                  <a:gd name="connsiteY6" fmla="*/ 517553 h 1530626"/>
                  <a:gd name="connsiteX7" fmla="*/ 536713 w 552204"/>
                  <a:gd name="connsiteY7" fmla="*/ 1530626 h 1530626"/>
                  <a:gd name="connsiteX8" fmla="*/ 79513 w 552204"/>
                  <a:gd name="connsiteY8" fmla="*/ 1520687 h 1530626"/>
                  <a:gd name="connsiteX9" fmla="*/ 139147 w 552204"/>
                  <a:gd name="connsiteY9" fmla="*/ 695739 h 1530626"/>
                  <a:gd name="connsiteX10" fmla="*/ 9939 w 552204"/>
                  <a:gd name="connsiteY10" fmla="*/ 636105 h 1530626"/>
                  <a:gd name="connsiteX11" fmla="*/ 0 w 552204"/>
                  <a:gd name="connsiteY11" fmla="*/ 606287 h 1530626"/>
                  <a:gd name="connsiteX12" fmla="*/ 109330 w 552204"/>
                  <a:gd name="connsiteY12" fmla="*/ 636105 h 1530626"/>
                  <a:gd name="connsiteX13" fmla="*/ 49695 w 552204"/>
                  <a:gd name="connsiteY13" fmla="*/ 318052 h 1530626"/>
                  <a:gd name="connsiteX14" fmla="*/ 39756 w 552204"/>
                  <a:gd name="connsiteY14" fmla="*/ 0 h 1530626"/>
                  <a:gd name="connsiteX0" fmla="*/ 39756 w 538253"/>
                  <a:gd name="connsiteY0" fmla="*/ 0 h 1530626"/>
                  <a:gd name="connsiteX1" fmla="*/ 159026 w 538253"/>
                  <a:gd name="connsiteY1" fmla="*/ 268357 h 1530626"/>
                  <a:gd name="connsiteX2" fmla="*/ 387626 w 538253"/>
                  <a:gd name="connsiteY2" fmla="*/ 268357 h 1530626"/>
                  <a:gd name="connsiteX3" fmla="*/ 367747 w 538253"/>
                  <a:gd name="connsiteY3" fmla="*/ 49696 h 1530626"/>
                  <a:gd name="connsiteX4" fmla="*/ 409180 w 538253"/>
                  <a:gd name="connsiteY4" fmla="*/ 77358 h 1530626"/>
                  <a:gd name="connsiteX5" fmla="*/ 450015 w 538253"/>
                  <a:gd name="connsiteY5" fmla="*/ 303323 h 1530626"/>
                  <a:gd name="connsiteX6" fmla="*/ 440195 w 538253"/>
                  <a:gd name="connsiteY6" fmla="*/ 517553 h 1530626"/>
                  <a:gd name="connsiteX7" fmla="*/ 536713 w 538253"/>
                  <a:gd name="connsiteY7" fmla="*/ 1530626 h 1530626"/>
                  <a:gd name="connsiteX8" fmla="*/ 79513 w 538253"/>
                  <a:gd name="connsiteY8" fmla="*/ 1520687 h 1530626"/>
                  <a:gd name="connsiteX9" fmla="*/ 139147 w 538253"/>
                  <a:gd name="connsiteY9" fmla="*/ 695739 h 1530626"/>
                  <a:gd name="connsiteX10" fmla="*/ 9939 w 538253"/>
                  <a:gd name="connsiteY10" fmla="*/ 636105 h 1530626"/>
                  <a:gd name="connsiteX11" fmla="*/ 0 w 538253"/>
                  <a:gd name="connsiteY11" fmla="*/ 606287 h 1530626"/>
                  <a:gd name="connsiteX12" fmla="*/ 109330 w 538253"/>
                  <a:gd name="connsiteY12" fmla="*/ 636105 h 1530626"/>
                  <a:gd name="connsiteX13" fmla="*/ 49695 w 538253"/>
                  <a:gd name="connsiteY13" fmla="*/ 318052 h 1530626"/>
                  <a:gd name="connsiteX14" fmla="*/ 39756 w 538253"/>
                  <a:gd name="connsiteY14" fmla="*/ 0 h 1530626"/>
                  <a:gd name="connsiteX0" fmla="*/ 39756 w 538401"/>
                  <a:gd name="connsiteY0" fmla="*/ 0 h 1530626"/>
                  <a:gd name="connsiteX1" fmla="*/ 159026 w 538401"/>
                  <a:gd name="connsiteY1" fmla="*/ 268357 h 1530626"/>
                  <a:gd name="connsiteX2" fmla="*/ 387626 w 538401"/>
                  <a:gd name="connsiteY2" fmla="*/ 268357 h 1530626"/>
                  <a:gd name="connsiteX3" fmla="*/ 367747 w 538401"/>
                  <a:gd name="connsiteY3" fmla="*/ 49696 h 1530626"/>
                  <a:gd name="connsiteX4" fmla="*/ 409180 w 538401"/>
                  <a:gd name="connsiteY4" fmla="*/ 77358 h 1530626"/>
                  <a:gd name="connsiteX5" fmla="*/ 450015 w 538401"/>
                  <a:gd name="connsiteY5" fmla="*/ 303323 h 1530626"/>
                  <a:gd name="connsiteX6" fmla="*/ 451211 w 538401"/>
                  <a:gd name="connsiteY6" fmla="*/ 611197 h 1530626"/>
                  <a:gd name="connsiteX7" fmla="*/ 536713 w 538401"/>
                  <a:gd name="connsiteY7" fmla="*/ 1530626 h 1530626"/>
                  <a:gd name="connsiteX8" fmla="*/ 79513 w 538401"/>
                  <a:gd name="connsiteY8" fmla="*/ 1520687 h 1530626"/>
                  <a:gd name="connsiteX9" fmla="*/ 139147 w 538401"/>
                  <a:gd name="connsiteY9" fmla="*/ 695739 h 1530626"/>
                  <a:gd name="connsiteX10" fmla="*/ 9939 w 538401"/>
                  <a:gd name="connsiteY10" fmla="*/ 636105 h 1530626"/>
                  <a:gd name="connsiteX11" fmla="*/ 0 w 538401"/>
                  <a:gd name="connsiteY11" fmla="*/ 606287 h 1530626"/>
                  <a:gd name="connsiteX12" fmla="*/ 109330 w 538401"/>
                  <a:gd name="connsiteY12" fmla="*/ 636105 h 1530626"/>
                  <a:gd name="connsiteX13" fmla="*/ 49695 w 538401"/>
                  <a:gd name="connsiteY13" fmla="*/ 318052 h 1530626"/>
                  <a:gd name="connsiteX14" fmla="*/ 39756 w 538401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39756 w 539298"/>
                  <a:gd name="connsiteY14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43588 w 539298"/>
                  <a:gd name="connsiteY14" fmla="*/ 126455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49695 w 539298"/>
                  <a:gd name="connsiteY13" fmla="*/ 318052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387626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35076 w 539298"/>
                  <a:gd name="connsiteY13" fmla="*/ 268476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21554 w 539298"/>
                  <a:gd name="connsiteY14" fmla="*/ 13532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09330 w 539298"/>
                  <a:gd name="connsiteY12" fmla="*/ 636105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9756 w 539298"/>
                  <a:gd name="connsiteY0" fmla="*/ 0 h 1530626"/>
                  <a:gd name="connsiteX1" fmla="*/ 159026 w 539298"/>
                  <a:gd name="connsiteY1" fmla="*/ 268357 h 1530626"/>
                  <a:gd name="connsiteX2" fmla="*/ 406905 w 539298"/>
                  <a:gd name="connsiteY2" fmla="*/ 268357 h 1530626"/>
                  <a:gd name="connsiteX3" fmla="*/ 367747 w 539298"/>
                  <a:gd name="connsiteY3" fmla="*/ 49696 h 1530626"/>
                  <a:gd name="connsiteX4" fmla="*/ 409180 w 539298"/>
                  <a:gd name="connsiteY4" fmla="*/ 77358 h 1530626"/>
                  <a:gd name="connsiteX5" fmla="*/ 450015 w 539298"/>
                  <a:gd name="connsiteY5" fmla="*/ 303323 h 1530626"/>
                  <a:gd name="connsiteX6" fmla="*/ 451211 w 539298"/>
                  <a:gd name="connsiteY6" fmla="*/ 611197 h 1530626"/>
                  <a:gd name="connsiteX7" fmla="*/ 536713 w 539298"/>
                  <a:gd name="connsiteY7" fmla="*/ 1530626 h 1530626"/>
                  <a:gd name="connsiteX8" fmla="*/ 79513 w 539298"/>
                  <a:gd name="connsiteY8" fmla="*/ 1520687 h 1530626"/>
                  <a:gd name="connsiteX9" fmla="*/ 139147 w 539298"/>
                  <a:gd name="connsiteY9" fmla="*/ 695739 h 1530626"/>
                  <a:gd name="connsiteX10" fmla="*/ 9939 w 539298"/>
                  <a:gd name="connsiteY10" fmla="*/ 636105 h 1530626"/>
                  <a:gd name="connsiteX11" fmla="*/ 0 w 539298"/>
                  <a:gd name="connsiteY11" fmla="*/ 606287 h 1530626"/>
                  <a:gd name="connsiteX12" fmla="*/ 123101 w 539298"/>
                  <a:gd name="connsiteY12" fmla="*/ 649876 h 1530626"/>
                  <a:gd name="connsiteX13" fmla="*/ 124059 w 539298"/>
                  <a:gd name="connsiteY13" fmla="*/ 279493 h 1530626"/>
                  <a:gd name="connsiteX14" fmla="*/ 13292 w 539298"/>
                  <a:gd name="connsiteY14" fmla="*/ 16286 h 1530626"/>
                  <a:gd name="connsiteX15" fmla="*/ 39756 w 539298"/>
                  <a:gd name="connsiteY15" fmla="*/ 0 h 1530626"/>
                  <a:gd name="connsiteX0" fmla="*/ 34248 w 533790"/>
                  <a:gd name="connsiteY0" fmla="*/ 0 h 1530626"/>
                  <a:gd name="connsiteX1" fmla="*/ 153518 w 533790"/>
                  <a:gd name="connsiteY1" fmla="*/ 268357 h 1530626"/>
                  <a:gd name="connsiteX2" fmla="*/ 401397 w 533790"/>
                  <a:gd name="connsiteY2" fmla="*/ 268357 h 1530626"/>
                  <a:gd name="connsiteX3" fmla="*/ 362239 w 533790"/>
                  <a:gd name="connsiteY3" fmla="*/ 49696 h 1530626"/>
                  <a:gd name="connsiteX4" fmla="*/ 403672 w 533790"/>
                  <a:gd name="connsiteY4" fmla="*/ 77358 h 1530626"/>
                  <a:gd name="connsiteX5" fmla="*/ 444507 w 533790"/>
                  <a:gd name="connsiteY5" fmla="*/ 303323 h 1530626"/>
                  <a:gd name="connsiteX6" fmla="*/ 445703 w 533790"/>
                  <a:gd name="connsiteY6" fmla="*/ 611197 h 1530626"/>
                  <a:gd name="connsiteX7" fmla="*/ 531205 w 533790"/>
                  <a:gd name="connsiteY7" fmla="*/ 1530626 h 1530626"/>
                  <a:gd name="connsiteX8" fmla="*/ 74005 w 533790"/>
                  <a:gd name="connsiteY8" fmla="*/ 1520687 h 1530626"/>
                  <a:gd name="connsiteX9" fmla="*/ 133639 w 533790"/>
                  <a:gd name="connsiteY9" fmla="*/ 695739 h 1530626"/>
                  <a:gd name="connsiteX10" fmla="*/ 4431 w 533790"/>
                  <a:gd name="connsiteY10" fmla="*/ 636105 h 1530626"/>
                  <a:gd name="connsiteX11" fmla="*/ 0 w 533790"/>
                  <a:gd name="connsiteY11" fmla="*/ 683405 h 1530626"/>
                  <a:gd name="connsiteX12" fmla="*/ 117593 w 533790"/>
                  <a:gd name="connsiteY12" fmla="*/ 649876 h 1530626"/>
                  <a:gd name="connsiteX13" fmla="*/ 118551 w 533790"/>
                  <a:gd name="connsiteY13" fmla="*/ 279493 h 1530626"/>
                  <a:gd name="connsiteX14" fmla="*/ 7784 w 533790"/>
                  <a:gd name="connsiteY14" fmla="*/ 16286 h 1530626"/>
                  <a:gd name="connsiteX15" fmla="*/ 34248 w 53379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9340 w 543130"/>
                  <a:gd name="connsiteY11" fmla="*/ 683405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43588 w 543130"/>
                  <a:gd name="connsiteY0" fmla="*/ 0 h 1530626"/>
                  <a:gd name="connsiteX1" fmla="*/ 162858 w 543130"/>
                  <a:gd name="connsiteY1" fmla="*/ 268357 h 1530626"/>
                  <a:gd name="connsiteX2" fmla="*/ 410737 w 543130"/>
                  <a:gd name="connsiteY2" fmla="*/ 268357 h 1530626"/>
                  <a:gd name="connsiteX3" fmla="*/ 371579 w 543130"/>
                  <a:gd name="connsiteY3" fmla="*/ 49696 h 1530626"/>
                  <a:gd name="connsiteX4" fmla="*/ 413012 w 543130"/>
                  <a:gd name="connsiteY4" fmla="*/ 77358 h 1530626"/>
                  <a:gd name="connsiteX5" fmla="*/ 453847 w 543130"/>
                  <a:gd name="connsiteY5" fmla="*/ 303323 h 1530626"/>
                  <a:gd name="connsiteX6" fmla="*/ 455043 w 543130"/>
                  <a:gd name="connsiteY6" fmla="*/ 611197 h 1530626"/>
                  <a:gd name="connsiteX7" fmla="*/ 540545 w 543130"/>
                  <a:gd name="connsiteY7" fmla="*/ 1530626 h 1530626"/>
                  <a:gd name="connsiteX8" fmla="*/ 83345 w 543130"/>
                  <a:gd name="connsiteY8" fmla="*/ 1520687 h 1530626"/>
                  <a:gd name="connsiteX9" fmla="*/ 142979 w 543130"/>
                  <a:gd name="connsiteY9" fmla="*/ 695739 h 1530626"/>
                  <a:gd name="connsiteX10" fmla="*/ 0 w 543130"/>
                  <a:gd name="connsiteY10" fmla="*/ 721486 h 1530626"/>
                  <a:gd name="connsiteX11" fmla="*/ 6586 w 543130"/>
                  <a:gd name="connsiteY11" fmla="*/ 661371 h 1530626"/>
                  <a:gd name="connsiteX12" fmla="*/ 126933 w 543130"/>
                  <a:gd name="connsiteY12" fmla="*/ 649876 h 1530626"/>
                  <a:gd name="connsiteX13" fmla="*/ 127891 w 543130"/>
                  <a:gd name="connsiteY13" fmla="*/ 279493 h 1530626"/>
                  <a:gd name="connsiteX14" fmla="*/ 17124 w 543130"/>
                  <a:gd name="connsiteY14" fmla="*/ 16286 h 1530626"/>
                  <a:gd name="connsiteX15" fmla="*/ 43588 w 543130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51242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91608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79842 w 551393"/>
                  <a:gd name="connsiteY3" fmla="*/ 49696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0626"/>
                  <a:gd name="connsiteX1" fmla="*/ 171121 w 551393"/>
                  <a:gd name="connsiteY1" fmla="*/ 268357 h 1530626"/>
                  <a:gd name="connsiteX2" fmla="*/ 419000 w 551393"/>
                  <a:gd name="connsiteY2" fmla="*/ 268357 h 1530626"/>
                  <a:gd name="connsiteX3" fmla="*/ 382596 w 551393"/>
                  <a:gd name="connsiteY3" fmla="*/ 66221 h 1530626"/>
                  <a:gd name="connsiteX4" fmla="*/ 421275 w 551393"/>
                  <a:gd name="connsiteY4" fmla="*/ 77358 h 1530626"/>
                  <a:gd name="connsiteX5" fmla="*/ 462110 w 551393"/>
                  <a:gd name="connsiteY5" fmla="*/ 303323 h 1530626"/>
                  <a:gd name="connsiteX6" fmla="*/ 463306 w 551393"/>
                  <a:gd name="connsiteY6" fmla="*/ 611197 h 1530626"/>
                  <a:gd name="connsiteX7" fmla="*/ 548808 w 551393"/>
                  <a:gd name="connsiteY7" fmla="*/ 1530626 h 1530626"/>
                  <a:gd name="connsiteX8" fmla="*/ 64066 w 551393"/>
                  <a:gd name="connsiteY8" fmla="*/ 1520687 h 1530626"/>
                  <a:gd name="connsiteX9" fmla="*/ 134717 w 551393"/>
                  <a:gd name="connsiteY9" fmla="*/ 695739 h 1530626"/>
                  <a:gd name="connsiteX10" fmla="*/ 0 w 551393"/>
                  <a:gd name="connsiteY10" fmla="*/ 696698 h 1530626"/>
                  <a:gd name="connsiteX11" fmla="*/ 14849 w 551393"/>
                  <a:gd name="connsiteY11" fmla="*/ 661371 h 1530626"/>
                  <a:gd name="connsiteX12" fmla="*/ 135196 w 551393"/>
                  <a:gd name="connsiteY12" fmla="*/ 649876 h 1530626"/>
                  <a:gd name="connsiteX13" fmla="*/ 136154 w 551393"/>
                  <a:gd name="connsiteY13" fmla="*/ 279493 h 1530626"/>
                  <a:gd name="connsiteX14" fmla="*/ 25387 w 551393"/>
                  <a:gd name="connsiteY14" fmla="*/ 16286 h 1530626"/>
                  <a:gd name="connsiteX15" fmla="*/ 51851 w 551393"/>
                  <a:gd name="connsiteY15" fmla="*/ 0 h 1530626"/>
                  <a:gd name="connsiteX0" fmla="*/ 51851 w 551393"/>
                  <a:gd name="connsiteY0" fmla="*/ 0 h 1537213"/>
                  <a:gd name="connsiteX1" fmla="*/ 171121 w 551393"/>
                  <a:gd name="connsiteY1" fmla="*/ 268357 h 1537213"/>
                  <a:gd name="connsiteX2" fmla="*/ 419000 w 551393"/>
                  <a:gd name="connsiteY2" fmla="*/ 268357 h 1537213"/>
                  <a:gd name="connsiteX3" fmla="*/ 382596 w 551393"/>
                  <a:gd name="connsiteY3" fmla="*/ 66221 h 1537213"/>
                  <a:gd name="connsiteX4" fmla="*/ 421275 w 551393"/>
                  <a:gd name="connsiteY4" fmla="*/ 77358 h 1537213"/>
                  <a:gd name="connsiteX5" fmla="*/ 462110 w 551393"/>
                  <a:gd name="connsiteY5" fmla="*/ 303323 h 1537213"/>
                  <a:gd name="connsiteX6" fmla="*/ 463306 w 551393"/>
                  <a:gd name="connsiteY6" fmla="*/ 611197 h 1537213"/>
                  <a:gd name="connsiteX7" fmla="*/ 548808 w 551393"/>
                  <a:gd name="connsiteY7" fmla="*/ 1530626 h 1537213"/>
                  <a:gd name="connsiteX8" fmla="*/ 64066 w 551393"/>
                  <a:gd name="connsiteY8" fmla="*/ 1537213 h 1537213"/>
                  <a:gd name="connsiteX9" fmla="*/ 134717 w 551393"/>
                  <a:gd name="connsiteY9" fmla="*/ 695739 h 1537213"/>
                  <a:gd name="connsiteX10" fmla="*/ 0 w 551393"/>
                  <a:gd name="connsiteY10" fmla="*/ 696698 h 1537213"/>
                  <a:gd name="connsiteX11" fmla="*/ 14849 w 551393"/>
                  <a:gd name="connsiteY11" fmla="*/ 661371 h 1537213"/>
                  <a:gd name="connsiteX12" fmla="*/ 135196 w 551393"/>
                  <a:gd name="connsiteY12" fmla="*/ 649876 h 1537213"/>
                  <a:gd name="connsiteX13" fmla="*/ 136154 w 551393"/>
                  <a:gd name="connsiteY13" fmla="*/ 279493 h 1537213"/>
                  <a:gd name="connsiteX14" fmla="*/ 25387 w 551393"/>
                  <a:gd name="connsiteY14" fmla="*/ 16286 h 1537213"/>
                  <a:gd name="connsiteX15" fmla="*/ 51851 w 551393"/>
                  <a:gd name="connsiteY15" fmla="*/ 0 h 1537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93" h="1537213">
                    <a:moveTo>
                      <a:pt x="51851" y="0"/>
                    </a:moveTo>
                    <a:lnTo>
                      <a:pt x="171121" y="268357"/>
                    </a:lnTo>
                    <a:lnTo>
                      <a:pt x="419000" y="268357"/>
                    </a:lnTo>
                    <a:lnTo>
                      <a:pt x="382596" y="66221"/>
                    </a:lnTo>
                    <a:lnTo>
                      <a:pt x="421275" y="77358"/>
                    </a:lnTo>
                    <a:lnTo>
                      <a:pt x="462110" y="303323"/>
                    </a:lnTo>
                    <a:cubicBezTo>
                      <a:pt x="472788" y="369344"/>
                      <a:pt x="473644" y="522324"/>
                      <a:pt x="463306" y="611197"/>
                    </a:cubicBezTo>
                    <a:cubicBezTo>
                      <a:pt x="502543" y="961722"/>
                      <a:pt x="564854" y="1265204"/>
                      <a:pt x="548808" y="1530626"/>
                    </a:cubicBezTo>
                    <a:lnTo>
                      <a:pt x="64066" y="1537213"/>
                    </a:lnTo>
                    <a:lnTo>
                      <a:pt x="134717" y="695739"/>
                    </a:lnTo>
                    <a:lnTo>
                      <a:pt x="0" y="696698"/>
                    </a:lnTo>
                    <a:lnTo>
                      <a:pt x="14849" y="661371"/>
                    </a:lnTo>
                    <a:lnTo>
                      <a:pt x="135196" y="649876"/>
                    </a:lnTo>
                    <a:cubicBezTo>
                      <a:pt x="135515" y="526415"/>
                      <a:pt x="135835" y="402954"/>
                      <a:pt x="136154" y="279493"/>
                    </a:cubicBezTo>
                    <a:lnTo>
                      <a:pt x="25387" y="16286"/>
                    </a:lnTo>
                    <a:lnTo>
                      <a:pt x="5185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6D5786-7D08-4DB1-992A-602F927BBAD6}"/>
                </a:ext>
              </a:extLst>
            </p:cNvPr>
            <p:cNvSpPr/>
            <p:nvPr/>
          </p:nvSpPr>
          <p:spPr>
            <a:xfrm>
              <a:off x="1666217" y="3867149"/>
              <a:ext cx="521429" cy="319685"/>
            </a:xfrm>
            <a:custGeom>
              <a:avLst/>
              <a:gdLst>
                <a:gd name="connsiteX0" fmla="*/ 266379 w 551393"/>
                <a:gd name="connsiteY0" fmla="*/ 0 h 338056"/>
                <a:gd name="connsiteX1" fmla="*/ 285013 w 551393"/>
                <a:gd name="connsiteY1" fmla="*/ 0 h 338056"/>
                <a:gd name="connsiteX2" fmla="*/ 303894 w 551393"/>
                <a:gd name="connsiteY2" fmla="*/ 18881 h 338056"/>
                <a:gd name="connsiteX3" fmla="*/ 303894 w 551393"/>
                <a:gd name="connsiteY3" fmla="*/ 45787 h 338056"/>
                <a:gd name="connsiteX4" fmla="*/ 331259 w 551393"/>
                <a:gd name="connsiteY4" fmla="*/ 48545 h 338056"/>
                <a:gd name="connsiteX5" fmla="*/ 551393 w 551393"/>
                <a:gd name="connsiteY5" fmla="*/ 318641 h 338056"/>
                <a:gd name="connsiteX6" fmla="*/ 549436 w 551393"/>
                <a:gd name="connsiteY6" fmla="*/ 338056 h 338056"/>
                <a:gd name="connsiteX7" fmla="*/ 1957 w 551393"/>
                <a:gd name="connsiteY7" fmla="*/ 338056 h 338056"/>
                <a:gd name="connsiteX8" fmla="*/ 0 w 551393"/>
                <a:gd name="connsiteY8" fmla="*/ 318641 h 338056"/>
                <a:gd name="connsiteX9" fmla="*/ 220134 w 551393"/>
                <a:gd name="connsiteY9" fmla="*/ 48545 h 338056"/>
                <a:gd name="connsiteX10" fmla="*/ 247498 w 551393"/>
                <a:gd name="connsiteY10" fmla="*/ 45787 h 338056"/>
                <a:gd name="connsiteX11" fmla="*/ 247498 w 551393"/>
                <a:gd name="connsiteY11" fmla="*/ 18881 h 338056"/>
                <a:gd name="connsiteX12" fmla="*/ 266379 w 551393"/>
                <a:gd name="connsiteY12" fmla="*/ 0 h 338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1393" h="338056">
                  <a:moveTo>
                    <a:pt x="266379" y="0"/>
                  </a:moveTo>
                  <a:lnTo>
                    <a:pt x="285013" y="0"/>
                  </a:lnTo>
                  <a:cubicBezTo>
                    <a:pt x="295441" y="0"/>
                    <a:pt x="303894" y="8453"/>
                    <a:pt x="303894" y="18881"/>
                  </a:cubicBezTo>
                  <a:lnTo>
                    <a:pt x="303894" y="45787"/>
                  </a:lnTo>
                  <a:lnTo>
                    <a:pt x="331259" y="48545"/>
                  </a:lnTo>
                  <a:cubicBezTo>
                    <a:pt x="456889" y="74253"/>
                    <a:pt x="551393" y="185410"/>
                    <a:pt x="551393" y="318641"/>
                  </a:cubicBezTo>
                  <a:lnTo>
                    <a:pt x="549436" y="338056"/>
                  </a:lnTo>
                  <a:lnTo>
                    <a:pt x="1957" y="338056"/>
                  </a:lnTo>
                  <a:lnTo>
                    <a:pt x="0" y="318641"/>
                  </a:lnTo>
                  <a:cubicBezTo>
                    <a:pt x="0" y="185410"/>
                    <a:pt x="94504" y="74253"/>
                    <a:pt x="220134" y="48545"/>
                  </a:cubicBezTo>
                  <a:lnTo>
                    <a:pt x="247498" y="45787"/>
                  </a:lnTo>
                  <a:lnTo>
                    <a:pt x="247498" y="18881"/>
                  </a:lnTo>
                  <a:cubicBezTo>
                    <a:pt x="247498" y="8453"/>
                    <a:pt x="255951" y="0"/>
                    <a:pt x="266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5A825F-0EE8-4E3A-83EF-07BE4BC281E3}"/>
              </a:ext>
            </a:extLst>
          </p:cNvPr>
          <p:cNvSpPr/>
          <p:nvPr userDrawn="1"/>
        </p:nvSpPr>
        <p:spPr>
          <a:xfrm rot="8736033">
            <a:off x="47290" y="-101596"/>
            <a:ext cx="2062038" cy="1342703"/>
          </a:xfrm>
          <a:custGeom>
            <a:avLst/>
            <a:gdLst>
              <a:gd name="connsiteX0" fmla="*/ 211797 w 2062038"/>
              <a:gd name="connsiteY0" fmla="*/ 827255 h 1342703"/>
              <a:gd name="connsiteX1" fmla="*/ 0 w 2062038"/>
              <a:gd name="connsiteY1" fmla="*/ 682237 h 1342703"/>
              <a:gd name="connsiteX2" fmla="*/ 2296 w 2062038"/>
              <a:gd name="connsiteY2" fmla="*/ 674390 h 1342703"/>
              <a:gd name="connsiteX3" fmla="*/ 605953 w 2062038"/>
              <a:gd name="connsiteY3" fmla="*/ 352769 h 1342703"/>
              <a:gd name="connsiteX4" fmla="*/ 754394 w 2062038"/>
              <a:gd name="connsiteY4" fmla="*/ 290919 h 1342703"/>
              <a:gd name="connsiteX5" fmla="*/ 1754511 w 2062038"/>
              <a:gd name="connsiteY5" fmla="*/ 137531 h 1342703"/>
              <a:gd name="connsiteX6" fmla="*/ 1987686 w 2062038"/>
              <a:gd name="connsiteY6" fmla="*/ 716449 h 1342703"/>
              <a:gd name="connsiteX7" fmla="*/ 1968512 w 2062038"/>
              <a:gd name="connsiteY7" fmla="*/ 837675 h 1342703"/>
              <a:gd name="connsiteX8" fmla="*/ 2029483 w 2062038"/>
              <a:gd name="connsiteY8" fmla="*/ 1050942 h 1342703"/>
              <a:gd name="connsiteX9" fmla="*/ 2062038 w 2062038"/>
              <a:gd name="connsiteY9" fmla="*/ 1074205 h 1342703"/>
              <a:gd name="connsiteX10" fmla="*/ 1878198 w 2062038"/>
              <a:gd name="connsiteY10" fmla="*/ 1342703 h 1342703"/>
              <a:gd name="connsiteX11" fmla="*/ 1878114 w 2062038"/>
              <a:gd name="connsiteY11" fmla="*/ 1342595 h 1342703"/>
              <a:gd name="connsiteX12" fmla="*/ 1847286 w 2062038"/>
              <a:gd name="connsiteY12" fmla="*/ 1315158 h 1342703"/>
              <a:gd name="connsiteX13" fmla="*/ 1693279 w 2062038"/>
              <a:gd name="connsiteY13" fmla="*/ 1233516 h 1342703"/>
              <a:gd name="connsiteX14" fmla="*/ 1639470 w 2062038"/>
              <a:gd name="connsiteY14" fmla="*/ 953335 h 1342703"/>
              <a:gd name="connsiteX15" fmla="*/ 1646892 w 2062038"/>
              <a:gd name="connsiteY15" fmla="*/ 542031 h 1342703"/>
              <a:gd name="connsiteX16" fmla="*/ 1085910 w 2062038"/>
              <a:gd name="connsiteY16" fmla="*/ 319370 h 1342703"/>
              <a:gd name="connsiteX17" fmla="*/ 879950 w 2062038"/>
              <a:gd name="connsiteY17" fmla="*/ 612540 h 1342703"/>
              <a:gd name="connsiteX18" fmla="*/ 879950 w 2062038"/>
              <a:gd name="connsiteY18" fmla="*/ 619344 h 1342703"/>
              <a:gd name="connsiteX19" fmla="*/ 673370 w 2062038"/>
              <a:gd name="connsiteY19" fmla="*/ 697275 h 1342703"/>
              <a:gd name="connsiteX20" fmla="*/ 274436 w 2062038"/>
              <a:gd name="connsiteY20" fmla="*/ 704697 h 1342703"/>
              <a:gd name="connsiteX21" fmla="*/ 224124 w 2062038"/>
              <a:gd name="connsiteY21" fmla="*/ 786493 h 1342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62038" h="1342703">
                <a:moveTo>
                  <a:pt x="211797" y="827255"/>
                </a:moveTo>
                <a:lnTo>
                  <a:pt x="0" y="682237"/>
                </a:lnTo>
                <a:lnTo>
                  <a:pt x="2296" y="674390"/>
                </a:lnTo>
                <a:cubicBezTo>
                  <a:pt x="155684" y="303908"/>
                  <a:pt x="374015" y="338544"/>
                  <a:pt x="605953" y="352769"/>
                </a:cubicBezTo>
                <a:cubicBezTo>
                  <a:pt x="662237" y="355862"/>
                  <a:pt x="717283" y="332977"/>
                  <a:pt x="754394" y="290919"/>
                </a:cubicBezTo>
                <a:cubicBezTo>
                  <a:pt x="969014" y="46611"/>
                  <a:pt x="1336404" y="-138321"/>
                  <a:pt x="1754511" y="137531"/>
                </a:cubicBezTo>
                <a:cubicBezTo>
                  <a:pt x="1902951" y="235254"/>
                  <a:pt x="1999438" y="582852"/>
                  <a:pt x="1987686" y="716449"/>
                </a:cubicBezTo>
                <a:cubicBezTo>
                  <a:pt x="1982738" y="768403"/>
                  <a:pt x="1975316" y="806749"/>
                  <a:pt x="1968512" y="837675"/>
                </a:cubicBezTo>
                <a:cubicBezTo>
                  <a:pt x="1951349" y="916070"/>
                  <a:pt x="1975586" y="996205"/>
                  <a:pt x="2029483" y="1050942"/>
                </a:cubicBezTo>
                <a:lnTo>
                  <a:pt x="2062038" y="1074205"/>
                </a:lnTo>
                <a:lnTo>
                  <a:pt x="1878198" y="1342703"/>
                </a:lnTo>
                <a:lnTo>
                  <a:pt x="1878114" y="1342595"/>
                </a:lnTo>
                <a:cubicBezTo>
                  <a:pt x="1868740" y="1332553"/>
                  <a:pt x="1858419" y="1323353"/>
                  <a:pt x="1847286" y="1315158"/>
                </a:cubicBezTo>
                <a:cubicBezTo>
                  <a:pt x="1797187" y="1278048"/>
                  <a:pt x="1745233" y="1246505"/>
                  <a:pt x="1693279" y="1233516"/>
                </a:cubicBezTo>
                <a:cubicBezTo>
                  <a:pt x="1471237" y="1178469"/>
                  <a:pt x="1427323" y="1103012"/>
                  <a:pt x="1639470" y="953335"/>
                </a:cubicBezTo>
                <a:cubicBezTo>
                  <a:pt x="1810794" y="833345"/>
                  <a:pt x="1722349" y="669442"/>
                  <a:pt x="1646892" y="542031"/>
                </a:cubicBezTo>
                <a:cubicBezTo>
                  <a:pt x="1523191" y="332359"/>
                  <a:pt x="1305479" y="295867"/>
                  <a:pt x="1085910" y="319370"/>
                </a:cubicBezTo>
                <a:cubicBezTo>
                  <a:pt x="923863" y="336070"/>
                  <a:pt x="886135" y="464719"/>
                  <a:pt x="879950" y="612540"/>
                </a:cubicBezTo>
                <a:cubicBezTo>
                  <a:pt x="879950" y="615014"/>
                  <a:pt x="879950" y="616870"/>
                  <a:pt x="879950" y="619344"/>
                </a:cubicBezTo>
                <a:cubicBezTo>
                  <a:pt x="878713" y="726963"/>
                  <a:pt x="746972" y="775206"/>
                  <a:pt x="673370" y="697275"/>
                </a:cubicBezTo>
                <a:cubicBezTo>
                  <a:pt x="584306" y="603263"/>
                  <a:pt x="452565" y="475851"/>
                  <a:pt x="274436" y="704697"/>
                </a:cubicBezTo>
                <a:cubicBezTo>
                  <a:pt x="252789" y="732452"/>
                  <a:pt x="236234" y="759773"/>
                  <a:pt x="224124" y="786493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DB54B7C-B64B-465F-BA40-97AA6D6E0E7E}"/>
              </a:ext>
            </a:extLst>
          </p:cNvPr>
          <p:cNvSpPr/>
          <p:nvPr userDrawn="1"/>
        </p:nvSpPr>
        <p:spPr>
          <a:xfrm rot="19928977">
            <a:off x="11013434" y="5741877"/>
            <a:ext cx="1157545" cy="778623"/>
          </a:xfrm>
          <a:custGeom>
            <a:avLst/>
            <a:gdLst>
              <a:gd name="connsiteX0" fmla="*/ 928294 w 1157545"/>
              <a:gd name="connsiteY0" fmla="*/ 31386 h 778623"/>
              <a:gd name="connsiteX1" fmla="*/ 1016454 w 1157545"/>
              <a:gd name="connsiteY1" fmla="*/ 78623 h 778623"/>
              <a:gd name="connsiteX2" fmla="*/ 1149755 w 1157545"/>
              <a:gd name="connsiteY2" fmla="*/ 409578 h 778623"/>
              <a:gd name="connsiteX3" fmla="*/ 1138793 w 1157545"/>
              <a:gd name="connsiteY3" fmla="*/ 478879 h 778623"/>
              <a:gd name="connsiteX4" fmla="*/ 1148739 w 1157545"/>
              <a:gd name="connsiteY4" fmla="*/ 565242 h 778623"/>
              <a:gd name="connsiteX5" fmla="*/ 1157545 w 1157545"/>
              <a:gd name="connsiteY5" fmla="*/ 577813 h 778623"/>
              <a:gd name="connsiteX6" fmla="*/ 1066593 w 1157545"/>
              <a:gd name="connsiteY6" fmla="*/ 749952 h 778623"/>
              <a:gd name="connsiteX7" fmla="*/ 1025869 w 1157545"/>
              <a:gd name="connsiteY7" fmla="*/ 723338 h 778623"/>
              <a:gd name="connsiteX8" fmla="*/ 981449 w 1157545"/>
              <a:gd name="connsiteY8" fmla="*/ 705173 h 778623"/>
              <a:gd name="connsiteX9" fmla="*/ 950688 w 1157545"/>
              <a:gd name="connsiteY9" fmla="*/ 544999 h 778623"/>
              <a:gd name="connsiteX10" fmla="*/ 954930 w 1157545"/>
              <a:gd name="connsiteY10" fmla="*/ 309866 h 778623"/>
              <a:gd name="connsiteX11" fmla="*/ 634231 w 1157545"/>
              <a:gd name="connsiteY11" fmla="*/ 182577 h 778623"/>
              <a:gd name="connsiteX12" fmla="*/ 516488 w 1157545"/>
              <a:gd name="connsiteY12" fmla="*/ 350175 h 778623"/>
              <a:gd name="connsiteX13" fmla="*/ 516488 w 1157545"/>
              <a:gd name="connsiteY13" fmla="*/ 354065 h 778623"/>
              <a:gd name="connsiteX14" fmla="*/ 398391 w 1157545"/>
              <a:gd name="connsiteY14" fmla="*/ 398616 h 778623"/>
              <a:gd name="connsiteX15" fmla="*/ 170330 w 1157545"/>
              <a:gd name="connsiteY15" fmla="*/ 402859 h 778623"/>
              <a:gd name="connsiteX16" fmla="*/ 242461 w 1157545"/>
              <a:gd name="connsiteY16" fmla="*/ 687493 h 778623"/>
              <a:gd name="connsiteX17" fmla="*/ 270107 w 1157545"/>
              <a:gd name="connsiteY17" fmla="*/ 777988 h 778623"/>
              <a:gd name="connsiteX18" fmla="*/ 269524 w 1157545"/>
              <a:gd name="connsiteY18" fmla="*/ 778623 h 778623"/>
              <a:gd name="connsiteX19" fmla="*/ 32151 w 1157545"/>
              <a:gd name="connsiteY19" fmla="*/ 653204 h 778623"/>
              <a:gd name="connsiteX20" fmla="*/ 26776 w 1157545"/>
              <a:gd name="connsiteY20" fmla="*/ 645063 h 778623"/>
              <a:gd name="connsiteX21" fmla="*/ 14753 w 1157545"/>
              <a:gd name="connsiteY21" fmla="*/ 385533 h 778623"/>
              <a:gd name="connsiteX22" fmla="*/ 359851 w 1157545"/>
              <a:gd name="connsiteY22" fmla="*/ 201670 h 778623"/>
              <a:gd name="connsiteX23" fmla="*/ 444710 w 1157545"/>
              <a:gd name="connsiteY23" fmla="*/ 166312 h 778623"/>
              <a:gd name="connsiteX24" fmla="*/ 928294 w 1157545"/>
              <a:gd name="connsiteY24" fmla="*/ 31386 h 77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57545" h="778623">
                <a:moveTo>
                  <a:pt x="928294" y="31386"/>
                </a:moveTo>
                <a:cubicBezTo>
                  <a:pt x="957152" y="43315"/>
                  <a:pt x="986576" y="58911"/>
                  <a:pt x="1016454" y="78623"/>
                </a:cubicBezTo>
                <a:cubicBezTo>
                  <a:pt x="1101314" y="134489"/>
                  <a:pt x="1156473" y="333203"/>
                  <a:pt x="1149755" y="409578"/>
                </a:cubicBezTo>
                <a:cubicBezTo>
                  <a:pt x="1146927" y="439278"/>
                  <a:pt x="1142684" y="461200"/>
                  <a:pt x="1138793" y="478879"/>
                </a:cubicBezTo>
                <a:cubicBezTo>
                  <a:pt x="1132253" y="508757"/>
                  <a:pt x="1136230" y="539077"/>
                  <a:pt x="1148739" y="565242"/>
                </a:cubicBezTo>
                <a:lnTo>
                  <a:pt x="1157545" y="577813"/>
                </a:lnTo>
                <a:lnTo>
                  <a:pt x="1066593" y="749952"/>
                </a:lnTo>
                <a:lnTo>
                  <a:pt x="1025869" y="723338"/>
                </a:lnTo>
                <a:cubicBezTo>
                  <a:pt x="1011151" y="715250"/>
                  <a:pt x="996300" y="708885"/>
                  <a:pt x="981449" y="705173"/>
                </a:cubicBezTo>
                <a:cubicBezTo>
                  <a:pt x="854513" y="673704"/>
                  <a:pt x="829409" y="630567"/>
                  <a:pt x="950688" y="544999"/>
                </a:cubicBezTo>
                <a:cubicBezTo>
                  <a:pt x="1048630" y="476404"/>
                  <a:pt x="998068" y="382704"/>
                  <a:pt x="954930" y="309866"/>
                </a:cubicBezTo>
                <a:cubicBezTo>
                  <a:pt x="884215" y="190002"/>
                  <a:pt x="759753" y="169140"/>
                  <a:pt x="634231" y="182577"/>
                </a:cubicBezTo>
                <a:cubicBezTo>
                  <a:pt x="541592" y="192123"/>
                  <a:pt x="520024" y="265669"/>
                  <a:pt x="516488" y="350175"/>
                </a:cubicBezTo>
                <a:cubicBezTo>
                  <a:pt x="516488" y="351590"/>
                  <a:pt x="516488" y="352650"/>
                  <a:pt x="516488" y="354065"/>
                </a:cubicBezTo>
                <a:cubicBezTo>
                  <a:pt x="515781" y="415588"/>
                  <a:pt x="440468" y="443168"/>
                  <a:pt x="398391" y="398616"/>
                </a:cubicBezTo>
                <a:cubicBezTo>
                  <a:pt x="347475" y="344871"/>
                  <a:pt x="272162" y="272033"/>
                  <a:pt x="170330" y="402859"/>
                </a:cubicBezTo>
                <a:cubicBezTo>
                  <a:pt x="71327" y="529795"/>
                  <a:pt x="158662" y="640820"/>
                  <a:pt x="242461" y="687493"/>
                </a:cubicBezTo>
                <a:cubicBezTo>
                  <a:pt x="276140" y="706322"/>
                  <a:pt x="285753" y="747227"/>
                  <a:pt x="270107" y="777988"/>
                </a:cubicBezTo>
                <a:lnTo>
                  <a:pt x="269524" y="778623"/>
                </a:lnTo>
                <a:lnTo>
                  <a:pt x="32151" y="653204"/>
                </a:lnTo>
                <a:lnTo>
                  <a:pt x="26776" y="645063"/>
                </a:lnTo>
                <a:cubicBezTo>
                  <a:pt x="-3986" y="595208"/>
                  <a:pt x="-8583" y="442460"/>
                  <a:pt x="14753" y="385533"/>
                </a:cubicBezTo>
                <a:cubicBezTo>
                  <a:pt x="102442" y="173737"/>
                  <a:pt x="227257" y="193538"/>
                  <a:pt x="359851" y="201670"/>
                </a:cubicBezTo>
                <a:cubicBezTo>
                  <a:pt x="392027" y="203438"/>
                  <a:pt x="423496" y="190356"/>
                  <a:pt x="444710" y="166312"/>
                </a:cubicBezTo>
                <a:cubicBezTo>
                  <a:pt x="552067" y="44105"/>
                  <a:pt x="726289" y="-52114"/>
                  <a:pt x="928294" y="3138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">
            <a:extLst>
              <a:ext uri="{FF2B5EF4-FFF2-40B4-BE49-F238E27FC236}">
                <a16:creationId xmlns:a16="http://schemas.microsoft.com/office/drawing/2014/main" id="{22076317-9A77-4E39-AE9D-46F30709B4B1}"/>
              </a:ext>
            </a:extLst>
          </p:cNvPr>
          <p:cNvSpPr/>
          <p:nvPr userDrawn="1"/>
        </p:nvSpPr>
        <p:spPr>
          <a:xfrm rot="17307127">
            <a:off x="10163005" y="5715988"/>
            <a:ext cx="842153" cy="797238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">
            <a:extLst>
              <a:ext uri="{FF2B5EF4-FFF2-40B4-BE49-F238E27FC236}">
                <a16:creationId xmlns:a16="http://schemas.microsoft.com/office/drawing/2014/main" id="{17643AFC-76CD-4508-BA40-5AF32458912A}"/>
              </a:ext>
            </a:extLst>
          </p:cNvPr>
          <p:cNvSpPr/>
          <p:nvPr userDrawn="1"/>
        </p:nvSpPr>
        <p:spPr>
          <a:xfrm rot="20336913">
            <a:off x="10928530" y="5061567"/>
            <a:ext cx="661037" cy="685620"/>
          </a:xfrm>
          <a:custGeom>
            <a:avLst/>
            <a:gdLst>
              <a:gd name="connsiteX0" fmla="*/ 3563995 w 3571875"/>
              <a:gd name="connsiteY0" fmla="*/ 2018692 h 3381375"/>
              <a:gd name="connsiteX1" fmla="*/ 3259195 w 3571875"/>
              <a:gd name="connsiteY1" fmla="*/ 1688175 h 3381375"/>
              <a:gd name="connsiteX2" fmla="*/ 3067742 w 3571875"/>
              <a:gd name="connsiteY2" fmla="*/ 1290029 h 3381375"/>
              <a:gd name="connsiteX3" fmla="*/ 3097270 w 3571875"/>
              <a:gd name="connsiteY3" fmla="*/ 1103340 h 3381375"/>
              <a:gd name="connsiteX4" fmla="*/ 2738177 w 3571875"/>
              <a:gd name="connsiteY4" fmla="*/ 211799 h 3381375"/>
              <a:gd name="connsiteX5" fmla="*/ 1197984 w 3571875"/>
              <a:gd name="connsiteY5" fmla="*/ 448019 h 3381375"/>
              <a:gd name="connsiteX6" fmla="*/ 969384 w 3571875"/>
              <a:gd name="connsiteY6" fmla="*/ 543269 h 3381375"/>
              <a:gd name="connsiteX7" fmla="*/ 39744 w 3571875"/>
              <a:gd name="connsiteY7" fmla="*/ 1038569 h 3381375"/>
              <a:gd name="connsiteX8" fmla="*/ 72129 w 3571875"/>
              <a:gd name="connsiteY8" fmla="*/ 1737704 h 3381375"/>
              <a:gd name="connsiteX9" fmla="*/ 155949 w 3571875"/>
              <a:gd name="connsiteY9" fmla="*/ 2333970 h 3381375"/>
              <a:gd name="connsiteX10" fmla="*/ 724592 w 3571875"/>
              <a:gd name="connsiteY10" fmla="*/ 3295995 h 3381375"/>
              <a:gd name="connsiteX11" fmla="*/ 2052377 w 3571875"/>
              <a:gd name="connsiteY11" fmla="*/ 3293137 h 3381375"/>
              <a:gd name="connsiteX12" fmla="*/ 2053329 w 3571875"/>
              <a:gd name="connsiteY12" fmla="*/ 3294090 h 3381375"/>
              <a:gd name="connsiteX13" fmla="*/ 2053329 w 3571875"/>
              <a:gd name="connsiteY13" fmla="*/ 3294090 h 3381375"/>
              <a:gd name="connsiteX14" fmla="*/ 2053329 w 3571875"/>
              <a:gd name="connsiteY14" fmla="*/ 3294090 h 3381375"/>
              <a:gd name="connsiteX15" fmla="*/ 3150609 w 3571875"/>
              <a:gd name="connsiteY15" fmla="*/ 2945474 h 3381375"/>
              <a:gd name="connsiteX16" fmla="*/ 3563995 w 3571875"/>
              <a:gd name="connsiteY16" fmla="*/ 2018692 h 3381375"/>
              <a:gd name="connsiteX17" fmla="*/ 2525770 w 3571875"/>
              <a:gd name="connsiteY17" fmla="*/ 2945474 h 3381375"/>
              <a:gd name="connsiteX18" fmla="*/ 1897119 w 3571875"/>
              <a:gd name="connsiteY18" fmla="*/ 2853082 h 3381375"/>
              <a:gd name="connsiteX19" fmla="*/ 1736147 w 3571875"/>
              <a:gd name="connsiteY19" fmla="*/ 2662582 h 3381375"/>
              <a:gd name="connsiteX20" fmla="*/ 1487544 w 3571875"/>
              <a:gd name="connsiteY20" fmla="*/ 2900707 h 3381375"/>
              <a:gd name="connsiteX21" fmla="*/ 500754 w 3571875"/>
              <a:gd name="connsiteY21" fmla="*/ 2563522 h 3381375"/>
              <a:gd name="connsiteX22" fmla="*/ 662679 w 3571875"/>
              <a:gd name="connsiteY22" fmla="*/ 2166330 h 3381375"/>
              <a:gd name="connsiteX23" fmla="*/ 653154 w 3571875"/>
              <a:gd name="connsiteY23" fmla="*/ 1852004 h 3381375"/>
              <a:gd name="connsiteX24" fmla="*/ 458844 w 3571875"/>
              <a:gd name="connsiteY24" fmla="*/ 1085242 h 3381375"/>
              <a:gd name="connsiteX25" fmla="*/ 1073207 w 3571875"/>
              <a:gd name="connsiteY25" fmla="*/ 1073812 h 3381375"/>
              <a:gd name="connsiteX26" fmla="*/ 1391342 w 3571875"/>
              <a:gd name="connsiteY26" fmla="*/ 953797 h 3381375"/>
              <a:gd name="connsiteX27" fmla="*/ 1391342 w 3571875"/>
              <a:gd name="connsiteY27" fmla="*/ 943319 h 3381375"/>
              <a:gd name="connsiteX28" fmla="*/ 1708524 w 3571875"/>
              <a:gd name="connsiteY28" fmla="*/ 491834 h 3381375"/>
              <a:gd name="connsiteX29" fmla="*/ 2572442 w 3571875"/>
              <a:gd name="connsiteY29" fmla="*/ 834734 h 3381375"/>
              <a:gd name="connsiteX30" fmla="*/ 2561012 w 3571875"/>
              <a:gd name="connsiteY30" fmla="*/ 1468147 h 3381375"/>
              <a:gd name="connsiteX31" fmla="*/ 2643879 w 3571875"/>
              <a:gd name="connsiteY31" fmla="*/ 1899629 h 3381375"/>
              <a:gd name="connsiteX32" fmla="*/ 2881052 w 3571875"/>
              <a:gd name="connsiteY32" fmla="*/ 2025359 h 3381375"/>
              <a:gd name="connsiteX33" fmla="*/ 3013449 w 3571875"/>
              <a:gd name="connsiteY33" fmla="*/ 2234910 h 3381375"/>
              <a:gd name="connsiteX34" fmla="*/ 2525770 w 3571875"/>
              <a:gd name="connsiteY34" fmla="*/ 2945474 h 338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571875" h="3381375">
                <a:moveTo>
                  <a:pt x="3563995" y="2018692"/>
                </a:moveTo>
                <a:cubicBezTo>
                  <a:pt x="3504939" y="1839622"/>
                  <a:pt x="3367779" y="1740562"/>
                  <a:pt x="3259195" y="1688175"/>
                </a:cubicBezTo>
                <a:cubicBezTo>
                  <a:pt x="3110604" y="1616737"/>
                  <a:pt x="3032499" y="1451002"/>
                  <a:pt x="3067742" y="1290029"/>
                </a:cubicBezTo>
                <a:cubicBezTo>
                  <a:pt x="3078220" y="1242404"/>
                  <a:pt x="3089649" y="1183350"/>
                  <a:pt x="3097270" y="1103340"/>
                </a:cubicBezTo>
                <a:cubicBezTo>
                  <a:pt x="3115367" y="897599"/>
                  <a:pt x="2966777" y="362294"/>
                  <a:pt x="2738177" y="211799"/>
                </a:cubicBezTo>
                <a:cubicBezTo>
                  <a:pt x="2094287" y="-213016"/>
                  <a:pt x="1528502" y="71782"/>
                  <a:pt x="1197984" y="448019"/>
                </a:cubicBezTo>
                <a:cubicBezTo>
                  <a:pt x="1140834" y="512789"/>
                  <a:pt x="1056062" y="548032"/>
                  <a:pt x="969384" y="543269"/>
                </a:cubicBezTo>
                <a:cubicBezTo>
                  <a:pt x="612197" y="521362"/>
                  <a:pt x="275964" y="468022"/>
                  <a:pt x="39744" y="1038569"/>
                </a:cubicBezTo>
                <a:cubicBezTo>
                  <a:pt x="-23121" y="1191922"/>
                  <a:pt x="-10738" y="1603402"/>
                  <a:pt x="72129" y="1737704"/>
                </a:cubicBezTo>
                <a:cubicBezTo>
                  <a:pt x="277869" y="2073937"/>
                  <a:pt x="364547" y="1985354"/>
                  <a:pt x="155949" y="2333970"/>
                </a:cubicBezTo>
                <a:cubicBezTo>
                  <a:pt x="-84081" y="2734972"/>
                  <a:pt x="276917" y="3127402"/>
                  <a:pt x="724592" y="3295995"/>
                </a:cubicBezTo>
                <a:cubicBezTo>
                  <a:pt x="1363719" y="3559837"/>
                  <a:pt x="1736147" y="3043582"/>
                  <a:pt x="2052377" y="3293137"/>
                </a:cubicBezTo>
                <a:lnTo>
                  <a:pt x="2053329" y="3294090"/>
                </a:lnTo>
                <a:cubicBezTo>
                  <a:pt x="2053329" y="3294090"/>
                  <a:pt x="2053329" y="3294090"/>
                  <a:pt x="2053329" y="3294090"/>
                </a:cubicBezTo>
                <a:cubicBezTo>
                  <a:pt x="2053329" y="3294090"/>
                  <a:pt x="2053329" y="3294090"/>
                  <a:pt x="2053329" y="3294090"/>
                </a:cubicBezTo>
                <a:cubicBezTo>
                  <a:pt x="2526722" y="3519832"/>
                  <a:pt x="2890577" y="3277897"/>
                  <a:pt x="3150609" y="2945474"/>
                </a:cubicBezTo>
                <a:cubicBezTo>
                  <a:pt x="3388734" y="2642580"/>
                  <a:pt x="3649720" y="2535899"/>
                  <a:pt x="3563995" y="2018692"/>
                </a:cubicBezTo>
                <a:close/>
                <a:moveTo>
                  <a:pt x="2525770" y="2945474"/>
                </a:moveTo>
                <a:cubicBezTo>
                  <a:pt x="2316219" y="3144547"/>
                  <a:pt x="2058092" y="2975002"/>
                  <a:pt x="1897119" y="2853082"/>
                </a:cubicBezTo>
                <a:cubicBezTo>
                  <a:pt x="1788534" y="2771167"/>
                  <a:pt x="1791392" y="2613052"/>
                  <a:pt x="1736147" y="2662582"/>
                </a:cubicBezTo>
                <a:cubicBezTo>
                  <a:pt x="1664709" y="2726399"/>
                  <a:pt x="1569459" y="2852130"/>
                  <a:pt x="1487544" y="2900707"/>
                </a:cubicBezTo>
                <a:cubicBezTo>
                  <a:pt x="1126547" y="3111210"/>
                  <a:pt x="636962" y="3001672"/>
                  <a:pt x="500754" y="2563522"/>
                </a:cubicBezTo>
                <a:cubicBezTo>
                  <a:pt x="434079" y="2346352"/>
                  <a:pt x="532187" y="2248245"/>
                  <a:pt x="662679" y="2166330"/>
                </a:cubicBezTo>
                <a:cubicBezTo>
                  <a:pt x="779837" y="2092987"/>
                  <a:pt x="774122" y="1919632"/>
                  <a:pt x="653154" y="1852004"/>
                </a:cubicBezTo>
                <a:cubicBezTo>
                  <a:pt x="427412" y="1726275"/>
                  <a:pt x="192144" y="1427189"/>
                  <a:pt x="458844" y="1085242"/>
                </a:cubicBezTo>
                <a:cubicBezTo>
                  <a:pt x="733164" y="732817"/>
                  <a:pt x="936047" y="929032"/>
                  <a:pt x="1073207" y="1073812"/>
                </a:cubicBezTo>
                <a:cubicBezTo>
                  <a:pt x="1186554" y="1193827"/>
                  <a:pt x="1389437" y="1119532"/>
                  <a:pt x="1391342" y="953797"/>
                </a:cubicBezTo>
                <a:cubicBezTo>
                  <a:pt x="1391342" y="949987"/>
                  <a:pt x="1391342" y="947129"/>
                  <a:pt x="1391342" y="943319"/>
                </a:cubicBezTo>
                <a:cubicBezTo>
                  <a:pt x="1400867" y="715672"/>
                  <a:pt x="1458969" y="517552"/>
                  <a:pt x="1708524" y="491834"/>
                </a:cubicBezTo>
                <a:cubicBezTo>
                  <a:pt x="2046662" y="455639"/>
                  <a:pt x="2381942" y="511837"/>
                  <a:pt x="2572442" y="834734"/>
                </a:cubicBezTo>
                <a:cubicBezTo>
                  <a:pt x="2688647" y="1030949"/>
                  <a:pt x="2824854" y="1283362"/>
                  <a:pt x="2561012" y="1468147"/>
                </a:cubicBezTo>
                <a:cubicBezTo>
                  <a:pt x="2234304" y="1698652"/>
                  <a:pt x="2301932" y="1814857"/>
                  <a:pt x="2643879" y="1899629"/>
                </a:cubicBezTo>
                <a:cubicBezTo>
                  <a:pt x="2723889" y="1919632"/>
                  <a:pt x="2803899" y="1968209"/>
                  <a:pt x="2881052" y="2025359"/>
                </a:cubicBezTo>
                <a:cubicBezTo>
                  <a:pt x="2949632" y="2075842"/>
                  <a:pt x="2998209" y="2151090"/>
                  <a:pt x="3013449" y="2234910"/>
                </a:cubicBezTo>
                <a:cubicBezTo>
                  <a:pt x="3079172" y="2606385"/>
                  <a:pt x="2737224" y="2743545"/>
                  <a:pt x="2525770" y="294547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C4E46-8A9D-4900-AE18-E05E6A326170}"/>
              </a:ext>
            </a:extLst>
          </p:cNvPr>
          <p:cNvSpPr/>
          <p:nvPr userDrawn="1"/>
        </p:nvSpPr>
        <p:spPr>
          <a:xfrm>
            <a:off x="4953000" y="1199607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3EBB3-5069-4481-AE02-EA54E792AEED}"/>
              </a:ext>
            </a:extLst>
          </p:cNvPr>
          <p:cNvSpPr/>
          <p:nvPr userDrawn="1"/>
        </p:nvSpPr>
        <p:spPr>
          <a:xfrm>
            <a:off x="0" y="6580736"/>
            <a:ext cx="12192000" cy="277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0" y="0"/>
            <a:ext cx="2790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B126FC-0C68-4086-B516-E515B98DB12E}"/>
              </a:ext>
            </a:extLst>
          </p:cNvPr>
          <p:cNvGrpSpPr/>
          <p:nvPr userDrawn="1"/>
        </p:nvGrpSpPr>
        <p:grpSpPr>
          <a:xfrm>
            <a:off x="1029916" y="4717956"/>
            <a:ext cx="2400531" cy="1651187"/>
            <a:chOff x="1029916" y="4879881"/>
            <a:chExt cx="2400531" cy="165118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C9BD590-B57C-46D2-9FDF-5B64473A6DF5}"/>
                </a:ext>
              </a:extLst>
            </p:cNvPr>
            <p:cNvSpPr/>
            <p:nvPr userDrawn="1"/>
          </p:nvSpPr>
          <p:spPr>
            <a:xfrm>
              <a:off x="1029916" y="4879881"/>
              <a:ext cx="2400531" cy="1651187"/>
            </a:xfrm>
            <a:custGeom>
              <a:avLst/>
              <a:gdLst>
                <a:gd name="connsiteX0" fmla="*/ 1229776 w 1753617"/>
                <a:gd name="connsiteY0" fmla="*/ 474039 h 1206212"/>
                <a:gd name="connsiteX1" fmla="*/ 1118650 w 1753617"/>
                <a:gd name="connsiteY1" fmla="*/ 1037577 h 1206212"/>
                <a:gd name="connsiteX2" fmla="*/ 1227679 w 1753617"/>
                <a:gd name="connsiteY2" fmla="*/ 1039321 h 1206212"/>
                <a:gd name="connsiteX3" fmla="*/ 1229776 w 1753617"/>
                <a:gd name="connsiteY3" fmla="*/ 474039 h 1206212"/>
                <a:gd name="connsiteX4" fmla="*/ 861560 w 1753617"/>
                <a:gd name="connsiteY4" fmla="*/ 0 h 1206212"/>
                <a:gd name="connsiteX5" fmla="*/ 1192678 w 1753617"/>
                <a:gd name="connsiteY5" fmla="*/ 235268 h 1206212"/>
                <a:gd name="connsiteX6" fmla="*/ 1395270 w 1753617"/>
                <a:gd name="connsiteY6" fmla="*/ 172094 h 1206212"/>
                <a:gd name="connsiteX7" fmla="*/ 1753617 w 1753617"/>
                <a:gd name="connsiteY7" fmla="*/ 530443 h 1206212"/>
                <a:gd name="connsiteX8" fmla="*/ 1395270 w 1753617"/>
                <a:gd name="connsiteY8" fmla="*/ 888790 h 1206212"/>
                <a:gd name="connsiteX9" fmla="*/ 1372396 w 1753617"/>
                <a:gd name="connsiteY9" fmla="*/ 887701 h 1206212"/>
                <a:gd name="connsiteX10" fmla="*/ 1372396 w 1753617"/>
                <a:gd name="connsiteY10" fmla="*/ 1206212 h 1206212"/>
                <a:gd name="connsiteX11" fmla="*/ 1231543 w 1753617"/>
                <a:gd name="connsiteY11" fmla="*/ 1206212 h 1206212"/>
                <a:gd name="connsiteX12" fmla="*/ 1227789 w 1753617"/>
                <a:gd name="connsiteY12" fmla="*/ 1039789 h 1206212"/>
                <a:gd name="connsiteX13" fmla="*/ 1176875 w 1753617"/>
                <a:gd name="connsiteY13" fmla="*/ 1039789 h 1206212"/>
                <a:gd name="connsiteX14" fmla="*/ 1173122 w 1753617"/>
                <a:gd name="connsiteY14" fmla="*/ 1206212 h 1206212"/>
                <a:gd name="connsiteX15" fmla="*/ 973672 w 1753617"/>
                <a:gd name="connsiteY15" fmla="*/ 1206212 h 1206212"/>
                <a:gd name="connsiteX16" fmla="*/ 968149 w 1753617"/>
                <a:gd name="connsiteY16" fmla="*/ 929147 h 1206212"/>
                <a:gd name="connsiteX17" fmla="*/ 968017 w 1753617"/>
                <a:gd name="connsiteY17" fmla="*/ 929147 h 1206212"/>
                <a:gd name="connsiteX18" fmla="*/ 1030077 w 1753617"/>
                <a:gd name="connsiteY18" fmla="*/ 836491 h 1206212"/>
                <a:gd name="connsiteX19" fmla="*/ 1016753 w 1753617"/>
                <a:gd name="connsiteY19" fmla="*/ 510027 h 1206212"/>
                <a:gd name="connsiteX20" fmla="*/ 1006625 w 1753617"/>
                <a:gd name="connsiteY20" fmla="*/ 501207 h 1206212"/>
                <a:gd name="connsiteX21" fmla="*/ 999463 w 1753617"/>
                <a:gd name="connsiteY21" fmla="*/ 503790 h 1206212"/>
                <a:gd name="connsiteX22" fmla="*/ 996664 w 1753617"/>
                <a:gd name="connsiteY22" fmla="*/ 509676 h 1206212"/>
                <a:gd name="connsiteX23" fmla="*/ 996664 w 1753617"/>
                <a:gd name="connsiteY23" fmla="*/ 733486 h 1206212"/>
                <a:gd name="connsiteX24" fmla="*/ 985982 w 1753617"/>
                <a:gd name="connsiteY24" fmla="*/ 742788 h 1206212"/>
                <a:gd name="connsiteX25" fmla="*/ 975300 w 1753617"/>
                <a:gd name="connsiteY25" fmla="*/ 733486 h 1206212"/>
                <a:gd name="connsiteX26" fmla="*/ 975300 w 1753617"/>
                <a:gd name="connsiteY26" fmla="*/ 509660 h 1206212"/>
                <a:gd name="connsiteX27" fmla="*/ 972509 w 1753617"/>
                <a:gd name="connsiteY27" fmla="*/ 503790 h 1206212"/>
                <a:gd name="connsiteX28" fmla="*/ 965347 w 1753617"/>
                <a:gd name="connsiteY28" fmla="*/ 501207 h 1206212"/>
                <a:gd name="connsiteX29" fmla="*/ 958185 w 1753617"/>
                <a:gd name="connsiteY29" fmla="*/ 503790 h 1206212"/>
                <a:gd name="connsiteX30" fmla="*/ 955762 w 1753617"/>
                <a:gd name="connsiteY30" fmla="*/ 508885 h 1206212"/>
                <a:gd name="connsiteX31" fmla="*/ 955762 w 1753617"/>
                <a:gd name="connsiteY31" fmla="*/ 735600 h 1206212"/>
                <a:gd name="connsiteX32" fmla="*/ 945080 w 1753617"/>
                <a:gd name="connsiteY32" fmla="*/ 744903 h 1206212"/>
                <a:gd name="connsiteX33" fmla="*/ 934398 w 1753617"/>
                <a:gd name="connsiteY33" fmla="*/ 735600 h 1206212"/>
                <a:gd name="connsiteX34" fmla="*/ 934398 w 1753617"/>
                <a:gd name="connsiteY34" fmla="*/ 508546 h 1206212"/>
                <a:gd name="connsiteX35" fmla="*/ 932136 w 1753617"/>
                <a:gd name="connsiteY35" fmla="*/ 503790 h 1206212"/>
                <a:gd name="connsiteX36" fmla="*/ 924974 w 1753617"/>
                <a:gd name="connsiteY36" fmla="*/ 501207 h 1206212"/>
                <a:gd name="connsiteX37" fmla="*/ 917812 w 1753617"/>
                <a:gd name="connsiteY37" fmla="*/ 503790 h 1206212"/>
                <a:gd name="connsiteX38" fmla="*/ 914860 w 1753617"/>
                <a:gd name="connsiteY38" fmla="*/ 509998 h 1206212"/>
                <a:gd name="connsiteX39" fmla="*/ 914860 w 1753617"/>
                <a:gd name="connsiteY39" fmla="*/ 735693 h 1206212"/>
                <a:gd name="connsiteX40" fmla="*/ 904178 w 1753617"/>
                <a:gd name="connsiteY40" fmla="*/ 744995 h 1206212"/>
                <a:gd name="connsiteX41" fmla="*/ 893497 w 1753617"/>
                <a:gd name="connsiteY41" fmla="*/ 735693 h 1206212"/>
                <a:gd name="connsiteX42" fmla="*/ 893497 w 1753617"/>
                <a:gd name="connsiteY42" fmla="*/ 509338 h 1206212"/>
                <a:gd name="connsiteX43" fmla="*/ 890858 w 1753617"/>
                <a:gd name="connsiteY43" fmla="*/ 503790 h 1206212"/>
                <a:gd name="connsiteX44" fmla="*/ 883696 w 1753617"/>
                <a:gd name="connsiteY44" fmla="*/ 501207 h 1206212"/>
                <a:gd name="connsiteX45" fmla="*/ 873568 w 1753617"/>
                <a:gd name="connsiteY45" fmla="*/ 510027 h 1206212"/>
                <a:gd name="connsiteX46" fmla="*/ 858045 w 1753617"/>
                <a:gd name="connsiteY46" fmla="*/ 836491 h 1206212"/>
                <a:gd name="connsiteX47" fmla="*/ 920104 w 1753617"/>
                <a:gd name="connsiteY47" fmla="*/ 929147 h 1206212"/>
                <a:gd name="connsiteX48" fmla="*/ 919971 w 1753617"/>
                <a:gd name="connsiteY48" fmla="*/ 929147 h 1206212"/>
                <a:gd name="connsiteX49" fmla="*/ 914449 w 1753617"/>
                <a:gd name="connsiteY49" fmla="*/ 1206212 h 1206212"/>
                <a:gd name="connsiteX50" fmla="*/ 687243 w 1753617"/>
                <a:gd name="connsiteY50" fmla="*/ 1206212 h 1206212"/>
                <a:gd name="connsiteX51" fmla="*/ 680994 w 1753617"/>
                <a:gd name="connsiteY51" fmla="*/ 892690 h 1206212"/>
                <a:gd name="connsiteX52" fmla="*/ 672455 w 1753617"/>
                <a:gd name="connsiteY52" fmla="*/ 892690 h 1206212"/>
                <a:gd name="connsiteX53" fmla="*/ 703265 w 1753617"/>
                <a:gd name="connsiteY53" fmla="*/ 880906 h 1206212"/>
                <a:gd name="connsiteX54" fmla="*/ 779494 w 1753617"/>
                <a:gd name="connsiteY54" fmla="*/ 701153 h 1206212"/>
                <a:gd name="connsiteX55" fmla="*/ 659906 w 1753617"/>
                <a:gd name="connsiteY55" fmla="*/ 495891 h 1206212"/>
                <a:gd name="connsiteX56" fmla="*/ 531113 w 1753617"/>
                <a:gd name="connsiteY56" fmla="*/ 696668 h 1206212"/>
                <a:gd name="connsiteX57" fmla="*/ 611609 w 1753617"/>
                <a:gd name="connsiteY57" fmla="*/ 881068 h 1206212"/>
                <a:gd name="connsiteX58" fmla="*/ 642424 w 1753617"/>
                <a:gd name="connsiteY58" fmla="*/ 892690 h 1206212"/>
                <a:gd name="connsiteX59" fmla="*/ 629610 w 1753617"/>
                <a:gd name="connsiteY59" fmla="*/ 892690 h 1206212"/>
                <a:gd name="connsiteX60" fmla="*/ 623362 w 1753617"/>
                <a:gd name="connsiteY60" fmla="*/ 1206212 h 1206212"/>
                <a:gd name="connsiteX61" fmla="*/ 400827 w 1753617"/>
                <a:gd name="connsiteY61" fmla="*/ 1206212 h 1206212"/>
                <a:gd name="connsiteX62" fmla="*/ 400827 w 1753617"/>
                <a:gd name="connsiteY62" fmla="*/ 886611 h 1206212"/>
                <a:gd name="connsiteX63" fmla="*/ 358348 w 1753617"/>
                <a:gd name="connsiteY63" fmla="*/ 888790 h 1206212"/>
                <a:gd name="connsiteX64" fmla="*/ 0 w 1753617"/>
                <a:gd name="connsiteY64" fmla="*/ 530443 h 1206212"/>
                <a:gd name="connsiteX65" fmla="*/ 358348 w 1753617"/>
                <a:gd name="connsiteY65" fmla="*/ 172094 h 1206212"/>
                <a:gd name="connsiteX66" fmla="*/ 536978 w 1753617"/>
                <a:gd name="connsiteY66" fmla="*/ 220019 h 1206212"/>
                <a:gd name="connsiteX67" fmla="*/ 861560 w 1753617"/>
                <a:gd name="connsiteY67" fmla="*/ 0 h 120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753617" h="1206212">
                  <a:moveTo>
                    <a:pt x="1229776" y="474039"/>
                  </a:moveTo>
                  <a:cubicBezTo>
                    <a:pt x="1143811" y="476947"/>
                    <a:pt x="1106070" y="792156"/>
                    <a:pt x="1118650" y="1037577"/>
                  </a:cubicBezTo>
                  <a:cubicBezTo>
                    <a:pt x="1151499" y="1041648"/>
                    <a:pt x="1192735" y="1038740"/>
                    <a:pt x="1227679" y="1039321"/>
                  </a:cubicBezTo>
                  <a:cubicBezTo>
                    <a:pt x="1233271" y="829958"/>
                    <a:pt x="1236766" y="475784"/>
                    <a:pt x="1229776" y="474039"/>
                  </a:cubicBezTo>
                  <a:close/>
                  <a:moveTo>
                    <a:pt x="861560" y="0"/>
                  </a:moveTo>
                  <a:cubicBezTo>
                    <a:pt x="1015137" y="0"/>
                    <a:pt x="1144753" y="98028"/>
                    <a:pt x="1192678" y="235268"/>
                  </a:cubicBezTo>
                  <a:cubicBezTo>
                    <a:pt x="1250405" y="194968"/>
                    <a:pt x="1320114" y="172094"/>
                    <a:pt x="1395270" y="172094"/>
                  </a:cubicBezTo>
                  <a:cubicBezTo>
                    <a:pt x="1593505" y="172094"/>
                    <a:pt x="1753617" y="332207"/>
                    <a:pt x="1753617" y="530443"/>
                  </a:cubicBezTo>
                  <a:cubicBezTo>
                    <a:pt x="1753617" y="728677"/>
                    <a:pt x="1593505" y="888790"/>
                    <a:pt x="1395270" y="888790"/>
                  </a:cubicBezTo>
                  <a:cubicBezTo>
                    <a:pt x="1387645" y="888790"/>
                    <a:pt x="1380021" y="887701"/>
                    <a:pt x="1372396" y="887701"/>
                  </a:cubicBezTo>
                  <a:lnTo>
                    <a:pt x="1372396" y="1206212"/>
                  </a:lnTo>
                  <a:lnTo>
                    <a:pt x="1231543" y="1206212"/>
                  </a:lnTo>
                  <a:lnTo>
                    <a:pt x="1227789" y="1039789"/>
                  </a:lnTo>
                  <a:lnTo>
                    <a:pt x="1176875" y="1039789"/>
                  </a:lnTo>
                  <a:lnTo>
                    <a:pt x="1173122" y="1206212"/>
                  </a:lnTo>
                  <a:lnTo>
                    <a:pt x="973672" y="1206212"/>
                  </a:lnTo>
                  <a:lnTo>
                    <a:pt x="968149" y="929147"/>
                  </a:lnTo>
                  <a:lnTo>
                    <a:pt x="968017" y="929147"/>
                  </a:lnTo>
                  <a:cubicBezTo>
                    <a:pt x="988704" y="898262"/>
                    <a:pt x="1030225" y="854754"/>
                    <a:pt x="1030077" y="836491"/>
                  </a:cubicBezTo>
                  <a:lnTo>
                    <a:pt x="1016753" y="510027"/>
                  </a:lnTo>
                  <a:cubicBezTo>
                    <a:pt x="1016753" y="505156"/>
                    <a:pt x="1012219" y="501207"/>
                    <a:pt x="1006625" y="501207"/>
                  </a:cubicBezTo>
                  <a:cubicBezTo>
                    <a:pt x="1003828" y="501207"/>
                    <a:pt x="1001296" y="502194"/>
                    <a:pt x="999463" y="503790"/>
                  </a:cubicBezTo>
                  <a:lnTo>
                    <a:pt x="996664" y="509676"/>
                  </a:lnTo>
                  <a:lnTo>
                    <a:pt x="996664" y="733486"/>
                  </a:lnTo>
                  <a:cubicBezTo>
                    <a:pt x="996664" y="738623"/>
                    <a:pt x="991881" y="742788"/>
                    <a:pt x="985982" y="742788"/>
                  </a:cubicBezTo>
                  <a:cubicBezTo>
                    <a:pt x="980083" y="742788"/>
                    <a:pt x="975300" y="738623"/>
                    <a:pt x="975300" y="733486"/>
                  </a:cubicBezTo>
                  <a:cubicBezTo>
                    <a:pt x="975300" y="658877"/>
                    <a:pt x="975300" y="584268"/>
                    <a:pt x="975300" y="509660"/>
                  </a:cubicBezTo>
                  <a:lnTo>
                    <a:pt x="972509" y="503790"/>
                  </a:lnTo>
                  <a:cubicBezTo>
                    <a:pt x="970676" y="502194"/>
                    <a:pt x="968144" y="501207"/>
                    <a:pt x="965347" y="501207"/>
                  </a:cubicBezTo>
                  <a:cubicBezTo>
                    <a:pt x="962550" y="501207"/>
                    <a:pt x="960018" y="502194"/>
                    <a:pt x="958185" y="503790"/>
                  </a:cubicBezTo>
                  <a:lnTo>
                    <a:pt x="955762" y="508885"/>
                  </a:lnTo>
                  <a:lnTo>
                    <a:pt x="955762" y="735600"/>
                  </a:lnTo>
                  <a:cubicBezTo>
                    <a:pt x="955762" y="740738"/>
                    <a:pt x="950979" y="744903"/>
                    <a:pt x="945080" y="744903"/>
                  </a:cubicBezTo>
                  <a:cubicBezTo>
                    <a:pt x="939180" y="744903"/>
                    <a:pt x="934398" y="740738"/>
                    <a:pt x="934398" y="735600"/>
                  </a:cubicBezTo>
                  <a:cubicBezTo>
                    <a:pt x="934398" y="659916"/>
                    <a:pt x="934398" y="584231"/>
                    <a:pt x="934398" y="508546"/>
                  </a:cubicBezTo>
                  <a:lnTo>
                    <a:pt x="932136" y="503790"/>
                  </a:lnTo>
                  <a:cubicBezTo>
                    <a:pt x="930304" y="502194"/>
                    <a:pt x="927771" y="501207"/>
                    <a:pt x="924974" y="501207"/>
                  </a:cubicBezTo>
                  <a:cubicBezTo>
                    <a:pt x="922177" y="501207"/>
                    <a:pt x="919645" y="502194"/>
                    <a:pt x="917812" y="503790"/>
                  </a:cubicBezTo>
                  <a:lnTo>
                    <a:pt x="914860" y="509998"/>
                  </a:lnTo>
                  <a:lnTo>
                    <a:pt x="914860" y="735693"/>
                  </a:lnTo>
                  <a:cubicBezTo>
                    <a:pt x="914860" y="740830"/>
                    <a:pt x="910078" y="744995"/>
                    <a:pt x="904178" y="744995"/>
                  </a:cubicBezTo>
                  <a:cubicBezTo>
                    <a:pt x="898278" y="744995"/>
                    <a:pt x="893497" y="740830"/>
                    <a:pt x="893497" y="735693"/>
                  </a:cubicBezTo>
                  <a:cubicBezTo>
                    <a:pt x="893497" y="660241"/>
                    <a:pt x="893497" y="584789"/>
                    <a:pt x="893497" y="509338"/>
                  </a:cubicBezTo>
                  <a:lnTo>
                    <a:pt x="890858" y="503790"/>
                  </a:lnTo>
                  <a:cubicBezTo>
                    <a:pt x="889025" y="502194"/>
                    <a:pt x="886493" y="501207"/>
                    <a:pt x="883696" y="501207"/>
                  </a:cubicBezTo>
                  <a:cubicBezTo>
                    <a:pt x="878102" y="501207"/>
                    <a:pt x="873568" y="505156"/>
                    <a:pt x="873568" y="510027"/>
                  </a:cubicBezTo>
                  <a:lnTo>
                    <a:pt x="858045" y="836491"/>
                  </a:lnTo>
                  <a:cubicBezTo>
                    <a:pt x="856991" y="853176"/>
                    <a:pt x="899418" y="898262"/>
                    <a:pt x="920104" y="929147"/>
                  </a:cubicBezTo>
                  <a:lnTo>
                    <a:pt x="919971" y="929147"/>
                  </a:lnTo>
                  <a:lnTo>
                    <a:pt x="914449" y="1206212"/>
                  </a:lnTo>
                  <a:lnTo>
                    <a:pt x="687243" y="1206212"/>
                  </a:lnTo>
                  <a:lnTo>
                    <a:pt x="680994" y="892690"/>
                  </a:lnTo>
                  <a:lnTo>
                    <a:pt x="672455" y="892690"/>
                  </a:lnTo>
                  <a:lnTo>
                    <a:pt x="703265" y="880906"/>
                  </a:lnTo>
                  <a:cubicBezTo>
                    <a:pt x="746777" y="847233"/>
                    <a:pt x="780792" y="770577"/>
                    <a:pt x="779494" y="701153"/>
                  </a:cubicBezTo>
                  <a:cubicBezTo>
                    <a:pt x="777764" y="608588"/>
                    <a:pt x="735279" y="494515"/>
                    <a:pt x="659906" y="495891"/>
                  </a:cubicBezTo>
                  <a:cubicBezTo>
                    <a:pt x="584533" y="497267"/>
                    <a:pt x="529384" y="593484"/>
                    <a:pt x="531113" y="696668"/>
                  </a:cubicBezTo>
                  <a:cubicBezTo>
                    <a:pt x="532411" y="774055"/>
                    <a:pt x="567648" y="848411"/>
                    <a:pt x="611609" y="881068"/>
                  </a:cubicBezTo>
                  <a:lnTo>
                    <a:pt x="642424" y="892690"/>
                  </a:lnTo>
                  <a:lnTo>
                    <a:pt x="629610" y="892690"/>
                  </a:lnTo>
                  <a:lnTo>
                    <a:pt x="623362" y="1206212"/>
                  </a:lnTo>
                  <a:lnTo>
                    <a:pt x="400827" y="1206212"/>
                  </a:lnTo>
                  <a:lnTo>
                    <a:pt x="400827" y="886611"/>
                  </a:lnTo>
                  <a:cubicBezTo>
                    <a:pt x="387756" y="887701"/>
                    <a:pt x="372507" y="888790"/>
                    <a:pt x="358348" y="888790"/>
                  </a:cubicBezTo>
                  <a:cubicBezTo>
                    <a:pt x="160114" y="888790"/>
                    <a:pt x="0" y="728677"/>
                    <a:pt x="0" y="530443"/>
                  </a:cubicBezTo>
                  <a:cubicBezTo>
                    <a:pt x="0" y="332207"/>
                    <a:pt x="160114" y="172094"/>
                    <a:pt x="358348" y="172094"/>
                  </a:cubicBezTo>
                  <a:cubicBezTo>
                    <a:pt x="423701" y="172094"/>
                    <a:pt x="484696" y="189522"/>
                    <a:pt x="536978" y="220019"/>
                  </a:cubicBezTo>
                  <a:cubicBezTo>
                    <a:pt x="588170" y="91493"/>
                    <a:pt x="714517" y="0"/>
                    <a:pt x="861560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6ECE673-DAFB-48FF-BB74-37F0E59D86EA}"/>
                </a:ext>
              </a:extLst>
            </p:cNvPr>
            <p:cNvSpPr/>
            <p:nvPr userDrawn="1"/>
          </p:nvSpPr>
          <p:spPr>
            <a:xfrm>
              <a:off x="2790825" y="5115461"/>
              <a:ext cx="639622" cy="1415607"/>
            </a:xfrm>
            <a:custGeom>
              <a:avLst/>
              <a:gdLst>
                <a:gd name="connsiteX0" fmla="*/ 149080 w 639622"/>
                <a:gd name="connsiteY0" fmla="*/ 0 h 1415607"/>
                <a:gd name="connsiteX1" fmla="*/ 639622 w 639622"/>
                <a:gd name="connsiteY1" fmla="*/ 490545 h 1415607"/>
                <a:gd name="connsiteX2" fmla="*/ 149080 w 639622"/>
                <a:gd name="connsiteY2" fmla="*/ 981087 h 1415607"/>
                <a:gd name="connsiteX3" fmla="*/ 117768 w 639622"/>
                <a:gd name="connsiteY3" fmla="*/ 979597 h 1415607"/>
                <a:gd name="connsiteX4" fmla="*/ 117768 w 639622"/>
                <a:gd name="connsiteY4" fmla="*/ 1415607 h 1415607"/>
                <a:gd name="connsiteX5" fmla="*/ 0 w 639622"/>
                <a:gd name="connsiteY5" fmla="*/ 1415607 h 1415607"/>
                <a:gd name="connsiteX6" fmla="*/ 0 w 639622"/>
                <a:gd name="connsiteY6" fmla="*/ 23276 h 1415607"/>
                <a:gd name="connsiteX7" fmla="*/ 1469 w 639622"/>
                <a:gd name="connsiteY7" fmla="*/ 22552 h 1415607"/>
                <a:gd name="connsiteX8" fmla="*/ 149080 w 639622"/>
                <a:gd name="connsiteY8" fmla="*/ 0 h 141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9622" h="1415607">
                  <a:moveTo>
                    <a:pt x="149080" y="0"/>
                  </a:moveTo>
                  <a:cubicBezTo>
                    <a:pt x="420444" y="0"/>
                    <a:pt x="639622" y="219179"/>
                    <a:pt x="639622" y="490545"/>
                  </a:cubicBezTo>
                  <a:cubicBezTo>
                    <a:pt x="639622" y="761908"/>
                    <a:pt x="420444" y="981087"/>
                    <a:pt x="149080" y="981087"/>
                  </a:cubicBezTo>
                  <a:cubicBezTo>
                    <a:pt x="138642" y="981087"/>
                    <a:pt x="128206" y="979597"/>
                    <a:pt x="117768" y="979597"/>
                  </a:cubicBezTo>
                  <a:lnTo>
                    <a:pt x="117768" y="1415607"/>
                  </a:lnTo>
                  <a:lnTo>
                    <a:pt x="0" y="1415607"/>
                  </a:lnTo>
                  <a:lnTo>
                    <a:pt x="0" y="23276"/>
                  </a:lnTo>
                  <a:lnTo>
                    <a:pt x="1469" y="22552"/>
                  </a:lnTo>
                  <a:cubicBezTo>
                    <a:pt x="48063" y="7828"/>
                    <a:pt x="97639" y="0"/>
                    <a:pt x="149080" y="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0DB25C-3908-49B8-8330-D766982D609C}"/>
              </a:ext>
            </a:extLst>
          </p:cNvPr>
          <p:cNvCxnSpPr>
            <a:cxnSpLocks/>
          </p:cNvCxnSpPr>
          <p:nvPr userDrawn="1"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2D7E0-30C5-4740-8D9D-4194355DA4AE}"/>
              </a:ext>
            </a:extLst>
          </p:cNvPr>
          <p:cNvGrpSpPr/>
          <p:nvPr userDrawn="1"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77B057-2C05-41CF-9F38-B79D3E03F7DD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66B02FD-8FFC-4CFA-AE4A-30A0BDC78823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9CC5F8-5AA0-41C7-A2B7-B97D457337E3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93ACF4D-F98F-4827-ACDC-38BE0E410480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3F4354B-C550-4789-B557-94685CDB0EA0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49E54BD-5EA8-4ECB-8A56-551F12BE1BFA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F169C83-E1FF-486F-9F11-7B80E6F2B230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7555D03-7D6C-46DC-8565-4885822011D2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746E9E-6FBA-478F-BE85-6BA0AFD7B31B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CD0883-DCCE-4649-A99C-02A0B0A318C4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8034E3B-FD29-438A-A262-9914F9E755FE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1E142C0-AB95-4D74-9F8D-E7FFA715A3E8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A684E84-0829-43BF-8CA6-8ACEBC56CA07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EA8D620-8F79-4792-A11F-E8FF3FEAA333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1A3DB-0DEB-4365-BEEA-65B859A0ED0E}"/>
              </a:ext>
            </a:extLst>
          </p:cNvPr>
          <p:cNvCxnSpPr>
            <a:cxnSpLocks/>
          </p:cNvCxnSpPr>
          <p:nvPr userDrawn="1"/>
        </p:nvCxnSpPr>
        <p:spPr>
          <a:xfrm>
            <a:off x="0" y="6376284"/>
            <a:ext cx="1581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7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F63D7C-03BD-46C9-81A3-4C80D86C9B6B}"/>
              </a:ext>
            </a:extLst>
          </p:cNvPr>
          <p:cNvSpPr/>
          <p:nvPr userDrawn="1"/>
        </p:nvSpPr>
        <p:spPr>
          <a:xfrm>
            <a:off x="1" y="0"/>
            <a:ext cx="26955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7FEC436-0D57-4B71-B32B-1C8F9F3FC32A}"/>
              </a:ext>
            </a:extLst>
          </p:cNvPr>
          <p:cNvSpPr/>
          <p:nvPr/>
        </p:nvSpPr>
        <p:spPr>
          <a:xfrm>
            <a:off x="1642273" y="2198638"/>
            <a:ext cx="1053301" cy="4479111"/>
          </a:xfrm>
          <a:custGeom>
            <a:avLst/>
            <a:gdLst>
              <a:gd name="connsiteX0" fmla="*/ 531483 w 1053301"/>
              <a:gd name="connsiteY0" fmla="*/ 1382472 h 4479111"/>
              <a:gd name="connsiteX1" fmla="*/ 278496 w 1053301"/>
              <a:gd name="connsiteY1" fmla="*/ 1582175 h 4479111"/>
              <a:gd name="connsiteX2" fmla="*/ 678075 w 1053301"/>
              <a:gd name="connsiteY2" fmla="*/ 1765558 h 4479111"/>
              <a:gd name="connsiteX3" fmla="*/ 564186 w 1053301"/>
              <a:gd name="connsiteY3" fmla="*/ 1394933 h 4479111"/>
              <a:gd name="connsiteX4" fmla="*/ 531483 w 1053301"/>
              <a:gd name="connsiteY4" fmla="*/ 1382472 h 4479111"/>
              <a:gd name="connsiteX5" fmla="*/ 1002286 w 1053301"/>
              <a:gd name="connsiteY5" fmla="*/ 651 h 4479111"/>
              <a:gd name="connsiteX6" fmla="*/ 1053301 w 1053301"/>
              <a:gd name="connsiteY6" fmla="*/ 13297 h 4479111"/>
              <a:gd name="connsiteX7" fmla="*/ 1053301 w 1053301"/>
              <a:gd name="connsiteY7" fmla="*/ 4292319 h 4479111"/>
              <a:gd name="connsiteX8" fmla="*/ 1052472 w 1053301"/>
              <a:gd name="connsiteY8" fmla="*/ 4291920 h 4479111"/>
              <a:gd name="connsiteX9" fmla="*/ 977279 w 1053301"/>
              <a:gd name="connsiteY9" fmla="*/ 4228671 h 4479111"/>
              <a:gd name="connsiteX10" fmla="*/ 977279 w 1053301"/>
              <a:gd name="connsiteY10" fmla="*/ 4159179 h 4479111"/>
              <a:gd name="connsiteX11" fmla="*/ 971487 w 1053301"/>
              <a:gd name="connsiteY11" fmla="*/ 3906303 h 4479111"/>
              <a:gd name="connsiteX12" fmla="*/ 959905 w 1053301"/>
              <a:gd name="connsiteY12" fmla="*/ 3751876 h 4479111"/>
              <a:gd name="connsiteX13" fmla="*/ 956044 w 1053301"/>
              <a:gd name="connsiteY13" fmla="*/ 3259641 h 4479111"/>
              <a:gd name="connsiteX14" fmla="*/ 957975 w 1053301"/>
              <a:gd name="connsiteY14" fmla="*/ 3263502 h 4479111"/>
              <a:gd name="connsiteX15" fmla="*/ 954115 w 1053301"/>
              <a:gd name="connsiteY15" fmla="*/ 3249988 h 4479111"/>
              <a:gd name="connsiteX16" fmla="*/ 853737 w 1053301"/>
              <a:gd name="connsiteY16" fmla="*/ 3249988 h 4479111"/>
              <a:gd name="connsiteX17" fmla="*/ 811270 w 1053301"/>
              <a:gd name="connsiteY17" fmla="*/ 3682384 h 4479111"/>
              <a:gd name="connsiteX18" fmla="*/ 817060 w 1053301"/>
              <a:gd name="connsiteY18" fmla="*/ 3894721 h 4479111"/>
              <a:gd name="connsiteX19" fmla="*/ 805478 w 1053301"/>
              <a:gd name="connsiteY19" fmla="*/ 4234461 h 4479111"/>
              <a:gd name="connsiteX20" fmla="*/ 857598 w 1053301"/>
              <a:gd name="connsiteY20" fmla="*/ 4437148 h 4479111"/>
              <a:gd name="connsiteX21" fmla="*/ 662633 w 1053301"/>
              <a:gd name="connsiteY21" fmla="*/ 4444869 h 4479111"/>
              <a:gd name="connsiteX22" fmla="*/ 587350 w 1053301"/>
              <a:gd name="connsiteY22" fmla="*/ 4244114 h 4479111"/>
              <a:gd name="connsiteX23" fmla="*/ 566116 w 1053301"/>
              <a:gd name="connsiteY23" fmla="*/ 3883139 h 4479111"/>
              <a:gd name="connsiteX24" fmla="*/ 558394 w 1053301"/>
              <a:gd name="connsiteY24" fmla="*/ 3767319 h 4479111"/>
              <a:gd name="connsiteX25" fmla="*/ 550673 w 1053301"/>
              <a:gd name="connsiteY25" fmla="*/ 3248059 h 4479111"/>
              <a:gd name="connsiteX26" fmla="*/ 498555 w 1053301"/>
              <a:gd name="connsiteY26" fmla="*/ 3248059 h 4479111"/>
              <a:gd name="connsiteX27" fmla="*/ 502415 w 1053301"/>
              <a:gd name="connsiteY27" fmla="*/ 3192078 h 4479111"/>
              <a:gd name="connsiteX28" fmla="*/ 568047 w 1053301"/>
              <a:gd name="connsiteY28" fmla="*/ 2346589 h 4479111"/>
              <a:gd name="connsiteX29" fmla="*/ 624026 w 1053301"/>
              <a:gd name="connsiteY29" fmla="*/ 2097577 h 4479111"/>
              <a:gd name="connsiteX30" fmla="*/ 558394 w 1053301"/>
              <a:gd name="connsiteY30" fmla="*/ 1904543 h 4479111"/>
              <a:gd name="connsiteX31" fmla="*/ 54576 w 1053301"/>
              <a:gd name="connsiteY31" fmla="*/ 1682553 h 4479111"/>
              <a:gd name="connsiteX32" fmla="*/ 41063 w 1053301"/>
              <a:gd name="connsiteY32" fmla="*/ 1520404 h 4479111"/>
              <a:gd name="connsiteX33" fmla="*/ 649121 w 1053301"/>
              <a:gd name="connsiteY33" fmla="*/ 997283 h 4479111"/>
              <a:gd name="connsiteX34" fmla="*/ 813199 w 1053301"/>
              <a:gd name="connsiteY34" fmla="*/ 852507 h 4479111"/>
              <a:gd name="connsiteX35" fmla="*/ 753359 w 1053301"/>
              <a:gd name="connsiteY35" fmla="*/ 682637 h 4479111"/>
              <a:gd name="connsiteX36" fmla="*/ 820920 w 1053301"/>
              <a:gd name="connsiteY36" fmla="*/ 358340 h 4479111"/>
              <a:gd name="connsiteX37" fmla="*/ 878831 w 1053301"/>
              <a:gd name="connsiteY37" fmla="*/ 176888 h 4479111"/>
              <a:gd name="connsiteX38" fmla="*/ 1002286 w 1053301"/>
              <a:gd name="connsiteY38" fmla="*/ 651 h 4479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053301" h="4479111">
                <a:moveTo>
                  <a:pt x="531483" y="1382472"/>
                </a:moveTo>
                <a:cubicBezTo>
                  <a:pt x="451833" y="1375267"/>
                  <a:pt x="351124" y="1511235"/>
                  <a:pt x="278496" y="1582175"/>
                </a:cubicBezTo>
                <a:cubicBezTo>
                  <a:pt x="351849" y="1626574"/>
                  <a:pt x="635608" y="1817677"/>
                  <a:pt x="678075" y="1765558"/>
                </a:cubicBezTo>
                <a:cubicBezTo>
                  <a:pt x="737917" y="1692205"/>
                  <a:pt x="624026" y="1439330"/>
                  <a:pt x="564186" y="1394933"/>
                </a:cubicBezTo>
                <a:cubicBezTo>
                  <a:pt x="553810" y="1387453"/>
                  <a:pt x="542862" y="1383502"/>
                  <a:pt x="531483" y="1382472"/>
                </a:cubicBezTo>
                <a:close/>
                <a:moveTo>
                  <a:pt x="1002286" y="651"/>
                </a:moveTo>
                <a:lnTo>
                  <a:pt x="1053301" y="13297"/>
                </a:lnTo>
                <a:lnTo>
                  <a:pt x="1053301" y="4292319"/>
                </a:lnTo>
                <a:lnTo>
                  <a:pt x="1052472" y="4291920"/>
                </a:lnTo>
                <a:cubicBezTo>
                  <a:pt x="1019264" y="4284409"/>
                  <a:pt x="978726" y="4288029"/>
                  <a:pt x="977279" y="4228671"/>
                </a:cubicBezTo>
                <a:cubicBezTo>
                  <a:pt x="977279" y="4211297"/>
                  <a:pt x="977279" y="4176551"/>
                  <a:pt x="977279" y="4159179"/>
                </a:cubicBezTo>
                <a:cubicBezTo>
                  <a:pt x="944462" y="4081965"/>
                  <a:pt x="1002372" y="3983517"/>
                  <a:pt x="971487" y="3906303"/>
                </a:cubicBezTo>
                <a:cubicBezTo>
                  <a:pt x="923229" y="3858046"/>
                  <a:pt x="979208" y="3802065"/>
                  <a:pt x="959905" y="3751876"/>
                </a:cubicBezTo>
                <a:cubicBezTo>
                  <a:pt x="940601" y="3582006"/>
                  <a:pt x="996582" y="3429511"/>
                  <a:pt x="956044" y="3259641"/>
                </a:cubicBezTo>
                <a:lnTo>
                  <a:pt x="957975" y="3263502"/>
                </a:lnTo>
                <a:cubicBezTo>
                  <a:pt x="956044" y="3259641"/>
                  <a:pt x="956044" y="3253849"/>
                  <a:pt x="954115" y="3249988"/>
                </a:cubicBezTo>
                <a:lnTo>
                  <a:pt x="853737" y="3249988"/>
                </a:lnTo>
                <a:cubicBezTo>
                  <a:pt x="817060" y="3410207"/>
                  <a:pt x="791966" y="3514446"/>
                  <a:pt x="811270" y="3682384"/>
                </a:cubicBezTo>
                <a:cubicBezTo>
                  <a:pt x="805478" y="3690105"/>
                  <a:pt x="822852" y="3827161"/>
                  <a:pt x="817060" y="3894721"/>
                </a:cubicBezTo>
                <a:cubicBezTo>
                  <a:pt x="799688" y="3966145"/>
                  <a:pt x="788106" y="4172690"/>
                  <a:pt x="805478" y="4234461"/>
                </a:cubicBezTo>
                <a:cubicBezTo>
                  <a:pt x="817060" y="4302024"/>
                  <a:pt x="846016" y="4369585"/>
                  <a:pt x="857598" y="4437148"/>
                </a:cubicBezTo>
                <a:cubicBezTo>
                  <a:pt x="788106" y="4512432"/>
                  <a:pt x="734056" y="4468033"/>
                  <a:pt x="662633" y="4444869"/>
                </a:cubicBezTo>
                <a:cubicBezTo>
                  <a:pt x="597001" y="4392751"/>
                  <a:pt x="579629" y="4317467"/>
                  <a:pt x="587350" y="4244114"/>
                </a:cubicBezTo>
                <a:cubicBezTo>
                  <a:pt x="600862" y="4118641"/>
                  <a:pt x="625957" y="3998960"/>
                  <a:pt x="566116" y="3883139"/>
                </a:cubicBezTo>
                <a:cubicBezTo>
                  <a:pt x="550673" y="3852254"/>
                  <a:pt x="558394" y="3805926"/>
                  <a:pt x="558394" y="3767319"/>
                </a:cubicBezTo>
                <a:cubicBezTo>
                  <a:pt x="562255" y="3593589"/>
                  <a:pt x="546812" y="3421789"/>
                  <a:pt x="550673" y="3248059"/>
                </a:cubicBezTo>
                <a:lnTo>
                  <a:pt x="498555" y="3248059"/>
                </a:lnTo>
                <a:cubicBezTo>
                  <a:pt x="498555" y="3248059"/>
                  <a:pt x="504345" y="3192078"/>
                  <a:pt x="502415" y="3192078"/>
                </a:cubicBezTo>
                <a:cubicBezTo>
                  <a:pt x="537161" y="2892876"/>
                  <a:pt x="542951" y="2647722"/>
                  <a:pt x="568047" y="2346589"/>
                </a:cubicBezTo>
                <a:cubicBezTo>
                  <a:pt x="575768" y="2259725"/>
                  <a:pt x="595072" y="2178651"/>
                  <a:pt x="624026" y="2097577"/>
                </a:cubicBezTo>
                <a:cubicBezTo>
                  <a:pt x="681936" y="1935428"/>
                  <a:pt x="712821" y="1977896"/>
                  <a:pt x="558394" y="1904543"/>
                </a:cubicBezTo>
                <a:cubicBezTo>
                  <a:pt x="392385" y="1825398"/>
                  <a:pt x="234097" y="1796444"/>
                  <a:pt x="54576" y="1682553"/>
                </a:cubicBezTo>
                <a:cubicBezTo>
                  <a:pt x="-18777" y="1636225"/>
                  <a:pt x="-12987" y="1580246"/>
                  <a:pt x="41063" y="1520404"/>
                </a:cubicBezTo>
                <a:cubicBezTo>
                  <a:pt x="230236" y="1309998"/>
                  <a:pt x="361499" y="1062915"/>
                  <a:pt x="649121" y="997283"/>
                </a:cubicBezTo>
                <a:cubicBezTo>
                  <a:pt x="840224" y="954816"/>
                  <a:pt x="803548" y="908488"/>
                  <a:pt x="813199" y="852507"/>
                </a:cubicBezTo>
                <a:cubicBezTo>
                  <a:pt x="803548" y="846717"/>
                  <a:pt x="774592" y="744408"/>
                  <a:pt x="753359" y="682637"/>
                </a:cubicBezTo>
                <a:cubicBezTo>
                  <a:pt x="712821" y="568748"/>
                  <a:pt x="807409" y="470300"/>
                  <a:pt x="820920" y="358340"/>
                </a:cubicBezTo>
                <a:cubicBezTo>
                  <a:pt x="830573" y="290779"/>
                  <a:pt x="865319" y="244451"/>
                  <a:pt x="878831" y="176888"/>
                </a:cubicBezTo>
                <a:cubicBezTo>
                  <a:pt x="905373" y="35733"/>
                  <a:pt x="935685" y="-5891"/>
                  <a:pt x="1002286" y="651"/>
                </a:cubicBezTo>
                <a:close/>
              </a:path>
            </a:pathLst>
          </a:custGeom>
          <a:noFill/>
          <a:ln w="12700" cap="flat">
            <a:solidFill>
              <a:schemeClr val="bg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2D5F715-899F-400B-90E1-F117546DDB6F}"/>
              </a:ext>
            </a:extLst>
          </p:cNvPr>
          <p:cNvSpPr/>
          <p:nvPr/>
        </p:nvSpPr>
        <p:spPr>
          <a:xfrm>
            <a:off x="2310378" y="3162486"/>
            <a:ext cx="681329" cy="1899457"/>
          </a:xfrm>
          <a:custGeom>
            <a:avLst/>
            <a:gdLst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17443 w 536713"/>
              <a:gd name="connsiteY4" fmla="*/ 99392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47260 w 536713"/>
              <a:gd name="connsiteY5" fmla="*/ 377687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36713"/>
              <a:gd name="connsiteY0" fmla="*/ 0 h 1530626"/>
              <a:gd name="connsiteX1" fmla="*/ 159026 w 536713"/>
              <a:gd name="connsiteY1" fmla="*/ 268357 h 1530626"/>
              <a:gd name="connsiteX2" fmla="*/ 387626 w 536713"/>
              <a:gd name="connsiteY2" fmla="*/ 268357 h 1530626"/>
              <a:gd name="connsiteX3" fmla="*/ 367747 w 536713"/>
              <a:gd name="connsiteY3" fmla="*/ 49696 h 1530626"/>
              <a:gd name="connsiteX4" fmla="*/ 409180 w 536713"/>
              <a:gd name="connsiteY4" fmla="*/ 77358 h 1530626"/>
              <a:gd name="connsiteX5" fmla="*/ 450015 w 536713"/>
              <a:gd name="connsiteY5" fmla="*/ 303323 h 1530626"/>
              <a:gd name="connsiteX6" fmla="*/ 536713 w 536713"/>
              <a:gd name="connsiteY6" fmla="*/ 1530626 h 1530626"/>
              <a:gd name="connsiteX7" fmla="*/ 79513 w 536713"/>
              <a:gd name="connsiteY7" fmla="*/ 1520687 h 1530626"/>
              <a:gd name="connsiteX8" fmla="*/ 139147 w 536713"/>
              <a:gd name="connsiteY8" fmla="*/ 695739 h 1530626"/>
              <a:gd name="connsiteX9" fmla="*/ 9939 w 536713"/>
              <a:gd name="connsiteY9" fmla="*/ 636105 h 1530626"/>
              <a:gd name="connsiteX10" fmla="*/ 0 w 536713"/>
              <a:gd name="connsiteY10" fmla="*/ 606287 h 1530626"/>
              <a:gd name="connsiteX11" fmla="*/ 109330 w 536713"/>
              <a:gd name="connsiteY11" fmla="*/ 636105 h 1530626"/>
              <a:gd name="connsiteX12" fmla="*/ 49695 w 536713"/>
              <a:gd name="connsiteY12" fmla="*/ 318052 h 1530626"/>
              <a:gd name="connsiteX13" fmla="*/ 39756 w 536713"/>
              <a:gd name="connsiteY13" fmla="*/ 0 h 1530626"/>
              <a:gd name="connsiteX0" fmla="*/ 39756 w 556835"/>
              <a:gd name="connsiteY0" fmla="*/ 0 h 1530626"/>
              <a:gd name="connsiteX1" fmla="*/ 159026 w 556835"/>
              <a:gd name="connsiteY1" fmla="*/ 268357 h 1530626"/>
              <a:gd name="connsiteX2" fmla="*/ 387626 w 556835"/>
              <a:gd name="connsiteY2" fmla="*/ 268357 h 1530626"/>
              <a:gd name="connsiteX3" fmla="*/ 367747 w 556835"/>
              <a:gd name="connsiteY3" fmla="*/ 49696 h 1530626"/>
              <a:gd name="connsiteX4" fmla="*/ 409180 w 556835"/>
              <a:gd name="connsiteY4" fmla="*/ 77358 h 1530626"/>
              <a:gd name="connsiteX5" fmla="*/ 450015 w 556835"/>
              <a:gd name="connsiteY5" fmla="*/ 303323 h 1530626"/>
              <a:gd name="connsiteX6" fmla="*/ 473246 w 556835"/>
              <a:gd name="connsiteY6" fmla="*/ 473486 h 1530626"/>
              <a:gd name="connsiteX7" fmla="*/ 536713 w 556835"/>
              <a:gd name="connsiteY7" fmla="*/ 1530626 h 1530626"/>
              <a:gd name="connsiteX8" fmla="*/ 79513 w 556835"/>
              <a:gd name="connsiteY8" fmla="*/ 1520687 h 1530626"/>
              <a:gd name="connsiteX9" fmla="*/ 139147 w 556835"/>
              <a:gd name="connsiteY9" fmla="*/ 695739 h 1530626"/>
              <a:gd name="connsiteX10" fmla="*/ 9939 w 556835"/>
              <a:gd name="connsiteY10" fmla="*/ 636105 h 1530626"/>
              <a:gd name="connsiteX11" fmla="*/ 0 w 556835"/>
              <a:gd name="connsiteY11" fmla="*/ 606287 h 1530626"/>
              <a:gd name="connsiteX12" fmla="*/ 109330 w 556835"/>
              <a:gd name="connsiteY12" fmla="*/ 636105 h 1530626"/>
              <a:gd name="connsiteX13" fmla="*/ 49695 w 556835"/>
              <a:gd name="connsiteY13" fmla="*/ 318052 h 1530626"/>
              <a:gd name="connsiteX14" fmla="*/ 39756 w 55683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4175"/>
              <a:gd name="connsiteY0" fmla="*/ 0 h 1530626"/>
              <a:gd name="connsiteX1" fmla="*/ 159026 w 554175"/>
              <a:gd name="connsiteY1" fmla="*/ 268357 h 1530626"/>
              <a:gd name="connsiteX2" fmla="*/ 387626 w 554175"/>
              <a:gd name="connsiteY2" fmla="*/ 268357 h 1530626"/>
              <a:gd name="connsiteX3" fmla="*/ 367747 w 554175"/>
              <a:gd name="connsiteY3" fmla="*/ 49696 h 1530626"/>
              <a:gd name="connsiteX4" fmla="*/ 409180 w 554175"/>
              <a:gd name="connsiteY4" fmla="*/ 77358 h 1530626"/>
              <a:gd name="connsiteX5" fmla="*/ 450015 w 554175"/>
              <a:gd name="connsiteY5" fmla="*/ 303323 h 1530626"/>
              <a:gd name="connsiteX6" fmla="*/ 448458 w 554175"/>
              <a:gd name="connsiteY6" fmla="*/ 506536 h 1530626"/>
              <a:gd name="connsiteX7" fmla="*/ 536713 w 554175"/>
              <a:gd name="connsiteY7" fmla="*/ 1530626 h 1530626"/>
              <a:gd name="connsiteX8" fmla="*/ 79513 w 554175"/>
              <a:gd name="connsiteY8" fmla="*/ 1520687 h 1530626"/>
              <a:gd name="connsiteX9" fmla="*/ 139147 w 554175"/>
              <a:gd name="connsiteY9" fmla="*/ 695739 h 1530626"/>
              <a:gd name="connsiteX10" fmla="*/ 9939 w 554175"/>
              <a:gd name="connsiteY10" fmla="*/ 636105 h 1530626"/>
              <a:gd name="connsiteX11" fmla="*/ 0 w 554175"/>
              <a:gd name="connsiteY11" fmla="*/ 606287 h 1530626"/>
              <a:gd name="connsiteX12" fmla="*/ 109330 w 554175"/>
              <a:gd name="connsiteY12" fmla="*/ 636105 h 1530626"/>
              <a:gd name="connsiteX13" fmla="*/ 49695 w 554175"/>
              <a:gd name="connsiteY13" fmla="*/ 318052 h 1530626"/>
              <a:gd name="connsiteX14" fmla="*/ 39756 w 554175"/>
              <a:gd name="connsiteY14" fmla="*/ 0 h 1530626"/>
              <a:gd name="connsiteX0" fmla="*/ 39756 w 553436"/>
              <a:gd name="connsiteY0" fmla="*/ 0 h 1530626"/>
              <a:gd name="connsiteX1" fmla="*/ 159026 w 553436"/>
              <a:gd name="connsiteY1" fmla="*/ 268357 h 1530626"/>
              <a:gd name="connsiteX2" fmla="*/ 387626 w 553436"/>
              <a:gd name="connsiteY2" fmla="*/ 268357 h 1530626"/>
              <a:gd name="connsiteX3" fmla="*/ 367747 w 553436"/>
              <a:gd name="connsiteY3" fmla="*/ 49696 h 1530626"/>
              <a:gd name="connsiteX4" fmla="*/ 409180 w 553436"/>
              <a:gd name="connsiteY4" fmla="*/ 77358 h 1530626"/>
              <a:gd name="connsiteX5" fmla="*/ 450015 w 553436"/>
              <a:gd name="connsiteY5" fmla="*/ 303323 h 1530626"/>
              <a:gd name="connsiteX6" fmla="*/ 440195 w 553436"/>
              <a:gd name="connsiteY6" fmla="*/ 517553 h 1530626"/>
              <a:gd name="connsiteX7" fmla="*/ 536713 w 553436"/>
              <a:gd name="connsiteY7" fmla="*/ 1530626 h 1530626"/>
              <a:gd name="connsiteX8" fmla="*/ 79513 w 553436"/>
              <a:gd name="connsiteY8" fmla="*/ 1520687 h 1530626"/>
              <a:gd name="connsiteX9" fmla="*/ 139147 w 553436"/>
              <a:gd name="connsiteY9" fmla="*/ 695739 h 1530626"/>
              <a:gd name="connsiteX10" fmla="*/ 9939 w 553436"/>
              <a:gd name="connsiteY10" fmla="*/ 636105 h 1530626"/>
              <a:gd name="connsiteX11" fmla="*/ 0 w 553436"/>
              <a:gd name="connsiteY11" fmla="*/ 606287 h 1530626"/>
              <a:gd name="connsiteX12" fmla="*/ 109330 w 553436"/>
              <a:gd name="connsiteY12" fmla="*/ 636105 h 1530626"/>
              <a:gd name="connsiteX13" fmla="*/ 49695 w 553436"/>
              <a:gd name="connsiteY13" fmla="*/ 318052 h 1530626"/>
              <a:gd name="connsiteX14" fmla="*/ 39756 w 553436"/>
              <a:gd name="connsiteY14" fmla="*/ 0 h 1530626"/>
              <a:gd name="connsiteX0" fmla="*/ 39756 w 551130"/>
              <a:gd name="connsiteY0" fmla="*/ 0 h 1530626"/>
              <a:gd name="connsiteX1" fmla="*/ 159026 w 551130"/>
              <a:gd name="connsiteY1" fmla="*/ 268357 h 1530626"/>
              <a:gd name="connsiteX2" fmla="*/ 387626 w 551130"/>
              <a:gd name="connsiteY2" fmla="*/ 268357 h 1530626"/>
              <a:gd name="connsiteX3" fmla="*/ 367747 w 551130"/>
              <a:gd name="connsiteY3" fmla="*/ 49696 h 1530626"/>
              <a:gd name="connsiteX4" fmla="*/ 409180 w 551130"/>
              <a:gd name="connsiteY4" fmla="*/ 77358 h 1530626"/>
              <a:gd name="connsiteX5" fmla="*/ 450015 w 551130"/>
              <a:gd name="connsiteY5" fmla="*/ 303323 h 1530626"/>
              <a:gd name="connsiteX6" fmla="*/ 440195 w 551130"/>
              <a:gd name="connsiteY6" fmla="*/ 517553 h 1530626"/>
              <a:gd name="connsiteX7" fmla="*/ 536713 w 551130"/>
              <a:gd name="connsiteY7" fmla="*/ 1530626 h 1530626"/>
              <a:gd name="connsiteX8" fmla="*/ 79513 w 551130"/>
              <a:gd name="connsiteY8" fmla="*/ 1520687 h 1530626"/>
              <a:gd name="connsiteX9" fmla="*/ 139147 w 551130"/>
              <a:gd name="connsiteY9" fmla="*/ 695739 h 1530626"/>
              <a:gd name="connsiteX10" fmla="*/ 9939 w 551130"/>
              <a:gd name="connsiteY10" fmla="*/ 636105 h 1530626"/>
              <a:gd name="connsiteX11" fmla="*/ 0 w 551130"/>
              <a:gd name="connsiteY11" fmla="*/ 606287 h 1530626"/>
              <a:gd name="connsiteX12" fmla="*/ 109330 w 551130"/>
              <a:gd name="connsiteY12" fmla="*/ 636105 h 1530626"/>
              <a:gd name="connsiteX13" fmla="*/ 49695 w 551130"/>
              <a:gd name="connsiteY13" fmla="*/ 318052 h 1530626"/>
              <a:gd name="connsiteX14" fmla="*/ 39756 w 551130"/>
              <a:gd name="connsiteY14" fmla="*/ 0 h 1530626"/>
              <a:gd name="connsiteX0" fmla="*/ 39756 w 552204"/>
              <a:gd name="connsiteY0" fmla="*/ 0 h 1530626"/>
              <a:gd name="connsiteX1" fmla="*/ 159026 w 552204"/>
              <a:gd name="connsiteY1" fmla="*/ 268357 h 1530626"/>
              <a:gd name="connsiteX2" fmla="*/ 387626 w 552204"/>
              <a:gd name="connsiteY2" fmla="*/ 268357 h 1530626"/>
              <a:gd name="connsiteX3" fmla="*/ 367747 w 552204"/>
              <a:gd name="connsiteY3" fmla="*/ 49696 h 1530626"/>
              <a:gd name="connsiteX4" fmla="*/ 409180 w 552204"/>
              <a:gd name="connsiteY4" fmla="*/ 77358 h 1530626"/>
              <a:gd name="connsiteX5" fmla="*/ 450015 w 552204"/>
              <a:gd name="connsiteY5" fmla="*/ 303323 h 1530626"/>
              <a:gd name="connsiteX6" fmla="*/ 440195 w 552204"/>
              <a:gd name="connsiteY6" fmla="*/ 517553 h 1530626"/>
              <a:gd name="connsiteX7" fmla="*/ 536713 w 552204"/>
              <a:gd name="connsiteY7" fmla="*/ 1530626 h 1530626"/>
              <a:gd name="connsiteX8" fmla="*/ 79513 w 552204"/>
              <a:gd name="connsiteY8" fmla="*/ 1520687 h 1530626"/>
              <a:gd name="connsiteX9" fmla="*/ 139147 w 552204"/>
              <a:gd name="connsiteY9" fmla="*/ 695739 h 1530626"/>
              <a:gd name="connsiteX10" fmla="*/ 9939 w 552204"/>
              <a:gd name="connsiteY10" fmla="*/ 636105 h 1530626"/>
              <a:gd name="connsiteX11" fmla="*/ 0 w 552204"/>
              <a:gd name="connsiteY11" fmla="*/ 606287 h 1530626"/>
              <a:gd name="connsiteX12" fmla="*/ 109330 w 552204"/>
              <a:gd name="connsiteY12" fmla="*/ 636105 h 1530626"/>
              <a:gd name="connsiteX13" fmla="*/ 49695 w 552204"/>
              <a:gd name="connsiteY13" fmla="*/ 318052 h 1530626"/>
              <a:gd name="connsiteX14" fmla="*/ 39756 w 552204"/>
              <a:gd name="connsiteY14" fmla="*/ 0 h 1530626"/>
              <a:gd name="connsiteX0" fmla="*/ 39756 w 538253"/>
              <a:gd name="connsiteY0" fmla="*/ 0 h 1530626"/>
              <a:gd name="connsiteX1" fmla="*/ 159026 w 538253"/>
              <a:gd name="connsiteY1" fmla="*/ 268357 h 1530626"/>
              <a:gd name="connsiteX2" fmla="*/ 387626 w 538253"/>
              <a:gd name="connsiteY2" fmla="*/ 268357 h 1530626"/>
              <a:gd name="connsiteX3" fmla="*/ 367747 w 538253"/>
              <a:gd name="connsiteY3" fmla="*/ 49696 h 1530626"/>
              <a:gd name="connsiteX4" fmla="*/ 409180 w 538253"/>
              <a:gd name="connsiteY4" fmla="*/ 77358 h 1530626"/>
              <a:gd name="connsiteX5" fmla="*/ 450015 w 538253"/>
              <a:gd name="connsiteY5" fmla="*/ 303323 h 1530626"/>
              <a:gd name="connsiteX6" fmla="*/ 440195 w 538253"/>
              <a:gd name="connsiteY6" fmla="*/ 517553 h 1530626"/>
              <a:gd name="connsiteX7" fmla="*/ 536713 w 538253"/>
              <a:gd name="connsiteY7" fmla="*/ 1530626 h 1530626"/>
              <a:gd name="connsiteX8" fmla="*/ 79513 w 538253"/>
              <a:gd name="connsiteY8" fmla="*/ 1520687 h 1530626"/>
              <a:gd name="connsiteX9" fmla="*/ 139147 w 538253"/>
              <a:gd name="connsiteY9" fmla="*/ 695739 h 1530626"/>
              <a:gd name="connsiteX10" fmla="*/ 9939 w 538253"/>
              <a:gd name="connsiteY10" fmla="*/ 636105 h 1530626"/>
              <a:gd name="connsiteX11" fmla="*/ 0 w 538253"/>
              <a:gd name="connsiteY11" fmla="*/ 606287 h 1530626"/>
              <a:gd name="connsiteX12" fmla="*/ 109330 w 538253"/>
              <a:gd name="connsiteY12" fmla="*/ 636105 h 1530626"/>
              <a:gd name="connsiteX13" fmla="*/ 49695 w 538253"/>
              <a:gd name="connsiteY13" fmla="*/ 318052 h 1530626"/>
              <a:gd name="connsiteX14" fmla="*/ 39756 w 538253"/>
              <a:gd name="connsiteY14" fmla="*/ 0 h 1530626"/>
              <a:gd name="connsiteX0" fmla="*/ 39756 w 538401"/>
              <a:gd name="connsiteY0" fmla="*/ 0 h 1530626"/>
              <a:gd name="connsiteX1" fmla="*/ 159026 w 538401"/>
              <a:gd name="connsiteY1" fmla="*/ 268357 h 1530626"/>
              <a:gd name="connsiteX2" fmla="*/ 387626 w 538401"/>
              <a:gd name="connsiteY2" fmla="*/ 268357 h 1530626"/>
              <a:gd name="connsiteX3" fmla="*/ 367747 w 538401"/>
              <a:gd name="connsiteY3" fmla="*/ 49696 h 1530626"/>
              <a:gd name="connsiteX4" fmla="*/ 409180 w 538401"/>
              <a:gd name="connsiteY4" fmla="*/ 77358 h 1530626"/>
              <a:gd name="connsiteX5" fmla="*/ 450015 w 538401"/>
              <a:gd name="connsiteY5" fmla="*/ 303323 h 1530626"/>
              <a:gd name="connsiteX6" fmla="*/ 451211 w 538401"/>
              <a:gd name="connsiteY6" fmla="*/ 611197 h 1530626"/>
              <a:gd name="connsiteX7" fmla="*/ 536713 w 538401"/>
              <a:gd name="connsiteY7" fmla="*/ 1530626 h 1530626"/>
              <a:gd name="connsiteX8" fmla="*/ 79513 w 538401"/>
              <a:gd name="connsiteY8" fmla="*/ 1520687 h 1530626"/>
              <a:gd name="connsiteX9" fmla="*/ 139147 w 538401"/>
              <a:gd name="connsiteY9" fmla="*/ 695739 h 1530626"/>
              <a:gd name="connsiteX10" fmla="*/ 9939 w 538401"/>
              <a:gd name="connsiteY10" fmla="*/ 636105 h 1530626"/>
              <a:gd name="connsiteX11" fmla="*/ 0 w 538401"/>
              <a:gd name="connsiteY11" fmla="*/ 606287 h 1530626"/>
              <a:gd name="connsiteX12" fmla="*/ 109330 w 538401"/>
              <a:gd name="connsiteY12" fmla="*/ 636105 h 1530626"/>
              <a:gd name="connsiteX13" fmla="*/ 49695 w 538401"/>
              <a:gd name="connsiteY13" fmla="*/ 318052 h 1530626"/>
              <a:gd name="connsiteX14" fmla="*/ 39756 w 538401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39756 w 539298"/>
              <a:gd name="connsiteY14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43588 w 539298"/>
              <a:gd name="connsiteY14" fmla="*/ 126455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49695 w 539298"/>
              <a:gd name="connsiteY13" fmla="*/ 318052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387626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35076 w 539298"/>
              <a:gd name="connsiteY13" fmla="*/ 268476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21554 w 539298"/>
              <a:gd name="connsiteY14" fmla="*/ 13532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09330 w 539298"/>
              <a:gd name="connsiteY12" fmla="*/ 636105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9756 w 539298"/>
              <a:gd name="connsiteY0" fmla="*/ 0 h 1530626"/>
              <a:gd name="connsiteX1" fmla="*/ 159026 w 539298"/>
              <a:gd name="connsiteY1" fmla="*/ 268357 h 1530626"/>
              <a:gd name="connsiteX2" fmla="*/ 406905 w 539298"/>
              <a:gd name="connsiteY2" fmla="*/ 268357 h 1530626"/>
              <a:gd name="connsiteX3" fmla="*/ 367747 w 539298"/>
              <a:gd name="connsiteY3" fmla="*/ 49696 h 1530626"/>
              <a:gd name="connsiteX4" fmla="*/ 409180 w 539298"/>
              <a:gd name="connsiteY4" fmla="*/ 77358 h 1530626"/>
              <a:gd name="connsiteX5" fmla="*/ 450015 w 539298"/>
              <a:gd name="connsiteY5" fmla="*/ 303323 h 1530626"/>
              <a:gd name="connsiteX6" fmla="*/ 451211 w 539298"/>
              <a:gd name="connsiteY6" fmla="*/ 611197 h 1530626"/>
              <a:gd name="connsiteX7" fmla="*/ 536713 w 539298"/>
              <a:gd name="connsiteY7" fmla="*/ 1530626 h 1530626"/>
              <a:gd name="connsiteX8" fmla="*/ 79513 w 539298"/>
              <a:gd name="connsiteY8" fmla="*/ 1520687 h 1530626"/>
              <a:gd name="connsiteX9" fmla="*/ 139147 w 539298"/>
              <a:gd name="connsiteY9" fmla="*/ 695739 h 1530626"/>
              <a:gd name="connsiteX10" fmla="*/ 9939 w 539298"/>
              <a:gd name="connsiteY10" fmla="*/ 636105 h 1530626"/>
              <a:gd name="connsiteX11" fmla="*/ 0 w 539298"/>
              <a:gd name="connsiteY11" fmla="*/ 606287 h 1530626"/>
              <a:gd name="connsiteX12" fmla="*/ 123101 w 539298"/>
              <a:gd name="connsiteY12" fmla="*/ 649876 h 1530626"/>
              <a:gd name="connsiteX13" fmla="*/ 124059 w 539298"/>
              <a:gd name="connsiteY13" fmla="*/ 279493 h 1530626"/>
              <a:gd name="connsiteX14" fmla="*/ 13292 w 539298"/>
              <a:gd name="connsiteY14" fmla="*/ 16286 h 1530626"/>
              <a:gd name="connsiteX15" fmla="*/ 39756 w 539298"/>
              <a:gd name="connsiteY15" fmla="*/ 0 h 1530626"/>
              <a:gd name="connsiteX0" fmla="*/ 34248 w 533790"/>
              <a:gd name="connsiteY0" fmla="*/ 0 h 1530626"/>
              <a:gd name="connsiteX1" fmla="*/ 153518 w 533790"/>
              <a:gd name="connsiteY1" fmla="*/ 268357 h 1530626"/>
              <a:gd name="connsiteX2" fmla="*/ 401397 w 533790"/>
              <a:gd name="connsiteY2" fmla="*/ 268357 h 1530626"/>
              <a:gd name="connsiteX3" fmla="*/ 362239 w 533790"/>
              <a:gd name="connsiteY3" fmla="*/ 49696 h 1530626"/>
              <a:gd name="connsiteX4" fmla="*/ 403672 w 533790"/>
              <a:gd name="connsiteY4" fmla="*/ 77358 h 1530626"/>
              <a:gd name="connsiteX5" fmla="*/ 444507 w 533790"/>
              <a:gd name="connsiteY5" fmla="*/ 303323 h 1530626"/>
              <a:gd name="connsiteX6" fmla="*/ 445703 w 533790"/>
              <a:gd name="connsiteY6" fmla="*/ 611197 h 1530626"/>
              <a:gd name="connsiteX7" fmla="*/ 531205 w 533790"/>
              <a:gd name="connsiteY7" fmla="*/ 1530626 h 1530626"/>
              <a:gd name="connsiteX8" fmla="*/ 74005 w 533790"/>
              <a:gd name="connsiteY8" fmla="*/ 1520687 h 1530626"/>
              <a:gd name="connsiteX9" fmla="*/ 133639 w 533790"/>
              <a:gd name="connsiteY9" fmla="*/ 695739 h 1530626"/>
              <a:gd name="connsiteX10" fmla="*/ 4431 w 533790"/>
              <a:gd name="connsiteY10" fmla="*/ 636105 h 1530626"/>
              <a:gd name="connsiteX11" fmla="*/ 0 w 533790"/>
              <a:gd name="connsiteY11" fmla="*/ 683405 h 1530626"/>
              <a:gd name="connsiteX12" fmla="*/ 117593 w 533790"/>
              <a:gd name="connsiteY12" fmla="*/ 649876 h 1530626"/>
              <a:gd name="connsiteX13" fmla="*/ 118551 w 533790"/>
              <a:gd name="connsiteY13" fmla="*/ 279493 h 1530626"/>
              <a:gd name="connsiteX14" fmla="*/ 7784 w 533790"/>
              <a:gd name="connsiteY14" fmla="*/ 16286 h 1530626"/>
              <a:gd name="connsiteX15" fmla="*/ 34248 w 53379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9340 w 543130"/>
              <a:gd name="connsiteY11" fmla="*/ 683405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43588 w 543130"/>
              <a:gd name="connsiteY0" fmla="*/ 0 h 1530626"/>
              <a:gd name="connsiteX1" fmla="*/ 162858 w 543130"/>
              <a:gd name="connsiteY1" fmla="*/ 268357 h 1530626"/>
              <a:gd name="connsiteX2" fmla="*/ 410737 w 543130"/>
              <a:gd name="connsiteY2" fmla="*/ 268357 h 1530626"/>
              <a:gd name="connsiteX3" fmla="*/ 371579 w 543130"/>
              <a:gd name="connsiteY3" fmla="*/ 49696 h 1530626"/>
              <a:gd name="connsiteX4" fmla="*/ 413012 w 543130"/>
              <a:gd name="connsiteY4" fmla="*/ 77358 h 1530626"/>
              <a:gd name="connsiteX5" fmla="*/ 453847 w 543130"/>
              <a:gd name="connsiteY5" fmla="*/ 303323 h 1530626"/>
              <a:gd name="connsiteX6" fmla="*/ 455043 w 543130"/>
              <a:gd name="connsiteY6" fmla="*/ 611197 h 1530626"/>
              <a:gd name="connsiteX7" fmla="*/ 540545 w 543130"/>
              <a:gd name="connsiteY7" fmla="*/ 1530626 h 1530626"/>
              <a:gd name="connsiteX8" fmla="*/ 83345 w 543130"/>
              <a:gd name="connsiteY8" fmla="*/ 1520687 h 1530626"/>
              <a:gd name="connsiteX9" fmla="*/ 142979 w 543130"/>
              <a:gd name="connsiteY9" fmla="*/ 695739 h 1530626"/>
              <a:gd name="connsiteX10" fmla="*/ 0 w 543130"/>
              <a:gd name="connsiteY10" fmla="*/ 721486 h 1530626"/>
              <a:gd name="connsiteX11" fmla="*/ 6586 w 543130"/>
              <a:gd name="connsiteY11" fmla="*/ 661371 h 1530626"/>
              <a:gd name="connsiteX12" fmla="*/ 126933 w 543130"/>
              <a:gd name="connsiteY12" fmla="*/ 649876 h 1530626"/>
              <a:gd name="connsiteX13" fmla="*/ 127891 w 543130"/>
              <a:gd name="connsiteY13" fmla="*/ 279493 h 1530626"/>
              <a:gd name="connsiteX14" fmla="*/ 17124 w 543130"/>
              <a:gd name="connsiteY14" fmla="*/ 16286 h 1530626"/>
              <a:gd name="connsiteX15" fmla="*/ 43588 w 543130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51242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91608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79842 w 551393"/>
              <a:gd name="connsiteY3" fmla="*/ 49696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0626"/>
              <a:gd name="connsiteX1" fmla="*/ 171121 w 551393"/>
              <a:gd name="connsiteY1" fmla="*/ 268357 h 1530626"/>
              <a:gd name="connsiteX2" fmla="*/ 419000 w 551393"/>
              <a:gd name="connsiteY2" fmla="*/ 268357 h 1530626"/>
              <a:gd name="connsiteX3" fmla="*/ 382596 w 551393"/>
              <a:gd name="connsiteY3" fmla="*/ 66221 h 1530626"/>
              <a:gd name="connsiteX4" fmla="*/ 421275 w 551393"/>
              <a:gd name="connsiteY4" fmla="*/ 77358 h 1530626"/>
              <a:gd name="connsiteX5" fmla="*/ 462110 w 551393"/>
              <a:gd name="connsiteY5" fmla="*/ 303323 h 1530626"/>
              <a:gd name="connsiteX6" fmla="*/ 463306 w 551393"/>
              <a:gd name="connsiteY6" fmla="*/ 611197 h 1530626"/>
              <a:gd name="connsiteX7" fmla="*/ 548808 w 551393"/>
              <a:gd name="connsiteY7" fmla="*/ 1530626 h 1530626"/>
              <a:gd name="connsiteX8" fmla="*/ 64066 w 551393"/>
              <a:gd name="connsiteY8" fmla="*/ 1520687 h 1530626"/>
              <a:gd name="connsiteX9" fmla="*/ 134717 w 551393"/>
              <a:gd name="connsiteY9" fmla="*/ 695739 h 1530626"/>
              <a:gd name="connsiteX10" fmla="*/ 0 w 551393"/>
              <a:gd name="connsiteY10" fmla="*/ 696698 h 1530626"/>
              <a:gd name="connsiteX11" fmla="*/ 14849 w 551393"/>
              <a:gd name="connsiteY11" fmla="*/ 661371 h 1530626"/>
              <a:gd name="connsiteX12" fmla="*/ 135196 w 551393"/>
              <a:gd name="connsiteY12" fmla="*/ 649876 h 1530626"/>
              <a:gd name="connsiteX13" fmla="*/ 136154 w 551393"/>
              <a:gd name="connsiteY13" fmla="*/ 279493 h 1530626"/>
              <a:gd name="connsiteX14" fmla="*/ 25387 w 551393"/>
              <a:gd name="connsiteY14" fmla="*/ 16286 h 1530626"/>
              <a:gd name="connsiteX15" fmla="*/ 51851 w 551393"/>
              <a:gd name="connsiteY15" fmla="*/ 0 h 1530626"/>
              <a:gd name="connsiteX0" fmla="*/ 51851 w 551393"/>
              <a:gd name="connsiteY0" fmla="*/ 0 h 1537213"/>
              <a:gd name="connsiteX1" fmla="*/ 171121 w 551393"/>
              <a:gd name="connsiteY1" fmla="*/ 268357 h 1537213"/>
              <a:gd name="connsiteX2" fmla="*/ 419000 w 551393"/>
              <a:gd name="connsiteY2" fmla="*/ 268357 h 1537213"/>
              <a:gd name="connsiteX3" fmla="*/ 382596 w 551393"/>
              <a:gd name="connsiteY3" fmla="*/ 66221 h 1537213"/>
              <a:gd name="connsiteX4" fmla="*/ 421275 w 551393"/>
              <a:gd name="connsiteY4" fmla="*/ 77358 h 1537213"/>
              <a:gd name="connsiteX5" fmla="*/ 462110 w 551393"/>
              <a:gd name="connsiteY5" fmla="*/ 303323 h 1537213"/>
              <a:gd name="connsiteX6" fmla="*/ 463306 w 551393"/>
              <a:gd name="connsiteY6" fmla="*/ 611197 h 1537213"/>
              <a:gd name="connsiteX7" fmla="*/ 548808 w 551393"/>
              <a:gd name="connsiteY7" fmla="*/ 1530626 h 1537213"/>
              <a:gd name="connsiteX8" fmla="*/ 64066 w 551393"/>
              <a:gd name="connsiteY8" fmla="*/ 1537213 h 1537213"/>
              <a:gd name="connsiteX9" fmla="*/ 134717 w 551393"/>
              <a:gd name="connsiteY9" fmla="*/ 695739 h 1537213"/>
              <a:gd name="connsiteX10" fmla="*/ 0 w 551393"/>
              <a:gd name="connsiteY10" fmla="*/ 696698 h 1537213"/>
              <a:gd name="connsiteX11" fmla="*/ 14849 w 551393"/>
              <a:gd name="connsiteY11" fmla="*/ 661371 h 1537213"/>
              <a:gd name="connsiteX12" fmla="*/ 135196 w 551393"/>
              <a:gd name="connsiteY12" fmla="*/ 649876 h 1537213"/>
              <a:gd name="connsiteX13" fmla="*/ 136154 w 551393"/>
              <a:gd name="connsiteY13" fmla="*/ 279493 h 1537213"/>
              <a:gd name="connsiteX14" fmla="*/ 25387 w 551393"/>
              <a:gd name="connsiteY14" fmla="*/ 16286 h 1537213"/>
              <a:gd name="connsiteX15" fmla="*/ 51851 w 551393"/>
              <a:gd name="connsiteY15" fmla="*/ 0 h 153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1393" h="1537213">
                <a:moveTo>
                  <a:pt x="51851" y="0"/>
                </a:moveTo>
                <a:lnTo>
                  <a:pt x="171121" y="268357"/>
                </a:lnTo>
                <a:lnTo>
                  <a:pt x="419000" y="268357"/>
                </a:lnTo>
                <a:lnTo>
                  <a:pt x="382596" y="66221"/>
                </a:lnTo>
                <a:lnTo>
                  <a:pt x="421275" y="77358"/>
                </a:lnTo>
                <a:lnTo>
                  <a:pt x="462110" y="303323"/>
                </a:lnTo>
                <a:cubicBezTo>
                  <a:pt x="472788" y="369344"/>
                  <a:pt x="473644" y="522324"/>
                  <a:pt x="463306" y="611197"/>
                </a:cubicBezTo>
                <a:cubicBezTo>
                  <a:pt x="502543" y="961722"/>
                  <a:pt x="564854" y="1265204"/>
                  <a:pt x="548808" y="1530626"/>
                </a:cubicBezTo>
                <a:lnTo>
                  <a:pt x="64066" y="1537213"/>
                </a:lnTo>
                <a:lnTo>
                  <a:pt x="134717" y="695739"/>
                </a:lnTo>
                <a:lnTo>
                  <a:pt x="0" y="696698"/>
                </a:lnTo>
                <a:lnTo>
                  <a:pt x="14849" y="661371"/>
                </a:lnTo>
                <a:lnTo>
                  <a:pt x="135196" y="649876"/>
                </a:lnTo>
                <a:cubicBezTo>
                  <a:pt x="135515" y="526415"/>
                  <a:pt x="135835" y="402954"/>
                  <a:pt x="136154" y="279493"/>
                </a:cubicBezTo>
                <a:lnTo>
                  <a:pt x="25387" y="16286"/>
                </a:lnTo>
                <a:lnTo>
                  <a:pt x="5185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31726-1EAE-40B0-B620-41FEF0406411}"/>
              </a:ext>
            </a:extLst>
          </p:cNvPr>
          <p:cNvCxnSpPr>
            <a:cxnSpLocks/>
          </p:cNvCxnSpPr>
          <p:nvPr/>
        </p:nvCxnSpPr>
        <p:spPr>
          <a:xfrm>
            <a:off x="0" y="469458"/>
            <a:ext cx="27908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6DAC51-E01D-484C-B69C-CA0EC3886008}"/>
              </a:ext>
            </a:extLst>
          </p:cNvPr>
          <p:cNvGrpSpPr/>
          <p:nvPr/>
        </p:nvGrpSpPr>
        <p:grpSpPr>
          <a:xfrm>
            <a:off x="597820" y="443746"/>
            <a:ext cx="1595184" cy="1395672"/>
            <a:chOff x="816657" y="415244"/>
            <a:chExt cx="3074373" cy="2689860"/>
          </a:xfrm>
          <a:solidFill>
            <a:schemeClr val="accent1">
              <a:lumMod val="20000"/>
              <a:lumOff val="80000"/>
            </a:schemeClr>
          </a:solidFill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AF5AC-9819-47B9-BCCF-648558BE1747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8F314AF-5129-401F-AC9F-11E726A07D97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BDB8F9-FCC3-4A3A-9018-80B3B525263B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1A9296A-9838-4D46-920E-6E633AA936C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113F410-3823-4D87-9139-7BAB2DE564EE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0D68BC1-B386-4BFD-BF44-B0114410FEC1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0E8AAEA-6237-49F5-9465-AE37BA12BABD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6664059-7407-4B8B-8AFC-D9866FF2945B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E1C716F-6CF0-4CEC-9DD0-63D2C7AB768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7468CC-5AAA-49F6-9D8C-5C743518DA08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grp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AB3B993-7FC7-4C35-8900-AB076B7CA9B2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89205162-2A87-4120-9961-3C3F42F91540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EFCE1D3-5244-49DE-94FB-55EACF2B50B9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3F173E-558F-4B78-809C-BE6234EDC426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5CCA54F-C814-4612-84B0-84DBE1A150AB}"/>
              </a:ext>
            </a:extLst>
          </p:cNvPr>
          <p:cNvSpPr/>
          <p:nvPr userDrawn="1"/>
        </p:nvSpPr>
        <p:spPr>
          <a:xfrm>
            <a:off x="2695574" y="2208163"/>
            <a:ext cx="1255610" cy="4387835"/>
          </a:xfrm>
          <a:custGeom>
            <a:avLst/>
            <a:gdLst>
              <a:gd name="connsiteX0" fmla="*/ 906841 w 1255610"/>
              <a:gd name="connsiteY0" fmla="*/ 1086668 h 4387835"/>
              <a:gd name="connsiteX1" fmla="*/ 928614 w 1255610"/>
              <a:gd name="connsiteY1" fmla="*/ 1086668 h 4387835"/>
              <a:gd name="connsiteX2" fmla="*/ 950677 w 1255610"/>
              <a:gd name="connsiteY2" fmla="*/ 1108731 h 4387835"/>
              <a:gd name="connsiteX3" fmla="*/ 950677 w 1255610"/>
              <a:gd name="connsiteY3" fmla="*/ 1140170 h 4387835"/>
              <a:gd name="connsiteX4" fmla="*/ 982653 w 1255610"/>
              <a:gd name="connsiteY4" fmla="*/ 1143393 h 4387835"/>
              <a:gd name="connsiteX5" fmla="*/ 1239880 w 1255610"/>
              <a:gd name="connsiteY5" fmla="*/ 1459001 h 4387835"/>
              <a:gd name="connsiteX6" fmla="*/ 1237593 w 1255610"/>
              <a:gd name="connsiteY6" fmla="*/ 1481687 h 4387835"/>
              <a:gd name="connsiteX7" fmla="*/ 597863 w 1255610"/>
              <a:gd name="connsiteY7" fmla="*/ 1481687 h 4387835"/>
              <a:gd name="connsiteX8" fmla="*/ 595576 w 1255610"/>
              <a:gd name="connsiteY8" fmla="*/ 1459001 h 4387835"/>
              <a:gd name="connsiteX9" fmla="*/ 852803 w 1255610"/>
              <a:gd name="connsiteY9" fmla="*/ 1143393 h 4387835"/>
              <a:gd name="connsiteX10" fmla="*/ 884778 w 1255610"/>
              <a:gd name="connsiteY10" fmla="*/ 1140170 h 4387835"/>
              <a:gd name="connsiteX11" fmla="*/ 884778 w 1255610"/>
              <a:gd name="connsiteY11" fmla="*/ 1108731 h 4387835"/>
              <a:gd name="connsiteX12" fmla="*/ 906841 w 1255610"/>
              <a:gd name="connsiteY12" fmla="*/ 1086668 h 4387835"/>
              <a:gd name="connsiteX13" fmla="*/ 0 w 1255610"/>
              <a:gd name="connsiteY13" fmla="*/ 0 h 4387835"/>
              <a:gd name="connsiteX14" fmla="*/ 19601 w 1255610"/>
              <a:gd name="connsiteY14" fmla="*/ 4859 h 4387835"/>
              <a:gd name="connsiteX15" fmla="*/ 115080 w 1255610"/>
              <a:gd name="connsiteY15" fmla="*/ 40050 h 4387835"/>
              <a:gd name="connsiteX16" fmla="*/ 155619 w 1255610"/>
              <a:gd name="connsiteY16" fmla="*/ 97961 h 4387835"/>
              <a:gd name="connsiteX17" fmla="*/ 132455 w 1255610"/>
              <a:gd name="connsiteY17" fmla="*/ 632666 h 4387835"/>
              <a:gd name="connsiteX18" fmla="*/ 95777 w 1255610"/>
              <a:gd name="connsiteY18" fmla="*/ 763929 h 4387835"/>
              <a:gd name="connsiteX19" fmla="*/ 78405 w 1255610"/>
              <a:gd name="connsiteY19" fmla="*/ 789022 h 4387835"/>
              <a:gd name="connsiteX20" fmla="*/ 6981 w 1255610"/>
              <a:gd name="connsiteY20" fmla="*/ 883610 h 4387835"/>
              <a:gd name="connsiteX21" fmla="*/ 5052 w 1255610"/>
              <a:gd name="connsiteY21" fmla="*/ 883610 h 4387835"/>
              <a:gd name="connsiteX22" fmla="*/ 134384 w 1255610"/>
              <a:gd name="connsiteY22" fmla="*/ 1047688 h 4387835"/>
              <a:gd name="connsiteX23" fmla="*/ 250204 w 1255610"/>
              <a:gd name="connsiteY23" fmla="*/ 1472362 h 4387835"/>
              <a:gd name="connsiteX24" fmla="*/ 530104 w 1255610"/>
              <a:gd name="connsiteY24" fmla="*/ 1673117 h 4387835"/>
              <a:gd name="connsiteX25" fmla="*/ 734720 w 1255610"/>
              <a:gd name="connsiteY25" fmla="*/ 1607486 h 4387835"/>
              <a:gd name="connsiteX26" fmla="*/ 580293 w 1255610"/>
              <a:gd name="connsiteY26" fmla="*/ 1514830 h 4387835"/>
              <a:gd name="connsiteX27" fmla="*/ 1196071 w 1255610"/>
              <a:gd name="connsiteY27" fmla="*/ 1507108 h 4387835"/>
              <a:gd name="connsiteX28" fmla="*/ 1207653 w 1255610"/>
              <a:gd name="connsiteY28" fmla="*/ 1568879 h 4387835"/>
              <a:gd name="connsiteX29" fmla="*/ 1093764 w 1255610"/>
              <a:gd name="connsiteY29" fmla="*/ 1609417 h 4387835"/>
              <a:gd name="connsiteX30" fmla="*/ 993386 w 1255610"/>
              <a:gd name="connsiteY30" fmla="*/ 1638371 h 4387835"/>
              <a:gd name="connsiteX31" fmla="*/ 346721 w 1255610"/>
              <a:gd name="connsiteY31" fmla="*/ 1868083 h 4387835"/>
              <a:gd name="connsiteX32" fmla="*/ 232832 w 1255610"/>
              <a:gd name="connsiteY32" fmla="*/ 2061117 h 4387835"/>
              <a:gd name="connsiteX33" fmla="*/ 296532 w 1255610"/>
              <a:gd name="connsiteY33" fmla="*/ 3126664 h 4387835"/>
              <a:gd name="connsiteX34" fmla="*/ 215458 w 1255610"/>
              <a:gd name="connsiteY34" fmla="*/ 3215459 h 4387835"/>
              <a:gd name="connsiteX35" fmla="*/ 192294 w 1255610"/>
              <a:gd name="connsiteY35" fmla="*/ 3292673 h 4387835"/>
              <a:gd name="connsiteX36" fmla="*/ 165269 w 1255610"/>
              <a:gd name="connsiteY36" fmla="*/ 3728930 h 4387835"/>
              <a:gd name="connsiteX37" fmla="*/ 319696 w 1255610"/>
              <a:gd name="connsiteY37" fmla="*/ 4271354 h 4387835"/>
              <a:gd name="connsiteX38" fmla="*/ 373746 w 1255610"/>
              <a:gd name="connsiteY38" fmla="*/ 4362081 h 4387835"/>
              <a:gd name="connsiteX39" fmla="*/ 273368 w 1255610"/>
              <a:gd name="connsiteY39" fmla="*/ 4387174 h 4387835"/>
              <a:gd name="connsiteX40" fmla="*/ 28216 w 1255610"/>
              <a:gd name="connsiteY40" fmla="*/ 4292589 h 4387835"/>
              <a:gd name="connsiteX41" fmla="*/ 0 w 1255610"/>
              <a:gd name="connsiteY41" fmla="*/ 4279023 h 438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55610" h="4387835">
                <a:moveTo>
                  <a:pt x="906841" y="1086668"/>
                </a:moveTo>
                <a:lnTo>
                  <a:pt x="928614" y="1086668"/>
                </a:lnTo>
                <a:cubicBezTo>
                  <a:pt x="940800" y="1086668"/>
                  <a:pt x="950677" y="1096545"/>
                  <a:pt x="950677" y="1108731"/>
                </a:cubicBezTo>
                <a:lnTo>
                  <a:pt x="950677" y="1140170"/>
                </a:lnTo>
                <a:lnTo>
                  <a:pt x="982653" y="1143393"/>
                </a:lnTo>
                <a:cubicBezTo>
                  <a:pt x="1129452" y="1173433"/>
                  <a:pt x="1239880" y="1303320"/>
                  <a:pt x="1239880" y="1459001"/>
                </a:cubicBezTo>
                <a:lnTo>
                  <a:pt x="1237593" y="1481687"/>
                </a:lnTo>
                <a:lnTo>
                  <a:pt x="597863" y="1481687"/>
                </a:lnTo>
                <a:lnTo>
                  <a:pt x="595576" y="1459001"/>
                </a:lnTo>
                <a:cubicBezTo>
                  <a:pt x="595576" y="1303320"/>
                  <a:pt x="706004" y="1173433"/>
                  <a:pt x="852803" y="1143393"/>
                </a:cubicBezTo>
                <a:lnTo>
                  <a:pt x="884778" y="1140170"/>
                </a:lnTo>
                <a:lnTo>
                  <a:pt x="884778" y="1108731"/>
                </a:lnTo>
                <a:cubicBezTo>
                  <a:pt x="884778" y="1096545"/>
                  <a:pt x="894655" y="1086668"/>
                  <a:pt x="906841" y="1086668"/>
                </a:cubicBezTo>
                <a:close/>
                <a:moveTo>
                  <a:pt x="0" y="0"/>
                </a:moveTo>
                <a:lnTo>
                  <a:pt x="19601" y="4859"/>
                </a:lnTo>
                <a:cubicBezTo>
                  <a:pt x="46991" y="14104"/>
                  <a:pt x="78525" y="26297"/>
                  <a:pt x="115080" y="40050"/>
                </a:cubicBezTo>
                <a:cubicBezTo>
                  <a:pt x="144037" y="51632"/>
                  <a:pt x="159479" y="69006"/>
                  <a:pt x="155619" y="97961"/>
                </a:cubicBezTo>
                <a:cubicBezTo>
                  <a:pt x="134384" y="279412"/>
                  <a:pt x="186504" y="422258"/>
                  <a:pt x="132455" y="632666"/>
                </a:cubicBezTo>
                <a:cubicBezTo>
                  <a:pt x="126663" y="677062"/>
                  <a:pt x="128594" y="721461"/>
                  <a:pt x="95777" y="763929"/>
                </a:cubicBezTo>
                <a:cubicBezTo>
                  <a:pt x="89987" y="771650"/>
                  <a:pt x="84195" y="781301"/>
                  <a:pt x="78405" y="789022"/>
                </a:cubicBezTo>
                <a:cubicBezTo>
                  <a:pt x="59102" y="825700"/>
                  <a:pt x="10842" y="856585"/>
                  <a:pt x="6981" y="883610"/>
                </a:cubicBezTo>
                <a:cubicBezTo>
                  <a:pt x="6981" y="883610"/>
                  <a:pt x="5052" y="883610"/>
                  <a:pt x="5052" y="883610"/>
                </a:cubicBezTo>
                <a:cubicBezTo>
                  <a:pt x="-740" y="949241"/>
                  <a:pt x="8913" y="1014873"/>
                  <a:pt x="134384" y="1047688"/>
                </a:cubicBezTo>
                <a:cubicBezTo>
                  <a:pt x="331279" y="1097876"/>
                  <a:pt x="259857" y="1304424"/>
                  <a:pt x="250204" y="1472362"/>
                </a:cubicBezTo>
                <a:cubicBezTo>
                  <a:pt x="232832" y="1742610"/>
                  <a:pt x="261786" y="1713656"/>
                  <a:pt x="530104" y="1673117"/>
                </a:cubicBezTo>
                <a:cubicBezTo>
                  <a:pt x="605387" y="1661535"/>
                  <a:pt x="672950" y="1686631"/>
                  <a:pt x="734720" y="1607486"/>
                </a:cubicBezTo>
                <a:cubicBezTo>
                  <a:pt x="701904" y="1553436"/>
                  <a:pt x="626621" y="1619068"/>
                  <a:pt x="580293" y="1514830"/>
                </a:cubicBezTo>
                <a:cubicBezTo>
                  <a:pt x="726999" y="1514830"/>
                  <a:pt x="1087972" y="1512900"/>
                  <a:pt x="1196071" y="1507108"/>
                </a:cubicBezTo>
                <a:cubicBezTo>
                  <a:pt x="1252051" y="1505179"/>
                  <a:pt x="1290658" y="1526412"/>
                  <a:pt x="1207653" y="1568879"/>
                </a:cubicBezTo>
                <a:cubicBezTo>
                  <a:pt x="1132370" y="1590114"/>
                  <a:pt x="1163256" y="1555368"/>
                  <a:pt x="1093764" y="1609417"/>
                </a:cubicBezTo>
                <a:cubicBezTo>
                  <a:pt x="1066739" y="1638371"/>
                  <a:pt x="1035853" y="1642232"/>
                  <a:pt x="993386" y="1638371"/>
                </a:cubicBezTo>
                <a:cubicBezTo>
                  <a:pt x="792631" y="1740680"/>
                  <a:pt x="564851" y="1823684"/>
                  <a:pt x="346721" y="1868083"/>
                </a:cubicBezTo>
                <a:cubicBezTo>
                  <a:pt x="232832" y="1889315"/>
                  <a:pt x="217389" y="1943365"/>
                  <a:pt x="232832" y="2061117"/>
                </a:cubicBezTo>
                <a:cubicBezTo>
                  <a:pt x="275300" y="2395064"/>
                  <a:pt x="296532" y="2790785"/>
                  <a:pt x="296532" y="3126664"/>
                </a:cubicBezTo>
                <a:cubicBezTo>
                  <a:pt x="296532" y="3180713"/>
                  <a:pt x="263718" y="3178782"/>
                  <a:pt x="215458" y="3215459"/>
                </a:cubicBezTo>
                <a:cubicBezTo>
                  <a:pt x="213529" y="3242484"/>
                  <a:pt x="194225" y="3267578"/>
                  <a:pt x="192294" y="3292673"/>
                </a:cubicBezTo>
                <a:cubicBezTo>
                  <a:pt x="186504" y="3439379"/>
                  <a:pt x="180712" y="3584153"/>
                  <a:pt x="165269" y="3728930"/>
                </a:cubicBezTo>
                <a:cubicBezTo>
                  <a:pt x="140176" y="3954778"/>
                  <a:pt x="86126" y="4109205"/>
                  <a:pt x="319696" y="4271354"/>
                </a:cubicBezTo>
                <a:cubicBezTo>
                  <a:pt x="348653" y="4290657"/>
                  <a:pt x="393049" y="4319614"/>
                  <a:pt x="373746" y="4362081"/>
                </a:cubicBezTo>
                <a:cubicBezTo>
                  <a:pt x="356374" y="4400688"/>
                  <a:pt x="308114" y="4383316"/>
                  <a:pt x="273368" y="4387174"/>
                </a:cubicBezTo>
                <a:cubicBezTo>
                  <a:pt x="155619" y="4396827"/>
                  <a:pt x="142105" y="4290657"/>
                  <a:pt x="28216" y="4292589"/>
                </a:cubicBezTo>
                <a:lnTo>
                  <a:pt x="0" y="4279023"/>
                </a:ln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accent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5C4CF52-4FC9-4897-9919-48A24ADE6677}"/>
              </a:ext>
            </a:extLst>
          </p:cNvPr>
          <p:cNvSpPr/>
          <p:nvPr userDrawn="1"/>
        </p:nvSpPr>
        <p:spPr>
          <a:xfrm>
            <a:off x="2695574" y="3248470"/>
            <a:ext cx="296134" cy="1813473"/>
          </a:xfrm>
          <a:custGeom>
            <a:avLst/>
            <a:gdLst>
              <a:gd name="connsiteX0" fmla="*/ 87559 w 296134"/>
              <a:gd name="connsiteY0" fmla="*/ 0 h 1813473"/>
              <a:gd name="connsiteX1" fmla="*/ 135353 w 296134"/>
              <a:gd name="connsiteY1" fmla="*/ 13762 h 1813473"/>
              <a:gd name="connsiteX2" fmla="*/ 185810 w 296134"/>
              <a:gd name="connsiteY2" fmla="*/ 292975 h 1813473"/>
              <a:gd name="connsiteX3" fmla="*/ 187288 w 296134"/>
              <a:gd name="connsiteY3" fmla="*/ 673400 h 1813473"/>
              <a:gd name="connsiteX4" fmla="*/ 292939 w 296134"/>
              <a:gd name="connsiteY4" fmla="*/ 1809492 h 1813473"/>
              <a:gd name="connsiteX5" fmla="*/ 0 w 296134"/>
              <a:gd name="connsiteY5" fmla="*/ 1813473 h 1813473"/>
              <a:gd name="connsiteX6" fmla="*/ 0 w 296134"/>
              <a:gd name="connsiteY6" fmla="*/ 249769 h 1813473"/>
              <a:gd name="connsiteX7" fmla="*/ 132542 w 296134"/>
              <a:gd name="connsiteY7" fmla="*/ 249769 h 1813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134" h="1813473">
                <a:moveTo>
                  <a:pt x="87559" y="0"/>
                </a:moveTo>
                <a:lnTo>
                  <a:pt x="135353" y="13762"/>
                </a:lnTo>
                <a:lnTo>
                  <a:pt x="185810" y="292975"/>
                </a:lnTo>
                <a:cubicBezTo>
                  <a:pt x="199005" y="374554"/>
                  <a:pt x="200062" y="563584"/>
                  <a:pt x="187288" y="673400"/>
                </a:cubicBezTo>
                <a:cubicBezTo>
                  <a:pt x="235772" y="1106526"/>
                  <a:pt x="312766" y="1481523"/>
                  <a:pt x="292939" y="1809492"/>
                </a:cubicBezTo>
                <a:lnTo>
                  <a:pt x="0" y="1813473"/>
                </a:lnTo>
                <a:lnTo>
                  <a:pt x="0" y="249769"/>
                </a:lnTo>
                <a:lnTo>
                  <a:pt x="132542" y="24976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17E149-0019-4BAE-99F4-5FEDC22766C4}"/>
              </a:ext>
            </a:extLst>
          </p:cNvPr>
          <p:cNvSpPr/>
          <p:nvPr userDrawn="1"/>
        </p:nvSpPr>
        <p:spPr>
          <a:xfrm>
            <a:off x="0" y="0"/>
            <a:ext cx="26757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aphic 1">
            <a:extLst>
              <a:ext uri="{FF2B5EF4-FFF2-40B4-BE49-F238E27FC236}">
                <a16:creationId xmlns:a16="http://schemas.microsoft.com/office/drawing/2014/main" id="{7F46D745-EC50-426E-9C33-ECA49B02649C}"/>
              </a:ext>
            </a:extLst>
          </p:cNvPr>
          <p:cNvGrpSpPr/>
          <p:nvPr userDrawn="1"/>
        </p:nvGrpSpPr>
        <p:grpSpPr>
          <a:xfrm>
            <a:off x="1594180" y="2831526"/>
            <a:ext cx="1713558" cy="3796191"/>
            <a:chOff x="9812203" y="1631958"/>
            <a:chExt cx="1857375" cy="411480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6C1DC64-DC93-4A12-8BD9-CB8D0D9778E6}"/>
                </a:ext>
              </a:extLst>
            </p:cNvPr>
            <p:cNvSpPr/>
            <p:nvPr/>
          </p:nvSpPr>
          <p:spPr>
            <a:xfrm>
              <a:off x="10906626" y="2996891"/>
              <a:ext cx="762000" cy="161925"/>
            </a:xfrm>
            <a:custGeom>
              <a:avLst/>
              <a:gdLst>
                <a:gd name="connsiteX0" fmla="*/ 763905 w 762000"/>
                <a:gd name="connsiteY0" fmla="*/ 63817 h 161925"/>
                <a:gd name="connsiteX1" fmla="*/ 699135 w 762000"/>
                <a:gd name="connsiteY1" fmla="*/ 42863 h 161925"/>
                <a:gd name="connsiteX2" fmla="*/ 248602 w 762000"/>
                <a:gd name="connsiteY2" fmla="*/ 41910 h 161925"/>
                <a:gd name="connsiteX3" fmla="*/ 232410 w 762000"/>
                <a:gd name="connsiteY3" fmla="*/ 45720 h 161925"/>
                <a:gd name="connsiteX4" fmla="*/ 6667 w 762000"/>
                <a:gd name="connsiteY4" fmla="*/ 0 h 161925"/>
                <a:gd name="connsiteX5" fmla="*/ 0 w 762000"/>
                <a:gd name="connsiteY5" fmla="*/ 32385 h 161925"/>
                <a:gd name="connsiteX6" fmla="*/ 211455 w 762000"/>
                <a:gd name="connsiteY6" fmla="*/ 75247 h 161925"/>
                <a:gd name="connsiteX7" fmla="*/ 216218 w 762000"/>
                <a:gd name="connsiteY7" fmla="*/ 98108 h 161925"/>
                <a:gd name="connsiteX8" fmla="*/ 261937 w 762000"/>
                <a:gd name="connsiteY8" fmla="*/ 151447 h 161925"/>
                <a:gd name="connsiteX9" fmla="*/ 731520 w 762000"/>
                <a:gd name="connsiteY9" fmla="*/ 153352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161925">
                  <a:moveTo>
                    <a:pt x="763905" y="63817"/>
                  </a:moveTo>
                  <a:cubicBezTo>
                    <a:pt x="756285" y="27622"/>
                    <a:pt x="721043" y="42863"/>
                    <a:pt x="699135" y="42863"/>
                  </a:cubicBezTo>
                  <a:cubicBezTo>
                    <a:pt x="550545" y="41910"/>
                    <a:pt x="402907" y="41910"/>
                    <a:pt x="248602" y="41910"/>
                  </a:cubicBezTo>
                  <a:cubicBezTo>
                    <a:pt x="242887" y="41910"/>
                    <a:pt x="237173" y="42863"/>
                    <a:pt x="232410" y="45720"/>
                  </a:cubicBezTo>
                  <a:lnTo>
                    <a:pt x="6667" y="0"/>
                  </a:lnTo>
                  <a:lnTo>
                    <a:pt x="0" y="32385"/>
                  </a:lnTo>
                  <a:lnTo>
                    <a:pt x="211455" y="75247"/>
                  </a:lnTo>
                  <a:cubicBezTo>
                    <a:pt x="210502" y="82867"/>
                    <a:pt x="212407" y="90488"/>
                    <a:pt x="216218" y="98108"/>
                  </a:cubicBezTo>
                  <a:cubicBezTo>
                    <a:pt x="232410" y="124777"/>
                    <a:pt x="245745" y="129540"/>
                    <a:pt x="261937" y="151447"/>
                  </a:cubicBezTo>
                  <a:cubicBezTo>
                    <a:pt x="275273" y="170497"/>
                    <a:pt x="715328" y="171450"/>
                    <a:pt x="731520" y="153352"/>
                  </a:cubicBezTo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09136D-19FF-42AD-808C-E2286EE5E511}"/>
                </a:ext>
              </a:extLst>
            </p:cNvPr>
            <p:cNvSpPr/>
            <p:nvPr/>
          </p:nvSpPr>
          <p:spPr>
            <a:xfrm>
              <a:off x="9811908" y="1863837"/>
              <a:ext cx="1181100" cy="387667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4313569-F47A-4AC8-B133-D5A1778DAB38}"/>
                </a:ext>
              </a:extLst>
            </p:cNvPr>
            <p:cNvSpPr/>
            <p:nvPr/>
          </p:nvSpPr>
          <p:spPr>
            <a:xfrm>
              <a:off x="10033518" y="1631854"/>
              <a:ext cx="581025" cy="409575"/>
            </a:xfrm>
            <a:custGeom>
              <a:avLst/>
              <a:gdLst>
                <a:gd name="connsiteX0" fmla="*/ 54910 w 581025"/>
                <a:gd name="connsiteY0" fmla="*/ 363959 h 409575"/>
                <a:gd name="connsiteX1" fmla="*/ 13000 w 581025"/>
                <a:gd name="connsiteY1" fmla="*/ 176317 h 409575"/>
                <a:gd name="connsiteX2" fmla="*/ 136825 w 581025"/>
                <a:gd name="connsiteY2" fmla="*/ 2009 h 409575"/>
                <a:gd name="connsiteX3" fmla="*/ 342565 w 581025"/>
                <a:gd name="connsiteY3" fmla="*/ 36299 h 409575"/>
                <a:gd name="connsiteX4" fmla="*/ 485440 w 581025"/>
                <a:gd name="connsiteY4" fmla="*/ 74399 h 409575"/>
                <a:gd name="connsiteX5" fmla="*/ 582595 w 581025"/>
                <a:gd name="connsiteY5" fmla="*/ 143932 h 409575"/>
                <a:gd name="connsiteX6" fmla="*/ 528302 w 581025"/>
                <a:gd name="connsiteY6" fmla="*/ 289664 h 409575"/>
                <a:gd name="connsiteX7" fmla="*/ 460675 w 581025"/>
                <a:gd name="connsiteY7" fmla="*/ 417299 h 409575"/>
                <a:gd name="connsiteX8" fmla="*/ 393047 w 581025"/>
                <a:gd name="connsiteY8" fmla="*/ 409679 h 409575"/>
                <a:gd name="connsiteX9" fmla="*/ 54910 w 581025"/>
                <a:gd name="connsiteY9" fmla="*/ 363959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1025" h="409575">
                  <a:moveTo>
                    <a:pt x="54910" y="363959"/>
                  </a:moveTo>
                  <a:cubicBezTo>
                    <a:pt x="60625" y="282997"/>
                    <a:pt x="93962" y="247754"/>
                    <a:pt x="13000" y="176317"/>
                  </a:cubicBezTo>
                  <a:cubicBezTo>
                    <a:pt x="-31768" y="137264"/>
                    <a:pt x="46337" y="7724"/>
                    <a:pt x="136825" y="2009"/>
                  </a:cubicBezTo>
                  <a:cubicBezTo>
                    <a:pt x="207310" y="-2753"/>
                    <a:pt x="276842" y="-1801"/>
                    <a:pt x="342565" y="36299"/>
                  </a:cubicBezTo>
                  <a:cubicBezTo>
                    <a:pt x="389237" y="63922"/>
                    <a:pt x="433052" y="67732"/>
                    <a:pt x="485440" y="74399"/>
                  </a:cubicBezTo>
                  <a:cubicBezTo>
                    <a:pt x="535922" y="81067"/>
                    <a:pt x="572117" y="87734"/>
                    <a:pt x="582595" y="143932"/>
                  </a:cubicBezTo>
                  <a:cubicBezTo>
                    <a:pt x="593072" y="200129"/>
                    <a:pt x="572117" y="260137"/>
                    <a:pt x="528302" y="289664"/>
                  </a:cubicBezTo>
                  <a:cubicBezTo>
                    <a:pt x="484487" y="320144"/>
                    <a:pt x="454007" y="349672"/>
                    <a:pt x="460675" y="417299"/>
                  </a:cubicBezTo>
                  <a:cubicBezTo>
                    <a:pt x="438767" y="415394"/>
                    <a:pt x="409240" y="414442"/>
                    <a:pt x="393047" y="409679"/>
                  </a:cubicBezTo>
                  <a:cubicBezTo>
                    <a:pt x="276842" y="375389"/>
                    <a:pt x="176830" y="372532"/>
                    <a:pt x="54910" y="363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C118D1-EB99-4E4C-92DB-281E668E88EB}"/>
                </a:ext>
              </a:extLst>
            </p:cNvPr>
            <p:cNvSpPr/>
            <p:nvPr/>
          </p:nvSpPr>
          <p:spPr>
            <a:xfrm>
              <a:off x="10056043" y="2303471"/>
              <a:ext cx="342900" cy="733425"/>
            </a:xfrm>
            <a:custGeom>
              <a:avLst/>
              <a:gdLst>
                <a:gd name="connsiteX0" fmla="*/ 78105 w 342900"/>
                <a:gd name="connsiteY0" fmla="*/ 97155 h 733425"/>
                <a:gd name="connsiteX1" fmla="*/ 260033 w 342900"/>
                <a:gd name="connsiteY1" fmla="*/ 388620 h 733425"/>
                <a:gd name="connsiteX2" fmla="*/ 267653 w 342900"/>
                <a:gd name="connsiteY2" fmla="*/ 738188 h 733425"/>
                <a:gd name="connsiteX3" fmla="*/ 350520 w 342900"/>
                <a:gd name="connsiteY3" fmla="*/ 719138 h 733425"/>
                <a:gd name="connsiteX4" fmla="*/ 338137 w 342900"/>
                <a:gd name="connsiteY4" fmla="*/ 559118 h 733425"/>
                <a:gd name="connsiteX5" fmla="*/ 199073 w 342900"/>
                <a:gd name="connsiteY5" fmla="*/ 198120 h 733425"/>
                <a:gd name="connsiteX6" fmla="*/ 18097 w 342900"/>
                <a:gd name="connsiteY6" fmla="*/ 0 h 733425"/>
                <a:gd name="connsiteX7" fmla="*/ 0 w 342900"/>
                <a:gd name="connsiteY7" fmla="*/ 25717 h 733425"/>
                <a:gd name="connsiteX8" fmla="*/ 78105 w 342900"/>
                <a:gd name="connsiteY8" fmla="*/ 97155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2900" h="733425">
                  <a:moveTo>
                    <a:pt x="78105" y="97155"/>
                  </a:moveTo>
                  <a:cubicBezTo>
                    <a:pt x="170498" y="200025"/>
                    <a:pt x="240983" y="327660"/>
                    <a:pt x="260033" y="388620"/>
                  </a:cubicBezTo>
                  <a:cubicBezTo>
                    <a:pt x="267653" y="412433"/>
                    <a:pt x="266700" y="595313"/>
                    <a:pt x="267653" y="738188"/>
                  </a:cubicBezTo>
                  <a:lnTo>
                    <a:pt x="350520" y="719138"/>
                  </a:lnTo>
                  <a:cubicBezTo>
                    <a:pt x="345758" y="633413"/>
                    <a:pt x="343853" y="578168"/>
                    <a:pt x="338137" y="559118"/>
                  </a:cubicBezTo>
                  <a:cubicBezTo>
                    <a:pt x="325755" y="517208"/>
                    <a:pt x="283845" y="329565"/>
                    <a:pt x="199073" y="198120"/>
                  </a:cubicBezTo>
                  <a:cubicBezTo>
                    <a:pt x="145733" y="123825"/>
                    <a:pt x="92392" y="67627"/>
                    <a:pt x="18097" y="0"/>
                  </a:cubicBezTo>
                  <a:cubicBezTo>
                    <a:pt x="10478" y="7620"/>
                    <a:pt x="7620" y="18098"/>
                    <a:pt x="0" y="25717"/>
                  </a:cubicBezTo>
                  <a:cubicBezTo>
                    <a:pt x="13335" y="39052"/>
                    <a:pt x="66675" y="82867"/>
                    <a:pt x="78105" y="9715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29B797D-41C9-4E1F-8C6A-9CBCF1B81876}"/>
                </a:ext>
              </a:extLst>
            </p:cNvPr>
            <p:cNvSpPr/>
            <p:nvPr/>
          </p:nvSpPr>
          <p:spPr>
            <a:xfrm>
              <a:off x="9913846" y="3155958"/>
              <a:ext cx="647700" cy="1152525"/>
            </a:xfrm>
            <a:custGeom>
              <a:avLst/>
              <a:gdLst>
                <a:gd name="connsiteX0" fmla="*/ 593682 w 647700"/>
                <a:gd name="connsiteY0" fmla="*/ 383858 h 1152525"/>
                <a:gd name="connsiteX1" fmla="*/ 508910 w 647700"/>
                <a:gd name="connsiteY1" fmla="*/ 80963 h 1152525"/>
                <a:gd name="connsiteX2" fmla="*/ 501290 w 647700"/>
                <a:gd name="connsiteY2" fmla="*/ 0 h 1152525"/>
                <a:gd name="connsiteX3" fmla="*/ 415565 w 647700"/>
                <a:gd name="connsiteY3" fmla="*/ 26670 h 1152525"/>
                <a:gd name="connsiteX4" fmla="*/ 415565 w 647700"/>
                <a:gd name="connsiteY4" fmla="*/ 50483 h 1152525"/>
                <a:gd name="connsiteX5" fmla="*/ 241257 w 647700"/>
                <a:gd name="connsiteY5" fmla="*/ 66675 h 1152525"/>
                <a:gd name="connsiteX6" fmla="*/ 257450 w 647700"/>
                <a:gd name="connsiteY6" fmla="*/ 150495 h 1152525"/>
                <a:gd name="connsiteX7" fmla="*/ 275 w 647700"/>
                <a:gd name="connsiteY7" fmla="*/ 150495 h 1152525"/>
                <a:gd name="connsiteX8" fmla="*/ 275 w 647700"/>
                <a:gd name="connsiteY8" fmla="*/ 185738 h 1152525"/>
                <a:gd name="connsiteX9" fmla="*/ 269832 w 647700"/>
                <a:gd name="connsiteY9" fmla="*/ 192405 h 1152525"/>
                <a:gd name="connsiteX10" fmla="*/ 270785 w 647700"/>
                <a:gd name="connsiteY10" fmla="*/ 193358 h 1152525"/>
                <a:gd name="connsiteX11" fmla="*/ 411755 w 647700"/>
                <a:gd name="connsiteY11" fmla="*/ 1161098 h 1152525"/>
                <a:gd name="connsiteX12" fmla="*/ 647975 w 647700"/>
                <a:gd name="connsiteY12" fmla="*/ 1137285 h 1152525"/>
                <a:gd name="connsiteX13" fmla="*/ 593682 w 647700"/>
                <a:gd name="connsiteY13" fmla="*/ 383858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700" h="1152525">
                  <a:moveTo>
                    <a:pt x="593682" y="383858"/>
                  </a:moveTo>
                  <a:cubicBezTo>
                    <a:pt x="567965" y="262890"/>
                    <a:pt x="541295" y="220028"/>
                    <a:pt x="508910" y="80963"/>
                  </a:cubicBezTo>
                  <a:cubicBezTo>
                    <a:pt x="505100" y="69533"/>
                    <a:pt x="504147" y="59055"/>
                    <a:pt x="501290" y="0"/>
                  </a:cubicBezTo>
                  <a:lnTo>
                    <a:pt x="415565" y="26670"/>
                  </a:lnTo>
                  <a:cubicBezTo>
                    <a:pt x="415565" y="39053"/>
                    <a:pt x="415565" y="50483"/>
                    <a:pt x="415565" y="50483"/>
                  </a:cubicBezTo>
                  <a:cubicBezTo>
                    <a:pt x="386037" y="54292"/>
                    <a:pt x="271737" y="69533"/>
                    <a:pt x="241257" y="66675"/>
                  </a:cubicBezTo>
                  <a:cubicBezTo>
                    <a:pt x="245067" y="88583"/>
                    <a:pt x="250782" y="122872"/>
                    <a:pt x="257450" y="150495"/>
                  </a:cubicBezTo>
                  <a:cubicBezTo>
                    <a:pt x="176487" y="150495"/>
                    <a:pt x="77427" y="150495"/>
                    <a:pt x="275" y="150495"/>
                  </a:cubicBezTo>
                  <a:cubicBezTo>
                    <a:pt x="1227" y="165735"/>
                    <a:pt x="-678" y="171450"/>
                    <a:pt x="275" y="185738"/>
                  </a:cubicBezTo>
                  <a:cubicBezTo>
                    <a:pt x="84095" y="180975"/>
                    <a:pt x="181250" y="193358"/>
                    <a:pt x="269832" y="192405"/>
                  </a:cubicBezTo>
                  <a:cubicBezTo>
                    <a:pt x="269832" y="192405"/>
                    <a:pt x="269832" y="193358"/>
                    <a:pt x="270785" y="193358"/>
                  </a:cubicBezTo>
                  <a:cubicBezTo>
                    <a:pt x="333650" y="536258"/>
                    <a:pt x="406992" y="1118235"/>
                    <a:pt x="411755" y="1161098"/>
                  </a:cubicBezTo>
                  <a:cubicBezTo>
                    <a:pt x="448902" y="1164907"/>
                    <a:pt x="605112" y="1151573"/>
                    <a:pt x="647975" y="1137285"/>
                  </a:cubicBezTo>
                  <a:cubicBezTo>
                    <a:pt x="647975" y="882968"/>
                    <a:pt x="646070" y="632460"/>
                    <a:pt x="593682" y="383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A8461F-B776-44EA-9D8F-0966DABD003E}"/>
              </a:ext>
            </a:extLst>
          </p:cNvPr>
          <p:cNvCxnSpPr>
            <a:cxnSpLocks/>
          </p:cNvCxnSpPr>
          <p:nvPr userDrawn="1"/>
        </p:nvCxnSpPr>
        <p:spPr>
          <a:xfrm>
            <a:off x="0" y="1021908"/>
            <a:ext cx="267579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16DFFA-59FF-44BD-A1F3-48C36181E7B5}"/>
              </a:ext>
            </a:extLst>
          </p:cNvPr>
          <p:cNvGrpSpPr/>
          <p:nvPr userDrawn="1"/>
        </p:nvGrpSpPr>
        <p:grpSpPr>
          <a:xfrm>
            <a:off x="540304" y="996196"/>
            <a:ext cx="1595184" cy="1395672"/>
            <a:chOff x="816657" y="415244"/>
            <a:chExt cx="3074373" cy="26898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4C30FD-A646-45DE-BABA-38ED48BEE883}"/>
                </a:ext>
              </a:extLst>
            </p:cNvPr>
            <p:cNvGrpSpPr/>
            <p:nvPr/>
          </p:nvGrpSpPr>
          <p:grpSpPr>
            <a:xfrm rot="10800000">
              <a:off x="816657" y="415244"/>
              <a:ext cx="647700" cy="2689860"/>
              <a:chOff x="6144030" y="3897930"/>
              <a:chExt cx="647700" cy="2689860"/>
            </a:xfrm>
            <a:solidFill>
              <a:schemeClr val="bg1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681CFF3-570D-4C3E-AAD8-0315297321E5}"/>
                  </a:ext>
                </a:extLst>
              </p:cNvPr>
              <p:cNvSpPr/>
              <p:nvPr/>
            </p:nvSpPr>
            <p:spPr>
              <a:xfrm>
                <a:off x="6144030" y="389793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/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2C409A-200F-4867-A6AE-A4078FE3D666}"/>
                  </a:ext>
                </a:extLst>
              </p:cNvPr>
              <p:cNvSpPr/>
              <p:nvPr/>
            </p:nvSpPr>
            <p:spPr>
              <a:xfrm>
                <a:off x="6380250" y="542574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2870 w 180975"/>
                  <a:gd name="connsiteY7" fmla="*/ 1087755 h 1162050"/>
                  <a:gd name="connsiteX8" fmla="*/ 54293 w 180975"/>
                  <a:gd name="connsiteY8" fmla="*/ 1064895 h 1162050"/>
                  <a:gd name="connsiteX9" fmla="*/ 77153 w 180975"/>
                  <a:gd name="connsiteY9" fmla="*/ 1016318 h 1162050"/>
                  <a:gd name="connsiteX10" fmla="*/ 125730 w 180975"/>
                  <a:gd name="connsiteY10" fmla="*/ 1039178 h 1162050"/>
                  <a:gd name="connsiteX11" fmla="*/ 102870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8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8"/>
                      <a:pt x="140018" y="0"/>
                      <a:pt x="90488" y="0"/>
                    </a:cubicBezTo>
                    <a:close/>
                    <a:moveTo>
                      <a:pt x="102870" y="1087755"/>
                    </a:moveTo>
                    <a:cubicBezTo>
                      <a:pt x="82868" y="1095375"/>
                      <a:pt x="60960" y="1084898"/>
                      <a:pt x="54293" y="1064895"/>
                    </a:cubicBezTo>
                    <a:cubicBezTo>
                      <a:pt x="46673" y="1044893"/>
                      <a:pt x="57150" y="1022985"/>
                      <a:pt x="77153" y="1016318"/>
                    </a:cubicBezTo>
                    <a:cubicBezTo>
                      <a:pt x="97155" y="1009650"/>
                      <a:pt x="119063" y="1019175"/>
                      <a:pt x="125730" y="1039178"/>
                    </a:cubicBezTo>
                    <a:cubicBezTo>
                      <a:pt x="133350" y="1058228"/>
                      <a:pt x="122873" y="1080135"/>
                      <a:pt x="102870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71A3C20-21E3-45C1-81EC-1BA065DEFD57}"/>
                  </a:ext>
                </a:extLst>
              </p:cNvPr>
              <p:cNvSpPr/>
              <p:nvPr/>
            </p:nvSpPr>
            <p:spPr>
              <a:xfrm>
                <a:off x="6425018" y="4879958"/>
                <a:ext cx="85725" cy="647700"/>
              </a:xfrm>
              <a:custGeom>
                <a:avLst/>
                <a:gdLst>
                  <a:gd name="connsiteX0" fmla="*/ 0 w 85725"/>
                  <a:gd name="connsiteY0" fmla="*/ 0 h 647700"/>
                  <a:gd name="connsiteX1" fmla="*/ 90488 w 85725"/>
                  <a:gd name="connsiteY1" fmla="*/ 0 h 647700"/>
                  <a:gd name="connsiteX2" fmla="*/ 90488 w 85725"/>
                  <a:gd name="connsiteY2" fmla="*/ 656273 h 647700"/>
                  <a:gd name="connsiteX3" fmla="*/ 0 w 85725"/>
                  <a:gd name="connsiteY3" fmla="*/ 656273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647700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656273"/>
                    </a:lnTo>
                    <a:lnTo>
                      <a:pt x="0" y="65627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4D87F3F-3A3D-4204-BD5B-D20B7BAA6B48}"/>
                  </a:ext>
                </a:extLst>
              </p:cNvPr>
              <p:cNvSpPr/>
              <p:nvPr/>
            </p:nvSpPr>
            <p:spPr>
              <a:xfrm>
                <a:off x="6144030" y="3967463"/>
                <a:ext cx="647700" cy="962025"/>
              </a:xfrm>
              <a:custGeom>
                <a:avLst/>
                <a:gdLst>
                  <a:gd name="connsiteX0" fmla="*/ 326708 w 647700"/>
                  <a:gd name="connsiteY0" fmla="*/ 0 h 962025"/>
                  <a:gd name="connsiteX1" fmla="*/ 0 w 647700"/>
                  <a:gd name="connsiteY1" fmla="*/ 484823 h 962025"/>
                  <a:gd name="connsiteX2" fmla="*/ 326708 w 647700"/>
                  <a:gd name="connsiteY2" fmla="*/ 970598 h 962025"/>
                  <a:gd name="connsiteX3" fmla="*/ 653415 w 647700"/>
                  <a:gd name="connsiteY3" fmla="*/ 484823 h 962025"/>
                  <a:gd name="connsiteX4" fmla="*/ 326708 w 647700"/>
                  <a:gd name="connsiteY4" fmla="*/ 0 h 962025"/>
                  <a:gd name="connsiteX5" fmla="*/ 172403 w 647700"/>
                  <a:gd name="connsiteY5" fmla="*/ 785813 h 962025"/>
                  <a:gd name="connsiteX6" fmla="*/ 150495 w 647700"/>
                  <a:gd name="connsiteY6" fmla="*/ 807720 h 962025"/>
                  <a:gd name="connsiteX7" fmla="*/ 128588 w 647700"/>
                  <a:gd name="connsiteY7" fmla="*/ 785813 h 962025"/>
                  <a:gd name="connsiteX8" fmla="*/ 128588 w 647700"/>
                  <a:gd name="connsiteY8" fmla="*/ 230505 h 962025"/>
                  <a:gd name="connsiteX9" fmla="*/ 150495 w 647700"/>
                  <a:gd name="connsiteY9" fmla="*/ 208598 h 962025"/>
                  <a:gd name="connsiteX10" fmla="*/ 172403 w 647700"/>
                  <a:gd name="connsiteY10" fmla="*/ 230505 h 962025"/>
                  <a:gd name="connsiteX11" fmla="*/ 172403 w 647700"/>
                  <a:gd name="connsiteY11" fmla="*/ 785813 h 962025"/>
                  <a:gd name="connsiteX12" fmla="*/ 255270 w 647700"/>
                  <a:gd name="connsiteY12" fmla="*/ 785813 h 962025"/>
                  <a:gd name="connsiteX13" fmla="*/ 233363 w 647700"/>
                  <a:gd name="connsiteY13" fmla="*/ 807720 h 962025"/>
                  <a:gd name="connsiteX14" fmla="*/ 211455 w 647700"/>
                  <a:gd name="connsiteY14" fmla="*/ 785813 h 962025"/>
                  <a:gd name="connsiteX15" fmla="*/ 211455 w 647700"/>
                  <a:gd name="connsiteY15" fmla="*/ 230505 h 962025"/>
                  <a:gd name="connsiteX16" fmla="*/ 233363 w 647700"/>
                  <a:gd name="connsiteY16" fmla="*/ 208598 h 962025"/>
                  <a:gd name="connsiteX17" fmla="*/ 255270 w 647700"/>
                  <a:gd name="connsiteY17" fmla="*/ 230505 h 962025"/>
                  <a:gd name="connsiteX18" fmla="*/ 255270 w 647700"/>
                  <a:gd name="connsiteY18" fmla="*/ 785813 h 962025"/>
                  <a:gd name="connsiteX19" fmla="*/ 338138 w 647700"/>
                  <a:gd name="connsiteY19" fmla="*/ 785813 h 962025"/>
                  <a:gd name="connsiteX20" fmla="*/ 316230 w 647700"/>
                  <a:gd name="connsiteY20" fmla="*/ 807720 h 962025"/>
                  <a:gd name="connsiteX21" fmla="*/ 295275 w 647700"/>
                  <a:gd name="connsiteY21" fmla="*/ 785813 h 962025"/>
                  <a:gd name="connsiteX22" fmla="*/ 295275 w 647700"/>
                  <a:gd name="connsiteY22" fmla="*/ 230505 h 962025"/>
                  <a:gd name="connsiteX23" fmla="*/ 317183 w 647700"/>
                  <a:gd name="connsiteY23" fmla="*/ 208598 h 962025"/>
                  <a:gd name="connsiteX24" fmla="*/ 339090 w 647700"/>
                  <a:gd name="connsiteY24" fmla="*/ 230505 h 962025"/>
                  <a:gd name="connsiteX25" fmla="*/ 339090 w 647700"/>
                  <a:gd name="connsiteY25" fmla="*/ 785813 h 962025"/>
                  <a:gd name="connsiteX26" fmla="*/ 421005 w 647700"/>
                  <a:gd name="connsiteY26" fmla="*/ 785813 h 962025"/>
                  <a:gd name="connsiteX27" fmla="*/ 400050 w 647700"/>
                  <a:gd name="connsiteY27" fmla="*/ 807720 h 962025"/>
                  <a:gd name="connsiteX28" fmla="*/ 400050 w 647700"/>
                  <a:gd name="connsiteY28" fmla="*/ 807720 h 962025"/>
                  <a:gd name="connsiteX29" fmla="*/ 378143 w 647700"/>
                  <a:gd name="connsiteY29" fmla="*/ 785813 h 962025"/>
                  <a:gd name="connsiteX30" fmla="*/ 378143 w 647700"/>
                  <a:gd name="connsiteY30" fmla="*/ 230505 h 962025"/>
                  <a:gd name="connsiteX31" fmla="*/ 400050 w 647700"/>
                  <a:gd name="connsiteY31" fmla="*/ 208598 h 962025"/>
                  <a:gd name="connsiteX32" fmla="*/ 400050 w 647700"/>
                  <a:gd name="connsiteY32" fmla="*/ 208598 h 962025"/>
                  <a:gd name="connsiteX33" fmla="*/ 421005 w 647700"/>
                  <a:gd name="connsiteY33" fmla="*/ 230505 h 962025"/>
                  <a:gd name="connsiteX34" fmla="*/ 421005 w 647700"/>
                  <a:gd name="connsiteY34" fmla="*/ 785813 h 962025"/>
                  <a:gd name="connsiteX35" fmla="*/ 503873 w 647700"/>
                  <a:gd name="connsiteY35" fmla="*/ 785813 h 962025"/>
                  <a:gd name="connsiteX36" fmla="*/ 481965 w 647700"/>
                  <a:gd name="connsiteY36" fmla="*/ 807720 h 962025"/>
                  <a:gd name="connsiteX37" fmla="*/ 460058 w 647700"/>
                  <a:gd name="connsiteY37" fmla="*/ 785813 h 962025"/>
                  <a:gd name="connsiteX38" fmla="*/ 460058 w 647700"/>
                  <a:gd name="connsiteY38" fmla="*/ 230505 h 962025"/>
                  <a:gd name="connsiteX39" fmla="*/ 481965 w 647700"/>
                  <a:gd name="connsiteY39" fmla="*/ 208598 h 962025"/>
                  <a:gd name="connsiteX40" fmla="*/ 503873 w 647700"/>
                  <a:gd name="connsiteY40" fmla="*/ 230505 h 962025"/>
                  <a:gd name="connsiteX41" fmla="*/ 503873 w 647700"/>
                  <a:gd name="connsiteY41" fmla="*/ 785813 h 96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647700" h="962025">
                    <a:moveTo>
                      <a:pt x="326708" y="0"/>
                    </a:moveTo>
                    <a:cubicBezTo>
                      <a:pt x="145733" y="0"/>
                      <a:pt x="0" y="217170"/>
                      <a:pt x="0" y="484823"/>
                    </a:cubicBezTo>
                    <a:cubicBezTo>
                      <a:pt x="0" y="752475"/>
                      <a:pt x="145733" y="970598"/>
                      <a:pt x="326708" y="970598"/>
                    </a:cubicBezTo>
                    <a:cubicBezTo>
                      <a:pt x="507683" y="970598"/>
                      <a:pt x="653415" y="753428"/>
                      <a:pt x="653415" y="484823"/>
                    </a:cubicBezTo>
                    <a:cubicBezTo>
                      <a:pt x="652463" y="217170"/>
                      <a:pt x="506730" y="0"/>
                      <a:pt x="326708" y="0"/>
                    </a:cubicBezTo>
                    <a:close/>
                    <a:moveTo>
                      <a:pt x="172403" y="785813"/>
                    </a:moveTo>
                    <a:cubicBezTo>
                      <a:pt x="172403" y="797243"/>
                      <a:pt x="162878" y="807720"/>
                      <a:pt x="150495" y="807720"/>
                    </a:cubicBezTo>
                    <a:cubicBezTo>
                      <a:pt x="138113" y="807720"/>
                      <a:pt x="128588" y="798195"/>
                      <a:pt x="128588" y="785813"/>
                    </a:cubicBezTo>
                    <a:lnTo>
                      <a:pt x="128588" y="230505"/>
                    </a:lnTo>
                    <a:cubicBezTo>
                      <a:pt x="128588" y="219075"/>
                      <a:pt x="138113" y="208598"/>
                      <a:pt x="150495" y="208598"/>
                    </a:cubicBezTo>
                    <a:cubicBezTo>
                      <a:pt x="162878" y="208598"/>
                      <a:pt x="172403" y="218123"/>
                      <a:pt x="172403" y="230505"/>
                    </a:cubicBezTo>
                    <a:lnTo>
                      <a:pt x="172403" y="785813"/>
                    </a:lnTo>
                    <a:close/>
                    <a:moveTo>
                      <a:pt x="255270" y="785813"/>
                    </a:moveTo>
                    <a:cubicBezTo>
                      <a:pt x="255270" y="797243"/>
                      <a:pt x="245745" y="807720"/>
                      <a:pt x="233363" y="807720"/>
                    </a:cubicBezTo>
                    <a:cubicBezTo>
                      <a:pt x="221933" y="807720"/>
                      <a:pt x="211455" y="798195"/>
                      <a:pt x="211455" y="785813"/>
                    </a:cubicBezTo>
                    <a:lnTo>
                      <a:pt x="211455" y="230505"/>
                    </a:lnTo>
                    <a:cubicBezTo>
                      <a:pt x="211455" y="219075"/>
                      <a:pt x="220980" y="208598"/>
                      <a:pt x="233363" y="208598"/>
                    </a:cubicBezTo>
                    <a:cubicBezTo>
                      <a:pt x="244793" y="208598"/>
                      <a:pt x="255270" y="218123"/>
                      <a:pt x="255270" y="230505"/>
                    </a:cubicBezTo>
                    <a:lnTo>
                      <a:pt x="255270" y="785813"/>
                    </a:lnTo>
                    <a:close/>
                    <a:moveTo>
                      <a:pt x="338138" y="785813"/>
                    </a:moveTo>
                    <a:cubicBezTo>
                      <a:pt x="338138" y="797243"/>
                      <a:pt x="328613" y="807720"/>
                      <a:pt x="316230" y="807720"/>
                    </a:cubicBezTo>
                    <a:cubicBezTo>
                      <a:pt x="304800" y="806768"/>
                      <a:pt x="295275" y="797243"/>
                      <a:pt x="295275" y="785813"/>
                    </a:cubicBezTo>
                    <a:lnTo>
                      <a:pt x="295275" y="230505"/>
                    </a:lnTo>
                    <a:cubicBezTo>
                      <a:pt x="295275" y="219075"/>
                      <a:pt x="304800" y="208598"/>
                      <a:pt x="317183" y="208598"/>
                    </a:cubicBezTo>
                    <a:cubicBezTo>
                      <a:pt x="328613" y="208598"/>
                      <a:pt x="339090" y="218123"/>
                      <a:pt x="339090" y="230505"/>
                    </a:cubicBezTo>
                    <a:lnTo>
                      <a:pt x="339090" y="785813"/>
                    </a:lnTo>
                    <a:close/>
                    <a:moveTo>
                      <a:pt x="421005" y="785813"/>
                    </a:moveTo>
                    <a:cubicBezTo>
                      <a:pt x="421005" y="797243"/>
                      <a:pt x="411480" y="807720"/>
                      <a:pt x="400050" y="807720"/>
                    </a:cubicBezTo>
                    <a:lnTo>
                      <a:pt x="400050" y="807720"/>
                    </a:lnTo>
                    <a:cubicBezTo>
                      <a:pt x="388620" y="807720"/>
                      <a:pt x="378143" y="798195"/>
                      <a:pt x="378143" y="785813"/>
                    </a:cubicBezTo>
                    <a:lnTo>
                      <a:pt x="378143" y="230505"/>
                    </a:lnTo>
                    <a:cubicBezTo>
                      <a:pt x="378143" y="219075"/>
                      <a:pt x="387668" y="208598"/>
                      <a:pt x="400050" y="208598"/>
                    </a:cubicBezTo>
                    <a:lnTo>
                      <a:pt x="400050" y="208598"/>
                    </a:lnTo>
                    <a:cubicBezTo>
                      <a:pt x="411480" y="208598"/>
                      <a:pt x="421005" y="218123"/>
                      <a:pt x="421005" y="230505"/>
                    </a:cubicBezTo>
                    <a:lnTo>
                      <a:pt x="421005" y="785813"/>
                    </a:lnTo>
                    <a:close/>
                    <a:moveTo>
                      <a:pt x="503873" y="785813"/>
                    </a:moveTo>
                    <a:cubicBezTo>
                      <a:pt x="503873" y="797243"/>
                      <a:pt x="494348" y="807720"/>
                      <a:pt x="481965" y="807720"/>
                    </a:cubicBezTo>
                    <a:cubicBezTo>
                      <a:pt x="470535" y="807720"/>
                      <a:pt x="460058" y="798195"/>
                      <a:pt x="460058" y="785813"/>
                    </a:cubicBezTo>
                    <a:lnTo>
                      <a:pt x="460058" y="230505"/>
                    </a:lnTo>
                    <a:cubicBezTo>
                      <a:pt x="460058" y="219075"/>
                      <a:pt x="469583" y="208598"/>
                      <a:pt x="481965" y="208598"/>
                    </a:cubicBezTo>
                    <a:cubicBezTo>
                      <a:pt x="493395" y="208598"/>
                      <a:pt x="503873" y="218123"/>
                      <a:pt x="503873" y="230505"/>
                    </a:cubicBezTo>
                    <a:lnTo>
                      <a:pt x="503873" y="78581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341CCE-0A8D-4558-85F8-F68CE5F0A8D8}"/>
                </a:ext>
              </a:extLst>
            </p:cNvPr>
            <p:cNvGrpSpPr/>
            <p:nvPr/>
          </p:nvGrpSpPr>
          <p:grpSpPr>
            <a:xfrm rot="10800000">
              <a:off x="2407238" y="415244"/>
              <a:ext cx="723900" cy="2683192"/>
              <a:chOff x="7734611" y="3897930"/>
              <a:chExt cx="723900" cy="2683192"/>
            </a:xfrm>
            <a:solidFill>
              <a:schemeClr val="bg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8A738ED-C902-4FE6-91AA-8C9A378FFF74}"/>
                  </a:ext>
                </a:extLst>
              </p:cNvPr>
              <p:cNvSpPr/>
              <p:nvPr/>
            </p:nvSpPr>
            <p:spPr>
              <a:xfrm>
                <a:off x="8010930" y="5419072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6802 h 1162050"/>
                  <a:gd name="connsiteX8" fmla="*/ 55245 w 180975"/>
                  <a:gd name="connsiteY8" fmla="*/ 1063943 h 1162050"/>
                  <a:gd name="connsiteX9" fmla="*/ 78105 w 180975"/>
                  <a:gd name="connsiteY9" fmla="*/ 1015365 h 1162050"/>
                  <a:gd name="connsiteX10" fmla="*/ 126683 w 180975"/>
                  <a:gd name="connsiteY10" fmla="*/ 1038225 h 1162050"/>
                  <a:gd name="connsiteX11" fmla="*/ 103822 w 180975"/>
                  <a:gd name="connsiteY11" fmla="*/ 1086802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8" y="0"/>
                      <a:pt x="0" y="40958"/>
                      <a:pt x="0" y="90488"/>
                    </a:cubicBezTo>
                    <a:lnTo>
                      <a:pt x="0" y="1071563"/>
                    </a:lnTo>
                    <a:cubicBezTo>
                      <a:pt x="0" y="1121093"/>
                      <a:pt x="40958" y="1162050"/>
                      <a:pt x="90488" y="1162050"/>
                    </a:cubicBezTo>
                    <a:cubicBezTo>
                      <a:pt x="140017" y="1162050"/>
                      <a:pt x="180975" y="1121093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005"/>
                      <a:pt x="140970" y="0"/>
                      <a:pt x="90488" y="0"/>
                    </a:cubicBezTo>
                    <a:close/>
                    <a:moveTo>
                      <a:pt x="103822" y="1086802"/>
                    </a:moveTo>
                    <a:cubicBezTo>
                      <a:pt x="83820" y="1094423"/>
                      <a:pt x="61913" y="1083945"/>
                      <a:pt x="55245" y="1063943"/>
                    </a:cubicBezTo>
                    <a:cubicBezTo>
                      <a:pt x="47625" y="1043940"/>
                      <a:pt x="58103" y="1022033"/>
                      <a:pt x="78105" y="1015365"/>
                    </a:cubicBezTo>
                    <a:cubicBezTo>
                      <a:pt x="98108" y="1008698"/>
                      <a:pt x="120015" y="1018223"/>
                      <a:pt x="126683" y="1038225"/>
                    </a:cubicBezTo>
                    <a:cubicBezTo>
                      <a:pt x="134303" y="1058227"/>
                      <a:pt x="123825" y="1080135"/>
                      <a:pt x="103822" y="10868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E314126-E379-444B-BE5B-C0B3698B609A}"/>
                  </a:ext>
                </a:extLst>
              </p:cNvPr>
              <p:cNvSpPr/>
              <p:nvPr/>
            </p:nvSpPr>
            <p:spPr>
              <a:xfrm>
                <a:off x="8056650" y="47742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8 w 85725"/>
                  <a:gd name="connsiteY1" fmla="*/ 0 h 752475"/>
                  <a:gd name="connsiteX2" fmla="*/ 90488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8" y="0"/>
                    </a:lnTo>
                    <a:lnTo>
                      <a:pt x="90488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AA9A9A6-F500-406B-9499-024EE74356A5}"/>
                  </a:ext>
                </a:extLst>
              </p:cNvPr>
              <p:cNvSpPr/>
              <p:nvPr/>
            </p:nvSpPr>
            <p:spPr>
              <a:xfrm>
                <a:off x="7734611" y="3897930"/>
                <a:ext cx="723900" cy="885825"/>
              </a:xfrm>
              <a:custGeom>
                <a:avLst/>
                <a:gdLst>
                  <a:gd name="connsiteX0" fmla="*/ 499204 w 723900"/>
                  <a:gd name="connsiteY0" fmla="*/ 0 h 885825"/>
                  <a:gd name="connsiteX1" fmla="*/ 229647 w 723900"/>
                  <a:gd name="connsiteY1" fmla="*/ 0 h 885825"/>
                  <a:gd name="connsiteX2" fmla="*/ 1047 w 723900"/>
                  <a:gd name="connsiteY2" fmla="*/ 228600 h 885825"/>
                  <a:gd name="connsiteX3" fmla="*/ 39147 w 723900"/>
                  <a:gd name="connsiteY3" fmla="*/ 783908 h 885825"/>
                  <a:gd name="connsiteX4" fmla="*/ 143922 w 723900"/>
                  <a:gd name="connsiteY4" fmla="*/ 888683 h 885825"/>
                  <a:gd name="connsiteX5" fmla="*/ 583977 w 723900"/>
                  <a:gd name="connsiteY5" fmla="*/ 888683 h 885825"/>
                  <a:gd name="connsiteX6" fmla="*/ 688752 w 723900"/>
                  <a:gd name="connsiteY6" fmla="*/ 783908 h 885825"/>
                  <a:gd name="connsiteX7" fmla="*/ 726852 w 723900"/>
                  <a:gd name="connsiteY7" fmla="*/ 228600 h 885825"/>
                  <a:gd name="connsiteX8" fmla="*/ 499204 w 723900"/>
                  <a:gd name="connsiteY8" fmla="*/ 0 h 885825"/>
                  <a:gd name="connsiteX9" fmla="*/ 173449 w 723900"/>
                  <a:gd name="connsiteY9" fmla="*/ 782955 h 885825"/>
                  <a:gd name="connsiteX10" fmla="*/ 144874 w 723900"/>
                  <a:gd name="connsiteY10" fmla="*/ 806768 h 885825"/>
                  <a:gd name="connsiteX11" fmla="*/ 116299 w 723900"/>
                  <a:gd name="connsiteY11" fmla="*/ 782955 h 885825"/>
                  <a:gd name="connsiteX12" fmla="*/ 116299 w 723900"/>
                  <a:gd name="connsiteY12" fmla="*/ 165735 h 885825"/>
                  <a:gd name="connsiteX13" fmla="*/ 144874 w 723900"/>
                  <a:gd name="connsiteY13" fmla="*/ 141923 h 885825"/>
                  <a:gd name="connsiteX14" fmla="*/ 173449 w 723900"/>
                  <a:gd name="connsiteY14" fmla="*/ 165735 h 885825"/>
                  <a:gd name="connsiteX15" fmla="*/ 173449 w 723900"/>
                  <a:gd name="connsiteY15" fmla="*/ 782955 h 885825"/>
                  <a:gd name="connsiteX16" fmla="*/ 284891 w 723900"/>
                  <a:gd name="connsiteY16" fmla="*/ 782955 h 885825"/>
                  <a:gd name="connsiteX17" fmla="*/ 256316 w 723900"/>
                  <a:gd name="connsiteY17" fmla="*/ 806768 h 885825"/>
                  <a:gd name="connsiteX18" fmla="*/ 227741 w 723900"/>
                  <a:gd name="connsiteY18" fmla="*/ 782955 h 885825"/>
                  <a:gd name="connsiteX19" fmla="*/ 227741 w 723900"/>
                  <a:gd name="connsiteY19" fmla="*/ 165735 h 885825"/>
                  <a:gd name="connsiteX20" fmla="*/ 256316 w 723900"/>
                  <a:gd name="connsiteY20" fmla="*/ 141923 h 885825"/>
                  <a:gd name="connsiteX21" fmla="*/ 284891 w 723900"/>
                  <a:gd name="connsiteY21" fmla="*/ 165735 h 885825"/>
                  <a:gd name="connsiteX22" fmla="*/ 284891 w 723900"/>
                  <a:gd name="connsiteY22" fmla="*/ 782955 h 885825"/>
                  <a:gd name="connsiteX23" fmla="*/ 396334 w 723900"/>
                  <a:gd name="connsiteY23" fmla="*/ 782955 h 885825"/>
                  <a:gd name="connsiteX24" fmla="*/ 367759 w 723900"/>
                  <a:gd name="connsiteY24" fmla="*/ 806768 h 885825"/>
                  <a:gd name="connsiteX25" fmla="*/ 339184 w 723900"/>
                  <a:gd name="connsiteY25" fmla="*/ 782955 h 885825"/>
                  <a:gd name="connsiteX26" fmla="*/ 339184 w 723900"/>
                  <a:gd name="connsiteY26" fmla="*/ 165735 h 885825"/>
                  <a:gd name="connsiteX27" fmla="*/ 367759 w 723900"/>
                  <a:gd name="connsiteY27" fmla="*/ 141923 h 885825"/>
                  <a:gd name="connsiteX28" fmla="*/ 396334 w 723900"/>
                  <a:gd name="connsiteY28" fmla="*/ 165735 h 885825"/>
                  <a:gd name="connsiteX29" fmla="*/ 396334 w 723900"/>
                  <a:gd name="connsiteY29" fmla="*/ 782955 h 885825"/>
                  <a:gd name="connsiteX30" fmla="*/ 507777 w 723900"/>
                  <a:gd name="connsiteY30" fmla="*/ 782955 h 885825"/>
                  <a:gd name="connsiteX31" fmla="*/ 479202 w 723900"/>
                  <a:gd name="connsiteY31" fmla="*/ 806768 h 885825"/>
                  <a:gd name="connsiteX32" fmla="*/ 479202 w 723900"/>
                  <a:gd name="connsiteY32" fmla="*/ 806768 h 885825"/>
                  <a:gd name="connsiteX33" fmla="*/ 450627 w 723900"/>
                  <a:gd name="connsiteY33" fmla="*/ 782955 h 885825"/>
                  <a:gd name="connsiteX34" fmla="*/ 450627 w 723900"/>
                  <a:gd name="connsiteY34" fmla="*/ 165735 h 885825"/>
                  <a:gd name="connsiteX35" fmla="*/ 479202 w 723900"/>
                  <a:gd name="connsiteY35" fmla="*/ 141923 h 885825"/>
                  <a:gd name="connsiteX36" fmla="*/ 479202 w 723900"/>
                  <a:gd name="connsiteY36" fmla="*/ 141923 h 885825"/>
                  <a:gd name="connsiteX37" fmla="*/ 507777 w 723900"/>
                  <a:gd name="connsiteY37" fmla="*/ 165735 h 885825"/>
                  <a:gd name="connsiteX38" fmla="*/ 507777 w 723900"/>
                  <a:gd name="connsiteY38" fmla="*/ 782955 h 885825"/>
                  <a:gd name="connsiteX39" fmla="*/ 619219 w 723900"/>
                  <a:gd name="connsiteY39" fmla="*/ 782955 h 885825"/>
                  <a:gd name="connsiteX40" fmla="*/ 590644 w 723900"/>
                  <a:gd name="connsiteY40" fmla="*/ 806768 h 885825"/>
                  <a:gd name="connsiteX41" fmla="*/ 562069 w 723900"/>
                  <a:gd name="connsiteY41" fmla="*/ 782955 h 885825"/>
                  <a:gd name="connsiteX42" fmla="*/ 562069 w 723900"/>
                  <a:gd name="connsiteY42" fmla="*/ 165735 h 885825"/>
                  <a:gd name="connsiteX43" fmla="*/ 590644 w 723900"/>
                  <a:gd name="connsiteY43" fmla="*/ 141923 h 885825"/>
                  <a:gd name="connsiteX44" fmla="*/ 619219 w 723900"/>
                  <a:gd name="connsiteY44" fmla="*/ 165735 h 885825"/>
                  <a:gd name="connsiteX45" fmla="*/ 619219 w 723900"/>
                  <a:gd name="connsiteY45" fmla="*/ 782955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723900" h="885825">
                    <a:moveTo>
                      <a:pt x="499204" y="0"/>
                    </a:moveTo>
                    <a:lnTo>
                      <a:pt x="229647" y="0"/>
                    </a:lnTo>
                    <a:cubicBezTo>
                      <a:pt x="103916" y="0"/>
                      <a:pt x="-12289" y="34290"/>
                      <a:pt x="1047" y="228600"/>
                    </a:cubicBezTo>
                    <a:lnTo>
                      <a:pt x="39147" y="783908"/>
                    </a:lnTo>
                    <a:cubicBezTo>
                      <a:pt x="39147" y="842010"/>
                      <a:pt x="86772" y="888683"/>
                      <a:pt x="143922" y="888683"/>
                    </a:cubicBezTo>
                    <a:lnTo>
                      <a:pt x="583977" y="888683"/>
                    </a:lnTo>
                    <a:cubicBezTo>
                      <a:pt x="642079" y="888683"/>
                      <a:pt x="688752" y="841058"/>
                      <a:pt x="688752" y="783908"/>
                    </a:cubicBezTo>
                    <a:lnTo>
                      <a:pt x="726852" y="228600"/>
                    </a:lnTo>
                    <a:cubicBezTo>
                      <a:pt x="743044" y="36195"/>
                      <a:pt x="624934" y="0"/>
                      <a:pt x="499204" y="0"/>
                    </a:cubicBezTo>
                    <a:close/>
                    <a:moveTo>
                      <a:pt x="173449" y="782955"/>
                    </a:moveTo>
                    <a:cubicBezTo>
                      <a:pt x="173449" y="796290"/>
                      <a:pt x="160114" y="806768"/>
                      <a:pt x="144874" y="806768"/>
                    </a:cubicBezTo>
                    <a:cubicBezTo>
                      <a:pt x="128681" y="806768"/>
                      <a:pt x="116299" y="796290"/>
                      <a:pt x="116299" y="782955"/>
                    </a:cubicBezTo>
                    <a:lnTo>
                      <a:pt x="116299" y="165735"/>
                    </a:lnTo>
                    <a:cubicBezTo>
                      <a:pt x="116299" y="152400"/>
                      <a:pt x="129634" y="141923"/>
                      <a:pt x="144874" y="141923"/>
                    </a:cubicBezTo>
                    <a:cubicBezTo>
                      <a:pt x="161066" y="141923"/>
                      <a:pt x="173449" y="152400"/>
                      <a:pt x="173449" y="165735"/>
                    </a:cubicBezTo>
                    <a:lnTo>
                      <a:pt x="173449" y="782955"/>
                    </a:lnTo>
                    <a:close/>
                    <a:moveTo>
                      <a:pt x="284891" y="782955"/>
                    </a:moveTo>
                    <a:cubicBezTo>
                      <a:pt x="284891" y="796290"/>
                      <a:pt x="271556" y="806768"/>
                      <a:pt x="256316" y="806768"/>
                    </a:cubicBezTo>
                    <a:cubicBezTo>
                      <a:pt x="240124" y="806768"/>
                      <a:pt x="227741" y="796290"/>
                      <a:pt x="227741" y="782955"/>
                    </a:cubicBezTo>
                    <a:lnTo>
                      <a:pt x="227741" y="165735"/>
                    </a:lnTo>
                    <a:cubicBezTo>
                      <a:pt x="227741" y="152400"/>
                      <a:pt x="241077" y="141923"/>
                      <a:pt x="256316" y="141923"/>
                    </a:cubicBezTo>
                    <a:cubicBezTo>
                      <a:pt x="272509" y="141923"/>
                      <a:pt x="284891" y="152400"/>
                      <a:pt x="284891" y="165735"/>
                    </a:cubicBezTo>
                    <a:lnTo>
                      <a:pt x="284891" y="782955"/>
                    </a:lnTo>
                    <a:close/>
                    <a:moveTo>
                      <a:pt x="396334" y="782955"/>
                    </a:moveTo>
                    <a:cubicBezTo>
                      <a:pt x="396334" y="796290"/>
                      <a:pt x="382999" y="806768"/>
                      <a:pt x="367759" y="806768"/>
                    </a:cubicBezTo>
                    <a:cubicBezTo>
                      <a:pt x="351566" y="806768"/>
                      <a:pt x="339184" y="796290"/>
                      <a:pt x="339184" y="782955"/>
                    </a:cubicBezTo>
                    <a:lnTo>
                      <a:pt x="339184" y="165735"/>
                    </a:lnTo>
                    <a:cubicBezTo>
                      <a:pt x="339184" y="152400"/>
                      <a:pt x="352519" y="141923"/>
                      <a:pt x="367759" y="141923"/>
                    </a:cubicBezTo>
                    <a:cubicBezTo>
                      <a:pt x="383952" y="141923"/>
                      <a:pt x="396334" y="152400"/>
                      <a:pt x="396334" y="165735"/>
                    </a:cubicBezTo>
                    <a:lnTo>
                      <a:pt x="396334" y="782955"/>
                    </a:lnTo>
                    <a:close/>
                    <a:moveTo>
                      <a:pt x="507777" y="782955"/>
                    </a:moveTo>
                    <a:cubicBezTo>
                      <a:pt x="507777" y="796290"/>
                      <a:pt x="494441" y="806768"/>
                      <a:pt x="479202" y="806768"/>
                    </a:cubicBezTo>
                    <a:lnTo>
                      <a:pt x="479202" y="806768"/>
                    </a:lnTo>
                    <a:cubicBezTo>
                      <a:pt x="463009" y="806768"/>
                      <a:pt x="450627" y="796290"/>
                      <a:pt x="450627" y="782955"/>
                    </a:cubicBezTo>
                    <a:lnTo>
                      <a:pt x="450627" y="165735"/>
                    </a:lnTo>
                    <a:cubicBezTo>
                      <a:pt x="450627" y="152400"/>
                      <a:pt x="463961" y="141923"/>
                      <a:pt x="479202" y="141923"/>
                    </a:cubicBezTo>
                    <a:lnTo>
                      <a:pt x="479202" y="141923"/>
                    </a:lnTo>
                    <a:cubicBezTo>
                      <a:pt x="495394" y="141923"/>
                      <a:pt x="507777" y="152400"/>
                      <a:pt x="507777" y="165735"/>
                    </a:cubicBezTo>
                    <a:lnTo>
                      <a:pt x="507777" y="782955"/>
                    </a:lnTo>
                    <a:close/>
                    <a:moveTo>
                      <a:pt x="619219" y="782955"/>
                    </a:moveTo>
                    <a:cubicBezTo>
                      <a:pt x="619219" y="796290"/>
                      <a:pt x="605884" y="806768"/>
                      <a:pt x="590644" y="806768"/>
                    </a:cubicBezTo>
                    <a:cubicBezTo>
                      <a:pt x="574452" y="806768"/>
                      <a:pt x="562069" y="796290"/>
                      <a:pt x="562069" y="782955"/>
                    </a:cubicBezTo>
                    <a:lnTo>
                      <a:pt x="562069" y="165735"/>
                    </a:lnTo>
                    <a:cubicBezTo>
                      <a:pt x="562069" y="152400"/>
                      <a:pt x="575404" y="141923"/>
                      <a:pt x="590644" y="141923"/>
                    </a:cubicBezTo>
                    <a:cubicBezTo>
                      <a:pt x="606836" y="141923"/>
                      <a:pt x="619219" y="152400"/>
                      <a:pt x="619219" y="165735"/>
                    </a:cubicBezTo>
                    <a:lnTo>
                      <a:pt x="619219" y="78295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B059450-701F-418E-AFD1-E1BF5F032E3C}"/>
                </a:ext>
              </a:extLst>
            </p:cNvPr>
            <p:cNvGrpSpPr/>
            <p:nvPr/>
          </p:nvGrpSpPr>
          <p:grpSpPr>
            <a:xfrm rot="10800000">
              <a:off x="1655809" y="415244"/>
              <a:ext cx="533400" cy="2638425"/>
              <a:chOff x="6983182" y="3979845"/>
              <a:chExt cx="533400" cy="2638425"/>
            </a:xfrm>
            <a:solidFill>
              <a:schemeClr val="bg1"/>
            </a:solidFill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6C7D440-F99A-4290-B8A1-27A3802CC3DF}"/>
                  </a:ext>
                </a:extLst>
              </p:cNvPr>
              <p:cNvSpPr/>
              <p:nvPr/>
            </p:nvSpPr>
            <p:spPr>
              <a:xfrm>
                <a:off x="7151775" y="5456220"/>
                <a:ext cx="180975" cy="1162050"/>
              </a:xfrm>
              <a:custGeom>
                <a:avLst/>
                <a:gdLst>
                  <a:gd name="connsiteX0" fmla="*/ 90488 w 180975"/>
                  <a:gd name="connsiteY0" fmla="*/ 0 h 1162050"/>
                  <a:gd name="connsiteX1" fmla="*/ 0 w 180975"/>
                  <a:gd name="connsiteY1" fmla="*/ 90488 h 1162050"/>
                  <a:gd name="connsiteX2" fmla="*/ 0 w 180975"/>
                  <a:gd name="connsiteY2" fmla="*/ 1071563 h 1162050"/>
                  <a:gd name="connsiteX3" fmla="*/ 90488 w 180975"/>
                  <a:gd name="connsiteY3" fmla="*/ 1162050 h 1162050"/>
                  <a:gd name="connsiteX4" fmla="*/ 180975 w 180975"/>
                  <a:gd name="connsiteY4" fmla="*/ 1071563 h 1162050"/>
                  <a:gd name="connsiteX5" fmla="*/ 180975 w 180975"/>
                  <a:gd name="connsiteY5" fmla="*/ 90488 h 1162050"/>
                  <a:gd name="connsiteX6" fmla="*/ 90488 w 180975"/>
                  <a:gd name="connsiteY6" fmla="*/ 0 h 1162050"/>
                  <a:gd name="connsiteX7" fmla="*/ 103822 w 180975"/>
                  <a:gd name="connsiteY7" fmla="*/ 1087755 h 1162050"/>
                  <a:gd name="connsiteX8" fmla="*/ 55245 w 180975"/>
                  <a:gd name="connsiteY8" fmla="*/ 1064895 h 1162050"/>
                  <a:gd name="connsiteX9" fmla="*/ 78105 w 180975"/>
                  <a:gd name="connsiteY9" fmla="*/ 1016317 h 1162050"/>
                  <a:gd name="connsiteX10" fmla="*/ 126682 w 180975"/>
                  <a:gd name="connsiteY10" fmla="*/ 1039178 h 1162050"/>
                  <a:gd name="connsiteX11" fmla="*/ 103822 w 180975"/>
                  <a:gd name="connsiteY11" fmla="*/ 1087755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975" h="1162050">
                    <a:moveTo>
                      <a:pt x="90488" y="0"/>
                    </a:moveTo>
                    <a:cubicBezTo>
                      <a:pt x="40957" y="0"/>
                      <a:pt x="0" y="40957"/>
                      <a:pt x="0" y="90488"/>
                    </a:cubicBezTo>
                    <a:lnTo>
                      <a:pt x="0" y="1071563"/>
                    </a:lnTo>
                    <a:cubicBezTo>
                      <a:pt x="0" y="1121092"/>
                      <a:pt x="40957" y="1162050"/>
                      <a:pt x="90488" y="1162050"/>
                    </a:cubicBezTo>
                    <a:cubicBezTo>
                      <a:pt x="140017" y="1162050"/>
                      <a:pt x="180975" y="1121092"/>
                      <a:pt x="180975" y="1071563"/>
                    </a:cubicBezTo>
                    <a:lnTo>
                      <a:pt x="180975" y="90488"/>
                    </a:lnTo>
                    <a:cubicBezTo>
                      <a:pt x="180975" y="40957"/>
                      <a:pt x="140970" y="0"/>
                      <a:pt x="90488" y="0"/>
                    </a:cubicBezTo>
                    <a:close/>
                    <a:moveTo>
                      <a:pt x="103822" y="1087755"/>
                    </a:moveTo>
                    <a:cubicBezTo>
                      <a:pt x="83820" y="1095375"/>
                      <a:pt x="61913" y="1084898"/>
                      <a:pt x="55245" y="1064895"/>
                    </a:cubicBezTo>
                    <a:cubicBezTo>
                      <a:pt x="47625" y="1044892"/>
                      <a:pt x="58102" y="1022985"/>
                      <a:pt x="78105" y="1016317"/>
                    </a:cubicBezTo>
                    <a:cubicBezTo>
                      <a:pt x="98107" y="1009650"/>
                      <a:pt x="120015" y="1019175"/>
                      <a:pt x="126682" y="1039178"/>
                    </a:cubicBezTo>
                    <a:cubicBezTo>
                      <a:pt x="134302" y="1058228"/>
                      <a:pt x="123825" y="1080135"/>
                      <a:pt x="103822" y="10877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D6D1067-B4D8-4C20-BCE0-F0C4E6B7BE7D}"/>
                  </a:ext>
                </a:extLst>
              </p:cNvPr>
              <p:cNvSpPr/>
              <p:nvPr/>
            </p:nvSpPr>
            <p:spPr>
              <a:xfrm>
                <a:off x="7197495" y="4812330"/>
                <a:ext cx="85725" cy="752475"/>
              </a:xfrm>
              <a:custGeom>
                <a:avLst/>
                <a:gdLst>
                  <a:gd name="connsiteX0" fmla="*/ 0 w 85725"/>
                  <a:gd name="connsiteY0" fmla="*/ 0 h 752475"/>
                  <a:gd name="connsiteX1" fmla="*/ 90487 w 85725"/>
                  <a:gd name="connsiteY1" fmla="*/ 0 h 752475"/>
                  <a:gd name="connsiteX2" fmla="*/ 90487 w 85725"/>
                  <a:gd name="connsiteY2" fmla="*/ 755333 h 752475"/>
                  <a:gd name="connsiteX3" fmla="*/ 0 w 85725"/>
                  <a:gd name="connsiteY3" fmla="*/ 755333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725" h="752475">
                    <a:moveTo>
                      <a:pt x="0" y="0"/>
                    </a:moveTo>
                    <a:lnTo>
                      <a:pt x="90487" y="0"/>
                    </a:lnTo>
                    <a:lnTo>
                      <a:pt x="90487" y="755333"/>
                    </a:lnTo>
                    <a:lnTo>
                      <a:pt x="0" y="75533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38EF706-AE42-4633-9431-16326407BBAE}"/>
                  </a:ext>
                </a:extLst>
              </p:cNvPr>
              <p:cNvSpPr/>
              <p:nvPr/>
            </p:nvSpPr>
            <p:spPr>
              <a:xfrm>
                <a:off x="6983182" y="3979845"/>
                <a:ext cx="533400" cy="847725"/>
              </a:xfrm>
              <a:custGeom>
                <a:avLst/>
                <a:gdLst>
                  <a:gd name="connsiteX0" fmla="*/ 452438 w 533400"/>
                  <a:gd name="connsiteY0" fmla="*/ 857250 h 847725"/>
                  <a:gd name="connsiteX1" fmla="*/ 81915 w 533400"/>
                  <a:gd name="connsiteY1" fmla="*/ 857250 h 847725"/>
                  <a:gd name="connsiteX2" fmla="*/ 0 w 533400"/>
                  <a:gd name="connsiteY2" fmla="*/ 775335 h 847725"/>
                  <a:gd name="connsiteX3" fmla="*/ 0 w 533400"/>
                  <a:gd name="connsiteY3" fmla="*/ 324803 h 847725"/>
                  <a:gd name="connsiteX4" fmla="*/ 324803 w 533400"/>
                  <a:gd name="connsiteY4" fmla="*/ 0 h 847725"/>
                  <a:gd name="connsiteX5" fmla="*/ 474345 w 533400"/>
                  <a:gd name="connsiteY5" fmla="*/ 0 h 847725"/>
                  <a:gd name="connsiteX6" fmla="*/ 533400 w 533400"/>
                  <a:gd name="connsiteY6" fmla="*/ 59055 h 847725"/>
                  <a:gd name="connsiteX7" fmla="*/ 533400 w 533400"/>
                  <a:gd name="connsiteY7" fmla="*/ 776288 h 847725"/>
                  <a:gd name="connsiteX8" fmla="*/ 452438 w 533400"/>
                  <a:gd name="connsiteY8" fmla="*/ 857250 h 847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847725">
                    <a:moveTo>
                      <a:pt x="452438" y="857250"/>
                    </a:moveTo>
                    <a:lnTo>
                      <a:pt x="81915" y="857250"/>
                    </a:lnTo>
                    <a:cubicBezTo>
                      <a:pt x="37148" y="857250"/>
                      <a:pt x="0" y="820102"/>
                      <a:pt x="0" y="775335"/>
                    </a:cubicBezTo>
                    <a:lnTo>
                      <a:pt x="0" y="324803"/>
                    </a:lnTo>
                    <a:cubicBezTo>
                      <a:pt x="0" y="146685"/>
                      <a:pt x="145733" y="0"/>
                      <a:pt x="324803" y="0"/>
                    </a:cubicBezTo>
                    <a:lnTo>
                      <a:pt x="474345" y="0"/>
                    </a:lnTo>
                    <a:cubicBezTo>
                      <a:pt x="506730" y="0"/>
                      <a:pt x="533400" y="26670"/>
                      <a:pt x="533400" y="59055"/>
                    </a:cubicBezTo>
                    <a:lnTo>
                      <a:pt x="533400" y="776288"/>
                    </a:lnTo>
                    <a:cubicBezTo>
                      <a:pt x="533400" y="821055"/>
                      <a:pt x="497205" y="857250"/>
                      <a:pt x="452438" y="857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FE3D9DA-E9D6-43AD-BCC6-402FF1EEC2B2}"/>
                </a:ext>
              </a:extLst>
            </p:cNvPr>
            <p:cNvSpPr/>
            <p:nvPr/>
          </p:nvSpPr>
          <p:spPr>
            <a:xfrm rot="10800000">
              <a:off x="3210622" y="415244"/>
              <a:ext cx="680408" cy="2666759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9DB3492-99E1-42F2-A935-5C9A8AD099DA}"/>
              </a:ext>
            </a:extLst>
          </p:cNvPr>
          <p:cNvSpPr txBox="1">
            <a:spLocks/>
          </p:cNvSpPr>
          <p:nvPr userDrawn="1"/>
        </p:nvSpPr>
        <p:spPr>
          <a:xfrm>
            <a:off x="0" y="213650"/>
            <a:ext cx="2683555" cy="712210"/>
          </a:xfrm>
          <a:prstGeom prst="rect">
            <a:avLst/>
          </a:prstGeom>
          <a:solidFill>
            <a:schemeClr val="bg1"/>
          </a:solidFill>
        </p:spPr>
        <p:txBody>
          <a:bodyPr tIns="9144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1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7" r:id="rId2"/>
    <p:sldLayoutId id="2147483680" r:id="rId3"/>
    <p:sldLayoutId id="2147483658" r:id="rId4"/>
    <p:sldLayoutId id="2147483678" r:id="rId5"/>
    <p:sldLayoutId id="2147483679" r:id="rId6"/>
    <p:sldLayoutId id="214748367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82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Chart 3" title="Gráfico">
            <a:extLst>
              <a:ext uri="{FF2B5EF4-FFF2-40B4-BE49-F238E27FC236}">
                <a16:creationId xmlns:a16="http://schemas.microsoft.com/office/drawing/2014/main" id="{00000000-0008-0000-02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7887121"/>
              </p:ext>
            </p:extLst>
          </p:nvPr>
        </p:nvGraphicFramePr>
        <p:xfrm>
          <a:off x="675765" y="1803101"/>
          <a:ext cx="5420235" cy="343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圖片 1">
            <a:extLst>
              <a:ext uri="{FF2B5EF4-FFF2-40B4-BE49-F238E27FC236}">
                <a16:creationId xmlns:a16="http://schemas.microsoft.com/office/drawing/2014/main" id="{FBFBE9B1-18B1-DB43-AB4A-3780B1CC6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38" t="31801" r="35117" b="-1531"/>
          <a:stretch/>
        </p:blipFill>
        <p:spPr>
          <a:xfrm>
            <a:off x="6470250" y="4291324"/>
            <a:ext cx="5035562" cy="1424433"/>
          </a:xfrm>
          <a:prstGeom prst="rect">
            <a:avLst/>
          </a:prstGeom>
        </p:spPr>
      </p:pic>
      <p:sp>
        <p:nvSpPr>
          <p:cNvPr id="1447" name="Google Shape;1447;p2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zh-CN" dirty="0">
                <a:latin typeface="Microsoft JhengHei"/>
                <a:ea typeface="Microsoft JhengHei"/>
                <a:cs typeface="Microsoft JhengHei"/>
                <a:sym typeface="Microsoft JhengHei"/>
              </a:rPr>
              <a:t>效能測試</a:t>
            </a:r>
            <a:endParaRPr dirty="0"/>
          </a:p>
        </p:txBody>
      </p:sp>
      <p:sp>
        <p:nvSpPr>
          <p:cNvPr id="1449" name="Google Shape;1449;p21"/>
          <p:cNvSpPr/>
          <p:nvPr/>
        </p:nvSpPr>
        <p:spPr>
          <a:xfrm>
            <a:off x="-60336" y="6542690"/>
            <a:ext cx="12252336" cy="31531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0" name="Google Shape;1450;p21"/>
          <p:cNvGrpSpPr/>
          <p:nvPr/>
        </p:nvGrpSpPr>
        <p:grpSpPr>
          <a:xfrm>
            <a:off x="267092" y="6279263"/>
            <a:ext cx="11578492" cy="526853"/>
            <a:chOff x="323529" y="6288580"/>
            <a:chExt cx="11578492" cy="526853"/>
          </a:xfrm>
        </p:grpSpPr>
        <p:sp>
          <p:nvSpPr>
            <p:cNvPr id="1451" name="Google Shape;1451;p21"/>
            <p:cNvSpPr/>
            <p:nvPr/>
          </p:nvSpPr>
          <p:spPr>
            <a:xfrm>
              <a:off x="323529" y="6300491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組員介紹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459546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特徵工程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317148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資料分析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74750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專題介紹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601944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模型建置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7443429" y="6288580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系統建置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8867409" y="6288580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專案成果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10291388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未來展望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59" name="Google Shape;1459;p21"/>
          <p:cNvGrpSpPr/>
          <p:nvPr/>
        </p:nvGrpSpPr>
        <p:grpSpPr>
          <a:xfrm>
            <a:off x="2208482" y="5618849"/>
            <a:ext cx="250722" cy="304623"/>
            <a:chOff x="-1" y="-1"/>
            <a:chExt cx="250722" cy="304623"/>
          </a:xfrm>
        </p:grpSpPr>
        <p:sp>
          <p:nvSpPr>
            <p:cNvPr id="1460" name="Google Shape;1460;p21"/>
            <p:cNvSpPr/>
            <p:nvPr/>
          </p:nvSpPr>
          <p:spPr>
            <a:xfrm>
              <a:off x="56417" y="-1"/>
              <a:ext cx="141642" cy="1379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97" y="0"/>
                  </a:moveTo>
                  <a:cubicBezTo>
                    <a:pt x="4781" y="0"/>
                    <a:pt x="0" y="4911"/>
                    <a:pt x="0" y="10800"/>
                  </a:cubicBezTo>
                  <a:cubicBezTo>
                    <a:pt x="0" y="16889"/>
                    <a:pt x="4781" y="21600"/>
                    <a:pt x="10897" y="21600"/>
                  </a:cubicBezTo>
                  <a:cubicBezTo>
                    <a:pt x="16819" y="21600"/>
                    <a:pt x="21600" y="16889"/>
                    <a:pt x="21600" y="10800"/>
                  </a:cubicBezTo>
                  <a:cubicBezTo>
                    <a:pt x="21600" y="4911"/>
                    <a:pt x="16819" y="0"/>
                    <a:pt x="10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-1" y="131606"/>
              <a:ext cx="250722" cy="173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45" y="0"/>
                  </a:moveTo>
                  <a:cubicBezTo>
                    <a:pt x="1944" y="2817"/>
                    <a:pt x="0" y="7516"/>
                    <a:pt x="0" y="12837"/>
                  </a:cubicBezTo>
                  <a:lnTo>
                    <a:pt x="0" y="19876"/>
                  </a:lnTo>
                  <a:cubicBezTo>
                    <a:pt x="216" y="20815"/>
                    <a:pt x="758" y="21600"/>
                    <a:pt x="1405" y="21600"/>
                  </a:cubicBezTo>
                  <a:lnTo>
                    <a:pt x="20414" y="21600"/>
                  </a:lnTo>
                  <a:cubicBezTo>
                    <a:pt x="21062" y="21600"/>
                    <a:pt x="21600" y="20815"/>
                    <a:pt x="21600" y="19876"/>
                  </a:cubicBezTo>
                  <a:lnTo>
                    <a:pt x="21600" y="12837"/>
                  </a:lnTo>
                  <a:cubicBezTo>
                    <a:pt x="21600" y="7516"/>
                    <a:pt x="19872" y="2976"/>
                    <a:pt x="17065" y="0"/>
                  </a:cubicBezTo>
                  <a:cubicBezTo>
                    <a:pt x="15553" y="2663"/>
                    <a:pt x="13284" y="4228"/>
                    <a:pt x="10802" y="4228"/>
                  </a:cubicBezTo>
                  <a:cubicBezTo>
                    <a:pt x="8426" y="4228"/>
                    <a:pt x="6157" y="2663"/>
                    <a:pt x="4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7" name="Google Shape;1467;p21"/>
          <p:cNvSpPr/>
          <p:nvPr/>
        </p:nvSpPr>
        <p:spPr>
          <a:xfrm>
            <a:off x="1001587" y="5687807"/>
            <a:ext cx="141642" cy="149157"/>
          </a:xfrm>
          <a:prstGeom prst="rect">
            <a:avLst/>
          </a:prstGeom>
          <a:solidFill>
            <a:srgbClr val="FDCDA6"/>
          </a:solidFill>
          <a:ln w="12700" cap="flat" cmpd="sng">
            <a:solidFill>
              <a:srgbClr val="FDC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1"/>
          <p:cNvSpPr/>
          <p:nvPr/>
        </p:nvSpPr>
        <p:spPr>
          <a:xfrm>
            <a:off x="3453636" y="5687806"/>
            <a:ext cx="141642" cy="149157"/>
          </a:xfrm>
          <a:prstGeom prst="rect">
            <a:avLst/>
          </a:prstGeom>
          <a:solidFill>
            <a:srgbClr val="FBAE41"/>
          </a:solidFill>
          <a:ln w="12700" cap="flat" cmpd="sng">
            <a:solidFill>
              <a:srgbClr val="FBAE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21"/>
          <p:cNvSpPr/>
          <p:nvPr/>
        </p:nvSpPr>
        <p:spPr>
          <a:xfrm>
            <a:off x="10892230" y="478631"/>
            <a:ext cx="902552" cy="441116"/>
          </a:xfrm>
          <a:prstGeom prst="rect">
            <a:avLst/>
          </a:prstGeom>
          <a:solidFill>
            <a:srgbClr val="FCE7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21"/>
          <p:cNvSpPr/>
          <p:nvPr/>
        </p:nvSpPr>
        <p:spPr>
          <a:xfrm>
            <a:off x="9937999" y="153081"/>
            <a:ext cx="1035995" cy="1035995"/>
          </a:xfrm>
          <a:prstGeom prst="ellipse">
            <a:avLst/>
          </a:prstGeom>
          <a:solidFill>
            <a:srgbClr val="FCE7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21"/>
          <p:cNvSpPr txBox="1"/>
          <p:nvPr/>
        </p:nvSpPr>
        <p:spPr>
          <a:xfrm>
            <a:off x="10885547" y="48538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許高銘</a:t>
            </a:r>
            <a:endParaRPr/>
          </a:p>
        </p:txBody>
      </p:sp>
      <p:pic>
        <p:nvPicPr>
          <p:cNvPr id="1472" name="Google Shape;1472;p21"/>
          <p:cNvPicPr preferRelativeResize="0"/>
          <p:nvPr/>
        </p:nvPicPr>
        <p:blipFill rotWithShape="1">
          <a:blip r:embed="rId5">
            <a:alphaModFix/>
          </a:blip>
          <a:srcRect l="20960" t="22721" r="33938" b="43695"/>
          <a:stretch/>
        </p:blipFill>
        <p:spPr>
          <a:xfrm>
            <a:off x="10056987" y="266591"/>
            <a:ext cx="812576" cy="8069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7" name="Google Shape;324;p8" descr="EvLMy0XunsRwEVR7W57FzbAkRO4kdMdJJIAO9vYOPiXp9PGJuNQYR-w5qc78CPm5n5Eku5veE6xT4LSHIDD8xBX0-6jxD4vsqS0XstIXFAWBN0fO968i6t9L8VK9Y2jyAwdqG0p6-XcX.png">
            <a:extLst>
              <a:ext uri="{FF2B5EF4-FFF2-40B4-BE49-F238E27FC236}">
                <a16:creationId xmlns:a16="http://schemas.microsoft.com/office/drawing/2014/main" id="{AF5D8462-8AC8-7746-9EE9-60A42BD92E6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73006" r="386"/>
          <a:stretch/>
        </p:blipFill>
        <p:spPr>
          <a:xfrm>
            <a:off x="6514586" y="2823706"/>
            <a:ext cx="5248123" cy="52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325;p8" descr="SEjczdJ5QK8LhVp_--BBClI7wWHyrBFHW62w6KYV35O5rYCXS-enUj-NHcCJlMmebmRLfKaHjd_WEvPBUxG4knVxBihGMRaRyCoJpzz8K_yRK31-4jmzLqHrrmvTLJSO78dFSVKhOl3h.png">
            <a:extLst>
              <a:ext uri="{FF2B5EF4-FFF2-40B4-BE49-F238E27FC236}">
                <a16:creationId xmlns:a16="http://schemas.microsoft.com/office/drawing/2014/main" id="{9929C412-1E74-684D-BF29-0A4809D181F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77249"/>
          <a:stretch/>
        </p:blipFill>
        <p:spPr>
          <a:xfrm>
            <a:off x="6470250" y="2223460"/>
            <a:ext cx="5673268" cy="51064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框架 48">
            <a:extLst>
              <a:ext uri="{FF2B5EF4-FFF2-40B4-BE49-F238E27FC236}">
                <a16:creationId xmlns:a16="http://schemas.microsoft.com/office/drawing/2014/main" id="{EC7ED451-3E58-4844-BF9D-0F454D33B768}"/>
              </a:ext>
            </a:extLst>
          </p:cNvPr>
          <p:cNvSpPr/>
          <p:nvPr/>
        </p:nvSpPr>
        <p:spPr>
          <a:xfrm>
            <a:off x="6470250" y="3028325"/>
            <a:ext cx="796824" cy="302465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0" name="框架 49">
            <a:extLst>
              <a:ext uri="{FF2B5EF4-FFF2-40B4-BE49-F238E27FC236}">
                <a16:creationId xmlns:a16="http://schemas.microsoft.com/office/drawing/2014/main" id="{CF36CB81-7B0B-F449-89E9-BBF995EE987C}"/>
              </a:ext>
            </a:extLst>
          </p:cNvPr>
          <p:cNvSpPr/>
          <p:nvPr/>
        </p:nvSpPr>
        <p:spPr>
          <a:xfrm>
            <a:off x="6484474" y="2452171"/>
            <a:ext cx="631393" cy="29280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BF0C9AD-3BD4-0B46-9B1B-C17CDDA1BF59}"/>
              </a:ext>
            </a:extLst>
          </p:cNvPr>
          <p:cNvSpPr txBox="1"/>
          <p:nvPr/>
        </p:nvSpPr>
        <p:spPr>
          <a:xfrm>
            <a:off x="6293439" y="1686752"/>
            <a:ext cx="1677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文本清理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單機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59DB5E9-4ACD-8344-B851-E6607E3D9F1E}"/>
              </a:ext>
            </a:extLst>
          </p:cNvPr>
          <p:cNvSpPr txBox="1"/>
          <p:nvPr/>
        </p:nvSpPr>
        <p:spPr>
          <a:xfrm>
            <a:off x="6293438" y="3701255"/>
            <a:ext cx="2187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文本清理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-Standalone</a:t>
            </a:r>
            <a:endParaRPr kumimoji="1"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6" name="框架 55">
            <a:extLst>
              <a:ext uri="{FF2B5EF4-FFF2-40B4-BE49-F238E27FC236}">
                <a16:creationId xmlns:a16="http://schemas.microsoft.com/office/drawing/2014/main" id="{17E4A2AD-4E9E-CE49-AD07-927C3E3E25C2}"/>
              </a:ext>
            </a:extLst>
          </p:cNvPr>
          <p:cNvSpPr/>
          <p:nvPr/>
        </p:nvSpPr>
        <p:spPr>
          <a:xfrm>
            <a:off x="7827553" y="5414005"/>
            <a:ext cx="631393" cy="29280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FAB4023-F1CD-4C44-BA2B-BE83FE6DA921}"/>
              </a:ext>
            </a:extLst>
          </p:cNvPr>
          <p:cNvSpPr txBox="1"/>
          <p:nvPr/>
        </p:nvSpPr>
        <p:spPr>
          <a:xfrm>
            <a:off x="1241438" y="5618849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PySpark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單機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2825BB6-527A-8E44-ACE0-A394427A046B}"/>
              </a:ext>
            </a:extLst>
          </p:cNvPr>
          <p:cNvSpPr txBox="1"/>
          <p:nvPr/>
        </p:nvSpPr>
        <p:spPr>
          <a:xfrm>
            <a:off x="3652730" y="5615934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Spark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Standalone</a:t>
            </a:r>
            <a:endParaRPr kumimoji="1"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709B87A-B1B6-3549-988E-78B6E2D689B1}"/>
              </a:ext>
            </a:extLst>
          </p:cNvPr>
          <p:cNvSpPr txBox="1"/>
          <p:nvPr/>
        </p:nvSpPr>
        <p:spPr>
          <a:xfrm>
            <a:off x="189928" y="1439738"/>
            <a:ext cx="81165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403912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zh-CN" dirty="0">
                <a:latin typeface="Microsoft JhengHei"/>
                <a:ea typeface="Microsoft JhengHei"/>
                <a:cs typeface="Microsoft JhengHei"/>
                <a:sym typeface="Microsoft JhengHei"/>
              </a:rPr>
              <a:t>效能測試</a:t>
            </a:r>
            <a:endParaRPr dirty="0"/>
          </a:p>
        </p:txBody>
      </p:sp>
      <p:sp>
        <p:nvSpPr>
          <p:cNvPr id="1449" name="Google Shape;1449;p21"/>
          <p:cNvSpPr/>
          <p:nvPr/>
        </p:nvSpPr>
        <p:spPr>
          <a:xfrm>
            <a:off x="-60336" y="6542690"/>
            <a:ext cx="12252336" cy="31531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0" name="Google Shape;1450;p21"/>
          <p:cNvGrpSpPr/>
          <p:nvPr/>
        </p:nvGrpSpPr>
        <p:grpSpPr>
          <a:xfrm>
            <a:off x="267092" y="6279263"/>
            <a:ext cx="11578492" cy="526853"/>
            <a:chOff x="323529" y="6288580"/>
            <a:chExt cx="11578492" cy="526853"/>
          </a:xfrm>
        </p:grpSpPr>
        <p:sp>
          <p:nvSpPr>
            <p:cNvPr id="1451" name="Google Shape;1451;p21"/>
            <p:cNvSpPr/>
            <p:nvPr/>
          </p:nvSpPr>
          <p:spPr>
            <a:xfrm>
              <a:off x="323529" y="6300491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組員介紹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2" name="Google Shape;1452;p21"/>
            <p:cNvSpPr/>
            <p:nvPr/>
          </p:nvSpPr>
          <p:spPr>
            <a:xfrm>
              <a:off x="459546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特徵工程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3" name="Google Shape;1453;p21"/>
            <p:cNvSpPr/>
            <p:nvPr/>
          </p:nvSpPr>
          <p:spPr>
            <a:xfrm>
              <a:off x="317148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資料分析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4" name="Google Shape;1454;p21"/>
            <p:cNvSpPr/>
            <p:nvPr/>
          </p:nvSpPr>
          <p:spPr>
            <a:xfrm>
              <a:off x="174750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專題介紹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5" name="Google Shape;1455;p21"/>
            <p:cNvSpPr/>
            <p:nvPr/>
          </p:nvSpPr>
          <p:spPr>
            <a:xfrm>
              <a:off x="601944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模型建置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6" name="Google Shape;1456;p21"/>
            <p:cNvSpPr/>
            <p:nvPr/>
          </p:nvSpPr>
          <p:spPr>
            <a:xfrm>
              <a:off x="7443429" y="6288580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系統建置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7" name="Google Shape;1457;p21"/>
            <p:cNvSpPr/>
            <p:nvPr/>
          </p:nvSpPr>
          <p:spPr>
            <a:xfrm>
              <a:off x="8867409" y="6288580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專案成果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458" name="Google Shape;1458;p21"/>
            <p:cNvSpPr/>
            <p:nvPr/>
          </p:nvSpPr>
          <p:spPr>
            <a:xfrm>
              <a:off x="10291388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未來展望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grpSp>
        <p:nvGrpSpPr>
          <p:cNvPr id="1459" name="Google Shape;1459;p21"/>
          <p:cNvGrpSpPr/>
          <p:nvPr/>
        </p:nvGrpSpPr>
        <p:grpSpPr>
          <a:xfrm>
            <a:off x="2208482" y="5618849"/>
            <a:ext cx="250722" cy="304623"/>
            <a:chOff x="-1" y="-1"/>
            <a:chExt cx="250722" cy="304623"/>
          </a:xfrm>
        </p:grpSpPr>
        <p:sp>
          <p:nvSpPr>
            <p:cNvPr id="1460" name="Google Shape;1460;p21"/>
            <p:cNvSpPr/>
            <p:nvPr/>
          </p:nvSpPr>
          <p:spPr>
            <a:xfrm>
              <a:off x="56417" y="-1"/>
              <a:ext cx="141642" cy="1379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97" y="0"/>
                  </a:moveTo>
                  <a:cubicBezTo>
                    <a:pt x="4781" y="0"/>
                    <a:pt x="0" y="4911"/>
                    <a:pt x="0" y="10800"/>
                  </a:cubicBezTo>
                  <a:cubicBezTo>
                    <a:pt x="0" y="16889"/>
                    <a:pt x="4781" y="21600"/>
                    <a:pt x="10897" y="21600"/>
                  </a:cubicBezTo>
                  <a:cubicBezTo>
                    <a:pt x="16819" y="21600"/>
                    <a:pt x="21600" y="16889"/>
                    <a:pt x="21600" y="10800"/>
                  </a:cubicBezTo>
                  <a:cubicBezTo>
                    <a:pt x="21600" y="4911"/>
                    <a:pt x="16819" y="0"/>
                    <a:pt x="108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21"/>
            <p:cNvSpPr/>
            <p:nvPr/>
          </p:nvSpPr>
          <p:spPr>
            <a:xfrm>
              <a:off x="-1" y="131606"/>
              <a:ext cx="250722" cy="17301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4645" y="0"/>
                  </a:moveTo>
                  <a:cubicBezTo>
                    <a:pt x="1944" y="2817"/>
                    <a:pt x="0" y="7516"/>
                    <a:pt x="0" y="12837"/>
                  </a:cubicBezTo>
                  <a:lnTo>
                    <a:pt x="0" y="19876"/>
                  </a:lnTo>
                  <a:cubicBezTo>
                    <a:pt x="216" y="20815"/>
                    <a:pt x="758" y="21600"/>
                    <a:pt x="1405" y="21600"/>
                  </a:cubicBezTo>
                  <a:lnTo>
                    <a:pt x="20414" y="21600"/>
                  </a:lnTo>
                  <a:cubicBezTo>
                    <a:pt x="21062" y="21600"/>
                    <a:pt x="21600" y="20815"/>
                    <a:pt x="21600" y="19876"/>
                  </a:cubicBezTo>
                  <a:lnTo>
                    <a:pt x="21600" y="12837"/>
                  </a:lnTo>
                  <a:cubicBezTo>
                    <a:pt x="21600" y="7516"/>
                    <a:pt x="19872" y="2976"/>
                    <a:pt x="17065" y="0"/>
                  </a:cubicBezTo>
                  <a:cubicBezTo>
                    <a:pt x="15553" y="2663"/>
                    <a:pt x="13284" y="4228"/>
                    <a:pt x="10802" y="4228"/>
                  </a:cubicBezTo>
                  <a:cubicBezTo>
                    <a:pt x="8426" y="4228"/>
                    <a:pt x="6157" y="2663"/>
                    <a:pt x="46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7" name="Google Shape;1467;p21"/>
          <p:cNvSpPr/>
          <p:nvPr/>
        </p:nvSpPr>
        <p:spPr>
          <a:xfrm>
            <a:off x="1001587" y="5687807"/>
            <a:ext cx="141642" cy="149157"/>
          </a:xfrm>
          <a:prstGeom prst="rect">
            <a:avLst/>
          </a:prstGeom>
          <a:solidFill>
            <a:srgbClr val="FDCDA6"/>
          </a:solidFill>
          <a:ln w="12700" cap="flat" cmpd="sng">
            <a:solidFill>
              <a:srgbClr val="FDCD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21"/>
          <p:cNvSpPr/>
          <p:nvPr/>
        </p:nvSpPr>
        <p:spPr>
          <a:xfrm>
            <a:off x="3453636" y="5687806"/>
            <a:ext cx="141642" cy="149157"/>
          </a:xfrm>
          <a:prstGeom prst="rect">
            <a:avLst/>
          </a:prstGeom>
          <a:solidFill>
            <a:srgbClr val="FBAE41"/>
          </a:solidFill>
          <a:ln w="12700" cap="flat" cmpd="sng">
            <a:solidFill>
              <a:srgbClr val="FBAE4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21"/>
          <p:cNvSpPr/>
          <p:nvPr/>
        </p:nvSpPr>
        <p:spPr>
          <a:xfrm>
            <a:off x="10892230" y="478631"/>
            <a:ext cx="902552" cy="441116"/>
          </a:xfrm>
          <a:prstGeom prst="rect">
            <a:avLst/>
          </a:prstGeom>
          <a:solidFill>
            <a:srgbClr val="FCE7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21"/>
          <p:cNvSpPr/>
          <p:nvPr/>
        </p:nvSpPr>
        <p:spPr>
          <a:xfrm>
            <a:off x="9937999" y="153081"/>
            <a:ext cx="1035995" cy="1035995"/>
          </a:xfrm>
          <a:prstGeom prst="ellipse">
            <a:avLst/>
          </a:prstGeom>
          <a:solidFill>
            <a:srgbClr val="FCE7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21"/>
          <p:cNvSpPr txBox="1"/>
          <p:nvPr/>
        </p:nvSpPr>
        <p:spPr>
          <a:xfrm>
            <a:off x="10885547" y="48538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許高銘</a:t>
            </a:r>
            <a:endParaRPr/>
          </a:p>
        </p:txBody>
      </p:sp>
      <p:pic>
        <p:nvPicPr>
          <p:cNvPr id="1472" name="Google Shape;1472;p21"/>
          <p:cNvPicPr preferRelativeResize="0"/>
          <p:nvPr/>
        </p:nvPicPr>
        <p:blipFill rotWithShape="1">
          <a:blip r:embed="rId3">
            <a:alphaModFix/>
          </a:blip>
          <a:srcRect l="20960" t="22721" r="33938" b="43695"/>
          <a:stretch/>
        </p:blipFill>
        <p:spPr>
          <a:xfrm>
            <a:off x="10056987" y="266591"/>
            <a:ext cx="812576" cy="80691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2" name="Google Shape;333;p9" descr="BLBL9LfKLrDB-vkz1o3wdP0dB8TN7z1LpWfVGNXgCrn9lA4zqIAuJrUAVyOObldohHX-wHGyNGmCn3UBjIl9yeNZHrP_8vq49nF8gouaBw_xqD4fCQj4aze9wfakMnH_2moBod0q8t9d.png">
            <a:extLst>
              <a:ext uri="{FF2B5EF4-FFF2-40B4-BE49-F238E27FC236}">
                <a16:creationId xmlns:a16="http://schemas.microsoft.com/office/drawing/2014/main" id="{EC5C9579-EE34-7046-A265-75CCC328FCE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48122" y="3100232"/>
            <a:ext cx="4310947" cy="632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334;p9" descr="LfPnkCAk_WZyJX0rj3CqsC2J-l_OJCck4GgQYIwjhHyan4OaVEy2yA9PMWpEN5WnOioyXwQQpwfrDYd9RQOrzcP-tKkYrWamvN6G4Y5vOg36RBJ0OhgfreKq4LPTdjf2rbyiOGnw0QzQ.png">
            <a:extLst>
              <a:ext uri="{FF2B5EF4-FFF2-40B4-BE49-F238E27FC236}">
                <a16:creationId xmlns:a16="http://schemas.microsoft.com/office/drawing/2014/main" id="{6C734AAE-2C68-3046-87A7-898A67C7F0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59514" r="29178"/>
          <a:stretch/>
        </p:blipFill>
        <p:spPr>
          <a:xfrm>
            <a:off x="7493896" y="1937588"/>
            <a:ext cx="4402830" cy="66896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框架 48">
            <a:extLst>
              <a:ext uri="{FF2B5EF4-FFF2-40B4-BE49-F238E27FC236}">
                <a16:creationId xmlns:a16="http://schemas.microsoft.com/office/drawing/2014/main" id="{EC7ED451-3E58-4844-BF9D-0F454D33B768}"/>
              </a:ext>
            </a:extLst>
          </p:cNvPr>
          <p:cNvSpPr/>
          <p:nvPr/>
        </p:nvSpPr>
        <p:spPr>
          <a:xfrm>
            <a:off x="9230547" y="3370506"/>
            <a:ext cx="1030651" cy="34025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0" name="框架 49">
            <a:extLst>
              <a:ext uri="{FF2B5EF4-FFF2-40B4-BE49-F238E27FC236}">
                <a16:creationId xmlns:a16="http://schemas.microsoft.com/office/drawing/2014/main" id="{CF36CB81-7B0B-F449-89E9-BBF995EE987C}"/>
              </a:ext>
            </a:extLst>
          </p:cNvPr>
          <p:cNvSpPr/>
          <p:nvPr/>
        </p:nvSpPr>
        <p:spPr>
          <a:xfrm>
            <a:off x="9169855" y="2319311"/>
            <a:ext cx="980265" cy="29280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5BCDBB6-3332-3E4F-BE4D-289BBF703D51}"/>
              </a:ext>
            </a:extLst>
          </p:cNvPr>
          <p:cNvSpPr txBox="1"/>
          <p:nvPr/>
        </p:nvSpPr>
        <p:spPr>
          <a:xfrm>
            <a:off x="6149664" y="1483641"/>
            <a:ext cx="400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altLang="zh-CN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Logistic Regression </a:t>
            </a:r>
            <a:r>
              <a:rPr lang="en-US" altLang="zh-TW" sz="1600" dirty="0" err="1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Py</a:t>
            </a:r>
            <a:r>
              <a:rPr lang="en-US" altLang="zh-CN" sz="1600" dirty="0" err="1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Spark</a:t>
            </a:r>
            <a:r>
              <a:rPr lang="en-US" altLang="zh-TW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-</a:t>
            </a:r>
            <a:r>
              <a:rPr lang="zh-TW" altLang="en-US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單機</a:t>
            </a:r>
            <a:endParaRPr lang="en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86773B-61C1-944D-9014-D52DD19051B8}"/>
              </a:ext>
            </a:extLst>
          </p:cNvPr>
          <p:cNvSpPr/>
          <p:nvPr/>
        </p:nvSpPr>
        <p:spPr>
          <a:xfrm>
            <a:off x="6149665" y="2750565"/>
            <a:ext cx="3703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Linear Regression</a:t>
            </a:r>
            <a:r>
              <a:rPr lang="zh-TW" altLang="en-US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 </a:t>
            </a:r>
            <a:r>
              <a:rPr lang="en-US" altLang="zh-TW" sz="1600" dirty="0" err="1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Py</a:t>
            </a:r>
            <a:r>
              <a:rPr lang="en-US" altLang="zh-CN" sz="1600" dirty="0" err="1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Spark</a:t>
            </a:r>
            <a:r>
              <a:rPr lang="en-US" altLang="zh-TW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-</a:t>
            </a:r>
            <a:r>
              <a:rPr lang="zh-TW" altLang="en-US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單機</a:t>
            </a:r>
            <a:endParaRPr lang="en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1795340E-F140-C349-BCA6-264DCC95F81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7958" r="33252" b="3337"/>
          <a:stretch/>
        </p:blipFill>
        <p:spPr>
          <a:xfrm>
            <a:off x="7907436" y="5343076"/>
            <a:ext cx="3590414" cy="632742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4F93A6E-2F73-7A40-9C68-A62F23188DC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412" r="40268"/>
          <a:stretch/>
        </p:blipFill>
        <p:spPr>
          <a:xfrm>
            <a:off x="7948008" y="4158014"/>
            <a:ext cx="3549842" cy="632742"/>
          </a:xfrm>
          <a:prstGeom prst="rect">
            <a:avLst/>
          </a:prstGeom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B1A21CE5-FB9B-B74D-8A24-8B7C31949E4F}"/>
              </a:ext>
            </a:extLst>
          </p:cNvPr>
          <p:cNvSpPr txBox="1"/>
          <p:nvPr/>
        </p:nvSpPr>
        <p:spPr>
          <a:xfrm>
            <a:off x="6124436" y="3801696"/>
            <a:ext cx="4000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altLang="zh-CN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Logistic Regression</a:t>
            </a:r>
            <a:r>
              <a:rPr lang="zh-TW" altLang="en-US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 </a:t>
            </a:r>
            <a:r>
              <a:rPr lang="en-US" altLang="zh-CN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Spark</a:t>
            </a:r>
            <a:r>
              <a:rPr lang="zh-TW" altLang="en-US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Standalone</a:t>
            </a:r>
            <a:endParaRPr lang="en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6FA7605-A970-514F-8F72-703DBACC6AB3}"/>
              </a:ext>
            </a:extLst>
          </p:cNvPr>
          <p:cNvSpPr/>
          <p:nvPr/>
        </p:nvSpPr>
        <p:spPr>
          <a:xfrm>
            <a:off x="6114162" y="4881690"/>
            <a:ext cx="37032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Linear Regression</a:t>
            </a:r>
            <a:r>
              <a:rPr lang="zh-TW" altLang="en-US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Spark</a:t>
            </a:r>
            <a:r>
              <a:rPr lang="zh-TW" altLang="en-US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Roboto"/>
                <a:sym typeface="Roboto"/>
              </a:rPr>
              <a:t>Standalone</a:t>
            </a:r>
            <a:endParaRPr lang="en" altLang="zh-TW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6" name="框架 45">
            <a:extLst>
              <a:ext uri="{FF2B5EF4-FFF2-40B4-BE49-F238E27FC236}">
                <a16:creationId xmlns:a16="http://schemas.microsoft.com/office/drawing/2014/main" id="{F6547A84-29C0-034E-91F5-2B70CFA49A98}"/>
              </a:ext>
            </a:extLst>
          </p:cNvPr>
          <p:cNvSpPr/>
          <p:nvPr/>
        </p:nvSpPr>
        <p:spPr>
          <a:xfrm>
            <a:off x="9173464" y="4482398"/>
            <a:ext cx="1030651" cy="34025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51" name="框架 50">
            <a:extLst>
              <a:ext uri="{FF2B5EF4-FFF2-40B4-BE49-F238E27FC236}">
                <a16:creationId xmlns:a16="http://schemas.microsoft.com/office/drawing/2014/main" id="{D4322C00-A02D-FD4D-9DE6-47F34D71E4EC}"/>
              </a:ext>
            </a:extLst>
          </p:cNvPr>
          <p:cNvSpPr/>
          <p:nvPr/>
        </p:nvSpPr>
        <p:spPr>
          <a:xfrm>
            <a:off x="9100962" y="5637688"/>
            <a:ext cx="1030651" cy="34025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19ADD7F-8BB4-A74E-A89B-0D76664E17A7}"/>
              </a:ext>
            </a:extLst>
          </p:cNvPr>
          <p:cNvSpPr txBox="1"/>
          <p:nvPr/>
        </p:nvSpPr>
        <p:spPr>
          <a:xfrm>
            <a:off x="1241438" y="5618849"/>
            <a:ext cx="1426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PySpark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單機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249BD63-7835-5546-B2DB-24D7B9831981}"/>
              </a:ext>
            </a:extLst>
          </p:cNvPr>
          <p:cNvSpPr txBox="1"/>
          <p:nvPr/>
        </p:nvSpPr>
        <p:spPr>
          <a:xfrm>
            <a:off x="3652730" y="5615934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Spark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Standalone</a:t>
            </a:r>
            <a:endParaRPr kumimoji="1"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39" name="Chart 3" title="Gráfico">
            <a:extLst>
              <a:ext uri="{FF2B5EF4-FFF2-40B4-BE49-F238E27FC236}">
                <a16:creationId xmlns:a16="http://schemas.microsoft.com/office/drawing/2014/main" id="{CAE8DA6C-FA33-DD4F-8851-2010CF81B8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6151209"/>
              </p:ext>
            </p:extLst>
          </p:nvPr>
        </p:nvGraphicFramePr>
        <p:xfrm>
          <a:off x="675765" y="1803101"/>
          <a:ext cx="5420235" cy="3430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0" name="文字方塊 39">
            <a:extLst>
              <a:ext uri="{FF2B5EF4-FFF2-40B4-BE49-F238E27FC236}">
                <a16:creationId xmlns:a16="http://schemas.microsoft.com/office/drawing/2014/main" id="{69C036DA-CD0E-5946-9B80-A06E2FC77AAB}"/>
              </a:ext>
            </a:extLst>
          </p:cNvPr>
          <p:cNvSpPr txBox="1"/>
          <p:nvPr/>
        </p:nvSpPr>
        <p:spPr>
          <a:xfrm>
            <a:off x="189928" y="1439738"/>
            <a:ext cx="81165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小時</a:t>
            </a:r>
          </a:p>
        </p:txBody>
      </p:sp>
    </p:spTree>
    <p:extLst>
      <p:ext uri="{BB962C8B-B14F-4D97-AF65-F5344CB8AC3E}">
        <p14:creationId xmlns:p14="http://schemas.microsoft.com/office/powerpoint/2010/main" val="355545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22"/>
          <p:cNvSpPr/>
          <p:nvPr/>
        </p:nvSpPr>
        <p:spPr>
          <a:xfrm rot="5400000">
            <a:off x="5875875" y="3060799"/>
            <a:ext cx="1564603" cy="8454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oval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22"/>
          <p:cNvSpPr/>
          <p:nvPr/>
        </p:nvSpPr>
        <p:spPr>
          <a:xfrm rot="5400000">
            <a:off x="1285394" y="2701101"/>
            <a:ext cx="2534344" cy="8252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oval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22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zh-CN" dirty="0">
                <a:latin typeface="Microsoft JhengHei"/>
                <a:ea typeface="Microsoft JhengHei"/>
                <a:cs typeface="Microsoft JhengHei"/>
                <a:sym typeface="Microsoft JhengHei"/>
              </a:rPr>
              <a:t>效能呈現</a:t>
            </a:r>
            <a:endParaRPr dirty="0"/>
          </a:p>
        </p:txBody>
      </p:sp>
      <p:grpSp>
        <p:nvGrpSpPr>
          <p:cNvPr id="1481" name="Google Shape;1481;p22"/>
          <p:cNvGrpSpPr/>
          <p:nvPr/>
        </p:nvGrpSpPr>
        <p:grpSpPr>
          <a:xfrm>
            <a:off x="650060" y="3809996"/>
            <a:ext cx="1349162" cy="1018972"/>
            <a:chOff x="0" y="17"/>
            <a:chExt cx="1011869" cy="764228"/>
          </a:xfrm>
        </p:grpSpPr>
        <p:sp>
          <p:nvSpPr>
            <p:cNvPr id="1482" name="Google Shape;1482;p22"/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22"/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22"/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2"/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22"/>
          <p:cNvGrpSpPr/>
          <p:nvPr/>
        </p:nvGrpSpPr>
        <p:grpSpPr>
          <a:xfrm>
            <a:off x="650060" y="1749285"/>
            <a:ext cx="1349162" cy="1018972"/>
            <a:chOff x="0" y="17"/>
            <a:chExt cx="1011869" cy="764228"/>
          </a:xfrm>
        </p:grpSpPr>
        <p:sp>
          <p:nvSpPr>
            <p:cNvPr id="1492" name="Google Shape;1492;p22"/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2"/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2"/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22"/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6" name="Google Shape;1496;p22"/>
          <p:cNvGrpSpPr/>
          <p:nvPr/>
        </p:nvGrpSpPr>
        <p:grpSpPr>
          <a:xfrm>
            <a:off x="760609" y="730362"/>
            <a:ext cx="1349162" cy="1018972"/>
            <a:chOff x="0" y="17"/>
            <a:chExt cx="1011869" cy="764228"/>
          </a:xfrm>
        </p:grpSpPr>
        <p:sp>
          <p:nvSpPr>
            <p:cNvPr id="1497" name="Google Shape;1497;p22"/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22"/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22"/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2"/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1" name="Google Shape;1501;p22"/>
          <p:cNvSpPr/>
          <p:nvPr/>
        </p:nvSpPr>
        <p:spPr>
          <a:xfrm>
            <a:off x="2143371" y="832596"/>
            <a:ext cx="825201" cy="17244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oval" w="med" len="med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2" name="Google Shape;1502;p22"/>
          <p:cNvGrpSpPr/>
          <p:nvPr/>
        </p:nvGrpSpPr>
        <p:grpSpPr>
          <a:xfrm>
            <a:off x="2477422" y="1826969"/>
            <a:ext cx="1003430" cy="818456"/>
            <a:chOff x="0" y="-214536"/>
            <a:chExt cx="643800" cy="1037739"/>
          </a:xfrm>
        </p:grpSpPr>
        <p:sp>
          <p:nvSpPr>
            <p:cNvPr id="1503" name="Google Shape;1503;p22"/>
            <p:cNvSpPr/>
            <p:nvPr/>
          </p:nvSpPr>
          <p:spPr>
            <a:xfrm>
              <a:off x="0" y="250675"/>
              <a:ext cx="643800" cy="316500"/>
            </a:xfrm>
            <a:prstGeom prst="rect">
              <a:avLst/>
            </a:prstGeom>
            <a:solidFill>
              <a:srgbClr val="7AA59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2"/>
            <p:cNvSpPr txBox="1"/>
            <p:nvPr/>
          </p:nvSpPr>
          <p:spPr>
            <a:xfrm>
              <a:off x="0" y="-214536"/>
              <a:ext cx="643800" cy="1037739"/>
            </a:xfrm>
            <a:prstGeom prst="rect">
              <a:avLst/>
            </a:prstGeom>
            <a:solidFill>
              <a:srgbClr val="7AA591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</a:t>
              </a:r>
              <a:r>
                <a:rPr lang="zh-CN" sz="2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dirty="0"/>
            </a:p>
          </p:txBody>
        </p:sp>
      </p:grpSp>
      <p:grpSp>
        <p:nvGrpSpPr>
          <p:cNvPr id="1505" name="Google Shape;1505;p22"/>
          <p:cNvGrpSpPr/>
          <p:nvPr/>
        </p:nvGrpSpPr>
        <p:grpSpPr>
          <a:xfrm>
            <a:off x="8882563" y="4803816"/>
            <a:ext cx="2748003" cy="1130815"/>
            <a:chOff x="0" y="19360"/>
            <a:chExt cx="2061000" cy="848109"/>
          </a:xfrm>
        </p:grpSpPr>
        <p:sp>
          <p:nvSpPr>
            <p:cNvPr id="1506" name="Google Shape;1506;p22"/>
            <p:cNvSpPr/>
            <p:nvPr/>
          </p:nvSpPr>
          <p:spPr>
            <a:xfrm>
              <a:off x="0" y="19360"/>
              <a:ext cx="2061000" cy="461632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 b="1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Fira Sans Extra Condensed"/>
                  <a:sym typeface="Fira Sans Extra Condensed"/>
                </a:rPr>
                <a:t>基礎模型</a:t>
              </a:r>
              <a:endParaRPr sz="2400" b="1" dirty="0">
                <a:solidFill>
                  <a:schemeClr val="dk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Fira Sans Extra Condensed"/>
                <a:sym typeface="Fira Sans Extra Condensed"/>
              </a:endParaRPr>
            </a:p>
          </p:txBody>
        </p:sp>
        <p:sp>
          <p:nvSpPr>
            <p:cNvPr id="1507" name="Google Shape;1507;p22"/>
            <p:cNvSpPr/>
            <p:nvPr/>
          </p:nvSpPr>
          <p:spPr>
            <a:xfrm>
              <a:off x="0" y="313541"/>
              <a:ext cx="2061000" cy="553928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Linear Regression</a:t>
              </a:r>
              <a:endParaRPr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Logistic Regression</a:t>
              </a:r>
              <a:endParaRPr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508" name="Google Shape;1508;p22"/>
          <p:cNvGrpSpPr/>
          <p:nvPr/>
        </p:nvGrpSpPr>
        <p:grpSpPr>
          <a:xfrm>
            <a:off x="534145" y="4810625"/>
            <a:ext cx="2748003" cy="1136214"/>
            <a:chOff x="-3118679" y="-11855"/>
            <a:chExt cx="2061000" cy="852155"/>
          </a:xfrm>
        </p:grpSpPr>
        <p:sp>
          <p:nvSpPr>
            <p:cNvPr id="1509" name="Google Shape;1509;p22"/>
            <p:cNvSpPr/>
            <p:nvPr/>
          </p:nvSpPr>
          <p:spPr>
            <a:xfrm>
              <a:off x="-3118679" y="-11855"/>
              <a:ext cx="2061000" cy="461630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 b="1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Fira Sans Extra Condensed"/>
                  <a:sym typeface="Fira Sans Extra Condensed"/>
                </a:rPr>
                <a:t>讀檔速度</a:t>
              </a:r>
              <a:endParaRPr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-3118679" y="286374"/>
              <a:ext cx="2061000" cy="553926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Spark dataframe</a:t>
              </a:r>
              <a:endParaRPr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Pandas</a:t>
              </a:r>
              <a:endParaRPr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511" name="Google Shape;1511;p22"/>
          <p:cNvGrpSpPr/>
          <p:nvPr/>
        </p:nvGrpSpPr>
        <p:grpSpPr>
          <a:xfrm>
            <a:off x="4541305" y="4790087"/>
            <a:ext cx="2748002" cy="1136194"/>
            <a:chOff x="2939610" y="-31469"/>
            <a:chExt cx="2061001" cy="852140"/>
          </a:xfrm>
        </p:grpSpPr>
        <p:sp>
          <p:nvSpPr>
            <p:cNvPr id="1512" name="Google Shape;1512;p22"/>
            <p:cNvSpPr/>
            <p:nvPr/>
          </p:nvSpPr>
          <p:spPr>
            <a:xfrm>
              <a:off x="2939611" y="-31469"/>
              <a:ext cx="2061000" cy="461630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2400" b="1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Fira Sans Extra Condensed"/>
                  <a:sym typeface="Fira Sans Extra Condensed"/>
                </a:rPr>
                <a:t>文本清理</a:t>
              </a:r>
              <a:endParaRPr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2939610" y="266745"/>
              <a:ext cx="2061000" cy="553926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Spark NLP</a:t>
              </a:r>
              <a:r>
                <a:rPr lang="zh-TW" altLang="en-US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 </a:t>
              </a:r>
              <a:r>
                <a:rPr lang="en-US" altLang="zh-TW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&amp;</a:t>
              </a:r>
              <a:r>
                <a:rPr lang="zh-TW" altLang="en-US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 </a:t>
              </a:r>
              <a:r>
                <a:rPr lang="en-US" altLang="zh-TW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Pipeline</a:t>
              </a:r>
              <a:endParaRPr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 dirty="0">
                  <a:solidFill>
                    <a:schemeClr val="dk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Roboto"/>
                  <a:sym typeface="Roboto"/>
                </a:rPr>
                <a:t>NLTK + 迴圈</a:t>
              </a:r>
              <a:endParaRPr sz="16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515" name="Google Shape;1515;p22"/>
          <p:cNvGrpSpPr/>
          <p:nvPr/>
        </p:nvGrpSpPr>
        <p:grpSpPr>
          <a:xfrm>
            <a:off x="4762411" y="3787131"/>
            <a:ext cx="1349161" cy="1018974"/>
            <a:chOff x="0" y="17"/>
            <a:chExt cx="1011869" cy="764228"/>
          </a:xfrm>
        </p:grpSpPr>
        <p:sp>
          <p:nvSpPr>
            <p:cNvPr id="1516" name="Google Shape;1516;p22"/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22"/>
          <p:cNvGrpSpPr/>
          <p:nvPr/>
        </p:nvGrpSpPr>
        <p:grpSpPr>
          <a:xfrm>
            <a:off x="4762411" y="1749285"/>
            <a:ext cx="1349161" cy="1018972"/>
            <a:chOff x="0" y="17"/>
            <a:chExt cx="1011869" cy="764228"/>
          </a:xfrm>
        </p:grpSpPr>
        <p:sp>
          <p:nvSpPr>
            <p:cNvPr id="1526" name="Google Shape;1526;p22"/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0" name="Google Shape;1530;p22"/>
          <p:cNvSpPr/>
          <p:nvPr/>
        </p:nvSpPr>
        <p:spPr>
          <a:xfrm>
            <a:off x="6255721" y="1852297"/>
            <a:ext cx="825201" cy="86722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oval" w="med" len="med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1" name="Google Shape;1531;p22"/>
          <p:cNvGrpSpPr/>
          <p:nvPr/>
        </p:nvGrpSpPr>
        <p:grpSpPr>
          <a:xfrm>
            <a:off x="6579091" y="2330189"/>
            <a:ext cx="1022638" cy="867226"/>
            <a:chOff x="0" y="-136194"/>
            <a:chExt cx="643800" cy="1090238"/>
          </a:xfrm>
        </p:grpSpPr>
        <p:sp>
          <p:nvSpPr>
            <p:cNvPr id="1532" name="Google Shape;1532;p22"/>
            <p:cNvSpPr/>
            <p:nvPr/>
          </p:nvSpPr>
          <p:spPr>
            <a:xfrm>
              <a:off x="0" y="250675"/>
              <a:ext cx="643800" cy="316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22"/>
            <p:cNvSpPr txBox="1"/>
            <p:nvPr/>
          </p:nvSpPr>
          <p:spPr>
            <a:xfrm>
              <a:off x="0" y="-136194"/>
              <a:ext cx="643800" cy="1090238"/>
            </a:xfrm>
            <a:prstGeom prst="rect">
              <a:avLst/>
            </a:prstGeom>
            <a:solidFill>
              <a:srgbClr val="EF5A4B"/>
            </a:solidFill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80</a:t>
              </a:r>
              <a:r>
                <a:rPr lang="zh-CN" sz="2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dirty="0"/>
            </a:p>
          </p:txBody>
        </p:sp>
      </p:grpSp>
      <p:grpSp>
        <p:nvGrpSpPr>
          <p:cNvPr id="1534" name="Google Shape;1534;p22"/>
          <p:cNvGrpSpPr/>
          <p:nvPr/>
        </p:nvGrpSpPr>
        <p:grpSpPr>
          <a:xfrm>
            <a:off x="9049400" y="2760363"/>
            <a:ext cx="1349162" cy="1018972"/>
            <a:chOff x="0" y="17"/>
            <a:chExt cx="1011869" cy="764228"/>
          </a:xfrm>
        </p:grpSpPr>
        <p:sp>
          <p:nvSpPr>
            <p:cNvPr id="1535" name="Google Shape;1535;p22"/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9" name="Google Shape;1539;p22"/>
          <p:cNvGrpSpPr/>
          <p:nvPr/>
        </p:nvGrpSpPr>
        <p:grpSpPr>
          <a:xfrm>
            <a:off x="8965859" y="3785733"/>
            <a:ext cx="1349164" cy="1018972"/>
            <a:chOff x="0" y="17"/>
            <a:chExt cx="1011869" cy="764228"/>
          </a:xfrm>
        </p:grpSpPr>
        <p:sp>
          <p:nvSpPr>
            <p:cNvPr id="1540" name="Google Shape;1540;p22"/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4" name="Google Shape;1544;p22"/>
          <p:cNvSpPr/>
          <p:nvPr/>
        </p:nvSpPr>
        <p:spPr>
          <a:xfrm>
            <a:off x="10368054" y="2870861"/>
            <a:ext cx="825601" cy="7052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oval" w="med" len="med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22"/>
          <p:cNvSpPr/>
          <p:nvPr/>
        </p:nvSpPr>
        <p:spPr>
          <a:xfrm rot="5400000">
            <a:off x="10276626" y="3134195"/>
            <a:ext cx="1008055" cy="8252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oval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22"/>
          <p:cNvSpPr/>
          <p:nvPr/>
        </p:nvSpPr>
        <p:spPr>
          <a:xfrm>
            <a:off x="-58062" y="6524132"/>
            <a:ext cx="12252336" cy="31531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7" name="Google Shape;1547;p22"/>
          <p:cNvGrpSpPr/>
          <p:nvPr/>
        </p:nvGrpSpPr>
        <p:grpSpPr>
          <a:xfrm>
            <a:off x="269366" y="6260705"/>
            <a:ext cx="11578492" cy="526853"/>
            <a:chOff x="323529" y="6288580"/>
            <a:chExt cx="11578492" cy="526853"/>
          </a:xfrm>
        </p:grpSpPr>
        <p:sp>
          <p:nvSpPr>
            <p:cNvPr id="1548" name="Google Shape;1548;p22"/>
            <p:cNvSpPr/>
            <p:nvPr/>
          </p:nvSpPr>
          <p:spPr>
            <a:xfrm>
              <a:off x="323529" y="6300491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組員介紹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459546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特徵工程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317148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資料分析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174750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專題介紹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6019449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模型建置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7443429" y="6288580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系統建置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8867409" y="6288580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專案成果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10291388" y="6299693"/>
              <a:ext cx="1610633" cy="514942"/>
            </a:xfrm>
            <a:prstGeom prst="chevron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未來展望</a:t>
              </a:r>
              <a:endParaRPr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</p:grpSp>
      <p:sp>
        <p:nvSpPr>
          <p:cNvPr id="1556" name="Google Shape;1556;p22"/>
          <p:cNvSpPr/>
          <p:nvPr/>
        </p:nvSpPr>
        <p:spPr>
          <a:xfrm>
            <a:off x="10892230" y="478631"/>
            <a:ext cx="902552" cy="441116"/>
          </a:xfrm>
          <a:prstGeom prst="rect">
            <a:avLst/>
          </a:prstGeom>
          <a:solidFill>
            <a:srgbClr val="FCE7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22"/>
          <p:cNvSpPr/>
          <p:nvPr/>
        </p:nvSpPr>
        <p:spPr>
          <a:xfrm>
            <a:off x="9937999" y="153081"/>
            <a:ext cx="1035995" cy="1035995"/>
          </a:xfrm>
          <a:prstGeom prst="ellipse">
            <a:avLst/>
          </a:prstGeom>
          <a:solidFill>
            <a:srgbClr val="FCE7C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22"/>
          <p:cNvSpPr txBox="1"/>
          <p:nvPr/>
        </p:nvSpPr>
        <p:spPr>
          <a:xfrm>
            <a:off x="10885547" y="485381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許高銘</a:t>
            </a:r>
            <a:endParaRPr/>
          </a:p>
        </p:txBody>
      </p:sp>
      <p:pic>
        <p:nvPicPr>
          <p:cNvPr id="1559" name="Google Shape;1559;p22"/>
          <p:cNvPicPr preferRelativeResize="0"/>
          <p:nvPr/>
        </p:nvPicPr>
        <p:blipFill rotWithShape="1">
          <a:blip r:embed="rId3">
            <a:alphaModFix/>
          </a:blip>
          <a:srcRect l="20960" t="22721" r="33938" b="43695"/>
          <a:stretch/>
        </p:blipFill>
        <p:spPr>
          <a:xfrm>
            <a:off x="10056987" y="266591"/>
            <a:ext cx="812576" cy="80691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0" name="Google Shape;1560;p22"/>
          <p:cNvSpPr/>
          <p:nvPr/>
        </p:nvSpPr>
        <p:spPr>
          <a:xfrm>
            <a:off x="703031" y="3998153"/>
            <a:ext cx="1243218" cy="60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1" name="Google Shape;1561;p22"/>
          <p:cNvGrpSpPr/>
          <p:nvPr/>
        </p:nvGrpSpPr>
        <p:grpSpPr>
          <a:xfrm>
            <a:off x="10725379" y="2987335"/>
            <a:ext cx="1069403" cy="1010818"/>
            <a:chOff x="0" y="216500"/>
            <a:chExt cx="643800" cy="384851"/>
          </a:xfrm>
        </p:grpSpPr>
        <p:sp>
          <p:nvSpPr>
            <p:cNvPr id="1562" name="Google Shape;1562;p22"/>
            <p:cNvSpPr/>
            <p:nvPr/>
          </p:nvSpPr>
          <p:spPr>
            <a:xfrm>
              <a:off x="0" y="250675"/>
              <a:ext cx="643800" cy="316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22"/>
            <p:cNvSpPr txBox="1"/>
            <p:nvPr/>
          </p:nvSpPr>
          <p:spPr>
            <a:xfrm>
              <a:off x="0" y="216500"/>
              <a:ext cx="643800" cy="3848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121875" rIns="121875" bIns="121875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TW" sz="2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68</a:t>
              </a:r>
              <a:r>
                <a:rPr lang="zh-CN" sz="2800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dirty="0"/>
            </a:p>
          </p:txBody>
        </p:sp>
      </p:grpSp>
      <p:grpSp>
        <p:nvGrpSpPr>
          <p:cNvPr id="89" name="Google Shape;1525;p22">
            <a:extLst>
              <a:ext uri="{FF2B5EF4-FFF2-40B4-BE49-F238E27FC236}">
                <a16:creationId xmlns:a16="http://schemas.microsoft.com/office/drawing/2014/main" id="{3B6B01CA-AFAA-0C46-9F05-AB408594748C}"/>
              </a:ext>
            </a:extLst>
          </p:cNvPr>
          <p:cNvGrpSpPr/>
          <p:nvPr/>
        </p:nvGrpSpPr>
        <p:grpSpPr>
          <a:xfrm>
            <a:off x="825420" y="2688899"/>
            <a:ext cx="1418066" cy="1144899"/>
            <a:chOff x="0" y="17"/>
            <a:chExt cx="1011869" cy="764228"/>
          </a:xfrm>
        </p:grpSpPr>
        <p:sp>
          <p:nvSpPr>
            <p:cNvPr id="90" name="Google Shape;1526;p22">
              <a:extLst>
                <a:ext uri="{FF2B5EF4-FFF2-40B4-BE49-F238E27FC236}">
                  <a16:creationId xmlns:a16="http://schemas.microsoft.com/office/drawing/2014/main" id="{0E2CCA7A-DF0D-6445-9FED-8159C9C3D6A1}"/>
                </a:ext>
              </a:extLst>
            </p:cNvPr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527;p22">
              <a:extLst>
                <a:ext uri="{FF2B5EF4-FFF2-40B4-BE49-F238E27FC236}">
                  <a16:creationId xmlns:a16="http://schemas.microsoft.com/office/drawing/2014/main" id="{2C82A834-2509-8B4E-85FF-B29C4122331A}"/>
                </a:ext>
              </a:extLst>
            </p:cNvPr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528;p22">
              <a:extLst>
                <a:ext uri="{FF2B5EF4-FFF2-40B4-BE49-F238E27FC236}">
                  <a16:creationId xmlns:a16="http://schemas.microsoft.com/office/drawing/2014/main" id="{77BD6BA5-A8D4-2741-B520-F2729F2747FD}"/>
                </a:ext>
              </a:extLst>
            </p:cNvPr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529;p22">
              <a:extLst>
                <a:ext uri="{FF2B5EF4-FFF2-40B4-BE49-F238E27FC236}">
                  <a16:creationId xmlns:a16="http://schemas.microsoft.com/office/drawing/2014/main" id="{ADBD934C-761F-7849-887A-818BC7657B26}"/>
                </a:ext>
              </a:extLst>
            </p:cNvPr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1519;p22">
            <a:extLst>
              <a:ext uri="{FF2B5EF4-FFF2-40B4-BE49-F238E27FC236}">
                <a16:creationId xmlns:a16="http://schemas.microsoft.com/office/drawing/2014/main" id="{D7B43A06-CB8D-E349-A450-14DCAE5A7B45}"/>
              </a:ext>
            </a:extLst>
          </p:cNvPr>
          <p:cNvSpPr/>
          <p:nvPr/>
        </p:nvSpPr>
        <p:spPr>
          <a:xfrm>
            <a:off x="1235624" y="3825138"/>
            <a:ext cx="161267" cy="17311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1525;p22">
            <a:extLst>
              <a:ext uri="{FF2B5EF4-FFF2-40B4-BE49-F238E27FC236}">
                <a16:creationId xmlns:a16="http://schemas.microsoft.com/office/drawing/2014/main" id="{180480A5-D402-3D4F-AF56-99E21B0C2704}"/>
              </a:ext>
            </a:extLst>
          </p:cNvPr>
          <p:cNvGrpSpPr/>
          <p:nvPr/>
        </p:nvGrpSpPr>
        <p:grpSpPr>
          <a:xfrm>
            <a:off x="4970522" y="2701244"/>
            <a:ext cx="1348876" cy="1102389"/>
            <a:chOff x="0" y="17"/>
            <a:chExt cx="1011869" cy="764228"/>
          </a:xfrm>
        </p:grpSpPr>
        <p:sp>
          <p:nvSpPr>
            <p:cNvPr id="96" name="Google Shape;1526;p22">
              <a:extLst>
                <a:ext uri="{FF2B5EF4-FFF2-40B4-BE49-F238E27FC236}">
                  <a16:creationId xmlns:a16="http://schemas.microsoft.com/office/drawing/2014/main" id="{637387E5-30EB-6E42-BEC4-7E000C04977F}"/>
                </a:ext>
              </a:extLst>
            </p:cNvPr>
            <p:cNvSpPr/>
            <p:nvPr/>
          </p:nvSpPr>
          <p:spPr>
            <a:xfrm>
              <a:off x="39738" y="150404"/>
              <a:ext cx="932411" cy="613841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27;p22">
              <a:extLst>
                <a:ext uri="{FF2B5EF4-FFF2-40B4-BE49-F238E27FC236}">
                  <a16:creationId xmlns:a16="http://schemas.microsoft.com/office/drawing/2014/main" id="{6B2D2208-AC14-674D-B7FE-2F6DAD07E92B}"/>
                </a:ext>
              </a:extLst>
            </p:cNvPr>
            <p:cNvSpPr/>
            <p:nvPr/>
          </p:nvSpPr>
          <p:spPr>
            <a:xfrm>
              <a:off x="0" y="17"/>
              <a:ext cx="1011869" cy="153557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8;p22">
              <a:extLst>
                <a:ext uri="{FF2B5EF4-FFF2-40B4-BE49-F238E27FC236}">
                  <a16:creationId xmlns:a16="http://schemas.microsoft.com/office/drawing/2014/main" id="{3311394D-7432-8D42-8C9E-A44656D7815E}"/>
                </a:ext>
              </a:extLst>
            </p:cNvPr>
            <p:cNvSpPr/>
            <p:nvPr/>
          </p:nvSpPr>
          <p:spPr>
            <a:xfrm>
              <a:off x="39738" y="153576"/>
              <a:ext cx="932411" cy="45258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529;p22">
              <a:extLst>
                <a:ext uri="{FF2B5EF4-FFF2-40B4-BE49-F238E27FC236}">
                  <a16:creationId xmlns:a16="http://schemas.microsoft.com/office/drawing/2014/main" id="{F6AF31BE-E528-2B4F-A1EF-6369647C057C}"/>
                </a:ext>
              </a:extLst>
            </p:cNvPr>
            <p:cNvSpPr/>
            <p:nvPr/>
          </p:nvSpPr>
          <p:spPr>
            <a:xfrm>
              <a:off x="447639" y="17"/>
              <a:ext cx="120950" cy="129834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86862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FOO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DA874"/>
      </a:accent1>
      <a:accent2>
        <a:srgbClr val="F4AE59"/>
      </a:accent2>
      <a:accent3>
        <a:srgbClr val="748398"/>
      </a:accent3>
      <a:accent4>
        <a:srgbClr val="5A5A5A"/>
      </a:accent4>
      <a:accent5>
        <a:srgbClr val="F4AE59"/>
      </a:accent5>
      <a:accent6>
        <a:srgbClr val="CDA874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黃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7547</TotalTime>
  <Words>125</Words>
  <Application>Microsoft Macintosh PowerPoint</Application>
  <PresentationFormat>寬螢幕</PresentationFormat>
  <Paragraphs>54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Microsoft JhengHei</vt:lpstr>
      <vt:lpstr>Arial</vt:lpstr>
      <vt:lpstr>Calibri</vt:lpstr>
      <vt:lpstr>Fira Sans Extra Condensed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John hsu</cp:lastModifiedBy>
  <cp:revision>283</cp:revision>
  <dcterms:created xsi:type="dcterms:W3CDTF">2019-01-14T06:35:35Z</dcterms:created>
  <dcterms:modified xsi:type="dcterms:W3CDTF">2022-01-18T13:21:17Z</dcterms:modified>
</cp:coreProperties>
</file>