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3"/>
  </p:notesMasterIdLst>
  <p:handoutMasterIdLst>
    <p:handoutMasterId r:id="rId4"/>
  </p:handoutMasterIdLst>
  <p:sldIdLst>
    <p:sldId id="565" r:id="rId2"/>
    <p:sldId r:id="rId9" id="566"/>
    <p:sldId r:id="rId10" id="567"/>
    <p:sldId r:id="rId11" id="568"/>
    <p:sldId r:id="rId12" id="569"/>
    <p:sldId r:id="rId13" id="5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C2E"/>
    <a:srgbClr val="AC171F"/>
    <a:srgbClr val="648CB7"/>
    <a:srgbClr val="30364B"/>
    <a:srgbClr val="131641"/>
    <a:srgbClr val="4F1641"/>
    <a:srgbClr val="060923"/>
    <a:srgbClr val="EB1B23"/>
    <a:srgbClr val="141724"/>
    <a:srgbClr val="17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53" autoAdjust="0"/>
  </p:normalViewPr>
  <p:slideViewPr>
    <p:cSldViewPr snapToGrid="0" showGuides="1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800" y="4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E16B4-3FB2-4CDC-BEBF-CD70C72EF480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2829-8409-4711-B36D-25AE570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7417990" cy="707886"/>
          </a:xfrm>
        </p:spPr>
        <p:txBody>
          <a:bodyPr wrap="square" anchor="t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6833D8A-D81B-AA4D-BC0C-B9F9B99BDC1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DC90665-93DD-BA43-AEB2-9473ED9E14A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1B3D47F-2C53-4E4B-A632-F9836852D48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6" name="Rectangle 5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w.png">
            <a:extLst>
              <a:ext uri="{FF2B5EF4-FFF2-40B4-BE49-F238E27FC236}">
                <a16:creationId xmlns:a16="http://schemas.microsoft.com/office/drawing/2014/main" id="{BD515A1B-E781-9542-B11E-020D7530B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0CB90D7-B2ED-5F4B-9C4A-4C5F388B660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B3322536-4D68-4C45-93CB-EBED08E3C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9EF4-0CD0-CE40-B328-01966A945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8C16838A-F495-2546-9F44-BF6397F12E0C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4E9A42-40D8-6146-BC40-79DAE6208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2EF15590-5F1E-D542-BD85-EFD08C30A69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CB4086-1311-4B49-818E-196624494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F0122A65-85C0-6541-8107-BF11595575F3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713B90-AF64-CD41-A82E-7B206B39F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0C30E8B4-72CA-F045-86DE-DA0CF9BC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138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427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147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8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810710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26"/>
          <p:cNvSpPr>
            <a:spLocks noGrp="1"/>
          </p:cNvSpPr>
          <p:nvPr>
            <p:ph type="pic" sz="quarter" idx="19"/>
          </p:nvPr>
        </p:nvSpPr>
        <p:spPr>
          <a:xfrm>
            <a:off x="906201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26"/>
          <p:cNvSpPr>
            <a:spLocks noGrp="1"/>
          </p:cNvSpPr>
          <p:nvPr>
            <p:ph type="pic" sz="quarter" idx="20"/>
          </p:nvPr>
        </p:nvSpPr>
        <p:spPr>
          <a:xfrm>
            <a:off x="451427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pic>
        <p:nvPicPr>
          <p:cNvPr id="8" name="Picture 7" descr="111.png">
            <a:extLst>
              <a:ext uri="{FF2B5EF4-FFF2-40B4-BE49-F238E27FC236}">
                <a16:creationId xmlns:a16="http://schemas.microsoft.com/office/drawing/2014/main" id="{6E287EE2-21D3-F44C-813F-02BED688E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"/>
          <a:stretch/>
        </p:blipFill>
        <p:spPr>
          <a:xfrm>
            <a:off x="8903979" y="0"/>
            <a:ext cx="3288021" cy="6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1200150"/>
            <a:ext cx="4457700" cy="44577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 descr="1.png">
            <a:extLst>
              <a:ext uri="{FF2B5EF4-FFF2-40B4-BE49-F238E27FC236}">
                <a16:creationId xmlns:a16="http://schemas.microsoft.com/office/drawing/2014/main" id="{D28EDF51-090C-9841-AE58-2273CEB97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364798-7D9C-B84C-856F-0C65222D9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-Away Slide (Sub-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614040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60119" y="2101122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53729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60119" y="3705946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768475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60119" y="5330613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2A52D08-28C6-7046-85C5-29DDBD4D2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-Away Slide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21B7EA41-46BF-B947-8230-37EB3728F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589668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 With Bullets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465602-9518-D549-819E-52FFB5D1AC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5273868-A160-3B46-8F69-A41EDF54BD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95489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165392-FF16-194E-BB96-47B05786B7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851993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C1986B2-675B-824C-8649-7C9AC5CE3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 hasCustomPrompt="1"/>
          </p:nvPr>
        </p:nvSpPr>
        <p:spPr>
          <a:xfrm>
            <a:off x="966788" y="207422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976948" y="3738837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976948" y="538103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5115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161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EB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527C-82D0-9645-A44A-89CA1AE03B1F}"/>
              </a:ext>
            </a:extLst>
          </p:cNvPr>
          <p:cNvSpPr txBox="1"/>
          <p:nvPr userDrawn="1"/>
        </p:nvSpPr>
        <p:spPr>
          <a:xfrm>
            <a:off x="872570" y="2644170"/>
            <a:ext cx="5390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Adaptable.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Intelligent.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3324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ayout (Custom Graphi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F99C1-A850-AA46-A3A6-13755C4E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1"/>
            <a:ext cx="8384875" cy="689423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6259750" cy="757130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4877066" cy="1092607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9F46B48-C01A-1340-8C6B-DA07FABAAD3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29EC48C-88EC-4F48-B6BB-B7BB27D37DBD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14E96798-EC8B-FA4C-AC7D-DE75AF3811A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Rectangle 2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w.png">
            <a:extLst>
              <a:ext uri="{FF2B5EF4-FFF2-40B4-BE49-F238E27FC236}">
                <a16:creationId xmlns:a16="http://schemas.microsoft.com/office/drawing/2014/main" id="{6CB568A7-486F-7E43-8841-829B65783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55A0589D-3199-824F-BB2E-0165FD1B46B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4AB8CBEA-6665-9A4C-BAFF-830C38095BF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C7CEB1-422C-D04C-9AF5-6F9B7A714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6EFF017-BB71-2946-8429-D5C445CE839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59F683-89D6-C24E-B6D3-272BC62A26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BCF7B235-4328-1747-AC5E-57DC6D753214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880B90-D46C-0D44-8AFE-4A062DD38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EC8AB604-7AB0-AA4A-8D3F-975F013C2F51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0C4FA3-D3E2-BF43-880D-3DA206335E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1" name="Picture 10" descr="w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0"/>
            <a:ext cx="3279430" cy="6858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9E807F-F94B-F442-B5BC-972820E2E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2" y="210312"/>
            <a:ext cx="10541508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49FD6F-DB7C-B74F-8B28-DE0F77ACFB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700" y="1463040"/>
            <a:ext cx="10515600" cy="475940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anose="020F0502020204030204" pitchFamily="34" charset="0"/>
              <a:buChar char="˃"/>
              <a:tabLst/>
              <a:defRPr sz="28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1"/>
            <a:r>
              <a:rPr lang="en-US" dirty="0"/>
              <a:t>Sub Bullet Point 1</a:t>
            </a:r>
          </a:p>
          <a:p>
            <a:pPr lvl="0"/>
            <a:r>
              <a:rPr lang="en-US" dirty="0"/>
              <a:t>Agenda Item 2</a:t>
            </a:r>
          </a:p>
          <a:p>
            <a:pPr lvl="1"/>
            <a:r>
              <a:rPr lang="en-US" dirty="0"/>
              <a:t>Sub Bullet Point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C80D-D41B-2941-AA64-3734E35A7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ED245F3-5FE2-8B4D-AEBC-08059B7700D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EB66CA7-5B90-DE44-B07F-CDF1B056C55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9C841668-2641-8344-93D0-BFAF1E0B06C9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F5A8D482-5528-2243-9F47-5B9C75E8D18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1786C18-A62A-8D40-BE6D-E91ED01BE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2F0128-2932-DB49-BB4F-4E6C92A36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4518266-97F4-5E48-8B44-08654EC2969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DBBB27-6F71-7C43-BFA5-6B2E8E1AC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3854958-1BAD-BE47-ACAC-E9903DAE90C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B423B7-B99A-5744-8625-DC9058672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838CE688-24EB-EF4C-8127-F226875D5747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E6D9E-81DB-064A-A067-E1DB17AB7C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570" y="2971079"/>
            <a:ext cx="6727039" cy="761747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with Pictur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60121" y="2971079"/>
            <a:ext cx="5440678" cy="2686771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0B7BA82-6A86-384D-B04E-8D5191D59474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A1DA86-877F-0F49-BEED-32E9369C39C3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98C142-ECE9-DD49-BB91-2DA6D9B51231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A73BA-1743-4F4E-913D-21292EC9018A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8DF7FB5-0303-8F4D-A597-E38379253F50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BDABBB2-33CA-9440-B11D-5EAC9D5D4358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CE9204F-1C73-5D4A-8857-934625F01F43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6820345" y="1200150"/>
            <a:ext cx="4457700" cy="44577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1.png">
            <a:extLst>
              <a:ext uri="{FF2B5EF4-FFF2-40B4-BE49-F238E27FC236}">
                <a16:creationId xmlns:a16="http://schemas.microsoft.com/office/drawing/2014/main" id="{175C80C8-C178-9C4A-9F97-6978E22E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7" Type="http://schemas.openxmlformats.org/officeDocument/2006/relationships/slideLayout" Target="../slideLayouts/slideLayout7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92" y="210312"/>
            <a:ext cx="10541508" cy="502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344168"/>
            <a:ext cx="10515600" cy="475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bject 6"/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" y="6356350"/>
            <a:ext cx="903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F068DF-C691-E142-9A8F-9F62E4FF6DF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7141"/>
            <a:ext cx="950976" cy="192980"/>
          </a:xfrm>
          <a:prstGeom prst="rect">
            <a:avLst/>
          </a:prstGeom>
        </p:spPr>
      </p:pic>
      <p:sp>
        <p:nvSpPr>
          <p:cNvPr id="9" name="fc" descr="XILINX INTERNAL">
            <a:extLst>
              <a:ext uri="{FF2B5EF4-FFF2-40B4-BE49-F238E27FC236}">
                <a16:creationId xmlns:a16="http://schemas.microsoft.com/office/drawing/2014/main" id="{C8D475B8-EF0D-488C-8892-395CEAE47B04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>
                <a:solidFill>
                  <a:srgbClr val="E36C0A"/>
                </a:solidFill>
                <a:latin typeface="Arial" panose="020B0604020202020204" pitchFamily="34" charset="0"/>
              </a:rPr>
              <a:t>XILINX INTERNAL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6" r:id="rId15"/>
    <p:sldLayoutId id="2147483947" r:id="rId16"/>
    <p:sldLayoutId id="2147483948" r:id="rId17"/>
    <p:sldLayoutId id="214748394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rgbClr val="EC1C24"/>
          </a:solidFill>
          <a:latin typeface="Arial" charset="0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FF0000"/>
        </a:buClr>
        <a:buFont typeface="Calibri" panose="020F0502020204030204" pitchFamily="34" charset="0"/>
        <a:buChar char="˃"/>
        <a:defRPr sz="2000" b="1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Versal H10 PCIEB - XAP Char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PCIE Test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914400"/>
          <a:ext cx="1828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1</a:t>
            </a:r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2</a:t>
            </a:r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3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PCIE Test 4</a:t>
            </a:r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7200900" cy="3619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7F7F7F"/>
      </a:lt2>
      <a:accent1>
        <a:srgbClr val="EB1C23"/>
      </a:accent1>
      <a:accent2>
        <a:srgbClr val="30364B"/>
      </a:accent2>
      <a:accent3>
        <a:srgbClr val="5F5F5F"/>
      </a:accent3>
      <a:accent4>
        <a:srgbClr val="1B3866"/>
      </a:accent4>
      <a:accent5>
        <a:srgbClr val="AC171F"/>
      </a:accent5>
      <a:accent6>
        <a:srgbClr val="1E640E"/>
      </a:accent6>
      <a:hlink>
        <a:srgbClr val="055C99"/>
      </a:hlink>
      <a:folHlink>
        <a:srgbClr val="5F5F5F"/>
      </a:folHlink>
    </a:clrScheme>
    <a:fontScheme name="Xilinx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 Template-2019_Final_011719.potx" id="{955049E1-18AE-4406-AD70-11B04F9CDC94}" vid="{9E574CC2-E2E6-4511-A5BB-91A708E2B8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Xilinx-5</vt:lpstr>
      <vt:lpstr>PCIE Test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Jack Lee</dc:creator>
  <cp:keywords>Internal, None, , , , , , , None,</cp:keywords>
  <dc:description/>
  <cp:lastModifiedBy>Shaohua Gao</cp:lastModifiedBy>
  <cp:revision>271</cp:revision>
  <dcterms:created xsi:type="dcterms:W3CDTF">2019-06-11T00:55:55Z</dcterms:created>
  <dcterms:modified xsi:type="dcterms:W3CDTF">2021-01-06T03:33:22Z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2ddca03d-1138-488f-9b9d-57e11b5d7d29</vt:lpwstr>
  </property>
  <property fmtid="{D5CDD505-2E9C-101B-9397-08002B2CF9AE}" pid="3" name="XilinxPublication Year">
    <vt:lpwstr/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>None</vt:lpwstr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>None</vt:lpwstr>
  </property>
  <property fmtid="{D5CDD505-2E9C-101B-9397-08002B2CF9AE}" pid="9" name="XilinxNote (Line 2)">
    <vt:lpwstr/>
  </property>
  <property fmtid="{D5CDD505-2E9C-101B-9397-08002B2CF9AE}" pid="10" name="ExportControl">
    <vt:lpwstr>None</vt:lpwstr>
  </property>
  <property fmtid="{D5CDD505-2E9C-101B-9397-08002B2CF9AE}" pid="11" name="AdditionalClassifications">
    <vt:lpwstr>None</vt:lpwstr>
  </property>
  <property fmtid="{D5CDD505-2E9C-101B-9397-08002B2CF9AE}" pid="12" name="XilinxClassification">
    <vt:lpwstr>Internal</vt:lpwstr>
  </property>
  <property fmtid="{D5CDD505-2E9C-101B-9397-08002B2CF9AE}" pid="13" name="VisualMarkings">
    <vt:lpwstr>Yes</vt:lpwstr>
  </property>
  <property fmtid="{D5CDD505-2E9C-101B-9397-08002B2CF9AE}" pid="14" name="XilinxNote">
    <vt:lpwstr/>
  </property>
  <property fmtid="{D5CDD505-2E9C-101B-9397-08002B2CF9AE}" pid="15" name="NoteLine2">
    <vt:lpwstr/>
  </property>
</Properties>
</file>