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67" r:id="rId22"/>
    <p:sldId id="268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0F97-D393-4D8B-AF78-5798E5F63975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2BC98-F275-4C71-8DBE-E7BA109627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0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2BC98-F275-4C71-8DBE-E7BA109627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新增：</a:t>
            </a:r>
            <a:r>
              <a:rPr lang="en-US" altLang="zh-CN" dirty="0"/>
              <a:t>enter/</a:t>
            </a:r>
            <a:r>
              <a:rPr lang="en-US" altLang="zh-CN" dirty="0" err="1"/>
              <a:t>btn</a:t>
            </a:r>
            <a:r>
              <a:rPr lang="zh-CN" altLang="en-US" dirty="0"/>
              <a:t>，</a:t>
            </a:r>
            <a:r>
              <a:rPr lang="en-US" altLang="zh-CN" dirty="0"/>
              <a:t>input</a:t>
            </a:r>
            <a:r>
              <a:rPr lang="zh-CN" altLang="en-US" dirty="0"/>
              <a:t>的</a:t>
            </a:r>
            <a:r>
              <a:rPr lang="en-US" altLang="zh-CN" dirty="0"/>
              <a:t>value-&gt;data.msg-&gt;</a:t>
            </a:r>
            <a:r>
              <a:rPr lang="en-US" altLang="zh-CN" dirty="0" err="1"/>
              <a:t>model.update</a:t>
            </a:r>
            <a:endParaRPr lang="en-US" altLang="zh-CN" dirty="0"/>
          </a:p>
          <a:p>
            <a:r>
              <a:rPr lang="zh-CN" altLang="en-US" dirty="0"/>
              <a:t>删除：左滑删除，根据</a:t>
            </a:r>
            <a:r>
              <a:rPr lang="en-US" altLang="zh-CN" dirty="0"/>
              <a:t>index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zh-CN" altLang="en-US" dirty="0"/>
              <a:t>全部完成：修改</a:t>
            </a:r>
            <a:r>
              <a:rPr lang="en-US" altLang="zh-CN" dirty="0" err="1"/>
              <a:t>iscompleted</a:t>
            </a:r>
            <a:endParaRPr lang="en-US" altLang="zh-CN" dirty="0"/>
          </a:p>
          <a:p>
            <a:r>
              <a:rPr lang="zh-CN" altLang="en-US" dirty="0"/>
              <a:t>清除已完成：用</a:t>
            </a:r>
            <a:r>
              <a:rPr lang="en-US" altLang="zh-CN" dirty="0"/>
              <a:t>index</a:t>
            </a:r>
            <a:r>
              <a:rPr lang="zh-CN" altLang="en-US" dirty="0"/>
              <a:t>从后向前删除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2BC98-F275-4C71-8DBE-E7BA109627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7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这里说一下：做的那个</a:t>
            </a:r>
            <a:r>
              <a:rPr lang="en-US" altLang="zh-CN" dirty="0"/>
              <a:t>blur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2BC98-F275-4C71-8DBE-E7BA109627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HCI</a:t>
            </a:r>
            <a:r>
              <a:rPr lang="zh-CN" altLang="en-US" dirty="0"/>
              <a:t>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2BC98-F275-4C71-8DBE-E7BA109627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FF733-A56E-44E7-B36C-EEE11622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080B49-15C4-4426-82D3-DEF122C4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9DF1A-5C45-45E9-A9C3-C0157EE9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70F31-FFFA-4D88-84CF-0F753772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2F67-DC82-4F1B-B983-F825CD66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7471-1DA4-47FE-9CFF-F324D996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934EB-33A6-4074-8931-B56125DBC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42622-B0D6-4421-84CF-50EBF4E7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EF6FE-C0B6-4D1E-81C8-A02878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D8500-0557-43F9-BEF9-86A377EE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8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97BFD-D8D1-4304-ACBC-532B0BEBC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18AE4-1260-4207-BE79-A1FD2FBE6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957B1-ACAA-4416-AF2D-9194B8FF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ED20F-7B73-45EE-BE84-B708B55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08D63-6517-4393-A3B4-540B97AA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0BBE-0D18-47B6-B7D2-7A8D1ED1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C8F66-3A90-43B6-96D3-92714936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E602A-63FF-43FB-9DE8-3C00032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62842-7F0E-4C2A-A052-F28F8DFF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6F6-EF0B-45CE-A479-258A1CD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4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984BF-8206-4350-90A0-BB1FAB7F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9C555-A71E-405A-A157-666D5DDC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BB33B-EAC3-434B-B8FB-6047E17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E5A37-1577-4E72-B6EE-F958C07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B72AB-965B-48F4-A750-2B354177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AF570-A18D-4A58-8F0E-364B0CE8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F0421-13C7-408B-910E-2361F32BB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A3A0C-31DA-48A8-A085-BEAF35183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1FAA6-2448-481D-86DF-F1C4FAA5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3A836-A1BE-479F-B5AB-AC1BDAF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963AE-FE27-49CD-8357-A8BA180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2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3406-5E84-4AA5-A889-256E1081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8F1B1-336B-4B1F-81CF-3144E551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A312A-DD9F-44F7-8DBE-C8EBB991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E899D4-30F7-44B2-AE64-95FE8A4DC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D32FD1-DC01-4F09-A3CF-31EA78FEE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FB883-A8F2-4BB7-96F8-DC927DE5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AD716-48B8-43F0-9348-B89F6309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4223B-06EF-4F57-BDB0-ED99608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19D53-954A-47D0-BCC4-C600A49D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0C757-4A0D-4F65-9CA1-EEEA50A2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1A018E-08EE-415F-BB0D-944394BB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C4B0B4-1F02-4293-B418-F0987E01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3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A3001-BD73-4EEB-8A20-C591C2F8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EE352-D313-43E6-8AAD-DEF4B618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80522-E716-4139-8CA1-8B48C86D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9D19-2D30-47C9-96CB-27584FD7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3AE8-F17B-49EA-A2BE-41A2F0DD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746EC-D6FA-44C9-B78F-A0A9C8C53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41EF2-CEDA-441E-9A4E-3C5D8336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891B6-6547-4F03-97F8-7588238B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CBB5B-EB69-4431-92BC-EF90ADBC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2BBD-1BAE-4BE9-93C5-B83CA6DC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DBD27-BB1E-4A0A-94D6-8A52ECE89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2A51E-00FE-49D0-9F9B-3E3BF719A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10DF0-3449-490F-ACDD-357CA7E0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2DE53-20D3-46A8-BEE2-A9237E56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61742-881D-4D29-8136-10E7C0E7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1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3306A-4062-47F5-9161-52306B3C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EABCB-9060-4407-B244-24CC34A0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94569-DA50-4C59-AC13-7968547A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2D9B-0224-4F11-BC94-C2E3A7D5D14B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38510-22E9-4BE5-8C51-CC71D18ED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01DB1-7C2D-42F1-AE66-5F312F4E8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64EB-433D-4429-B5DC-23089E5A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8371AF-62F6-473F-81A3-B7DDA07B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055" y="1397945"/>
            <a:ext cx="6359889" cy="20310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脚本程序设计答辩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EF785-0EAF-42C0-8886-0803CC529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1652667 </a:t>
            </a:r>
            <a:r>
              <a:rPr lang="zh-CN" altLang="en-US">
                <a:solidFill>
                  <a:srgbClr val="FFFFFF"/>
                </a:solidFill>
              </a:rPr>
              <a:t>梁栎鹏</a:t>
            </a:r>
          </a:p>
        </p:txBody>
      </p:sp>
    </p:spTree>
    <p:extLst>
      <p:ext uri="{BB962C8B-B14F-4D97-AF65-F5344CB8AC3E}">
        <p14:creationId xmlns:p14="http://schemas.microsoft.com/office/powerpoint/2010/main" val="11163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A57C9-400A-49DB-B277-7124B10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A2EA-E000-4A1A-9AED-FE1816A5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标签，单条</a:t>
            </a:r>
            <a:r>
              <a:rPr lang="en-US" altLang="zh-CN" dirty="0"/>
              <a:t>TODO</a:t>
            </a:r>
            <a:r>
              <a:rPr lang="zh-CN" altLang="en-US" dirty="0"/>
              <a:t>的</a:t>
            </a:r>
            <a:r>
              <a:rPr lang="en-US" altLang="zh-CN" dirty="0"/>
              <a:t>toggle</a:t>
            </a:r>
            <a:r>
              <a:rPr lang="zh-CN" altLang="en-US" dirty="0"/>
              <a:t>部分，按照日历中甘特图的颜色，设置标签颜色；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C8A04-5E86-471B-8F4A-EE34F1017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7765" y="2516505"/>
            <a:ext cx="2236470" cy="39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6FB7E-E646-4F75-BA90-5952FF52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邮件提醒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3AA21-66CF-442A-977B-D9A76858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当未完成的</a:t>
            </a:r>
            <a:r>
              <a:rPr lang="en-US" altLang="zh-CN" dirty="0"/>
              <a:t>TODO</a:t>
            </a:r>
            <a:r>
              <a:rPr lang="zh-CN" altLang="en-US" dirty="0"/>
              <a:t>有时间限制</a:t>
            </a:r>
            <a:endParaRPr lang="en-US" altLang="zh-CN" dirty="0"/>
          </a:p>
          <a:p>
            <a:r>
              <a:rPr lang="zh-CN" altLang="en-US" dirty="0"/>
              <a:t>距离截止日期不到</a:t>
            </a:r>
            <a:r>
              <a:rPr lang="en-US" altLang="zh-CN" dirty="0"/>
              <a:t>3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zh-CN" altLang="en-US" dirty="0"/>
              <a:t>已经过期时，则发送邮件</a:t>
            </a:r>
            <a:endParaRPr lang="en-US" altLang="zh-CN" dirty="0"/>
          </a:p>
          <a:p>
            <a:r>
              <a:rPr lang="en-US" altLang="zh-CN" dirty="0"/>
              <a:t>IFTTT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ifttt.js </a:t>
            </a:r>
            <a:r>
              <a:rPr lang="zh-CN" altLang="en-US" dirty="0"/>
              <a:t>发送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50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3970-EBB9-4BE2-97C8-CBD9BBA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邮件提醒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8E129A-0C16-4574-97FB-0974FD213C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372229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EA68F-C800-4DE3-9051-A440ABA0FF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6207" y="2881515"/>
            <a:ext cx="2698750" cy="18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0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D502D-2515-4137-A4AA-8F1909CF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移动端适配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6E2AE-B8C0-4C88-9D2A-38DEB40E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以</a:t>
            </a:r>
            <a:r>
              <a:rPr lang="en-US" altLang="zh-CN" dirty="0"/>
              <a:t>rem</a:t>
            </a:r>
            <a:r>
              <a:rPr lang="zh-CN" altLang="en-US" dirty="0"/>
              <a:t>设置布局，初始化时调整根字体大小</a:t>
            </a:r>
            <a:endParaRPr lang="en-US" altLang="zh-CN" dirty="0"/>
          </a:p>
          <a:p>
            <a:r>
              <a:rPr lang="en-US" altLang="zh-CN" dirty="0"/>
              <a:t>Compatible.js</a:t>
            </a:r>
          </a:p>
          <a:p>
            <a:pPr marL="0" indent="0">
              <a:buNone/>
            </a:pPr>
            <a:r>
              <a:rPr lang="en-US" altLang="zh-CN" dirty="0"/>
              <a:t>Galaxy G5                 iPad Pro                  </a:t>
            </a:r>
            <a:endParaRPr lang="zh-CN" altLang="en-US" dirty="0"/>
          </a:p>
        </p:txBody>
      </p:sp>
      <p:pic>
        <p:nvPicPr>
          <p:cNvPr id="7170" name="图片 16">
            <a:extLst>
              <a:ext uri="{FF2B5EF4-FFF2-40B4-BE49-F238E27FC236}">
                <a16:creationId xmlns:a16="http://schemas.microsoft.com/office/drawing/2014/main" id="{4ACD6E21-54C5-46B8-A5F3-3A3C4248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3300"/>
            <a:ext cx="2616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图片 17">
            <a:extLst>
              <a:ext uri="{FF2B5EF4-FFF2-40B4-BE49-F238E27FC236}">
                <a16:creationId xmlns:a16="http://schemas.microsoft.com/office/drawing/2014/main" id="{27226FB9-A005-45CF-B69D-F081E72B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1" y="3408363"/>
            <a:ext cx="2749034" cy="34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523D4E-74D3-45BD-8302-2191E0EA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454" y="-342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E669A7-E210-4105-9836-5F75D528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901" y="2862263"/>
            <a:ext cx="5245582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4141-9E5E-4D66-842D-389B1D11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左滑置顶、删除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CA3F3-52FE-48D4-B2EA-7B51FFE9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039" cy="4351338"/>
          </a:xfrm>
        </p:spPr>
        <p:txBody>
          <a:bodyPr/>
          <a:lstStyle/>
          <a:p>
            <a:r>
              <a:rPr lang="zh-CN" altLang="en-US" dirty="0"/>
              <a:t>左滑置顶、删除，</a:t>
            </a:r>
            <a:endParaRPr lang="en-US" altLang="zh-CN" dirty="0"/>
          </a:p>
          <a:p>
            <a:pPr lvl="1"/>
            <a:r>
              <a:rPr lang="zh-CN" altLang="en-US" dirty="0"/>
              <a:t>重要单条</a:t>
            </a:r>
            <a:r>
              <a:rPr lang="en-US" altLang="zh-CN" dirty="0"/>
              <a:t>TODO</a:t>
            </a:r>
            <a:r>
              <a:rPr lang="zh-CN" altLang="en-US" dirty="0"/>
              <a:t>置顶</a:t>
            </a:r>
            <a:endParaRPr lang="en-US" altLang="zh-CN" dirty="0"/>
          </a:p>
          <a:p>
            <a:pPr lvl="1"/>
            <a:r>
              <a:rPr lang="zh-CN" altLang="en-US" dirty="0"/>
              <a:t>左滑单条</a:t>
            </a:r>
            <a:r>
              <a:rPr lang="en-US" altLang="zh-CN" dirty="0"/>
              <a:t>TODO</a:t>
            </a:r>
            <a:r>
              <a:rPr lang="zh-CN" altLang="en-US" dirty="0"/>
              <a:t>可以看到置顶、删除按钮；</a:t>
            </a:r>
          </a:p>
          <a:p>
            <a:r>
              <a:rPr lang="en-US" altLang="zh-CN" dirty="0" err="1"/>
              <a:t>touchstart+touchmove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0B975-182F-405C-9EAE-5AF00208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49" y="2066359"/>
            <a:ext cx="4266787" cy="3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3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9C12-B552-41C2-A366-9253D4FD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左滑置顶、删除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5548E-477B-400F-92E3-1A43F82D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左滑</a:t>
            </a:r>
            <a:r>
              <a:rPr lang="en-US" altLang="zh-CN" dirty="0"/>
              <a:t>			</a:t>
            </a:r>
            <a:r>
              <a:rPr lang="zh-CN" altLang="en-US" dirty="0"/>
              <a:t> 置顶 </a:t>
            </a:r>
            <a:r>
              <a:rPr lang="en-US" altLang="zh-CN" dirty="0"/>
              <a:t>				</a:t>
            </a:r>
            <a:r>
              <a:rPr lang="zh-CN" altLang="en-US" dirty="0"/>
              <a:t>删除</a:t>
            </a:r>
          </a:p>
        </p:txBody>
      </p:sp>
      <p:pic>
        <p:nvPicPr>
          <p:cNvPr id="8195" name="图片 20">
            <a:extLst>
              <a:ext uri="{FF2B5EF4-FFF2-40B4-BE49-F238E27FC236}">
                <a16:creationId xmlns:a16="http://schemas.microsoft.com/office/drawing/2014/main" id="{49850415-756A-44BE-A5B1-1B2ACFC2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6" y="2483644"/>
            <a:ext cx="2326367" cy="41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图片 21">
            <a:extLst>
              <a:ext uri="{FF2B5EF4-FFF2-40B4-BE49-F238E27FC236}">
                <a16:creationId xmlns:a16="http://schemas.microsoft.com/office/drawing/2014/main" id="{17C31E0F-45DA-4FE1-AA9E-4F22794F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89" y="2336460"/>
            <a:ext cx="2410278" cy="428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图片 22">
            <a:extLst>
              <a:ext uri="{FF2B5EF4-FFF2-40B4-BE49-F238E27FC236}">
                <a16:creationId xmlns:a16="http://schemas.microsoft.com/office/drawing/2014/main" id="{CBB38BC7-D5E8-40BA-9E38-7217EF1C8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43" y="2327500"/>
            <a:ext cx="2410278" cy="42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F2FB858-5F7A-4513-A5D3-A5623392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FB319-1496-41C3-8E67-F2584BBC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ED1389-9168-404E-B061-183366214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1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B001-B6C1-44B4-86A4-85A66B17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-TODO</a:t>
            </a:r>
            <a:r>
              <a:rPr lang="zh-CN" altLang="en-US" dirty="0"/>
              <a:t>长按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5DBCB-7D31-4329-A091-061C8A7B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62" cy="4351338"/>
          </a:xfrm>
        </p:spPr>
        <p:txBody>
          <a:bodyPr/>
          <a:lstStyle/>
          <a:p>
            <a:r>
              <a:rPr lang="zh-CN" altLang="en-US" dirty="0"/>
              <a:t>由于溢出，在</a:t>
            </a:r>
            <a:r>
              <a:rPr lang="en-US" altLang="zh-CN" dirty="0"/>
              <a:t>index</a:t>
            </a:r>
            <a:r>
              <a:rPr lang="zh-CN" altLang="en-US" dirty="0"/>
              <a:t>页面中一部分内容溢出部分以”</a:t>
            </a:r>
            <a:r>
              <a:rPr lang="en-US" altLang="zh-CN" dirty="0"/>
              <a:t>…”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单条</a:t>
            </a:r>
            <a:r>
              <a:rPr lang="en-US" altLang="zh-CN" dirty="0"/>
              <a:t>TODO</a:t>
            </a:r>
            <a:r>
              <a:rPr lang="zh-CN" altLang="en-US" dirty="0"/>
              <a:t>长按，使用</a:t>
            </a:r>
            <a:r>
              <a:rPr lang="en-US" altLang="zh-CN" dirty="0"/>
              <a:t>Hammer.js</a:t>
            </a:r>
            <a:r>
              <a:rPr lang="zh-CN" altLang="en-US" dirty="0"/>
              <a:t>，显示</a:t>
            </a:r>
            <a:r>
              <a:rPr lang="en-US" altLang="zh-CN" dirty="0"/>
              <a:t>TODO</a:t>
            </a:r>
            <a:r>
              <a:rPr lang="zh-CN" altLang="en-US" dirty="0"/>
              <a:t>全部内容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950D45-8380-4EF0-B49E-197D5A92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0473EE-FB2C-4C89-90D0-9D2BA72C4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7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663571-3C98-423C-8FC4-E169AD5E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5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ACEF82-B322-4309-B8EE-4AC75C52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46" y="1855762"/>
            <a:ext cx="4908271" cy="42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4F79C-56AE-4284-9EE8-FAFAC0EE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-TODO</a:t>
            </a:r>
            <a:r>
              <a:rPr lang="zh-CN" altLang="en-US" dirty="0"/>
              <a:t>长按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48CE-5632-4F50-93B1-585235AC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溢出部分以“</a:t>
            </a:r>
            <a:r>
              <a:rPr lang="en-US" altLang="zh-CN" dirty="0"/>
              <a:t>…”</a:t>
            </a:r>
            <a:r>
              <a:rPr lang="zh-CN" altLang="en-US" dirty="0"/>
              <a:t>展示           长按                  轻触其它部分恢复：</a:t>
            </a:r>
          </a:p>
        </p:txBody>
      </p:sp>
      <p:pic>
        <p:nvPicPr>
          <p:cNvPr id="4" name="图片 23">
            <a:extLst>
              <a:ext uri="{FF2B5EF4-FFF2-40B4-BE49-F238E27FC236}">
                <a16:creationId xmlns:a16="http://schemas.microsoft.com/office/drawing/2014/main" id="{4D4C624D-CA20-45D3-9AAC-AC09205D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61911"/>
            <a:ext cx="2258291" cy="40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24">
            <a:extLst>
              <a:ext uri="{FF2B5EF4-FFF2-40B4-BE49-F238E27FC236}">
                <a16:creationId xmlns:a16="http://schemas.microsoft.com/office/drawing/2014/main" id="{F5319701-CC69-4A06-BD1F-7DC6668A8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82" y="2361911"/>
            <a:ext cx="2255030" cy="40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26">
            <a:extLst>
              <a:ext uri="{FF2B5EF4-FFF2-40B4-BE49-F238E27FC236}">
                <a16:creationId xmlns:a16="http://schemas.microsoft.com/office/drawing/2014/main" id="{43802076-D01C-4D41-A820-38879AA8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46" y="2474184"/>
            <a:ext cx="2098966" cy="373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E255-5861-4B8D-A082-05BFDD4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按日期展示</a:t>
            </a:r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0BD01-5814-41B5-8CEC-CA5F2A02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轻触日期，展示当日</a:t>
            </a:r>
            <a:r>
              <a:rPr lang="en-US" altLang="zh-CN" dirty="0"/>
              <a:t>TODO -&gt; </a:t>
            </a:r>
            <a:r>
              <a:rPr lang="zh-CN" altLang="en-US" dirty="0"/>
              <a:t>再轻触，移除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B3715-780B-47B1-AA01-A4B76C99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7" y="2437805"/>
            <a:ext cx="5557984" cy="39731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59B53C-17BE-449C-B942-A1892D6C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82" y="3429000"/>
            <a:ext cx="5403386" cy="14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3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23612-1743-45F3-AF7A-92C74818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按日期展示</a:t>
            </a:r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6D696-CFF9-4709-9996-780FD8CA1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点击日期：                  展示当日</a:t>
            </a:r>
            <a:r>
              <a:rPr lang="en-US" altLang="zh-CN" dirty="0"/>
              <a:t>TODO</a:t>
            </a:r>
            <a:r>
              <a:rPr lang="zh-CN" altLang="en-US" dirty="0"/>
              <a:t>：           轻触恢复</a:t>
            </a:r>
          </a:p>
        </p:txBody>
      </p:sp>
      <p:pic>
        <p:nvPicPr>
          <p:cNvPr id="10243" name="图片 27">
            <a:extLst>
              <a:ext uri="{FF2B5EF4-FFF2-40B4-BE49-F238E27FC236}">
                <a16:creationId xmlns:a16="http://schemas.microsoft.com/office/drawing/2014/main" id="{9A5C3903-33E1-4426-8BFD-20EDB11D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2" y="2360466"/>
            <a:ext cx="2341641" cy="41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图片 28">
            <a:extLst>
              <a:ext uri="{FF2B5EF4-FFF2-40B4-BE49-F238E27FC236}">
                <a16:creationId xmlns:a16="http://schemas.microsoft.com/office/drawing/2014/main" id="{C0E09420-D0EE-498E-A52D-55F95DD7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70" y="2464278"/>
            <a:ext cx="2341641" cy="41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图片 29">
            <a:extLst>
              <a:ext uri="{FF2B5EF4-FFF2-40B4-BE49-F238E27FC236}">
                <a16:creationId xmlns:a16="http://schemas.microsoft.com/office/drawing/2014/main" id="{2D024664-48DE-447C-A483-0192A4F7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08" y="2360466"/>
            <a:ext cx="2341641" cy="4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5E0FD7D-30BA-40FC-A975-E78175EA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9A1A93-8845-482C-A12D-4987754A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917E82-C1F8-4480-AFD6-42852D36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6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9DFC52-F780-49EA-8DDB-3DFE7D68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PP’s TODO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BB6E2-D0B4-47AD-B893-11ECD5078620}"/>
              </a:ext>
            </a:extLst>
          </p:cNvPr>
          <p:cNvSpPr txBox="1"/>
          <p:nvPr/>
        </p:nvSpPr>
        <p:spPr>
          <a:xfrm>
            <a:off x="302214" y="2439413"/>
            <a:ext cx="4352082" cy="4219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基本介绍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基本功能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新增、删除、展示列表、全部完成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取消、删除已完成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数据持久化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高级功能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TODO</a:t>
            </a:r>
            <a:r>
              <a:rPr lang="zh-CN" altLang="en-US" sz="2000" dirty="0">
                <a:solidFill>
                  <a:schemeClr val="bg1"/>
                </a:solidFill>
              </a:rPr>
              <a:t>可设定时间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新增日历、甘特图显示</a:t>
            </a:r>
            <a:r>
              <a:rPr lang="en-US" altLang="zh-CN" sz="2000" dirty="0">
                <a:solidFill>
                  <a:schemeClr val="bg1"/>
                </a:solidFill>
              </a:rPr>
              <a:t>TODO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新增邮件提醒服务，</a:t>
            </a:r>
            <a:r>
              <a:rPr lang="en-US" altLang="zh-CN" sz="2000" dirty="0">
                <a:solidFill>
                  <a:schemeClr val="bg1"/>
                </a:solidFill>
              </a:rPr>
              <a:t>IFTTT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过滤，新增</a:t>
            </a:r>
            <a:r>
              <a:rPr lang="en-US" altLang="zh-CN" sz="2000" dirty="0">
                <a:solidFill>
                  <a:schemeClr val="bg1"/>
                </a:solidFill>
              </a:rPr>
              <a:t>Td</a:t>
            </a:r>
            <a:r>
              <a:rPr lang="zh-CN" altLang="en-US" sz="2000" dirty="0">
                <a:solidFill>
                  <a:schemeClr val="bg1"/>
                </a:solidFill>
              </a:rPr>
              <a:t>标签过滤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编辑单条</a:t>
            </a:r>
            <a:r>
              <a:rPr lang="en-US" altLang="zh-CN" sz="2000" dirty="0">
                <a:solidFill>
                  <a:schemeClr val="bg1"/>
                </a:solidFill>
              </a:rPr>
              <a:t>TODO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左滑置顶、删除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TODO</a:t>
            </a:r>
            <a:r>
              <a:rPr lang="zh-CN" altLang="en-US" sz="2000" dirty="0">
                <a:solidFill>
                  <a:schemeClr val="bg1"/>
                </a:solidFill>
              </a:rPr>
              <a:t>单条长按，显示</a:t>
            </a:r>
            <a:r>
              <a:rPr lang="en-US" altLang="zh-CN" sz="2000" dirty="0">
                <a:solidFill>
                  <a:schemeClr val="bg1"/>
                </a:solidFill>
              </a:rPr>
              <a:t>TODO</a:t>
            </a:r>
            <a:r>
              <a:rPr lang="zh-CN" altLang="en-US" sz="2000" dirty="0">
                <a:solidFill>
                  <a:schemeClr val="bg1"/>
                </a:solidFill>
              </a:rPr>
              <a:t>全部内容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日期长按，显示当日</a:t>
            </a:r>
            <a:r>
              <a:rPr lang="en-US" altLang="zh-CN" sz="2000" dirty="0">
                <a:solidFill>
                  <a:schemeClr val="bg1"/>
                </a:solidFill>
              </a:rPr>
              <a:t>TODO</a:t>
            </a:r>
            <a:r>
              <a:rPr lang="zh-CN" altLang="en-US" sz="2000" dirty="0">
                <a:solidFill>
                  <a:schemeClr val="bg1"/>
                </a:solidFill>
              </a:rPr>
              <a:t>内容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移动端适配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滚动条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clear completed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bug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07C72B76-82BC-47BD-85AF-5C582532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406" y="916847"/>
            <a:ext cx="3043236" cy="54101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40F977-E67D-41A8-85F7-82E1CE85FD2D}"/>
              </a:ext>
            </a:extLst>
          </p:cNvPr>
          <p:cNvSpPr txBox="1"/>
          <p:nvPr/>
        </p:nvSpPr>
        <p:spPr>
          <a:xfrm>
            <a:off x="8173642" y="2971545"/>
            <a:ext cx="3757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总体框架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跟着老师给的</a:t>
            </a:r>
            <a:r>
              <a:rPr lang="en-US" altLang="zh-CN" dirty="0"/>
              <a:t>example</a:t>
            </a:r>
            <a:r>
              <a:rPr lang="zh-CN" altLang="en-US" dirty="0"/>
              <a:t>写了一遍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data</a:t>
            </a:r>
            <a:r>
              <a:rPr lang="zh-CN" altLang="en-US" dirty="0"/>
              <a:t>有更新时，</a:t>
            </a:r>
            <a:r>
              <a:rPr lang="en-US" altLang="zh-CN" dirty="0"/>
              <a:t>update</a:t>
            </a:r>
            <a:r>
              <a:rPr lang="zh-CN" altLang="en-US" dirty="0"/>
              <a:t>刷新界面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数据</a:t>
            </a:r>
            <a:r>
              <a:rPr lang="en-US" altLang="zh-CN" dirty="0"/>
              <a:t>flush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刷新界面</a:t>
            </a:r>
          </a:p>
        </p:txBody>
      </p:sp>
    </p:spTree>
    <p:extLst>
      <p:ext uri="{BB962C8B-B14F-4D97-AF65-F5344CB8AC3E}">
        <p14:creationId xmlns:p14="http://schemas.microsoft.com/office/powerpoint/2010/main" val="32860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25DA-CAFB-4EBF-AFDF-09A8DD5F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en-US" altLang="zh-CN" dirty="0" err="1"/>
              <a:t>TapBlur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2955-5E48-4822-BDEA-0F3D70AF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96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TODO</a:t>
            </a:r>
            <a:r>
              <a:rPr lang="zh-CN" altLang="en-US" sz="2400" dirty="0"/>
              <a:t>左滑 </a:t>
            </a:r>
            <a:r>
              <a:rPr lang="en-US" altLang="zh-CN" sz="2400" dirty="0"/>
              <a:t>-&gt; </a:t>
            </a:r>
            <a:r>
              <a:rPr lang="zh-CN" altLang="en-US" sz="2400" dirty="0"/>
              <a:t>记录左滑的</a:t>
            </a:r>
            <a:r>
              <a:rPr lang="en-US" altLang="zh-CN" sz="2400" dirty="0"/>
              <a:t>TODO-DOM</a:t>
            </a:r>
          </a:p>
          <a:p>
            <a:r>
              <a:rPr lang="en-US" altLang="zh-CN" sz="2400" dirty="0"/>
              <a:t>TODO</a:t>
            </a:r>
            <a:r>
              <a:rPr lang="zh-CN" altLang="en-US" sz="2400" dirty="0"/>
              <a:t>长按 </a:t>
            </a:r>
            <a:r>
              <a:rPr lang="en-US" altLang="zh-CN" sz="2400" dirty="0"/>
              <a:t>-&gt; </a:t>
            </a:r>
            <a:r>
              <a:rPr lang="zh-CN" altLang="en-US" sz="2400" dirty="0"/>
              <a:t>记录长按的</a:t>
            </a:r>
            <a:r>
              <a:rPr lang="en-US" altLang="zh-CN" sz="2400" dirty="0"/>
              <a:t>TODO-DOM</a:t>
            </a:r>
          </a:p>
          <a:p>
            <a:r>
              <a:rPr lang="zh-CN" altLang="en-US" sz="2400" dirty="0"/>
              <a:t>日期长按    </a:t>
            </a:r>
            <a:r>
              <a:rPr lang="en-US" altLang="zh-CN" sz="2400" dirty="0"/>
              <a:t>-&gt; </a:t>
            </a:r>
            <a:r>
              <a:rPr lang="zh-CN" altLang="en-US" sz="2400" dirty="0"/>
              <a:t>记录长按的日期</a:t>
            </a:r>
            <a:r>
              <a:rPr lang="en-US" altLang="zh-CN" sz="2400" dirty="0"/>
              <a:t>-DOM</a:t>
            </a:r>
          </a:p>
          <a:p>
            <a:r>
              <a:rPr lang="zh-CN" altLang="en-US" sz="2400" dirty="0"/>
              <a:t>监听</a:t>
            </a:r>
            <a:r>
              <a:rPr lang="en-US" altLang="zh-CN" sz="2400" dirty="0"/>
              <a:t>body</a:t>
            </a:r>
            <a:r>
              <a:rPr lang="zh-CN" altLang="en-US" sz="2400" dirty="0"/>
              <a:t>，如果</a:t>
            </a:r>
            <a:r>
              <a:rPr lang="en-US" altLang="zh-CN" sz="2400" dirty="0"/>
              <a:t>click</a:t>
            </a:r>
            <a:r>
              <a:rPr lang="zh-CN" altLang="en-US" sz="2400" dirty="0"/>
              <a:t>的是这些</a:t>
            </a:r>
            <a:r>
              <a:rPr lang="en-US" altLang="zh-CN" sz="2400" dirty="0"/>
              <a:t>DOM</a:t>
            </a:r>
            <a:r>
              <a:rPr lang="zh-CN" altLang="en-US" sz="2400" dirty="0"/>
              <a:t>，就收起来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24BBF-A8BA-4B1F-A6D0-A04F49A2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60" y="2259186"/>
            <a:ext cx="6462319" cy="31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F630D-C3AF-4615-95EC-44B9B3EB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E80DE-FC70-4C23-BB50-A653E836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Td</a:t>
            </a:r>
            <a:r>
              <a:rPr lang="zh-CN" altLang="en-US" dirty="0"/>
              <a:t>标签，展示当日</a:t>
            </a:r>
            <a:r>
              <a:rPr lang="en-US" altLang="zh-CN" dirty="0"/>
              <a:t>TODO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Completed    		  Active 			 Td</a:t>
            </a:r>
            <a:endParaRPr lang="zh-CN" altLang="en-US" dirty="0"/>
          </a:p>
        </p:txBody>
      </p:sp>
      <p:pic>
        <p:nvPicPr>
          <p:cNvPr id="5123" name="图片 129">
            <a:extLst>
              <a:ext uri="{FF2B5EF4-FFF2-40B4-BE49-F238E27FC236}">
                <a16:creationId xmlns:a16="http://schemas.microsoft.com/office/drawing/2014/main" id="{4D8FA47A-9C17-42F1-8440-8264B309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2" y="2917657"/>
            <a:ext cx="2121928" cy="37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图片 128">
            <a:extLst>
              <a:ext uri="{FF2B5EF4-FFF2-40B4-BE49-F238E27FC236}">
                <a16:creationId xmlns:a16="http://schemas.microsoft.com/office/drawing/2014/main" id="{E706AF0A-C101-4D97-B06A-FB5ADB39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19" y="2714897"/>
            <a:ext cx="2121927" cy="37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图片 130">
            <a:extLst>
              <a:ext uri="{FF2B5EF4-FFF2-40B4-BE49-F238E27FC236}">
                <a16:creationId xmlns:a16="http://schemas.microsoft.com/office/drawing/2014/main" id="{FA5C7687-080A-4B92-9E91-1CDCFB2B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10" y="2756895"/>
            <a:ext cx="2121927" cy="377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0745A5-62D7-4F22-AACF-35B365D2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712701"/>
            <a:ext cx="17536775" cy="4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EE170-99A4-4CFD-A482-245101D98E9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8199" y="9131061"/>
            <a:ext cx="175367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20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7F1E-3355-4F1F-B9BB-03149357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编辑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98DCA-A4EF-4C40-8EDF-2BCC4871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使⽤</a:t>
            </a:r>
            <a:r>
              <a:rPr lang="en-US" altLang="zh-CN" dirty="0"/>
              <a:t>Hammer.js</a:t>
            </a:r>
            <a:r>
              <a:rPr lang="zh-CN" altLang="en-US" dirty="0"/>
              <a:t>双击，编辑单条</a:t>
            </a:r>
            <a:r>
              <a:rPr lang="en-US" altLang="zh-CN" dirty="0"/>
              <a:t>TODO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编辑			         失焦				  编辑成功</a:t>
            </a:r>
          </a:p>
        </p:txBody>
      </p:sp>
      <p:pic>
        <p:nvPicPr>
          <p:cNvPr id="6147" name="图片 131">
            <a:extLst>
              <a:ext uri="{FF2B5EF4-FFF2-40B4-BE49-F238E27FC236}">
                <a16:creationId xmlns:a16="http://schemas.microsoft.com/office/drawing/2014/main" id="{72C165C7-C32A-407A-9CD0-76530065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9" y="2862695"/>
            <a:ext cx="2057399" cy="36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图片 132">
            <a:extLst>
              <a:ext uri="{FF2B5EF4-FFF2-40B4-BE49-F238E27FC236}">
                <a16:creationId xmlns:a16="http://schemas.microsoft.com/office/drawing/2014/main" id="{AB0ADEDE-716A-4EC0-9F34-23543DB5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987385"/>
            <a:ext cx="2057400" cy="3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图片 133">
            <a:extLst>
              <a:ext uri="{FF2B5EF4-FFF2-40B4-BE49-F238E27FC236}">
                <a16:creationId xmlns:a16="http://schemas.microsoft.com/office/drawing/2014/main" id="{6ABA097E-493B-4FF6-A74E-33553D2D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164" y="2987386"/>
            <a:ext cx="2057400" cy="366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FC1C1C-E6A1-46C2-8B71-B0058A2AE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3941A-1209-410C-BA77-ECEEBC1C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CB665-03E6-4281-B985-4727E9F0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6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0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60149-84E9-4484-B468-C1E0BAD5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滚动条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805C-C080-4408-A5AD-93227C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滚动条，由于移动端页面有限，设置</a:t>
            </a:r>
            <a:r>
              <a:rPr lang="en-US" altLang="zh-CN" dirty="0"/>
              <a:t>TODO-LIST</a:t>
            </a:r>
            <a:r>
              <a:rPr lang="zh-CN" altLang="en-US" dirty="0"/>
              <a:t>的滚动条；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BC95D-BE9D-4B45-8A48-25DB13CF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71" y="2369225"/>
            <a:ext cx="2523540" cy="44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EB1E92-3C8D-406E-B889-BFC5C15D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accent1"/>
                </a:solidFill>
              </a:rPr>
              <a:t>代码参考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142DD-C65A-4F17-B504-F43DD78A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2400"/>
              <a:t>数据持久化部分参考老师代码；</a:t>
            </a:r>
          </a:p>
          <a:p>
            <a:r>
              <a:rPr lang="zh-CN" altLang="en-US" sz="2400"/>
              <a:t>部分</a:t>
            </a:r>
            <a:r>
              <a:rPr lang="en-US" altLang="zh-CN" sz="2400"/>
              <a:t>css</a:t>
            </a:r>
            <a:r>
              <a:rPr lang="zh-CN" altLang="en-US" sz="2400"/>
              <a:t>式样与</a:t>
            </a:r>
            <a:r>
              <a:rPr lang="en-US" altLang="zh-CN" sz="2400"/>
              <a:t>html</a:t>
            </a:r>
            <a:r>
              <a:rPr lang="zh-CN" altLang="en-US" sz="2400"/>
              <a:t>参考老师代码；</a:t>
            </a:r>
          </a:p>
          <a:p>
            <a:r>
              <a:rPr lang="en-US" altLang="zh-CN" sz="2400"/>
              <a:t>Todo.js</a:t>
            </a:r>
            <a:r>
              <a:rPr lang="zh-CN" altLang="en-US" sz="2400"/>
              <a:t>框架参考老师代码；</a:t>
            </a:r>
          </a:p>
          <a:p>
            <a:r>
              <a:rPr lang="zh-CN" altLang="en-US" sz="2400"/>
              <a:t>无其它来源。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9687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57B8-A231-404C-984D-C1213D66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655BAA-9E89-4D7A-86B1-BDEAC02D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A2368AA-2927-44DC-9863-EAF8D4E90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E6BBBF-EE3C-4F7E-B51D-1291C77C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accent1"/>
                </a:solidFill>
              </a:rPr>
              <a:t>基本功能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F0A8F-1479-437D-A9BF-396D1D6F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400"/>
              <a:t>1. </a:t>
            </a:r>
            <a:r>
              <a:rPr lang="zh-CN" altLang="en-US" sz="2400"/>
              <a:t>包含新增、删除、展现列表、全部完成</a:t>
            </a:r>
            <a:r>
              <a:rPr lang="en-US" altLang="zh-CN" sz="2400"/>
              <a:t>/</a:t>
            </a:r>
            <a:r>
              <a:rPr lang="zh-CN" altLang="en-US" sz="2400"/>
              <a:t>取消、删除已完成</a:t>
            </a:r>
          </a:p>
          <a:p>
            <a:pPr marL="0" indent="0">
              <a:buNone/>
            </a:pPr>
            <a:r>
              <a:rPr lang="en-US" altLang="zh-CN" sz="2400"/>
              <a:t>2. </a:t>
            </a:r>
            <a:r>
              <a:rPr lang="zh-CN" altLang="en-US" sz="2400"/>
              <a:t>保存页面状态，刷新页面后可恢复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Ajax</a:t>
            </a:r>
            <a:r>
              <a:rPr lang="zh-CN" altLang="en-US" sz="2400"/>
              <a:t>进行数据传输</a:t>
            </a:r>
            <a:endParaRPr lang="en-US" altLang="zh-CN" sz="2400"/>
          </a:p>
          <a:p>
            <a:pPr>
              <a:buFontTx/>
              <a:buChar char="-"/>
            </a:pPr>
            <a:r>
              <a:rPr lang="en-US" altLang="zh-CN" sz="2400"/>
              <a:t>Server.js</a:t>
            </a:r>
          </a:p>
          <a:p>
            <a:pPr>
              <a:buFontTx/>
              <a:buChar char="-"/>
            </a:pPr>
            <a:r>
              <a:rPr lang="en-US" altLang="zh-CN" sz="2400"/>
              <a:t>Model.js</a:t>
            </a:r>
          </a:p>
          <a:p>
            <a:pPr>
              <a:buFontTx/>
              <a:buChar char="-"/>
            </a:pPr>
            <a:r>
              <a:rPr lang="en-US" altLang="zh-CN" sz="2400"/>
              <a:t>Ajax.js</a:t>
            </a:r>
          </a:p>
          <a:p>
            <a:pPr>
              <a:buFontTx/>
              <a:buChar char="-"/>
            </a:pPr>
            <a:r>
              <a:rPr lang="en-US" altLang="zh-CN" sz="2400"/>
              <a:t>Provider-ajax.js</a:t>
            </a:r>
          </a:p>
        </p:txBody>
      </p:sp>
    </p:spTree>
    <p:extLst>
      <p:ext uri="{BB962C8B-B14F-4D97-AF65-F5344CB8AC3E}">
        <p14:creationId xmlns:p14="http://schemas.microsoft.com/office/powerpoint/2010/main" val="17225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9AE7-195D-4A21-9D41-B4582C25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C5A43-981A-4841-BBDF-BB4125EF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278"/>
            <a:ext cx="10515600" cy="4351338"/>
          </a:xfrm>
        </p:spPr>
        <p:txBody>
          <a:bodyPr/>
          <a:lstStyle/>
          <a:p>
            <a:r>
              <a:rPr lang="zh-CN" altLang="en-US" dirty="0"/>
              <a:t>新增                删除</a:t>
            </a:r>
            <a:r>
              <a:rPr lang="en-US" altLang="zh-CN" dirty="0"/>
              <a:t>			</a:t>
            </a:r>
            <a:r>
              <a:rPr lang="zh-CN" altLang="en-US" dirty="0"/>
              <a:t>全部完成</a:t>
            </a:r>
            <a:r>
              <a:rPr lang="en-US" altLang="zh-CN" dirty="0"/>
              <a:t>		</a:t>
            </a:r>
            <a:r>
              <a:rPr lang="zh-CN" altLang="en-US" dirty="0"/>
              <a:t>清除已完成</a:t>
            </a:r>
          </a:p>
        </p:txBody>
      </p:sp>
      <p:pic>
        <p:nvPicPr>
          <p:cNvPr id="2052" name="图片 1">
            <a:extLst>
              <a:ext uri="{FF2B5EF4-FFF2-40B4-BE49-F238E27FC236}">
                <a16:creationId xmlns:a16="http://schemas.microsoft.com/office/drawing/2014/main" id="{EE764164-061D-4A58-903B-02D7A3F4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7" y="2136755"/>
            <a:ext cx="246575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图片 2">
            <a:extLst>
              <a:ext uri="{FF2B5EF4-FFF2-40B4-BE49-F238E27FC236}">
                <a16:creationId xmlns:a16="http://schemas.microsoft.com/office/drawing/2014/main" id="{5863B6E6-973C-4E6C-AD2B-0AD4FF25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20" y="2121853"/>
            <a:ext cx="2467924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5">
            <a:extLst>
              <a:ext uri="{FF2B5EF4-FFF2-40B4-BE49-F238E27FC236}">
                <a16:creationId xmlns:a16="http://schemas.microsoft.com/office/drawing/2014/main" id="{D5D99B91-B59D-4A8E-A762-4F860EF0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0" y="2108680"/>
            <a:ext cx="246967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6">
            <a:extLst>
              <a:ext uri="{FF2B5EF4-FFF2-40B4-BE49-F238E27FC236}">
                <a16:creationId xmlns:a16="http://schemas.microsoft.com/office/drawing/2014/main" id="{3E6D4E49-8967-4361-835B-B593EE67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60367" y="2127585"/>
            <a:ext cx="2477639" cy="43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8711F304-4E30-4423-949F-424A430EB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5A5A11-4055-4C07-AA20-66D331D8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2799CD-A406-44A6-9C95-6E820FDF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9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F63E791-2A32-4A1D-8A0A-45F076E6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94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5DEC72-FA73-42D1-964D-F11CAF5D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accent1"/>
                </a:solidFill>
              </a:rPr>
              <a:t>高级功能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903BD-54EF-424D-BBD2-091C887C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200" dirty="0"/>
              <a:t>TODO</a:t>
            </a:r>
            <a:r>
              <a:rPr lang="zh-CN" altLang="en-US" sz="2200" dirty="0"/>
              <a:t>可设定时间</a:t>
            </a:r>
          </a:p>
          <a:p>
            <a:r>
              <a:rPr lang="zh-CN" altLang="en-US" sz="2200" dirty="0"/>
              <a:t>新增日历、甘特图显示</a:t>
            </a:r>
            <a:r>
              <a:rPr lang="en-US" altLang="zh-CN" sz="2200" dirty="0"/>
              <a:t>TODO</a:t>
            </a:r>
          </a:p>
          <a:p>
            <a:r>
              <a:rPr lang="zh-CN" altLang="en-US" sz="2200" dirty="0"/>
              <a:t>新增邮件提醒服务，</a:t>
            </a:r>
            <a:r>
              <a:rPr lang="en-US" altLang="zh-CN" sz="2200" dirty="0"/>
              <a:t>IFTTT</a:t>
            </a:r>
          </a:p>
          <a:p>
            <a:r>
              <a:rPr lang="zh-CN" altLang="en-US" sz="2200" dirty="0"/>
              <a:t>过滤，新增</a:t>
            </a:r>
            <a:r>
              <a:rPr lang="en-US" altLang="zh-CN" sz="2200" dirty="0"/>
              <a:t>Td</a:t>
            </a:r>
            <a:r>
              <a:rPr lang="zh-CN" altLang="en-US" sz="2200" dirty="0"/>
              <a:t>标签过滤</a:t>
            </a:r>
          </a:p>
          <a:p>
            <a:r>
              <a:rPr lang="zh-CN" altLang="en-US" sz="2200" dirty="0"/>
              <a:t>编辑单条</a:t>
            </a:r>
            <a:r>
              <a:rPr lang="en-US" altLang="zh-CN" sz="2200" dirty="0"/>
              <a:t>TODO</a:t>
            </a:r>
          </a:p>
          <a:p>
            <a:r>
              <a:rPr lang="zh-CN" altLang="en-US" sz="2200" dirty="0"/>
              <a:t>左滑置顶、删除</a:t>
            </a:r>
          </a:p>
          <a:p>
            <a:r>
              <a:rPr lang="en-US" altLang="zh-CN" sz="2200" dirty="0"/>
              <a:t>TODO</a:t>
            </a:r>
            <a:r>
              <a:rPr lang="zh-CN" altLang="en-US" sz="2200" dirty="0"/>
              <a:t>单条长按，显示</a:t>
            </a:r>
            <a:r>
              <a:rPr lang="en-US" altLang="zh-CN" sz="2200" dirty="0"/>
              <a:t>TODO</a:t>
            </a:r>
            <a:r>
              <a:rPr lang="zh-CN" altLang="en-US" sz="2200" dirty="0"/>
              <a:t>全部内容</a:t>
            </a:r>
          </a:p>
          <a:p>
            <a:r>
              <a:rPr lang="zh-CN" altLang="en-US" sz="2200" dirty="0"/>
              <a:t>日期长按，显示当日</a:t>
            </a:r>
            <a:r>
              <a:rPr lang="en-US" altLang="zh-CN" sz="2200" dirty="0"/>
              <a:t>TODO</a:t>
            </a:r>
            <a:r>
              <a:rPr lang="zh-CN" altLang="en-US" sz="2200" dirty="0"/>
              <a:t>内容</a:t>
            </a:r>
          </a:p>
          <a:p>
            <a:r>
              <a:rPr lang="zh-CN" altLang="en-US" sz="2200" dirty="0"/>
              <a:t>移动端适配</a:t>
            </a:r>
          </a:p>
          <a:p>
            <a:r>
              <a:rPr lang="zh-CN" altLang="en-US" sz="2200" dirty="0"/>
              <a:t>滚动条</a:t>
            </a:r>
          </a:p>
          <a:p>
            <a:r>
              <a:rPr lang="zh-CN" altLang="en-US" sz="2200" dirty="0"/>
              <a:t>修改</a:t>
            </a:r>
            <a:r>
              <a:rPr lang="en-US" altLang="zh-CN" sz="2200" dirty="0"/>
              <a:t>clear completed</a:t>
            </a:r>
            <a:r>
              <a:rPr lang="zh-CN" altLang="en-US" sz="2200" dirty="0"/>
              <a:t>的</a:t>
            </a:r>
            <a:r>
              <a:rPr lang="en-US" altLang="zh-CN" sz="2200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5522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0CD0F-82A7-48D1-B432-4CE5B259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设定时间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BA69B-612E-49E7-AD48-F427045D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34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设置起止时间：在</a:t>
            </a:r>
            <a:r>
              <a:rPr lang="en-US" altLang="zh-CN" dirty="0"/>
              <a:t>TODO</a:t>
            </a:r>
            <a:r>
              <a:rPr lang="zh-CN" altLang="en-US" dirty="0"/>
              <a:t>文本任意处输入格式：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”</a:t>
            </a:r>
            <a:r>
              <a:rPr lang="en-US" altLang="zh-CN" dirty="0"/>
              <a:t>(yyyy.mm.dd- yyyy.mm.dd)”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设置今日，在</a:t>
            </a:r>
            <a:r>
              <a:rPr lang="en-US" altLang="zh-CN" dirty="0"/>
              <a:t>TODO</a:t>
            </a:r>
            <a:r>
              <a:rPr lang="zh-CN" altLang="en-US" dirty="0"/>
              <a:t>文本任意处输入格式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”</a:t>
            </a:r>
            <a:r>
              <a:rPr lang="en-US" altLang="zh-CN" dirty="0"/>
              <a:t>(td)”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不输入，则默认无时间限制</a:t>
            </a:r>
          </a:p>
          <a:p>
            <a:endParaRPr lang="en-US" altLang="zh-CN" dirty="0"/>
          </a:p>
          <a:p>
            <a:r>
              <a:rPr lang="zh-CN" altLang="en-US" dirty="0"/>
              <a:t>正则匹配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96B8B8-23D9-46C7-A701-908F8240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11" y="2325744"/>
            <a:ext cx="5523411" cy="9488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75B64F-E51D-45A9-9FFC-44B4A41A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4057852"/>
            <a:ext cx="6405880" cy="22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FE05-4E87-4DF5-8332-8F8E8969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设定时间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A9DE0-FB65-4C47-BF45-E90E0860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41" y="1876425"/>
            <a:ext cx="12191999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 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今日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 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fkfsdfs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(2019.06.07-2019.06.26)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kkk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asdasdf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(td)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adsad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adcasksjkd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图片 9">
            <a:extLst>
              <a:ext uri="{FF2B5EF4-FFF2-40B4-BE49-F238E27FC236}">
                <a16:creationId xmlns:a16="http://schemas.microsoft.com/office/drawing/2014/main" id="{6F908C7D-745B-4023-BDCA-86B34606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5" y="2657248"/>
            <a:ext cx="2309948" cy="40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图片 10">
            <a:extLst>
              <a:ext uri="{FF2B5EF4-FFF2-40B4-BE49-F238E27FC236}">
                <a16:creationId xmlns:a16="http://schemas.microsoft.com/office/drawing/2014/main" id="{92588B06-2B07-485F-9038-D4240111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90" y="2657248"/>
            <a:ext cx="2343649" cy="40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11">
            <a:extLst>
              <a:ext uri="{FF2B5EF4-FFF2-40B4-BE49-F238E27FC236}">
                <a16:creationId xmlns:a16="http://schemas.microsoft.com/office/drawing/2014/main" id="{7ED300C1-BCC5-4223-AD46-0C4EA678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867" y="2737384"/>
            <a:ext cx="2309948" cy="40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FEEC1DB-4B13-444B-820A-D64992A4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7DA948-E4FB-41CB-93D1-D5C347F39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4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050D2-B10D-405E-9600-1FF4F1E6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日历</a:t>
            </a:r>
            <a:r>
              <a:rPr lang="en-US" altLang="zh-CN" dirty="0"/>
              <a:t>+</a:t>
            </a:r>
            <a:r>
              <a:rPr lang="zh-CN" altLang="en-US" dirty="0"/>
              <a:t>甘特图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0AA1D-3320-4FEE-8F46-5EE72B29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增加日历</a:t>
            </a:r>
            <a:endParaRPr lang="en-US" altLang="zh-CN" dirty="0"/>
          </a:p>
          <a:p>
            <a:r>
              <a:rPr lang="en-US" altLang="zh-CN" dirty="0"/>
              <a:t>TODO</a:t>
            </a:r>
            <a:r>
              <a:rPr lang="zh-CN" altLang="en-US" dirty="0"/>
              <a:t>以甘特图展示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Calender.js</a:t>
            </a:r>
          </a:p>
          <a:p>
            <a:endParaRPr lang="en-US" altLang="zh-CN" dirty="0"/>
          </a:p>
          <a:p>
            <a:r>
              <a:rPr lang="zh-CN" altLang="en-US" dirty="0"/>
              <a:t>遍历</a:t>
            </a:r>
            <a:r>
              <a:rPr lang="en-US" altLang="zh-CN" dirty="0" err="1"/>
              <a:t>itemData</a:t>
            </a:r>
            <a:r>
              <a:rPr lang="zh-CN" altLang="en-US" dirty="0"/>
              <a:t>的时候</a:t>
            </a:r>
            <a:endParaRPr lang="en-US" altLang="zh-CN" dirty="0"/>
          </a:p>
          <a:p>
            <a:pPr lvl="1"/>
            <a:r>
              <a:rPr lang="zh-CN" altLang="en-US" dirty="0"/>
              <a:t>判断与当前月份是否有重合</a:t>
            </a:r>
            <a:endParaRPr lang="en-US" altLang="zh-CN" dirty="0"/>
          </a:p>
          <a:p>
            <a:pPr lvl="1"/>
            <a:r>
              <a:rPr lang="zh-CN" altLang="en-US" dirty="0"/>
              <a:t>如果有重合，给该</a:t>
            </a:r>
            <a:r>
              <a:rPr lang="en-US" altLang="zh-CN" dirty="0"/>
              <a:t>TODO</a:t>
            </a:r>
            <a:r>
              <a:rPr lang="zh-CN" altLang="en-US" dirty="0"/>
              <a:t>配置颜色</a:t>
            </a:r>
            <a:r>
              <a:rPr lang="en-US" altLang="zh-CN" dirty="0"/>
              <a:t>index</a:t>
            </a:r>
          </a:p>
          <a:p>
            <a:pPr lvl="1"/>
            <a:r>
              <a:rPr lang="zh-CN" altLang="en-US" dirty="0"/>
              <a:t>记录</a:t>
            </a:r>
            <a:r>
              <a:rPr lang="en-US" altLang="zh-CN" dirty="0"/>
              <a:t>TODO</a:t>
            </a:r>
            <a:r>
              <a:rPr lang="zh-CN" altLang="en-US" dirty="0"/>
              <a:t>与颜色</a:t>
            </a:r>
            <a:r>
              <a:rPr lang="en-US" altLang="zh-CN" dirty="0"/>
              <a:t>index</a:t>
            </a:r>
            <a:r>
              <a:rPr lang="zh-CN" altLang="en-US" dirty="0"/>
              <a:t>的匹配</a:t>
            </a:r>
            <a:r>
              <a:rPr lang="en-US" altLang="zh-CN" dirty="0"/>
              <a:t>-&gt;</a:t>
            </a:r>
            <a:r>
              <a:rPr lang="zh-CN" altLang="en-US" dirty="0"/>
              <a:t>设置标签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设置日历甘特图</a:t>
            </a:r>
            <a:endParaRPr lang="en-US" altLang="zh-CN" dirty="0"/>
          </a:p>
          <a:p>
            <a:pPr lvl="1"/>
            <a:r>
              <a:rPr lang="zh-CN" altLang="en-US" dirty="0"/>
              <a:t>刷新背景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9EC45-E4C1-4EF9-9DC1-3366BAFD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40" y="1690688"/>
            <a:ext cx="5097738" cy="26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F581-9765-4F7C-B148-56771EF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高级功能</a:t>
            </a:r>
            <a:r>
              <a:rPr lang="en-US" altLang="zh-CN" dirty="0"/>
              <a:t>-</a:t>
            </a:r>
            <a:r>
              <a:rPr lang="zh-CN" altLang="en-US" dirty="0"/>
              <a:t>日历</a:t>
            </a:r>
            <a:r>
              <a:rPr lang="en-US" altLang="zh-CN" dirty="0"/>
              <a:t>+</a:t>
            </a:r>
            <a:r>
              <a:rPr lang="zh-CN" altLang="en-US" dirty="0"/>
              <a:t>甘特图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8E87-CDD9-4F90-A389-B7DFCABF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当月</a:t>
            </a:r>
            <a:r>
              <a:rPr lang="en-US" altLang="zh-CN" dirty="0"/>
              <a:t>TODO:                   </a:t>
            </a:r>
            <a:r>
              <a:rPr lang="zh-CN" altLang="en-US" dirty="0"/>
              <a:t>上个月</a:t>
            </a:r>
            <a:r>
              <a:rPr lang="en-US" altLang="zh-CN" dirty="0"/>
              <a:t>TODO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图片 12">
            <a:extLst>
              <a:ext uri="{FF2B5EF4-FFF2-40B4-BE49-F238E27FC236}">
                <a16:creationId xmlns:a16="http://schemas.microsoft.com/office/drawing/2014/main" id="{D1656B2C-6639-46FD-BF78-667414F8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264182"/>
            <a:ext cx="2518954" cy="44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图片 13">
            <a:extLst>
              <a:ext uri="{FF2B5EF4-FFF2-40B4-BE49-F238E27FC236}">
                <a16:creationId xmlns:a16="http://schemas.microsoft.com/office/drawing/2014/main" id="{6DFE513B-5829-4BB3-9868-8C73C4408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373312"/>
            <a:ext cx="2377440" cy="423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4A76C8-F3FD-4D97-98C5-077AC56A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E10B2-227F-4C78-B699-C7C99960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254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821</Words>
  <Application>Microsoft Office PowerPoint</Application>
  <PresentationFormat>宽屏</PresentationFormat>
  <Paragraphs>148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Office 主题​​</vt:lpstr>
      <vt:lpstr>脚本程序设计答辩</vt:lpstr>
      <vt:lpstr>PP’s TODO</vt:lpstr>
      <vt:lpstr>基本功能</vt:lpstr>
      <vt:lpstr>基本功能</vt:lpstr>
      <vt:lpstr>高级功能</vt:lpstr>
      <vt:lpstr>高级功能-设定时间</vt:lpstr>
      <vt:lpstr>高级功能-设定时间</vt:lpstr>
      <vt:lpstr>高级功能-日历+甘特图</vt:lpstr>
      <vt:lpstr>高级功能-日历+甘特图</vt:lpstr>
      <vt:lpstr>高级功能-标签</vt:lpstr>
      <vt:lpstr>高级功能-邮件提醒</vt:lpstr>
      <vt:lpstr>高级功能-邮件提醒</vt:lpstr>
      <vt:lpstr>高级功能-移动端适配</vt:lpstr>
      <vt:lpstr>高级功能-左滑置顶、删除</vt:lpstr>
      <vt:lpstr>高级功能-左滑置顶、删除</vt:lpstr>
      <vt:lpstr>高级功能-TODO长按</vt:lpstr>
      <vt:lpstr>高级功能-TODO长按</vt:lpstr>
      <vt:lpstr>高级功能-按日期展示TODO</vt:lpstr>
      <vt:lpstr>高级功能-按日期展示TODO</vt:lpstr>
      <vt:lpstr>*高级功能-TapBlur</vt:lpstr>
      <vt:lpstr>高级功能-过滤</vt:lpstr>
      <vt:lpstr>高级功能-编辑</vt:lpstr>
      <vt:lpstr>高级功能-滚动条</vt:lpstr>
      <vt:lpstr>代码参考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脚本程序设计答辩</dc:title>
  <dc:creator>Gao Aroma</dc:creator>
  <cp:lastModifiedBy>Gao Aroma</cp:lastModifiedBy>
  <cp:revision>22</cp:revision>
  <dcterms:created xsi:type="dcterms:W3CDTF">2019-06-23T01:41:01Z</dcterms:created>
  <dcterms:modified xsi:type="dcterms:W3CDTF">2019-06-23T03:49:44Z</dcterms:modified>
</cp:coreProperties>
</file>