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8F8"/>
    <a:srgbClr val="F81F0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08" y="438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3ADC-3972-4F13-BD70-07370F3DA5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016D-FE65-4E7F-8463-8B6F8538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4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3ADC-3972-4F13-BD70-07370F3DA5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016D-FE65-4E7F-8463-8B6F8538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3ADC-3972-4F13-BD70-07370F3DA5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016D-FE65-4E7F-8463-8B6F8538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8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3ADC-3972-4F13-BD70-07370F3DA5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016D-FE65-4E7F-8463-8B6F8538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2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3ADC-3972-4F13-BD70-07370F3DA5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016D-FE65-4E7F-8463-8B6F8538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8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3ADC-3972-4F13-BD70-07370F3DA5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016D-FE65-4E7F-8463-8B6F8538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5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3ADC-3972-4F13-BD70-07370F3DA5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016D-FE65-4E7F-8463-8B6F8538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9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3ADC-3972-4F13-BD70-07370F3DA5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016D-FE65-4E7F-8463-8B6F8538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3ADC-3972-4F13-BD70-07370F3DA5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016D-FE65-4E7F-8463-8B6F8538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2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3ADC-3972-4F13-BD70-07370F3DA5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016D-FE65-4E7F-8463-8B6F8538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1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93ADC-3972-4F13-BD70-07370F3DA5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016D-FE65-4E7F-8463-8B6F8538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93ADC-3972-4F13-BD70-07370F3DA519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3016D-FE65-4E7F-8463-8B6F85389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1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/>
          <p:cNvGrpSpPr/>
          <p:nvPr/>
        </p:nvGrpSpPr>
        <p:grpSpPr>
          <a:xfrm>
            <a:off x="37964" y="838312"/>
            <a:ext cx="5561264" cy="5587776"/>
            <a:chOff x="3282804" y="636261"/>
            <a:chExt cx="5561264" cy="5587776"/>
          </a:xfrm>
        </p:grpSpPr>
        <p:grpSp>
          <p:nvGrpSpPr>
            <p:cNvPr id="173" name="Group 172"/>
            <p:cNvGrpSpPr/>
            <p:nvPr/>
          </p:nvGrpSpPr>
          <p:grpSpPr>
            <a:xfrm>
              <a:off x="3318556" y="698944"/>
              <a:ext cx="5487479" cy="5486400"/>
              <a:chOff x="5602446" y="649632"/>
              <a:chExt cx="5487479" cy="5486400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>
                <a:off x="11089925" y="649632"/>
                <a:ext cx="0" cy="54864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7426795" y="649632"/>
                <a:ext cx="0" cy="54864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5602446" y="649632"/>
                <a:ext cx="0" cy="54864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9246798" y="649632"/>
                <a:ext cx="0" cy="54864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3321897" y="690124"/>
              <a:ext cx="5486400" cy="5484411"/>
              <a:chOff x="2961859" y="691083"/>
              <a:chExt cx="5486400" cy="5588039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2961859" y="4410785"/>
                <a:ext cx="5486400" cy="0"/>
              </a:xfrm>
              <a:prstGeom prst="line">
                <a:avLst/>
              </a:prstGeom>
              <a:ln>
                <a:solidFill>
                  <a:srgbClr val="463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961859" y="2564537"/>
                <a:ext cx="5486400" cy="0"/>
              </a:xfrm>
              <a:prstGeom prst="line">
                <a:avLst/>
              </a:prstGeom>
              <a:ln>
                <a:solidFill>
                  <a:srgbClr val="463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2961859" y="6279122"/>
                <a:ext cx="5486400" cy="0"/>
              </a:xfrm>
              <a:prstGeom prst="line">
                <a:avLst/>
              </a:prstGeom>
              <a:ln>
                <a:solidFill>
                  <a:srgbClr val="463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2961859" y="691083"/>
                <a:ext cx="5486400" cy="0"/>
              </a:xfrm>
              <a:prstGeom prst="line">
                <a:avLst/>
              </a:prstGeom>
              <a:ln>
                <a:solidFill>
                  <a:srgbClr val="463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Diamond 85"/>
            <p:cNvSpPr/>
            <p:nvPr/>
          </p:nvSpPr>
          <p:spPr>
            <a:xfrm>
              <a:off x="6011606" y="2478311"/>
              <a:ext cx="91440" cy="91440"/>
            </a:xfrm>
            <a:prstGeom prst="diamond">
              <a:avLst/>
            </a:prstGeom>
            <a:solidFill>
              <a:srgbClr val="4638F8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282804" y="1553795"/>
              <a:ext cx="5561264" cy="3754443"/>
              <a:chOff x="3282804" y="1553795"/>
              <a:chExt cx="5561264" cy="3754443"/>
            </a:xfrm>
            <a:solidFill>
              <a:srgbClr val="F81F08"/>
            </a:solidFill>
          </p:grpSpPr>
          <p:sp>
            <p:nvSpPr>
              <p:cNvPr id="79" name="Oval 78"/>
              <p:cNvSpPr/>
              <p:nvPr/>
            </p:nvSpPr>
            <p:spPr>
              <a:xfrm>
                <a:off x="5098354" y="3382001"/>
                <a:ext cx="91440" cy="91440"/>
              </a:xfrm>
              <a:prstGeom prst="ellipse">
                <a:avLst/>
              </a:prstGeom>
              <a:grpFill/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5098354" y="5213483"/>
                <a:ext cx="91440" cy="91440"/>
              </a:xfrm>
              <a:prstGeom prst="ellipse">
                <a:avLst/>
              </a:prstGeom>
              <a:grpFill/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929640" y="3382001"/>
                <a:ext cx="91440" cy="91440"/>
              </a:xfrm>
              <a:prstGeom prst="ellipse">
                <a:avLst/>
              </a:prstGeom>
              <a:grpFill/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098354" y="1553795"/>
                <a:ext cx="91440" cy="91440"/>
              </a:xfrm>
              <a:prstGeom prst="ellipse">
                <a:avLst/>
              </a:prstGeom>
              <a:grpFill/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6929640" y="1553795"/>
                <a:ext cx="91440" cy="91440"/>
              </a:xfrm>
              <a:prstGeom prst="ellipse">
                <a:avLst/>
              </a:prstGeom>
              <a:grpFill/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929640" y="5213483"/>
                <a:ext cx="91440" cy="91440"/>
              </a:xfrm>
              <a:prstGeom prst="ellipse">
                <a:avLst/>
              </a:prstGeom>
              <a:grpFill/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282804" y="3382001"/>
                <a:ext cx="91440" cy="91440"/>
              </a:xfrm>
              <a:prstGeom prst="ellipse">
                <a:avLst/>
              </a:prstGeom>
              <a:grpFill/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282804" y="5213483"/>
                <a:ext cx="91440" cy="91440"/>
              </a:xfrm>
              <a:prstGeom prst="ellipse">
                <a:avLst/>
              </a:prstGeom>
              <a:grpFill/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282804" y="1553795"/>
                <a:ext cx="91440" cy="91440"/>
              </a:xfrm>
              <a:prstGeom prst="ellipse">
                <a:avLst/>
              </a:prstGeom>
              <a:grpFill/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8752628" y="3385316"/>
                <a:ext cx="91440" cy="91440"/>
              </a:xfrm>
              <a:prstGeom prst="ellipse">
                <a:avLst/>
              </a:prstGeom>
              <a:grpFill/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8752628" y="5216798"/>
                <a:ext cx="91440" cy="91440"/>
              </a:xfrm>
              <a:prstGeom prst="ellipse">
                <a:avLst/>
              </a:prstGeom>
              <a:grpFill/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8752628" y="1557110"/>
                <a:ext cx="91440" cy="91440"/>
              </a:xfrm>
              <a:prstGeom prst="ellipse">
                <a:avLst/>
              </a:prstGeom>
              <a:grpFill/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4137981" y="1488377"/>
              <a:ext cx="3843806" cy="3850360"/>
              <a:chOff x="4128042" y="1488377"/>
              <a:chExt cx="3843806" cy="3850360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32" name="5-Point Star 31"/>
              <p:cNvSpPr/>
              <p:nvPr/>
            </p:nvSpPr>
            <p:spPr>
              <a:xfrm>
                <a:off x="7788968" y="3327840"/>
                <a:ext cx="182880" cy="182880"/>
              </a:xfrm>
              <a:prstGeom prst="star5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5-Point Star 32"/>
              <p:cNvSpPr/>
              <p:nvPr/>
            </p:nvSpPr>
            <p:spPr>
              <a:xfrm>
                <a:off x="4128042" y="3327840"/>
                <a:ext cx="182880" cy="182880"/>
              </a:xfrm>
              <a:prstGeom prst="star5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5-Point Star 33"/>
              <p:cNvSpPr/>
              <p:nvPr/>
            </p:nvSpPr>
            <p:spPr>
              <a:xfrm>
                <a:off x="5949395" y="1488377"/>
                <a:ext cx="182880" cy="182880"/>
              </a:xfrm>
              <a:prstGeom prst="star5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5-Point Star 37"/>
              <p:cNvSpPr/>
              <p:nvPr/>
            </p:nvSpPr>
            <p:spPr>
              <a:xfrm>
                <a:off x="5949395" y="3327840"/>
                <a:ext cx="182880" cy="182880"/>
              </a:xfrm>
              <a:prstGeom prst="star5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5-Point Star 38"/>
              <p:cNvSpPr/>
              <p:nvPr/>
            </p:nvSpPr>
            <p:spPr>
              <a:xfrm>
                <a:off x="5949395" y="5155857"/>
                <a:ext cx="182880" cy="182880"/>
              </a:xfrm>
              <a:prstGeom prst="star5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5-Point Star 98"/>
              <p:cNvSpPr/>
              <p:nvPr/>
            </p:nvSpPr>
            <p:spPr>
              <a:xfrm>
                <a:off x="4128042" y="1488377"/>
                <a:ext cx="182880" cy="182880"/>
              </a:xfrm>
              <a:prstGeom prst="star5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5-Point Star 99"/>
              <p:cNvSpPr/>
              <p:nvPr/>
            </p:nvSpPr>
            <p:spPr>
              <a:xfrm>
                <a:off x="7788968" y="5155857"/>
                <a:ext cx="182880" cy="182880"/>
              </a:xfrm>
              <a:prstGeom prst="star5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5-Point Star 100"/>
              <p:cNvSpPr/>
              <p:nvPr/>
            </p:nvSpPr>
            <p:spPr>
              <a:xfrm>
                <a:off x="4128042" y="5155857"/>
                <a:ext cx="182880" cy="182880"/>
              </a:xfrm>
              <a:prstGeom prst="star5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5-Point Star 101"/>
              <p:cNvSpPr/>
              <p:nvPr/>
            </p:nvSpPr>
            <p:spPr>
              <a:xfrm>
                <a:off x="7788968" y="1488377"/>
                <a:ext cx="182880" cy="182880"/>
              </a:xfrm>
              <a:prstGeom prst="star5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4232985" y="1586000"/>
              <a:ext cx="3684975" cy="3673887"/>
              <a:chOff x="4216634" y="1603227"/>
              <a:chExt cx="3684975" cy="3673887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>
                <a:off x="4216634" y="1610684"/>
                <a:ext cx="0" cy="3657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7880864" y="1610684"/>
                <a:ext cx="0" cy="3657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4244009" y="3449097"/>
                <a:ext cx="3657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4244009" y="1603227"/>
                <a:ext cx="3657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244009" y="5277114"/>
                <a:ext cx="3657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048749" y="1610684"/>
                <a:ext cx="0" cy="3657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06" name="Diamond 105"/>
            <p:cNvSpPr/>
            <p:nvPr/>
          </p:nvSpPr>
          <p:spPr>
            <a:xfrm>
              <a:off x="4181720" y="2478311"/>
              <a:ext cx="91440" cy="91440"/>
            </a:xfrm>
            <a:prstGeom prst="diamond">
              <a:avLst/>
            </a:prstGeom>
            <a:solidFill>
              <a:srgbClr val="4638F8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Diamond 108"/>
            <p:cNvSpPr/>
            <p:nvPr/>
          </p:nvSpPr>
          <p:spPr>
            <a:xfrm>
              <a:off x="7845128" y="2478311"/>
              <a:ext cx="91440" cy="91440"/>
            </a:xfrm>
            <a:prstGeom prst="diamond">
              <a:avLst/>
            </a:prstGeom>
            <a:solidFill>
              <a:srgbClr val="4638F8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Diamond 112"/>
            <p:cNvSpPr/>
            <p:nvPr/>
          </p:nvSpPr>
          <p:spPr>
            <a:xfrm>
              <a:off x="6014921" y="4290541"/>
              <a:ext cx="91440" cy="91440"/>
            </a:xfrm>
            <a:prstGeom prst="diamond">
              <a:avLst/>
            </a:prstGeom>
            <a:solidFill>
              <a:srgbClr val="4638F8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Diamond 113"/>
            <p:cNvSpPr/>
            <p:nvPr/>
          </p:nvSpPr>
          <p:spPr>
            <a:xfrm>
              <a:off x="4185035" y="4290541"/>
              <a:ext cx="91440" cy="91440"/>
            </a:xfrm>
            <a:prstGeom prst="diamond">
              <a:avLst/>
            </a:prstGeom>
            <a:solidFill>
              <a:srgbClr val="4638F8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Diamond 114"/>
            <p:cNvSpPr/>
            <p:nvPr/>
          </p:nvSpPr>
          <p:spPr>
            <a:xfrm>
              <a:off x="7838504" y="4290541"/>
              <a:ext cx="91440" cy="91440"/>
            </a:xfrm>
            <a:prstGeom prst="diamond">
              <a:avLst/>
            </a:prstGeom>
            <a:solidFill>
              <a:srgbClr val="4638F8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Diamond 115"/>
            <p:cNvSpPr/>
            <p:nvPr/>
          </p:nvSpPr>
          <p:spPr>
            <a:xfrm>
              <a:off x="6008291" y="6132597"/>
              <a:ext cx="91440" cy="91440"/>
            </a:xfrm>
            <a:prstGeom prst="diamond">
              <a:avLst/>
            </a:prstGeom>
            <a:solidFill>
              <a:srgbClr val="4638F8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Diamond 116"/>
            <p:cNvSpPr/>
            <p:nvPr/>
          </p:nvSpPr>
          <p:spPr>
            <a:xfrm>
              <a:off x="4178405" y="6132597"/>
              <a:ext cx="91440" cy="91440"/>
            </a:xfrm>
            <a:prstGeom prst="diamond">
              <a:avLst/>
            </a:prstGeom>
            <a:solidFill>
              <a:srgbClr val="4638F8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Diamond 117"/>
            <p:cNvSpPr/>
            <p:nvPr/>
          </p:nvSpPr>
          <p:spPr>
            <a:xfrm>
              <a:off x="7841813" y="6132597"/>
              <a:ext cx="91440" cy="91440"/>
            </a:xfrm>
            <a:prstGeom prst="diamond">
              <a:avLst/>
            </a:prstGeom>
            <a:solidFill>
              <a:srgbClr val="4638F8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Diamond 118"/>
            <p:cNvSpPr/>
            <p:nvPr/>
          </p:nvSpPr>
          <p:spPr>
            <a:xfrm>
              <a:off x="6008297" y="636261"/>
              <a:ext cx="91440" cy="91440"/>
            </a:xfrm>
            <a:prstGeom prst="diamond">
              <a:avLst/>
            </a:prstGeom>
            <a:solidFill>
              <a:srgbClr val="4638F8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Diamond 119"/>
            <p:cNvSpPr/>
            <p:nvPr/>
          </p:nvSpPr>
          <p:spPr>
            <a:xfrm>
              <a:off x="4178411" y="636261"/>
              <a:ext cx="91440" cy="91440"/>
            </a:xfrm>
            <a:prstGeom prst="diamond">
              <a:avLst/>
            </a:prstGeom>
            <a:solidFill>
              <a:srgbClr val="4638F8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amond 120"/>
            <p:cNvSpPr/>
            <p:nvPr/>
          </p:nvSpPr>
          <p:spPr>
            <a:xfrm>
              <a:off x="7841819" y="636261"/>
              <a:ext cx="91440" cy="91440"/>
            </a:xfrm>
            <a:prstGeom prst="diamond">
              <a:avLst/>
            </a:prstGeom>
            <a:solidFill>
              <a:srgbClr val="4638F8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2789183" y="369084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859484" y="369084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i,j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789183" y="4586047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638F8"/>
                </a:solidFill>
              </a:rPr>
              <a:t>(</a:t>
            </a:r>
            <a:r>
              <a:rPr lang="en-US" dirty="0" err="1">
                <a:solidFill>
                  <a:srgbClr val="4638F8"/>
                </a:solidFill>
              </a:rPr>
              <a:t>i,j</a:t>
            </a:r>
            <a:r>
              <a:rPr lang="en-US" dirty="0">
                <a:solidFill>
                  <a:srgbClr val="4638F8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301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9195"/>
            <a:ext cx="3657600" cy="5484411"/>
            <a:chOff x="0" y="751289"/>
            <a:chExt cx="3657600" cy="5484411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751289"/>
              <a:ext cx="3657600" cy="5484411"/>
              <a:chOff x="2971798" y="691083"/>
              <a:chExt cx="5486400" cy="5588039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971798" y="4410785"/>
                <a:ext cx="5486400" cy="0"/>
              </a:xfrm>
              <a:prstGeom prst="line">
                <a:avLst/>
              </a:prstGeom>
              <a:ln>
                <a:solidFill>
                  <a:srgbClr val="463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971798" y="2564537"/>
                <a:ext cx="5486400" cy="0"/>
              </a:xfrm>
              <a:prstGeom prst="line">
                <a:avLst/>
              </a:prstGeom>
              <a:ln>
                <a:solidFill>
                  <a:srgbClr val="463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971798" y="6279122"/>
                <a:ext cx="5486400" cy="0"/>
              </a:xfrm>
              <a:prstGeom prst="line">
                <a:avLst/>
              </a:prstGeom>
              <a:ln>
                <a:solidFill>
                  <a:srgbClr val="463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798" y="691083"/>
                <a:ext cx="5486400" cy="0"/>
              </a:xfrm>
              <a:prstGeom prst="line">
                <a:avLst/>
              </a:prstGeom>
              <a:ln>
                <a:solidFill>
                  <a:srgbClr val="463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57200" y="1664694"/>
              <a:ext cx="2743200" cy="3657600"/>
              <a:chOff x="4244009" y="1603227"/>
              <a:chExt cx="3657600" cy="3673887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4244009" y="3449097"/>
                <a:ext cx="3657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244009" y="1603227"/>
                <a:ext cx="3657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244009" y="5277114"/>
                <a:ext cx="3657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8821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GAOJIE</dc:creator>
  <cp:lastModifiedBy>GAOJIE</cp:lastModifiedBy>
  <cp:revision>6</cp:revision>
  <cp:lastPrinted>2019-09-17T07:19:21Z</cp:lastPrinted>
  <dcterms:created xsi:type="dcterms:W3CDTF">2019-09-17T06:46:54Z</dcterms:created>
  <dcterms:modified xsi:type="dcterms:W3CDTF">2019-09-17T07:25:13Z</dcterms:modified>
</cp:coreProperties>
</file>