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7" r:id="rId3"/>
  </p:sldMasterIdLst>
  <p:notesMasterIdLst>
    <p:notesMasterId r:id="rId5"/>
  </p:notesMasterIdLst>
  <p:handoutMasterIdLst>
    <p:handoutMasterId r:id="rId69"/>
  </p:handoutMasterIdLst>
  <p:sldIdLst>
    <p:sldId id="325" r:id="rId4"/>
    <p:sldId id="264" r:id="rId6"/>
    <p:sldId id="328" r:id="rId7"/>
    <p:sldId id="327" r:id="rId8"/>
    <p:sldId id="510" r:id="rId9"/>
    <p:sldId id="340" r:id="rId10"/>
    <p:sldId id="566" r:id="rId11"/>
    <p:sldId id="415" r:id="rId12"/>
    <p:sldId id="421" r:id="rId13"/>
    <p:sldId id="527" r:id="rId14"/>
    <p:sldId id="572" r:id="rId15"/>
    <p:sldId id="528" r:id="rId16"/>
    <p:sldId id="422" r:id="rId17"/>
    <p:sldId id="440" r:id="rId18"/>
    <p:sldId id="442" r:id="rId19"/>
    <p:sldId id="443" r:id="rId20"/>
    <p:sldId id="573" r:id="rId21"/>
    <p:sldId id="529" r:id="rId22"/>
    <p:sldId id="530" r:id="rId23"/>
    <p:sldId id="574" r:id="rId24"/>
    <p:sldId id="531" r:id="rId25"/>
    <p:sldId id="533" r:id="rId26"/>
    <p:sldId id="532" r:id="rId27"/>
    <p:sldId id="534" r:id="rId28"/>
    <p:sldId id="568" r:id="rId29"/>
    <p:sldId id="424" r:id="rId30"/>
    <p:sldId id="535" r:id="rId31"/>
    <p:sldId id="536" r:id="rId32"/>
    <p:sldId id="575" r:id="rId33"/>
    <p:sldId id="538" r:id="rId34"/>
    <p:sldId id="540" r:id="rId35"/>
    <p:sldId id="541" r:id="rId36"/>
    <p:sldId id="569" r:id="rId37"/>
    <p:sldId id="543" r:id="rId38"/>
    <p:sldId id="537" r:id="rId39"/>
    <p:sldId id="576" r:id="rId40"/>
    <p:sldId id="542" r:id="rId41"/>
    <p:sldId id="430" r:id="rId42"/>
    <p:sldId id="577" r:id="rId43"/>
    <p:sldId id="544" r:id="rId44"/>
    <p:sldId id="545" r:id="rId45"/>
    <p:sldId id="447" r:id="rId46"/>
    <p:sldId id="449" r:id="rId47"/>
    <p:sldId id="450" r:id="rId48"/>
    <p:sldId id="546" r:id="rId49"/>
    <p:sldId id="628" r:id="rId50"/>
    <p:sldId id="629" r:id="rId51"/>
    <p:sldId id="630" r:id="rId52"/>
    <p:sldId id="490" r:id="rId53"/>
    <p:sldId id="571" r:id="rId54"/>
    <p:sldId id="499" r:id="rId55"/>
    <p:sldId id="500" r:id="rId56"/>
    <p:sldId id="627" r:id="rId57"/>
    <p:sldId id="501" r:id="rId58"/>
    <p:sldId id="508" r:id="rId59"/>
    <p:sldId id="556" r:id="rId60"/>
    <p:sldId id="502" r:id="rId61"/>
    <p:sldId id="503" r:id="rId62"/>
    <p:sldId id="557" r:id="rId63"/>
    <p:sldId id="558" r:id="rId64"/>
    <p:sldId id="559" r:id="rId65"/>
    <p:sldId id="560" r:id="rId66"/>
    <p:sldId id="561" r:id="rId67"/>
    <p:sldId id="562" r:id="rId68"/>
  </p:sldIdLst>
  <p:sldSz cx="12190095" cy="6859270"/>
  <p:notesSz cx="6858000" cy="9144000"/>
  <p:custDataLst>
    <p:tags r:id="rId74"/>
  </p:custDataLst>
  <p:defaultText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tcast" initials="i"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369B2"/>
    <a:srgbClr val="595959"/>
    <a:srgbClr val="EBAD13"/>
    <a:srgbClr val="BBBBBB"/>
    <a:srgbClr val="1369B3"/>
    <a:srgbClr val="FAFAFA"/>
    <a:srgbClr val="F2F2F2"/>
    <a:srgbClr val="006BBC"/>
    <a:srgbClr val="0075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43" autoAdjust="0"/>
    <p:restoredTop sz="96608" autoAdjust="0"/>
  </p:normalViewPr>
  <p:slideViewPr>
    <p:cSldViewPr>
      <p:cViewPr varScale="1">
        <p:scale>
          <a:sx n="62" d="100"/>
          <a:sy n="62" d="100"/>
        </p:scale>
        <p:origin x="58" y="163"/>
      </p:cViewPr>
      <p:guideLst>
        <p:guide orient="horz" pos="2097"/>
        <p:guide pos="256"/>
        <p:guide pos="6561"/>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86" d="100"/>
          <a:sy n="86" d="100"/>
        </p:scale>
        <p:origin x="-3810" y="-90"/>
      </p:cViewPr>
      <p:guideLst>
        <p:guide orient="horz" pos="2795"/>
        <p:guide pos="2112"/>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4" Type="http://schemas.openxmlformats.org/officeDocument/2006/relationships/tags" Target="tags/tag29.xml"/><Relationship Id="rId73" Type="http://schemas.openxmlformats.org/officeDocument/2006/relationships/commentAuthors" Target="commentAuthors.xml"/><Relationship Id="rId72" Type="http://schemas.openxmlformats.org/officeDocument/2006/relationships/tableStyles" Target="tableStyles.xml"/><Relationship Id="rId71" Type="http://schemas.openxmlformats.org/officeDocument/2006/relationships/viewProps" Target="viewProps.xml"/><Relationship Id="rId70" Type="http://schemas.openxmlformats.org/officeDocument/2006/relationships/presProps" Target="presProps.xml"/><Relationship Id="rId7" Type="http://schemas.openxmlformats.org/officeDocument/2006/relationships/slide" Target="slides/slide3.xml"/><Relationship Id="rId69" Type="http://schemas.openxmlformats.org/officeDocument/2006/relationships/handoutMaster" Target="handoutMasters/handoutMaster1.xml"/><Relationship Id="rId68" Type="http://schemas.openxmlformats.org/officeDocument/2006/relationships/slide" Target="slides/slide64.xml"/><Relationship Id="rId67" Type="http://schemas.openxmlformats.org/officeDocument/2006/relationships/slide" Target="slides/slide63.xml"/><Relationship Id="rId66" Type="http://schemas.openxmlformats.org/officeDocument/2006/relationships/slide" Target="slides/slide62.xml"/><Relationship Id="rId65" Type="http://schemas.openxmlformats.org/officeDocument/2006/relationships/slide" Target="slides/slide61.xml"/><Relationship Id="rId64" Type="http://schemas.openxmlformats.org/officeDocument/2006/relationships/slide" Target="slides/slide60.xml"/><Relationship Id="rId63" Type="http://schemas.openxmlformats.org/officeDocument/2006/relationships/slide" Target="slides/slide59.xml"/><Relationship Id="rId62" Type="http://schemas.openxmlformats.org/officeDocument/2006/relationships/slide" Target="slides/slide58.xml"/><Relationship Id="rId61" Type="http://schemas.openxmlformats.org/officeDocument/2006/relationships/slide" Target="slides/slide57.xml"/><Relationship Id="rId60" Type="http://schemas.openxmlformats.org/officeDocument/2006/relationships/slide" Target="slides/slide56.xml"/><Relationship Id="rId6" Type="http://schemas.openxmlformats.org/officeDocument/2006/relationships/slide" Target="slides/slide2.xml"/><Relationship Id="rId59" Type="http://schemas.openxmlformats.org/officeDocument/2006/relationships/slide" Target="slides/slide55.xml"/><Relationship Id="rId58" Type="http://schemas.openxmlformats.org/officeDocument/2006/relationships/slide" Target="slides/slide54.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notesMaster" Target="notesMasters/notesMaster1.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353A075-29DF-4CAE-8BA7-CDA0ED456C88}"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E3924EE-29F1-4E68-A53A-86CBCBDF827A}"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A2B73EA-EE91-4E33-A9C1-8BF5DD7139A2}"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92B679-AE23-4750-8FB0-6513430B8953}"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1219200" rtl="0" eaLnBrk="1" latinLnBrk="0" hangingPunct="1">
      <a:defRPr sz="1600" kern="1200">
        <a:solidFill>
          <a:schemeClr val="tx1"/>
        </a:solidFill>
        <a:latin typeface="+mn-lt"/>
        <a:ea typeface="+mn-ea"/>
        <a:cs typeface="+mn-cs"/>
      </a:defRPr>
    </a:lvl1pPr>
    <a:lvl2pPr marL="609600" algn="l" defTabSz="1219200" rtl="0" eaLnBrk="1" latinLnBrk="0" hangingPunct="1">
      <a:defRPr sz="1600" kern="1200">
        <a:solidFill>
          <a:schemeClr val="tx1"/>
        </a:solidFill>
        <a:latin typeface="+mn-lt"/>
        <a:ea typeface="+mn-ea"/>
        <a:cs typeface="+mn-cs"/>
      </a:defRPr>
    </a:lvl2pPr>
    <a:lvl3pPr marL="1219200" algn="l" defTabSz="1219200" rtl="0" eaLnBrk="1" latinLnBrk="0" hangingPunct="1">
      <a:defRPr sz="1600" kern="1200">
        <a:solidFill>
          <a:schemeClr val="tx1"/>
        </a:solidFill>
        <a:latin typeface="+mn-lt"/>
        <a:ea typeface="+mn-ea"/>
        <a:cs typeface="+mn-cs"/>
      </a:defRPr>
    </a:lvl3pPr>
    <a:lvl4pPr marL="1828800" algn="l" defTabSz="1219200" rtl="0" eaLnBrk="1" latinLnBrk="0" hangingPunct="1">
      <a:defRPr sz="1600" kern="1200">
        <a:solidFill>
          <a:schemeClr val="tx1"/>
        </a:solidFill>
        <a:latin typeface="+mn-lt"/>
        <a:ea typeface="+mn-ea"/>
        <a:cs typeface="+mn-cs"/>
      </a:defRPr>
    </a:lvl4pPr>
    <a:lvl5pPr marL="2438400" algn="l" defTabSz="1219200" rtl="0" eaLnBrk="1" latinLnBrk="0" hangingPunct="1">
      <a:defRPr sz="1600" kern="1200">
        <a:solidFill>
          <a:schemeClr val="tx1"/>
        </a:solidFill>
        <a:latin typeface="+mn-lt"/>
        <a:ea typeface="+mn-ea"/>
        <a:cs typeface="+mn-cs"/>
      </a:defRPr>
    </a:lvl5pPr>
    <a:lvl6pPr marL="3048000" algn="l" defTabSz="1219200" rtl="0" eaLnBrk="1" latinLnBrk="0" hangingPunct="1">
      <a:defRPr sz="1600" kern="1200">
        <a:solidFill>
          <a:schemeClr val="tx1"/>
        </a:solidFill>
        <a:latin typeface="+mn-lt"/>
        <a:ea typeface="+mn-ea"/>
        <a:cs typeface="+mn-cs"/>
      </a:defRPr>
    </a:lvl6pPr>
    <a:lvl7pPr marL="3657600" algn="l" defTabSz="1219200" rtl="0" eaLnBrk="1" latinLnBrk="0" hangingPunct="1">
      <a:defRPr sz="1600" kern="1200">
        <a:solidFill>
          <a:schemeClr val="tx1"/>
        </a:solidFill>
        <a:latin typeface="+mn-lt"/>
        <a:ea typeface="+mn-ea"/>
        <a:cs typeface="+mn-cs"/>
      </a:defRPr>
    </a:lvl7pPr>
    <a:lvl8pPr marL="4267200" algn="l" defTabSz="1219200" rtl="0" eaLnBrk="1" latinLnBrk="0" hangingPunct="1">
      <a:defRPr sz="1600" kern="1200">
        <a:solidFill>
          <a:schemeClr val="tx1"/>
        </a:solidFill>
        <a:latin typeface="+mn-lt"/>
        <a:ea typeface="+mn-ea"/>
        <a:cs typeface="+mn-cs"/>
      </a:defRPr>
    </a:lvl8pPr>
    <a:lvl9pPr marL="4876800" algn="l" defTabSz="121920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6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6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E4D8174-1906-437C-B9B4-8430A381E279}" type="slidenum">
              <a:rPr lang="zh-CN" altLang="en-US" smtClean="0"/>
            </a:fld>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E4D8174-1906-437C-B9B4-8430A381E279}" type="slidenum">
              <a:rPr lang="zh-CN" altLang="en-US" smtClean="0"/>
            </a:fld>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E4D8174-1906-437C-B9B4-8430A381E279}" type="slidenum">
              <a:rPr lang="zh-CN" altLang="en-US" smtClean="0"/>
            </a:fld>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40ACEF9-E6C4-4CBD-BEC6-A925588997D0}" type="slidenum">
              <a:rPr lang="zh-CN" altLang="en-US" smtClean="0"/>
            </a:fld>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和副标题">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669777" y="2309308"/>
            <a:ext cx="10850541" cy="899333"/>
          </a:xfrm>
        </p:spPr>
        <p:txBody>
          <a:bodyPr lIns="101600" tIns="38100" rIns="25400" bIns="38100" anchor="t" anchorCtr="0">
            <a:noAutofit/>
          </a:bodyPr>
          <a:lstStyle>
            <a:lvl1pPr algn="ctr">
              <a:defRPr sz="5400" b="0" spc="600">
                <a:effectLst/>
                <a:latin typeface="+mn-ea"/>
                <a:ea typeface="+mn-ea"/>
              </a:defRPr>
            </a:lvl1pPr>
          </a:lstStyle>
          <a:p>
            <a:r>
              <a:rPr lang="zh-CN" altLang="en-US" dirty="0"/>
              <a:t>单击此处编辑标题</a:t>
            </a:r>
            <a:endParaRPr lang="zh-CN" altLang="en-US" dirty="0"/>
          </a:p>
        </p:txBody>
      </p:sp>
      <p:sp>
        <p:nvSpPr>
          <p:cNvPr id="3" name="副标题 2"/>
          <p:cNvSpPr>
            <a:spLocks noGrp="1"/>
          </p:cNvSpPr>
          <p:nvPr>
            <p:ph type="subTitle" idx="1" hasCustomPrompt="1"/>
          </p:nvPr>
        </p:nvSpPr>
        <p:spPr>
          <a:xfrm>
            <a:off x="669820" y="3566185"/>
            <a:ext cx="10850454" cy="801518"/>
          </a:xfrm>
        </p:spPr>
        <p:txBody>
          <a:bodyPr lIns="101600" tIns="38100" rIns="76200" bIns="38100" anchor="ctr" anchorCtr="0">
            <a:noAutofit/>
          </a:bodyPr>
          <a:lstStyle>
            <a:lvl1pPr marL="0" indent="0" algn="ctr" eaLnBrk="1" fontAlgn="auto" latinLnBrk="0" hangingPunct="1">
              <a:lnSpc>
                <a:spcPct val="100000"/>
              </a:lnSpc>
              <a:buNone/>
              <a:defRPr sz="2400" u="none" strike="noStrike" kern="1200" cap="none" spc="200" normalizeH="0" baseline="0">
                <a:solidFill>
                  <a:schemeClr val="tx1"/>
                </a:solidFill>
                <a:uFillTx/>
                <a:latin typeface="+mn-ea"/>
                <a:ea typeface="+mn-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5365" indent="0" algn="ctr">
              <a:buNone/>
              <a:defRPr sz="1600"/>
            </a:lvl6pPr>
            <a:lvl7pPr marL="2742565" indent="0" algn="ctr">
              <a:buNone/>
              <a:defRPr sz="1600"/>
            </a:lvl7pPr>
            <a:lvl8pPr marL="3199765" indent="0" algn="ctr">
              <a:buNone/>
              <a:defRPr sz="1600"/>
            </a:lvl8pPr>
            <a:lvl9pPr marL="3656965" indent="0" algn="ctr">
              <a:buNone/>
              <a:defRPr sz="1600"/>
            </a:lvl9pPr>
          </a:lstStyle>
          <a:p>
            <a:r>
              <a:rPr lang="zh-CN" altLang="en-US" dirty="0"/>
              <a:t>单击此处编辑副标题</a:t>
            </a:r>
            <a:endParaRPr lang="zh-CN" altLang="en-US" dirty="0"/>
          </a:p>
        </p:txBody>
      </p:sp>
      <p:sp>
        <p:nvSpPr>
          <p:cNvPr id="17" name="页脚占位符 16"/>
          <p:cNvSpPr>
            <a:spLocks noGrp="1"/>
          </p:cNvSpPr>
          <p:nvPr>
            <p:ph type="ftr" sz="quarter" idx="11"/>
          </p:nvPr>
        </p:nvSpPr>
        <p:spPr/>
        <p:txBody>
          <a:bodyPr/>
          <a:lstStyle>
            <a:lvl1pPr>
              <a:defRPr>
                <a:latin typeface="+mn-ea"/>
              </a:defRPr>
            </a:lvl1pPr>
          </a:lstStyle>
          <a:p>
            <a:endParaRPr lang="zh-CN" altLang="en-US" dirty="0"/>
          </a:p>
        </p:txBody>
      </p:sp>
      <p:sp>
        <p:nvSpPr>
          <p:cNvPr id="18" name="灯片编号占位符 17"/>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noChangeArrowheads="1"/>
          </p:cNvSpPr>
          <p:nvPr>
            <p:ph type="dt" sz="half" idx="10"/>
          </p:nvPr>
        </p:nvSpPr>
        <p:spPr/>
        <p:txBody>
          <a:bodyPr/>
          <a:lstStyle>
            <a:lvl1pPr>
              <a:defRPr/>
            </a:lvl1pPr>
          </a:lstStyle>
          <a:p>
            <a:pPr>
              <a:defRPr/>
            </a:pPr>
            <a:fld id="{8BCFF78B-D1E1-490A-8CD3-A6CB2A4187D3}" type="datetime1">
              <a:rPr lang="en-US"/>
            </a:fld>
            <a:endParaRPr lang="zh-CN" altLang="en-US" sz="1800">
              <a:solidFill>
                <a:schemeClr val="tx1"/>
              </a:solidFill>
              <a:latin typeface="Arial" panose="020B0604020202020204" pitchFamily="34" charset="0"/>
            </a:endParaRPr>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D93352A2-0FA6-4AE9-AF12-551DDD4C702B}" type="slidenum">
              <a:rPr lang="zh-CN" altLang="en-US"/>
            </a:fld>
            <a:endParaRPr lang="zh-CN" altLang="en-US" sz="1800">
              <a:solidFill>
                <a:schemeClr val="tx1"/>
              </a:solidFill>
              <a:latin typeface="Arial" panose="020B0604020202020204" pitchFamily="34" charset="0"/>
            </a:endParaRPr>
          </a:p>
        </p:txBody>
      </p:sp>
      <p:sp>
        <p:nvSpPr>
          <p:cNvPr id="7" name="Line 6"/>
          <p:cNvSpPr>
            <a:spLocks noChangeShapeType="1"/>
          </p:cNvSpPr>
          <p:nvPr/>
        </p:nvSpPr>
        <p:spPr bwMode="auto">
          <a:xfrm>
            <a:off x="624320" y="1268648"/>
            <a:ext cx="11072670" cy="0"/>
          </a:xfrm>
          <a:prstGeom prst="line">
            <a:avLst/>
          </a:prstGeom>
          <a:noFill/>
          <a:ln w="28575">
            <a:solidFill>
              <a:schemeClr val="tx1"/>
            </a:solidFill>
            <a:round/>
          </a:ln>
        </p:spPr>
        <p:txBody>
          <a:bodyPr/>
          <a:lstStyle/>
          <a:p>
            <a:pPr>
              <a:defRPr/>
            </a:pPr>
            <a:endParaRPr lang="zh-CN" altLang="en-US">
              <a:ea typeface="宋体" panose="02010600030101010101" pitchFamily="2" charset="-122"/>
            </a:endParaRPr>
          </a:p>
        </p:txBody>
      </p:sp>
    </p:spTree>
  </p:cSld>
  <p:clrMapOvr>
    <a:masterClrMapping/>
  </p:clrMapOvr>
  <p:hf sldNum="0" hdr="0" ftr="0" dt="0"/>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79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80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8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82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83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84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85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86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87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88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2934" y="4407716"/>
            <a:ext cx="10361581" cy="1362327"/>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2934" y="2907251"/>
            <a:ext cx="10361581" cy="150046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9435" indent="0">
              <a:buNone/>
              <a:defRPr sz="1400"/>
            </a:lvl5pPr>
            <a:lvl6pPr marL="2286635" indent="0">
              <a:buNone/>
              <a:defRPr sz="1400"/>
            </a:lvl6pPr>
            <a:lvl7pPr marL="2743835" indent="0">
              <a:buNone/>
              <a:defRPr sz="1400"/>
            </a:lvl7pPr>
            <a:lvl8pPr marL="3201035" indent="0">
              <a:buNone/>
              <a:defRPr sz="1400"/>
            </a:lvl8pPr>
            <a:lvl9pPr marL="3658235" indent="0">
              <a:buNone/>
              <a:defRPr sz="1400"/>
            </a:lvl9pPr>
          </a:lstStyle>
          <a:p>
            <a:pPr lvl="0"/>
            <a:r>
              <a:rPr lang="zh-CN" altLang="en-US" smtClean="0"/>
              <a:t>单击此处编辑母版文本样式</a:t>
            </a:r>
            <a:endParaRPr lang="zh-CN" altLang="en-US" smtClean="0"/>
          </a:p>
        </p:txBody>
      </p:sp>
      <p:sp>
        <p:nvSpPr>
          <p:cNvPr id="4" name="日期占位符 3"/>
          <p:cNvSpPr>
            <a:spLocks noGrp="1" noChangeArrowheads="1"/>
          </p:cNvSpPr>
          <p:nvPr>
            <p:ph type="dt" sz="half" idx="10"/>
          </p:nvPr>
        </p:nvSpPr>
        <p:spPr/>
        <p:txBody>
          <a:bodyPr/>
          <a:lstStyle>
            <a:lvl1pPr>
              <a:defRPr/>
            </a:lvl1pPr>
          </a:lstStyle>
          <a:p>
            <a:fld id="{530820CF-B880-4189-942D-D702A7CBA730}" type="datetimeFigureOut">
              <a:rPr lang="zh-CN" altLang="en-US" smtClean="0"/>
            </a:fld>
            <a:endParaRPr lang="zh-CN" altLang="en-US"/>
          </a:p>
        </p:txBody>
      </p:sp>
      <p:sp>
        <p:nvSpPr>
          <p:cNvPr id="5" name="页脚占位符 4"/>
          <p:cNvSpPr>
            <a:spLocks noGrp="1" noChangeArrowheads="1"/>
          </p:cNvSpPr>
          <p:nvPr>
            <p:ph type="ftr" sz="quarter" idx="11"/>
          </p:nvPr>
        </p:nvSpPr>
        <p:spPr/>
        <p:txBody>
          <a:bodyPr/>
          <a:lstStyle>
            <a:lvl1pPr>
              <a:defRPr/>
            </a:lvl1pPr>
          </a:lstStyle>
          <a:p>
            <a:endParaRPr lang="zh-CN" altLang="en-US"/>
          </a:p>
        </p:txBody>
      </p:sp>
      <p:sp>
        <p:nvSpPr>
          <p:cNvPr id="6" name="灯片编号占位符 5"/>
          <p:cNvSpPr>
            <a:spLocks noGrp="1" noChangeArrowheads="1"/>
          </p:cNvSpPr>
          <p:nvPr>
            <p:ph type="sldNum" sz="quarter" idx="12"/>
          </p:nvPr>
        </p:nvSpPr>
        <p:spPr/>
        <p:txBody>
          <a:bodyPr/>
          <a:lstStyle>
            <a:lvl1pPr>
              <a:defRPr/>
            </a:lvl1pPr>
          </a:lstStyle>
          <a:p>
            <a:fld id="{0C913308-F349-4B6D-A68A-DD1791B4A57B}" type="slidenum">
              <a:rPr lang="zh-CN" altLang="en-US" smtClean="0"/>
            </a:fld>
            <a:endParaRPr lang="zh-CN" altLang="en-US"/>
          </a:p>
        </p:txBody>
      </p:sp>
      <p:sp>
        <p:nvSpPr>
          <p:cNvPr id="7" name="Line 6"/>
          <p:cNvSpPr>
            <a:spLocks noChangeShapeType="1"/>
          </p:cNvSpPr>
          <p:nvPr/>
        </p:nvSpPr>
        <p:spPr bwMode="auto">
          <a:xfrm>
            <a:off x="624320" y="1268648"/>
            <a:ext cx="11072670" cy="0"/>
          </a:xfrm>
          <a:prstGeom prst="line">
            <a:avLst/>
          </a:prstGeom>
          <a:noFill/>
          <a:ln w="28575">
            <a:solidFill>
              <a:schemeClr val="tx1"/>
            </a:solidFill>
            <a:round/>
          </a:ln>
        </p:spPr>
        <p:txBody>
          <a:bodyPr/>
          <a:lstStyle/>
          <a:p>
            <a:pPr>
              <a:defRPr/>
            </a:pPr>
            <a:endParaRPr lang="zh-CN" altLang="en-US">
              <a:ea typeface="宋体" panose="02010600030101010101" pitchFamily="2" charset="-122"/>
            </a:endParaRPr>
          </a:p>
        </p:txBody>
      </p:sp>
    </p:spTree>
  </p:cSld>
  <p:clrMapOvr>
    <a:masterClrMapping/>
  </p:clrMapOvr>
  <p:hf sldNum="0" hdr="0" ftr="0" dt="0"/>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89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90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9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92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93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94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95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96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97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98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505" y="1600496"/>
            <a:ext cx="5383959" cy="452680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96632" y="1600496"/>
            <a:ext cx="5383959" cy="452680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3"/>
          <p:cNvSpPr>
            <a:spLocks noGrp="1" noChangeArrowheads="1"/>
          </p:cNvSpPr>
          <p:nvPr>
            <p:ph type="dt" sz="half" idx="10"/>
          </p:nvPr>
        </p:nvSpPr>
        <p:spPr/>
        <p:txBody>
          <a:bodyPr/>
          <a:lstStyle>
            <a:lvl1pPr>
              <a:defRPr/>
            </a:lvl1pPr>
          </a:lstStyle>
          <a:p>
            <a:fld id="{530820CF-B880-4189-942D-D702A7CBA730}" type="datetimeFigureOut">
              <a:rPr lang="zh-CN" altLang="en-US" smtClean="0"/>
            </a:fld>
            <a:endParaRPr lang="zh-CN" altLang="en-US"/>
          </a:p>
        </p:txBody>
      </p:sp>
      <p:sp>
        <p:nvSpPr>
          <p:cNvPr id="6" name="页脚占位符 4"/>
          <p:cNvSpPr>
            <a:spLocks noGrp="1" noChangeArrowheads="1"/>
          </p:cNvSpPr>
          <p:nvPr>
            <p:ph type="ftr" sz="quarter" idx="11"/>
          </p:nvPr>
        </p:nvSpPr>
        <p:spPr/>
        <p:txBody>
          <a:bodyPr/>
          <a:lstStyle>
            <a:lvl1pPr>
              <a:defRPr/>
            </a:lvl1pPr>
          </a:lstStyle>
          <a:p>
            <a:endParaRPr lang="zh-CN" altLang="en-US"/>
          </a:p>
        </p:txBody>
      </p:sp>
      <p:sp>
        <p:nvSpPr>
          <p:cNvPr id="7" name="灯片编号占位符 5"/>
          <p:cNvSpPr>
            <a:spLocks noGrp="1" noChangeArrowheads="1"/>
          </p:cNvSpPr>
          <p:nvPr>
            <p:ph type="sldNum" sz="quarter" idx="12"/>
          </p:nvPr>
        </p:nvSpPr>
        <p:spPr/>
        <p:txBody>
          <a:bodyPr/>
          <a:lstStyle>
            <a:lvl1pPr>
              <a:defRPr/>
            </a:lvl1pPr>
          </a:lstStyle>
          <a:p>
            <a:fld id="{0C913308-F349-4B6D-A68A-DD1791B4A57B}" type="slidenum">
              <a:rPr lang="zh-CN" altLang="en-US" smtClean="0"/>
            </a:fld>
            <a:endParaRPr lang="zh-CN" altLang="en-US"/>
          </a:p>
        </p:txBody>
      </p:sp>
      <p:sp>
        <p:nvSpPr>
          <p:cNvPr id="8" name="Line 6"/>
          <p:cNvSpPr>
            <a:spLocks noChangeShapeType="1"/>
          </p:cNvSpPr>
          <p:nvPr/>
        </p:nvSpPr>
        <p:spPr bwMode="auto">
          <a:xfrm>
            <a:off x="624320" y="1268648"/>
            <a:ext cx="11072670" cy="0"/>
          </a:xfrm>
          <a:prstGeom prst="line">
            <a:avLst/>
          </a:prstGeom>
          <a:noFill/>
          <a:ln w="28575">
            <a:solidFill>
              <a:schemeClr val="tx1"/>
            </a:solidFill>
            <a:round/>
          </a:ln>
        </p:spPr>
        <p:txBody>
          <a:bodyPr/>
          <a:lstStyle/>
          <a:p>
            <a:pPr>
              <a:defRPr/>
            </a:pPr>
            <a:endParaRPr lang="zh-CN" altLang="en-US">
              <a:ea typeface="宋体" panose="02010600030101010101" pitchFamily="2" charset="-122"/>
            </a:endParaRPr>
          </a:p>
        </p:txBody>
      </p:sp>
    </p:spTree>
  </p:cSld>
  <p:clrMapOvr>
    <a:masterClrMapping/>
  </p:clrMapOvr>
  <p:hf sldNum="0" hdr="0" ftr="0" dt="0"/>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99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100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10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2" name="矩形 1"/>
          <p:cNvSpPr>
            <a:spLocks noChangeArrowheads="1"/>
          </p:cNvSpPr>
          <p:nvPr userDrawn="1"/>
        </p:nvSpPr>
        <p:spPr bwMode="auto">
          <a:xfrm>
            <a:off x="921291" y="221396"/>
            <a:ext cx="641985" cy="645160"/>
          </a:xfrm>
          <a:prstGeom prst="rect">
            <a:avLst/>
          </a:prstGeom>
          <a:noFill/>
          <a:ln>
            <a:noFill/>
          </a:ln>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6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 </a:t>
            </a:r>
            <a:endParaRPr lang="zh-CN" altLang="en-US" sz="3600" dirty="0"/>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505" y="1535397"/>
            <a:ext cx="5386076" cy="63988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9435" indent="0">
              <a:buNone/>
              <a:defRPr sz="1600" b="1"/>
            </a:lvl5pPr>
            <a:lvl6pPr marL="2286635" indent="0">
              <a:buNone/>
              <a:defRPr sz="1600" b="1"/>
            </a:lvl6pPr>
            <a:lvl7pPr marL="2743835" indent="0">
              <a:buNone/>
              <a:defRPr sz="1600" b="1"/>
            </a:lvl7pPr>
            <a:lvl8pPr marL="3201035" indent="0">
              <a:buNone/>
              <a:defRPr sz="1600" b="1"/>
            </a:lvl8pPr>
            <a:lvl9pPr marL="3658235"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09505" y="2175278"/>
            <a:ext cx="5386076" cy="395202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92399" y="1535397"/>
            <a:ext cx="5388191" cy="63988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9435" indent="0">
              <a:buNone/>
              <a:defRPr sz="1600" b="1"/>
            </a:lvl5pPr>
            <a:lvl6pPr marL="2286635" indent="0">
              <a:buNone/>
              <a:defRPr sz="1600" b="1"/>
            </a:lvl6pPr>
            <a:lvl7pPr marL="2743835" indent="0">
              <a:buNone/>
              <a:defRPr sz="1600" b="1"/>
            </a:lvl7pPr>
            <a:lvl8pPr marL="3201035" indent="0">
              <a:buNone/>
              <a:defRPr sz="1600" b="1"/>
            </a:lvl8pPr>
            <a:lvl9pPr marL="3658235"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92399" y="2175278"/>
            <a:ext cx="5388191" cy="395202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3"/>
          <p:cNvSpPr>
            <a:spLocks noGrp="1" noChangeArrowheads="1"/>
          </p:cNvSpPr>
          <p:nvPr>
            <p:ph type="dt" sz="half" idx="10"/>
          </p:nvPr>
        </p:nvSpPr>
        <p:spPr/>
        <p:txBody>
          <a:bodyPr/>
          <a:lstStyle>
            <a:lvl1pPr>
              <a:defRPr/>
            </a:lvl1pPr>
          </a:lstStyle>
          <a:p>
            <a:fld id="{530820CF-B880-4189-942D-D702A7CBA730}" type="datetimeFigureOut">
              <a:rPr lang="zh-CN" altLang="en-US" smtClean="0"/>
            </a:fld>
            <a:endParaRPr lang="zh-CN" altLang="en-US"/>
          </a:p>
        </p:txBody>
      </p:sp>
      <p:sp>
        <p:nvSpPr>
          <p:cNvPr id="8" name="页脚占位符 4"/>
          <p:cNvSpPr>
            <a:spLocks noGrp="1" noChangeArrowheads="1"/>
          </p:cNvSpPr>
          <p:nvPr>
            <p:ph type="ftr" sz="quarter" idx="11"/>
          </p:nvPr>
        </p:nvSpPr>
        <p:spPr/>
        <p:txBody>
          <a:bodyPr/>
          <a:lstStyle>
            <a:lvl1pPr>
              <a:defRPr/>
            </a:lvl1pPr>
          </a:lstStyle>
          <a:p>
            <a:endParaRPr lang="zh-CN" altLang="en-US"/>
          </a:p>
        </p:txBody>
      </p:sp>
      <p:sp>
        <p:nvSpPr>
          <p:cNvPr id="9" name="灯片编号占位符 5"/>
          <p:cNvSpPr>
            <a:spLocks noGrp="1" noChangeArrowheads="1"/>
          </p:cNvSpPr>
          <p:nvPr>
            <p:ph type="sldNum" sz="quarter" idx="12"/>
          </p:nvPr>
        </p:nvSpPr>
        <p:spPr/>
        <p:txBody>
          <a:bodyPr/>
          <a:lstStyle>
            <a:lvl1pPr>
              <a:defRPr/>
            </a:lvl1pPr>
          </a:lstStyle>
          <a:p>
            <a:fld id="{0C913308-F349-4B6D-A68A-DD1791B4A57B}" type="slidenum">
              <a:rPr lang="zh-CN" altLang="en-US" smtClean="0"/>
            </a:fld>
            <a:endParaRPr lang="zh-CN" altLang="en-US"/>
          </a:p>
        </p:txBody>
      </p:sp>
      <p:sp>
        <p:nvSpPr>
          <p:cNvPr id="10" name="Line 6"/>
          <p:cNvSpPr>
            <a:spLocks noChangeShapeType="1"/>
          </p:cNvSpPr>
          <p:nvPr/>
        </p:nvSpPr>
        <p:spPr bwMode="auto">
          <a:xfrm>
            <a:off x="624320" y="1268648"/>
            <a:ext cx="11072670" cy="0"/>
          </a:xfrm>
          <a:prstGeom prst="line">
            <a:avLst/>
          </a:prstGeom>
          <a:noFill/>
          <a:ln w="28575">
            <a:solidFill>
              <a:schemeClr val="tx1"/>
            </a:solidFill>
            <a:round/>
          </a:ln>
        </p:spPr>
        <p:txBody>
          <a:bodyPr/>
          <a:lstStyle/>
          <a:p>
            <a:pPr>
              <a:defRPr/>
            </a:pPr>
            <a:endParaRPr lang="zh-CN" altLang="en-US">
              <a:ea typeface="宋体" panose="02010600030101010101" pitchFamily="2" charset="-122"/>
            </a:endParaRPr>
          </a:p>
        </p:txBody>
      </p:sp>
    </p:spTree>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noChangeArrowheads="1"/>
          </p:cNvSpPr>
          <p:nvPr>
            <p:ph type="dt" sz="half" idx="10"/>
          </p:nvPr>
        </p:nvSpPr>
        <p:spPr/>
        <p:txBody>
          <a:bodyPr/>
          <a:lstStyle>
            <a:lvl1pPr>
              <a:defRPr/>
            </a:lvl1pPr>
          </a:lstStyle>
          <a:p>
            <a:fld id="{530820CF-B880-4189-942D-D702A7CBA730}" type="datetimeFigureOut">
              <a:rPr lang="zh-CN" altLang="en-US" smtClean="0"/>
            </a:fld>
            <a:endParaRPr lang="zh-CN" altLang="en-US"/>
          </a:p>
        </p:txBody>
      </p:sp>
      <p:sp>
        <p:nvSpPr>
          <p:cNvPr id="4" name="页脚占位符 4"/>
          <p:cNvSpPr>
            <a:spLocks noGrp="1" noChangeArrowheads="1"/>
          </p:cNvSpPr>
          <p:nvPr>
            <p:ph type="ftr" sz="quarter" idx="11"/>
          </p:nvPr>
        </p:nvSpPr>
        <p:spPr/>
        <p:txBody>
          <a:bodyPr/>
          <a:lstStyle>
            <a:lvl1pPr>
              <a:defRPr/>
            </a:lvl1pPr>
          </a:lstStyle>
          <a:p>
            <a:endParaRPr lang="zh-CN" altLang="en-US"/>
          </a:p>
        </p:txBody>
      </p:sp>
      <p:sp>
        <p:nvSpPr>
          <p:cNvPr id="5" name="灯片编号占位符 5"/>
          <p:cNvSpPr>
            <a:spLocks noGrp="1" noChangeArrowheads="1"/>
          </p:cNvSpPr>
          <p:nvPr>
            <p:ph type="sldNum" sz="quarter" idx="12"/>
          </p:nvPr>
        </p:nvSpPr>
        <p:spPr/>
        <p:txBody>
          <a:bodyPr/>
          <a:lstStyle>
            <a:lvl1pPr>
              <a:defRPr/>
            </a:lvl1pPr>
          </a:lstStyle>
          <a:p>
            <a:fld id="{0C913308-F349-4B6D-A68A-DD1791B4A57B}" type="slidenum">
              <a:rPr lang="zh-CN" altLang="en-US" smtClean="0"/>
            </a:fld>
            <a:endParaRPr lang="zh-CN" altLang="en-US"/>
          </a:p>
        </p:txBody>
      </p:sp>
      <p:sp>
        <p:nvSpPr>
          <p:cNvPr id="6" name="Line 6"/>
          <p:cNvSpPr>
            <a:spLocks noChangeShapeType="1"/>
          </p:cNvSpPr>
          <p:nvPr/>
        </p:nvSpPr>
        <p:spPr bwMode="auto">
          <a:xfrm>
            <a:off x="624320" y="1268648"/>
            <a:ext cx="11072670" cy="0"/>
          </a:xfrm>
          <a:prstGeom prst="line">
            <a:avLst/>
          </a:prstGeom>
          <a:noFill/>
          <a:ln w="28575">
            <a:solidFill>
              <a:schemeClr val="tx1"/>
            </a:solidFill>
            <a:round/>
          </a:ln>
        </p:spPr>
        <p:txBody>
          <a:bodyPr/>
          <a:lstStyle/>
          <a:p>
            <a:pPr>
              <a:defRPr/>
            </a:pPr>
            <a:endParaRPr lang="zh-CN" altLang="en-US">
              <a:ea typeface="宋体" panose="02010600030101010101" pitchFamily="2" charset="-122"/>
            </a:endParaRPr>
          </a:p>
        </p:txBody>
      </p:sp>
    </p:spTree>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p:txBody>
          <a:bodyPr/>
          <a:lstStyle>
            <a:lvl1pPr>
              <a:defRPr/>
            </a:lvl1pPr>
          </a:lstStyle>
          <a:p>
            <a:fld id="{530820CF-B880-4189-942D-D702A7CBA730}" type="datetimeFigureOut">
              <a:rPr lang="zh-CN" altLang="en-US" smtClean="0"/>
            </a:fld>
            <a:endParaRPr lang="zh-CN" altLang="en-US"/>
          </a:p>
        </p:txBody>
      </p:sp>
      <p:sp>
        <p:nvSpPr>
          <p:cNvPr id="3" name="页脚占位符 4"/>
          <p:cNvSpPr>
            <a:spLocks noGrp="1" noChangeArrowheads="1"/>
          </p:cNvSpPr>
          <p:nvPr>
            <p:ph type="ftr" sz="quarter" idx="11"/>
          </p:nvPr>
        </p:nvSpPr>
        <p:spPr/>
        <p:txBody>
          <a:bodyPr/>
          <a:lstStyle>
            <a:lvl1pPr>
              <a:defRPr/>
            </a:lvl1pPr>
          </a:lstStyle>
          <a:p>
            <a:endParaRPr lang="zh-CN" altLang="en-US"/>
          </a:p>
        </p:txBody>
      </p:sp>
      <p:sp>
        <p:nvSpPr>
          <p:cNvPr id="4" name="灯片编号占位符 5"/>
          <p:cNvSpPr>
            <a:spLocks noGrp="1" noChangeArrowheads="1"/>
          </p:cNvSpPr>
          <p:nvPr>
            <p:ph type="sldNum" sz="quarter" idx="12"/>
          </p:nvPr>
        </p:nvSpPr>
        <p:spPr/>
        <p:txBody>
          <a:bodyPr/>
          <a:lstStyle>
            <a:lvl1pPr>
              <a:defRPr/>
            </a:lvl1pPr>
          </a:lstStyle>
          <a:p>
            <a:fld id="{0C913308-F349-4B6D-A68A-DD1791B4A57B}" type="slidenum">
              <a:rPr lang="zh-CN" altLang="en-US" smtClean="0"/>
            </a:fld>
            <a:endParaRPr lang="zh-CN" altLang="en-US"/>
          </a:p>
        </p:txBody>
      </p:sp>
      <p:sp>
        <p:nvSpPr>
          <p:cNvPr id="5" name="Line 6"/>
          <p:cNvSpPr>
            <a:spLocks noChangeShapeType="1"/>
          </p:cNvSpPr>
          <p:nvPr/>
        </p:nvSpPr>
        <p:spPr bwMode="auto">
          <a:xfrm>
            <a:off x="624320" y="1268648"/>
            <a:ext cx="11072670" cy="0"/>
          </a:xfrm>
          <a:prstGeom prst="line">
            <a:avLst/>
          </a:prstGeom>
          <a:noFill/>
          <a:ln w="28575">
            <a:solidFill>
              <a:schemeClr val="tx1"/>
            </a:solidFill>
            <a:round/>
          </a:ln>
        </p:spPr>
        <p:txBody>
          <a:bodyPr/>
          <a:lstStyle/>
          <a:p>
            <a:pPr>
              <a:defRPr/>
            </a:pPr>
            <a:endParaRPr lang="zh-CN" altLang="en-US">
              <a:ea typeface="宋体" panose="02010600030101010101" pitchFamily="2" charset="-122"/>
            </a:endParaRPr>
          </a:p>
        </p:txBody>
      </p:sp>
    </p:spTree>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505" y="273101"/>
            <a:ext cx="4010457" cy="1162265"/>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5989" y="273101"/>
            <a:ext cx="6814602" cy="585419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09505" y="1435366"/>
            <a:ext cx="4010457" cy="469193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9435" indent="0">
              <a:buNone/>
              <a:defRPr sz="900"/>
            </a:lvl5pPr>
            <a:lvl6pPr marL="2286635" indent="0">
              <a:buNone/>
              <a:defRPr sz="900"/>
            </a:lvl6pPr>
            <a:lvl7pPr marL="2743835" indent="0">
              <a:buNone/>
              <a:defRPr sz="900"/>
            </a:lvl7pPr>
            <a:lvl8pPr marL="3201035" indent="0">
              <a:buNone/>
              <a:defRPr sz="900"/>
            </a:lvl8pPr>
            <a:lvl9pPr marL="3658235" indent="0">
              <a:buNone/>
              <a:defRPr sz="900"/>
            </a:lvl9pPr>
          </a:lstStyle>
          <a:p>
            <a:pPr lvl="0"/>
            <a:r>
              <a:rPr lang="zh-CN" altLang="en-US" smtClean="0"/>
              <a:t>单击此处编辑母版文本样式</a:t>
            </a:r>
            <a:endParaRPr lang="zh-CN" altLang="en-US" smtClean="0"/>
          </a:p>
        </p:txBody>
      </p:sp>
      <p:sp>
        <p:nvSpPr>
          <p:cNvPr id="5" name="日期占位符 3"/>
          <p:cNvSpPr>
            <a:spLocks noGrp="1" noChangeArrowheads="1"/>
          </p:cNvSpPr>
          <p:nvPr>
            <p:ph type="dt" sz="half" idx="10"/>
          </p:nvPr>
        </p:nvSpPr>
        <p:spPr/>
        <p:txBody>
          <a:bodyPr/>
          <a:lstStyle>
            <a:lvl1pPr>
              <a:defRPr/>
            </a:lvl1pPr>
          </a:lstStyle>
          <a:p>
            <a:pPr>
              <a:defRPr/>
            </a:pPr>
            <a:fld id="{D4B5ECE5-A5A7-4D1D-980D-A1E7A32F54AF}" type="datetime1">
              <a:rPr lang="en-US"/>
            </a:fld>
            <a:endParaRPr lang="zh-CN" altLang="en-US" sz="1800">
              <a:solidFill>
                <a:schemeClr val="tx1"/>
              </a:solidFill>
              <a:latin typeface="Arial" panose="020B0604020202020204" pitchFamily="34" charset="0"/>
            </a:endParaRPr>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p:txBody>
          <a:bodyPr/>
          <a:lstStyle>
            <a:lvl1pPr>
              <a:defRPr/>
            </a:lvl1pPr>
          </a:lstStyle>
          <a:p>
            <a:pPr>
              <a:defRPr/>
            </a:pPr>
            <a:fld id="{3E855238-1D26-4169-9AEE-1A38391A3125}" type="slidenum">
              <a:rPr lang="zh-CN" altLang="en-US"/>
            </a:fld>
            <a:endParaRPr lang="zh-CN" altLang="en-US" sz="1800">
              <a:solidFill>
                <a:schemeClr val="tx1"/>
              </a:solidFill>
              <a:latin typeface="Arial" panose="020B0604020202020204" pitchFamily="34" charset="0"/>
            </a:endParaRPr>
          </a:p>
        </p:txBody>
      </p:sp>
    </p:spTree>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344" y="4801489"/>
            <a:ext cx="7314057" cy="566843"/>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344" y="612888"/>
            <a:ext cx="7314057" cy="411556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9435" indent="0">
              <a:buNone/>
              <a:defRPr sz="2000"/>
            </a:lvl5pPr>
            <a:lvl6pPr marL="2286635" indent="0">
              <a:buNone/>
              <a:defRPr sz="2000"/>
            </a:lvl6pPr>
            <a:lvl7pPr marL="2743835" indent="0">
              <a:buNone/>
              <a:defRPr sz="2000"/>
            </a:lvl7pPr>
            <a:lvl8pPr marL="3201035" indent="0">
              <a:buNone/>
              <a:defRPr sz="2000"/>
            </a:lvl8pPr>
            <a:lvl9pPr marL="3658235" indent="0">
              <a:buNone/>
              <a:defRPr sz="2000"/>
            </a:lvl9pPr>
          </a:lstStyle>
          <a:p>
            <a:pPr lvl="0"/>
            <a:endParaRPr lang="zh-CN" altLang="en-US" noProof="0" smtClean="0">
              <a:sym typeface="Franklin Gothic Book" panose="020B0503020102020204" pitchFamily="34" charset="0"/>
            </a:endParaRPr>
          </a:p>
        </p:txBody>
      </p:sp>
      <p:sp>
        <p:nvSpPr>
          <p:cNvPr id="4" name="文本占位符 3"/>
          <p:cNvSpPr>
            <a:spLocks noGrp="1"/>
          </p:cNvSpPr>
          <p:nvPr>
            <p:ph type="body" sz="half" idx="2"/>
          </p:nvPr>
        </p:nvSpPr>
        <p:spPr>
          <a:xfrm>
            <a:off x="2389344" y="5368332"/>
            <a:ext cx="7314057" cy="8050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9435" indent="0">
              <a:buNone/>
              <a:defRPr sz="900"/>
            </a:lvl5pPr>
            <a:lvl6pPr marL="2286635" indent="0">
              <a:buNone/>
              <a:defRPr sz="900"/>
            </a:lvl6pPr>
            <a:lvl7pPr marL="2743835" indent="0">
              <a:buNone/>
              <a:defRPr sz="900"/>
            </a:lvl7pPr>
            <a:lvl8pPr marL="3201035" indent="0">
              <a:buNone/>
              <a:defRPr sz="900"/>
            </a:lvl8pPr>
            <a:lvl9pPr marL="3658235" indent="0">
              <a:buNone/>
              <a:defRPr sz="900"/>
            </a:lvl9pPr>
          </a:lstStyle>
          <a:p>
            <a:pPr lvl="0"/>
            <a:r>
              <a:rPr lang="zh-CN" altLang="en-US" smtClean="0"/>
              <a:t>单击此处编辑母版文本样式</a:t>
            </a:r>
            <a:endParaRPr lang="zh-CN" altLang="en-US" smtClean="0"/>
          </a:p>
        </p:txBody>
      </p:sp>
      <p:sp>
        <p:nvSpPr>
          <p:cNvPr id="5" name="日期占位符 3"/>
          <p:cNvSpPr>
            <a:spLocks noGrp="1" noChangeArrowheads="1"/>
          </p:cNvSpPr>
          <p:nvPr>
            <p:ph type="dt" sz="half" idx="10"/>
          </p:nvPr>
        </p:nvSpPr>
        <p:spPr/>
        <p:txBody>
          <a:bodyPr/>
          <a:lstStyle>
            <a:lvl1pPr>
              <a:defRPr/>
            </a:lvl1pPr>
          </a:lstStyle>
          <a:p>
            <a:pPr>
              <a:defRPr/>
            </a:pPr>
            <a:fld id="{8ECA4093-9DA9-4565-85A2-5C9477469D33}" type="datetime1">
              <a:rPr lang="en-US"/>
            </a:fld>
            <a:endParaRPr lang="zh-CN" altLang="en-US" sz="1800">
              <a:solidFill>
                <a:schemeClr val="tx1"/>
              </a:solidFill>
              <a:latin typeface="Arial" panose="020B0604020202020204" pitchFamily="34" charset="0"/>
            </a:endParaRPr>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p:txBody>
          <a:bodyPr/>
          <a:lstStyle>
            <a:lvl1pPr>
              <a:defRPr/>
            </a:lvl1pPr>
          </a:lstStyle>
          <a:p>
            <a:pPr>
              <a:defRPr/>
            </a:pPr>
            <a:fld id="{450597F3-8506-45BB-B937-B1F6B15DFFBE}" type="slidenum">
              <a:rPr lang="zh-CN" altLang="en-US"/>
            </a:fld>
            <a:endParaRPr lang="zh-CN" altLang="en-US" sz="1800">
              <a:solidFill>
                <a:schemeClr val="tx1"/>
              </a:solidFill>
              <a:latin typeface="Arial" panose="020B0604020202020204" pitchFamily="34" charset="0"/>
            </a:endParaRPr>
          </a:p>
        </p:txBody>
      </p:sp>
    </p:spTree>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noChangeArrowheads="1"/>
          </p:cNvSpPr>
          <p:nvPr>
            <p:ph type="dt" sz="half" idx="10"/>
          </p:nvPr>
        </p:nvSpPr>
        <p:spPr/>
        <p:txBody>
          <a:bodyPr/>
          <a:lstStyle>
            <a:lvl1pPr>
              <a:defRPr/>
            </a:lvl1pPr>
          </a:lstStyle>
          <a:p>
            <a:pPr>
              <a:defRPr/>
            </a:pPr>
            <a:fld id="{99823913-4DA4-43A4-883F-1C7142D69449}" type="datetime1">
              <a:rPr lang="en-US"/>
            </a:fld>
            <a:endParaRPr lang="zh-CN" altLang="en-US" sz="1800">
              <a:solidFill>
                <a:schemeClr val="tx1"/>
              </a:solidFill>
              <a:latin typeface="Arial" panose="020B0604020202020204" pitchFamily="34" charset="0"/>
            </a:endParaRPr>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4748C0F6-4A3F-4B14-BBDC-349DBB84A98B}" type="slidenum">
              <a:rPr lang="zh-CN" altLang="en-US"/>
            </a:fld>
            <a:endParaRPr lang="zh-CN" altLang="en-US" sz="1800">
              <a:solidFill>
                <a:schemeClr val="tx1"/>
              </a:solidFill>
              <a:latin typeface="Arial" panose="020B0604020202020204" pitchFamily="34" charset="0"/>
            </a:endParaRPr>
          </a:p>
        </p:txBody>
      </p:sp>
    </p:spTree>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7819" y="274689"/>
            <a:ext cx="2742771" cy="5852609"/>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505" y="274689"/>
            <a:ext cx="8025146" cy="5852609"/>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noChangeArrowheads="1"/>
          </p:cNvSpPr>
          <p:nvPr>
            <p:ph type="dt" sz="half" idx="10"/>
          </p:nvPr>
        </p:nvSpPr>
        <p:spPr/>
        <p:txBody>
          <a:bodyPr/>
          <a:lstStyle>
            <a:lvl1pPr>
              <a:defRPr/>
            </a:lvl1pPr>
          </a:lstStyle>
          <a:p>
            <a:fld id="{530820CF-B880-4189-942D-D702A7CBA730}" type="datetimeFigureOut">
              <a:rPr lang="zh-CN" altLang="en-US" smtClean="0"/>
            </a:fld>
            <a:endParaRPr lang="zh-CN" altLang="en-US"/>
          </a:p>
        </p:txBody>
      </p:sp>
      <p:sp>
        <p:nvSpPr>
          <p:cNvPr id="5" name="页脚占位符 4"/>
          <p:cNvSpPr>
            <a:spLocks noGrp="1" noChangeArrowheads="1"/>
          </p:cNvSpPr>
          <p:nvPr>
            <p:ph type="ftr" sz="quarter" idx="11"/>
          </p:nvPr>
        </p:nvSpPr>
        <p:spPr/>
        <p:txBody>
          <a:bodyPr/>
          <a:lstStyle>
            <a:lvl1pPr>
              <a:defRPr/>
            </a:lvl1pPr>
          </a:lstStyle>
          <a:p>
            <a:endParaRPr lang="zh-CN" altLang="en-US"/>
          </a:p>
        </p:txBody>
      </p:sp>
      <p:sp>
        <p:nvSpPr>
          <p:cNvPr id="6" name="灯片编号占位符 5"/>
          <p:cNvSpPr>
            <a:spLocks noGrp="1" noChangeArrowheads="1"/>
          </p:cNvSpPr>
          <p:nvPr>
            <p:ph type="sldNum" sz="quarter" idx="12"/>
          </p:nvPr>
        </p:nvSpPr>
        <p:spPr/>
        <p:txBody>
          <a:bodyPr/>
          <a:lstStyle>
            <a:lvl1pPr>
              <a:defRPr/>
            </a:lvl1pPr>
          </a:lstStyle>
          <a:p>
            <a:fld id="{0C913308-F349-4B6D-A68A-DD1791B4A57B}" type="slidenum">
              <a:rPr lang="zh-CN" altLang="en-US" smtClean="0"/>
            </a:fld>
            <a:endParaRPr lang="zh-CN" alt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正文">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69777" y="581333"/>
            <a:ext cx="10850541" cy="64812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3200" b="1" i="0" u="none" strike="noStrike" kern="1200" cap="none" spc="200" normalizeH="0" baseline="0" noProof="1" dirty="0">
                <a:solidFill>
                  <a:schemeClr val="tx1"/>
                </a:solidFill>
                <a:uFillTx/>
                <a:latin typeface="+mn-ea"/>
                <a:ea typeface="+mn-ea"/>
                <a:cs typeface="+mj-cs"/>
                <a:sym typeface="+mn-ea"/>
              </a:defRPr>
            </a:lvl1pPr>
          </a:lstStyle>
          <a:p>
            <a:pPr lvl="0"/>
            <a:r>
              <a:rPr dirty="0">
                <a:sym typeface="+mn-ea"/>
              </a:rPr>
              <a:t>单击此处编辑标题</a:t>
            </a:r>
            <a:endParaRPr dirty="0">
              <a:sym typeface="+mn-ea"/>
            </a:endParaRPr>
          </a:p>
        </p:txBody>
      </p:sp>
      <p:sp>
        <p:nvSpPr>
          <p:cNvPr id="5" name="页脚占位符 4"/>
          <p:cNvSpPr>
            <a:spLocks noGrp="1"/>
          </p:cNvSpPr>
          <p:nvPr>
            <p:ph type="ftr" sz="quarter" idx="11"/>
          </p:nvPr>
        </p:nvSpPr>
        <p:spPr/>
        <p:txBody>
          <a:bodyPr/>
          <a:lstStyle>
            <a:lvl1pPr>
              <a:defRPr>
                <a:latin typeface="+mn-ea"/>
              </a:defRPr>
            </a:lvl1pPr>
          </a:lstStyle>
          <a:p>
            <a:endParaRPr lang="zh-CN" altLang="en-US"/>
          </a:p>
        </p:txBody>
      </p:sp>
      <p:sp>
        <p:nvSpPr>
          <p:cNvPr id="6" name="灯片编号占位符 5"/>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a:p>
        </p:txBody>
      </p:sp>
      <p:sp>
        <p:nvSpPr>
          <p:cNvPr id="7" name="文本占位符 6"/>
          <p:cNvSpPr>
            <a:spLocks noGrp="1"/>
          </p:cNvSpPr>
          <p:nvPr>
            <p:ph type="body" idx="1" hasCustomPrompt="1"/>
          </p:nvPr>
        </p:nvSpPr>
        <p:spPr>
          <a:xfrm>
            <a:off x="669820" y="1508404"/>
            <a:ext cx="10850454" cy="4750044"/>
          </a:xfrm>
          <a:prstGeom prst="rect">
            <a:avLst/>
          </a:prstGeom>
        </p:spPr>
        <p:txBody>
          <a:bodyPr vert="horz" lIns="101600" tIns="0" rIns="82550" bIns="0" rtlCol="0">
            <a:normAutofit/>
          </a:bodyPr>
          <a:lstStyle>
            <a:lvl1pPr>
              <a:defRPr sz="2400"/>
            </a:lvl1pPr>
            <a:lvl2pPr>
              <a:defRPr sz="2400"/>
            </a:lvl2pPr>
            <a:lvl3pPr>
              <a:defRPr sz="2400"/>
            </a:lvl3pPr>
            <a:lvl4pPr>
              <a:defRPr sz="2400"/>
            </a:lvl4pPr>
            <a:lvl5pPr>
              <a:defRPr sz="2400"/>
            </a:lvl5pPr>
          </a:lstStyle>
          <a:p>
            <a:pPr lvl="0"/>
            <a:r>
              <a:rPr lang="zh-CN" altLang="en-US" dirty="0"/>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979864" y="260398"/>
            <a:ext cx="10971086" cy="1143212"/>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624320" y="1629077"/>
            <a:ext cx="10971086" cy="4526801"/>
          </a:xfrm>
        </p:spPr>
        <p:txBody>
          <a:bodyPr/>
          <a:lstStyle/>
          <a:p>
            <a:pPr lvl="0"/>
            <a:endParaRPr lang="zh-CN" altLang="en-US" noProof="0">
              <a:sym typeface="Franklin Gothic Book" panose="020B0503020102020204" pitchFamily="34" charset="0"/>
            </a:endParaRPr>
          </a:p>
        </p:txBody>
      </p:sp>
      <p:sp>
        <p:nvSpPr>
          <p:cNvPr id="4" name="日期占位符 3"/>
          <p:cNvSpPr>
            <a:spLocks noGrp="1" noChangeArrowheads="1"/>
          </p:cNvSpPr>
          <p:nvPr>
            <p:ph type="dt" sz="half" idx="10"/>
          </p:nvPr>
        </p:nvSpPr>
        <p:spPr/>
        <p:txBody>
          <a:bodyPr/>
          <a:lstStyle>
            <a:lvl1pPr>
              <a:defRPr/>
            </a:lvl1pPr>
          </a:lstStyle>
          <a:p>
            <a:pPr>
              <a:defRPr/>
            </a:pPr>
            <a:fld id="{B7E085BA-0C1A-40EC-8A69-0CE27250EE26}" type="datetime1">
              <a:rPr lang="en-US"/>
            </a:fld>
            <a:endParaRPr lang="zh-CN" altLang="en-US" sz="1800">
              <a:solidFill>
                <a:schemeClr val="tx1"/>
              </a:solidFill>
              <a:latin typeface="Arial" panose="020B0604020202020204" pitchFamily="34" charset="0"/>
            </a:endParaRPr>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020A3E07-39ED-40CF-B3F8-1C98176A307F}" type="slidenum">
              <a:rPr lang="zh-CN" altLang="en-US"/>
            </a:fld>
            <a:endParaRPr lang="zh-CN" altLang="en-US" sz="1800">
              <a:solidFill>
                <a:schemeClr val="tx1"/>
              </a:solidFill>
              <a:latin typeface="Arial" panose="020B0604020202020204" pitchFamily="34" charset="0"/>
            </a:endParaRPr>
          </a:p>
        </p:txBody>
      </p:sp>
    </p:spTree>
  </p:cSld>
  <p:clrMapOvr>
    <a:masterClrMapping/>
  </p:clrMapOvr>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7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8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标题与图文">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lvl1pPr>
              <a:defRPr>
                <a:latin typeface="+mn-ea"/>
              </a:defRPr>
            </a:lvl1pPr>
          </a:lstStyle>
          <a:p>
            <a:endParaRPr lang="zh-CN" altLang="en-US"/>
          </a:p>
        </p:txBody>
      </p:sp>
      <p:sp>
        <p:nvSpPr>
          <p:cNvPr id="4" name="灯片编号占位符 3"/>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a:p>
        </p:txBody>
      </p:sp>
      <p:sp>
        <p:nvSpPr>
          <p:cNvPr id="5" name="标题 4"/>
          <p:cNvSpPr>
            <a:spLocks noGrp="1"/>
          </p:cNvSpPr>
          <p:nvPr>
            <p:ph type="title" hasCustomPrompt="1"/>
          </p:nvPr>
        </p:nvSpPr>
        <p:spPr>
          <a:xfrm>
            <a:off x="839974" y="727845"/>
            <a:ext cx="3931306" cy="1115266"/>
          </a:xfrm>
        </p:spPr>
        <p:txBody>
          <a:bodyPr anchor="ctr" anchorCtr="0"/>
          <a:lstStyle>
            <a:lvl1pPr>
              <a:defRPr sz="3200">
                <a:latin typeface="+mn-ea"/>
                <a:ea typeface="+mn-ea"/>
              </a:defRPr>
            </a:lvl1pPr>
          </a:lstStyle>
          <a:p>
            <a:r>
              <a:rPr lang="zh-CN" altLang="en-US"/>
              <a:t>单击此处编辑标题</a:t>
            </a:r>
            <a:endParaRPr lang="zh-CN" altLang="en-US"/>
          </a:p>
        </p:txBody>
      </p:sp>
      <p:sp>
        <p:nvSpPr>
          <p:cNvPr id="6" name="内容占位符 5"/>
          <p:cNvSpPr>
            <a:spLocks noGrp="1"/>
          </p:cNvSpPr>
          <p:nvPr>
            <p:ph idx="1" hasCustomPrompt="1"/>
          </p:nvPr>
        </p:nvSpPr>
        <p:spPr>
          <a:xfrm>
            <a:off x="5137617" y="727845"/>
            <a:ext cx="6171235" cy="5404215"/>
          </a:xfrm>
        </p:spPr>
        <p:txBody>
          <a:bodyPr/>
          <a:lstStyle>
            <a:lvl1pPr>
              <a:defRPr sz="2400">
                <a:latin typeface="+mn-ea"/>
                <a:ea typeface="+mn-ea"/>
              </a:defRPr>
            </a:lvl1pPr>
            <a:lvl2pPr marL="457200" indent="0">
              <a:buNone/>
              <a:defRPr sz="2400">
                <a:latin typeface="+mn-ea"/>
                <a:ea typeface="+mn-ea"/>
              </a:defRPr>
            </a:lvl2pPr>
            <a:lvl3pPr>
              <a:defRPr sz="2400">
                <a:latin typeface="+mn-ea"/>
                <a:ea typeface="+mn-ea"/>
              </a:defRPr>
            </a:lvl3pPr>
            <a:lvl4pPr>
              <a:defRPr sz="2400">
                <a:latin typeface="+mn-ea"/>
                <a:ea typeface="+mn-ea"/>
              </a:defRPr>
            </a:lvl4pPr>
            <a:lvl5pPr>
              <a:defRPr sz="2400">
                <a:latin typeface="+mn-ea"/>
                <a:ea typeface="+mn-ea"/>
              </a:defRPr>
            </a:lvl5pPr>
            <a:lvl6pPr>
              <a:defRPr sz="2000"/>
            </a:lvl6pPr>
            <a:lvl7pPr>
              <a:defRPr sz="2000"/>
            </a:lvl7pPr>
            <a:lvl8pPr>
              <a:defRPr sz="2000"/>
            </a:lvl8pPr>
            <a:lvl9pPr>
              <a:defRPr sz="2000"/>
            </a:lvl9pPr>
          </a:lstStyle>
          <a:p>
            <a:pPr lvl="0"/>
            <a:r>
              <a:rPr lang="zh-CN" altLang="en-US"/>
              <a:t>单击此处编辑正文</a:t>
            </a:r>
            <a:endParaRPr lang="zh-CN" altLang="en-US"/>
          </a:p>
        </p:txBody>
      </p:sp>
      <p:sp>
        <p:nvSpPr>
          <p:cNvPr id="7" name="文本占位符 6"/>
          <p:cNvSpPr>
            <a:spLocks noGrp="1"/>
          </p:cNvSpPr>
          <p:nvPr>
            <p:ph type="body" sz="half" idx="2" hasCustomPrompt="1"/>
          </p:nvPr>
        </p:nvSpPr>
        <p:spPr>
          <a:xfrm>
            <a:off x="839974" y="2240060"/>
            <a:ext cx="3931306" cy="3892636"/>
          </a:xfrm>
        </p:spPr>
        <p:txBody>
          <a:bodyPr/>
          <a:lstStyle>
            <a:lvl1pPr marL="342900" indent="-342900">
              <a:buFont typeface="Arial" panose="020B0604020202020204" pitchFamily="34" charset="0"/>
              <a:buChar char="•"/>
              <a:defRPr sz="2400">
                <a:latin typeface="+mn-ea"/>
                <a:ea typeface="+mn-ea"/>
              </a:defRPr>
            </a:lvl1pPr>
            <a:lvl2pPr marL="457200" indent="0">
              <a:buNone/>
              <a:defRPr sz="1400"/>
            </a:lvl2pPr>
            <a:lvl3pPr marL="914400" indent="0">
              <a:buNone/>
              <a:defRPr sz="1200"/>
            </a:lvl3pPr>
            <a:lvl4pPr marL="1371600" indent="0">
              <a:buNone/>
              <a:defRPr sz="1000"/>
            </a:lvl4pPr>
            <a:lvl5pPr marL="1828800" indent="0">
              <a:buNone/>
              <a:defRPr sz="1000"/>
            </a:lvl5pPr>
            <a:lvl6pPr marL="2285365" indent="0">
              <a:buNone/>
              <a:defRPr sz="1000"/>
            </a:lvl6pPr>
            <a:lvl7pPr marL="2742565" indent="0">
              <a:buNone/>
              <a:defRPr sz="1000"/>
            </a:lvl7pPr>
            <a:lvl8pPr marL="3199765" indent="0">
              <a:buNone/>
              <a:defRPr sz="1000"/>
            </a:lvl8pPr>
            <a:lvl9pPr marL="3656965" indent="0">
              <a:buNone/>
              <a:defRPr sz="1000"/>
            </a:lvl9pPr>
          </a:lstStyle>
          <a:p>
            <a:pPr lvl="0"/>
            <a:r>
              <a:rPr lang="zh-CN" altLang="en-US"/>
              <a:t>单击此处编辑正文</a:t>
            </a:r>
            <a:endParaRPr lang="zh-CN" altLang="en-US"/>
          </a:p>
          <a:p>
            <a:pPr lvl="0"/>
            <a:r>
              <a:rPr lang="zh-CN" altLang="en-US">
                <a:sym typeface="+mn-ea"/>
              </a:rPr>
              <a:t>单击此处编辑正文</a:t>
            </a:r>
            <a:endParaRPr lang="zh-CN" altLang="en-US"/>
          </a:p>
          <a:p>
            <a:pPr lvl="0"/>
            <a:r>
              <a:rPr lang="zh-CN" altLang="en-US">
                <a:sym typeface="+mn-ea"/>
              </a:rPr>
              <a:t>单击此处编辑正文</a:t>
            </a:r>
            <a:endParaRPr lang="zh-CN" altLang="en-US"/>
          </a:p>
          <a:p>
            <a:pPr lvl="0"/>
            <a:r>
              <a:rPr lang="zh-CN" altLang="en-US">
                <a:sym typeface="+mn-ea"/>
              </a:rPr>
              <a:t>单击此处编辑正文</a:t>
            </a:r>
            <a:endParaRPr lang="zh-CN" altLang="en-US">
              <a:sym typeface="+mn-ea"/>
            </a:endParaRPr>
          </a:p>
          <a:p>
            <a:pPr lvl="0"/>
            <a:r>
              <a:rPr lang="zh-CN" altLang="en-US">
                <a:sym typeface="+mn-ea"/>
              </a:rPr>
              <a:t>单击此处编辑正文</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9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0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2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3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4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5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6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7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8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图片与注释">
    <p:spTree>
      <p:nvGrpSpPr>
        <p:cNvPr id="1" name=""/>
        <p:cNvGrpSpPr/>
        <p:nvPr/>
      </p:nvGrpSpPr>
      <p:grpSpPr>
        <a:xfrm>
          <a:off x="0" y="0"/>
          <a:ext cx="0" cy="0"/>
          <a:chOff x="0" y="0"/>
          <a:chExt cx="0" cy="0"/>
        </a:xfrm>
      </p:grpSpPr>
      <p:sp>
        <p:nvSpPr>
          <p:cNvPr id="6" name="页脚占位符 5"/>
          <p:cNvSpPr>
            <a:spLocks noGrp="1"/>
          </p:cNvSpPr>
          <p:nvPr>
            <p:ph type="ftr" sz="quarter" idx="11"/>
          </p:nvPr>
        </p:nvSpPr>
        <p:spPr/>
        <p:txBody>
          <a:bodyPr/>
          <a:lstStyle>
            <a:lvl1pPr>
              <a:defRPr>
                <a:latin typeface="+mn-ea"/>
              </a:defRPr>
            </a:lvl1pPr>
          </a:lstStyle>
          <a:p>
            <a:endParaRPr lang="zh-CN" altLang="en-US" dirty="0"/>
          </a:p>
        </p:txBody>
      </p:sp>
      <p:sp>
        <p:nvSpPr>
          <p:cNvPr id="7" name="灯片编号占位符 6"/>
          <p:cNvSpPr>
            <a:spLocks noGrp="1"/>
          </p:cNvSpPr>
          <p:nvPr>
            <p:ph type="sldNum" sz="quarter" idx="12"/>
          </p:nvPr>
        </p:nvSpPr>
        <p:spPr/>
        <p:txBody>
          <a:bodyPr/>
          <a:lstStyle>
            <a:lvl1pPr>
              <a:defRPr>
                <a:latin typeface="+mn-ea"/>
              </a:defRPr>
            </a:lvl1pPr>
          </a:lstStyle>
          <a:p>
            <a:fld id="{FABC47A4-756D-490B-A52F-7D9E2C9FC05F}" type="slidenum">
              <a:rPr lang="zh-CN" altLang="en-US" smtClean="0"/>
            </a:fld>
            <a:endParaRPr lang="zh-CN" altLang="en-US"/>
          </a:p>
        </p:txBody>
      </p:sp>
      <p:sp>
        <p:nvSpPr>
          <p:cNvPr id="9" name="标题 8"/>
          <p:cNvSpPr>
            <a:spLocks noGrp="1"/>
          </p:cNvSpPr>
          <p:nvPr>
            <p:ph type="title" hasCustomPrompt="1"/>
          </p:nvPr>
        </p:nvSpPr>
        <p:spPr>
          <a:xfrm>
            <a:off x="669820" y="5606183"/>
            <a:ext cx="10850454" cy="558268"/>
          </a:xfrm>
        </p:spPr>
        <p:txBody>
          <a:bodyPr/>
          <a:lstStyle>
            <a:lvl1pPr>
              <a:defRPr b="0">
                <a:latin typeface="+mn-ea"/>
                <a:ea typeface="+mn-ea"/>
              </a:defRPr>
            </a:lvl1pPr>
          </a:lstStyle>
          <a:p>
            <a:r>
              <a:rPr lang="zh-CN" altLang="en-US"/>
              <a:t>单击此处编辑正文</a:t>
            </a:r>
            <a:endParaRPr lang="zh-CN" altLang="en-US"/>
          </a:p>
        </p:txBody>
      </p:sp>
      <p:sp>
        <p:nvSpPr>
          <p:cNvPr id="8" name="内容占位符 7"/>
          <p:cNvSpPr>
            <a:spLocks noGrp="1"/>
          </p:cNvSpPr>
          <p:nvPr>
            <p:ph idx="1" hasCustomPrompt="1"/>
          </p:nvPr>
        </p:nvSpPr>
        <p:spPr>
          <a:xfrm>
            <a:off x="669820" y="641469"/>
            <a:ext cx="10850454" cy="4556969"/>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457200" marR="0" lvl="1" indent="0" algn="l"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6765"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单击此处编辑正文</a:t>
            </a:r>
            <a:endParaRPr dirty="0">
              <a:sym typeface="+mn-ea"/>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9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20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2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22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23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24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25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26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27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28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vertTitleAndTx" preserve="1">
  <p:cSld name="单张大图">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lvl1pPr>
              <a:defRPr>
                <a:latin typeface="+mn-ea"/>
              </a:defRPr>
            </a:lvl1pPr>
          </a:lstStyle>
          <a:p>
            <a:endParaRPr lang="zh-CN" altLang="en-US"/>
          </a:p>
        </p:txBody>
      </p:sp>
      <p:sp>
        <p:nvSpPr>
          <p:cNvPr id="6" name="灯片编号占位符 5"/>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a:p>
        </p:txBody>
      </p:sp>
      <p:sp>
        <p:nvSpPr>
          <p:cNvPr id="7" name="内容占位符 6"/>
          <p:cNvSpPr>
            <a:spLocks noGrp="1"/>
          </p:cNvSpPr>
          <p:nvPr>
            <p:ph idx="1" hasCustomPrompt="1"/>
          </p:nvPr>
        </p:nvSpPr>
        <p:spPr>
          <a:xfrm>
            <a:off x="0" y="0"/>
            <a:ext cx="12194539" cy="686943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457200" marR="0" lvl="1" indent="0" algn="l"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6765"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单击此处编辑正文</a:t>
            </a:r>
            <a:endParaRPr dirty="0">
              <a:sym typeface="+mn-ea"/>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29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30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3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32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33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34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35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36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37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38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两联图片">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lvl1pPr>
              <a:defRPr>
                <a:latin typeface="+mn-ea"/>
              </a:defRPr>
            </a:lvl1pPr>
          </a:lstStyle>
          <a:p>
            <a:endParaRPr lang="zh-CN" altLang="en-US"/>
          </a:p>
        </p:txBody>
      </p:sp>
      <p:sp>
        <p:nvSpPr>
          <p:cNvPr id="5" name="灯片编号占位符 4"/>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a:p>
        </p:txBody>
      </p:sp>
      <p:sp>
        <p:nvSpPr>
          <p:cNvPr id="2" name="内容占位符 1"/>
          <p:cNvSpPr>
            <a:spLocks noGrp="1"/>
          </p:cNvSpPr>
          <p:nvPr>
            <p:ph sz="half" idx="2" hasCustomPrompt="1"/>
          </p:nvPr>
        </p:nvSpPr>
        <p:spPr>
          <a:xfrm>
            <a:off x="467922" y="565255"/>
            <a:ext cx="5399196" cy="572876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6765"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单击此处编辑正文</a:t>
            </a:r>
            <a:endParaRPr dirty="0">
              <a:sym typeface="+mn-ea"/>
            </a:endParaRPr>
          </a:p>
        </p:txBody>
      </p:sp>
      <p:sp>
        <p:nvSpPr>
          <p:cNvPr id="6" name="内容占位符 5"/>
          <p:cNvSpPr>
            <a:spLocks noGrp="1"/>
          </p:cNvSpPr>
          <p:nvPr>
            <p:ph sz="half" idx="13" hasCustomPrompt="1"/>
          </p:nvPr>
        </p:nvSpPr>
        <p:spPr>
          <a:xfrm>
            <a:off x="6286787" y="565255"/>
            <a:ext cx="5399196" cy="572876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6765"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a:t>
            </a:r>
            <a:r>
              <a:rPr>
                <a:sym typeface="+mn-ea"/>
              </a:rPr>
              <a:t>正文</a:t>
            </a:r>
            <a:endParaRPr dirty="0">
              <a:sym typeface="+mn-ea"/>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39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40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4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42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43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44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45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46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47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48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lvl1pPr>
              <a:defRPr>
                <a:latin typeface="+mn-ea"/>
              </a:defRPr>
            </a:lvl1pPr>
          </a:lstStyle>
          <a:p>
            <a:endParaRPr lang="zh-CN" altLang="en-US"/>
          </a:p>
        </p:txBody>
      </p:sp>
      <p:sp>
        <p:nvSpPr>
          <p:cNvPr id="5" name="灯片编号占位符 4"/>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a:p>
        </p:txBody>
      </p:sp>
      <p:sp>
        <p:nvSpPr>
          <p:cNvPr id="2" name="标题 1"/>
          <p:cNvSpPr>
            <a:spLocks noGrp="1"/>
          </p:cNvSpPr>
          <p:nvPr>
            <p:ph type="title" hasCustomPrompt="1"/>
          </p:nvPr>
        </p:nvSpPr>
        <p:spPr>
          <a:xfrm>
            <a:off x="669777" y="623706"/>
            <a:ext cx="10850541" cy="899333"/>
          </a:xfrm>
        </p:spPr>
        <p:txBody>
          <a:bodyPr vert="horz" lIns="101600" tIns="38100" rIns="25400" bIns="38100" rtlCol="0" anchor="ctr" anchorCtr="0">
            <a:noAutofit/>
          </a:bodyPr>
          <a:lstStyle>
            <a:lvl1pPr marL="0" marR="0" algn="ctr" defTabSz="914400" rtl="0" eaLnBrk="1" fontAlgn="auto" latinLnBrk="0" hangingPunct="1">
              <a:lnSpc>
                <a:spcPct val="100000"/>
              </a:lnSpc>
              <a:buNone/>
              <a:defRPr kumimoji="0" lang="zh-CN" altLang="en-US" sz="3200" b="0" i="0" u="none" strike="noStrike" kern="1200" cap="none" spc="600" normalizeH="0" baseline="0" noProof="1" dirty="0">
                <a:solidFill>
                  <a:schemeClr val="tx1"/>
                </a:solidFill>
                <a:effectLst/>
                <a:uFillTx/>
                <a:latin typeface="+mn-ea"/>
                <a:ea typeface="+mn-ea"/>
                <a:cs typeface="+mj-cs"/>
                <a:sym typeface="+mn-ea"/>
              </a:defRPr>
            </a:lvl1pPr>
          </a:lstStyle>
          <a:p>
            <a:pPr lvl="0"/>
            <a:r>
              <a:rPr>
                <a:sym typeface="+mn-ea"/>
              </a:rPr>
              <a:t>单击此处编辑标题</a:t>
            </a:r>
            <a:endParaRPr>
              <a:sym typeface="+mn-ea"/>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49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50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5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52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53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54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55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56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57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58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lvl1pPr>
              <a:defRPr>
                <a:latin typeface="+mn-ea"/>
              </a:defRPr>
            </a:lvl1pPr>
          </a:lstStyle>
          <a:p>
            <a:endParaRPr lang="zh-CN" altLang="en-US" dirty="0"/>
          </a:p>
        </p:txBody>
      </p:sp>
      <p:sp>
        <p:nvSpPr>
          <p:cNvPr id="5" name="灯片编号占位符 4"/>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59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60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6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62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63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64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65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66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67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68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257" y="2130820"/>
            <a:ext cx="10361581" cy="1470297"/>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514" y="3886920"/>
            <a:ext cx="8533067" cy="175292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9435" indent="0" algn="ctr">
              <a:buNone/>
              <a:defRPr/>
            </a:lvl5pPr>
            <a:lvl6pPr marL="2286635" indent="0" algn="ctr">
              <a:buNone/>
              <a:defRPr/>
            </a:lvl6pPr>
            <a:lvl7pPr marL="2743835" indent="0" algn="ctr">
              <a:buNone/>
              <a:defRPr/>
            </a:lvl7pPr>
            <a:lvl8pPr marL="3201035" indent="0" algn="ctr">
              <a:buNone/>
              <a:defRPr/>
            </a:lvl8pPr>
            <a:lvl9pPr marL="3658235" indent="0" algn="ctr">
              <a:buNone/>
              <a:defRPr/>
            </a:lvl9pPr>
          </a:lstStyle>
          <a:p>
            <a:r>
              <a:rPr lang="zh-CN" altLang="en-US" smtClean="0"/>
              <a:t>单击此处编辑母版副标题样式</a:t>
            </a:r>
            <a:endParaRPr lang="zh-CN" altLang="en-US"/>
          </a:p>
        </p:txBody>
      </p:sp>
      <p:sp>
        <p:nvSpPr>
          <p:cNvPr id="4" name="日期占位符 3"/>
          <p:cNvSpPr>
            <a:spLocks noGrp="1" noChangeArrowheads="1"/>
          </p:cNvSpPr>
          <p:nvPr>
            <p:ph type="dt" sz="half" idx="10"/>
          </p:nvPr>
        </p:nvSpPr>
        <p:spPr/>
        <p:txBody>
          <a:bodyPr/>
          <a:lstStyle>
            <a:lvl1pPr>
              <a:defRPr/>
            </a:lvl1pPr>
          </a:lstStyle>
          <a:p>
            <a:pPr>
              <a:defRPr/>
            </a:pPr>
            <a:fld id="{056B83F3-2AE3-4C34-B492-149AB77AA3D3}" type="datetime1">
              <a:rPr lang="en-US"/>
            </a:fld>
            <a:endParaRPr lang="zh-CN" altLang="en-US" sz="1800">
              <a:solidFill>
                <a:schemeClr val="tx1"/>
              </a:solidFill>
              <a:latin typeface="Arial" panose="020B0604020202020204" pitchFamily="34" charset="0"/>
            </a:endParaRPr>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75064FBB-A096-47D8-A097-960A9818A330}" type="slidenum">
              <a:rPr lang="zh-CN" altLang="en-US"/>
            </a:fld>
            <a:endParaRPr lang="zh-CN" altLang="en-US" sz="1800">
              <a:solidFill>
                <a:schemeClr val="tx1"/>
              </a:solidFill>
              <a:latin typeface="Arial" panose="020B0604020202020204" pitchFamily="34" charset="0"/>
            </a:endParaRPr>
          </a:p>
        </p:txBody>
      </p:sp>
    </p:spTree>
  </p:cSld>
  <p:clrMapOvr>
    <a:masterClrMapping/>
  </p:clrMapOvr>
  <p:hf sldNum="0" hdr="0" ftr="0" dt="0"/>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69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70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7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72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73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74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75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76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77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78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theme" Target="../theme/theme1.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9" Type="http://schemas.openxmlformats.org/officeDocument/2006/relationships/slideLayout" Target="../slideLayouts/slideLayout107.xml"/><Relationship Id="rId98" Type="http://schemas.openxmlformats.org/officeDocument/2006/relationships/slideLayout" Target="../slideLayouts/slideLayout106.xml"/><Relationship Id="rId97" Type="http://schemas.openxmlformats.org/officeDocument/2006/relationships/slideLayout" Target="../slideLayouts/slideLayout105.xml"/><Relationship Id="rId96" Type="http://schemas.openxmlformats.org/officeDocument/2006/relationships/slideLayout" Target="../slideLayouts/slideLayout104.xml"/><Relationship Id="rId95" Type="http://schemas.openxmlformats.org/officeDocument/2006/relationships/slideLayout" Target="../slideLayouts/slideLayout103.xml"/><Relationship Id="rId94" Type="http://schemas.openxmlformats.org/officeDocument/2006/relationships/slideLayout" Target="../slideLayouts/slideLayout102.xml"/><Relationship Id="rId93" Type="http://schemas.openxmlformats.org/officeDocument/2006/relationships/slideLayout" Target="../slideLayouts/slideLayout101.xml"/><Relationship Id="rId92" Type="http://schemas.openxmlformats.org/officeDocument/2006/relationships/slideLayout" Target="../slideLayouts/slideLayout100.xml"/><Relationship Id="rId91" Type="http://schemas.openxmlformats.org/officeDocument/2006/relationships/slideLayout" Target="../slideLayouts/slideLayout99.xml"/><Relationship Id="rId90" Type="http://schemas.openxmlformats.org/officeDocument/2006/relationships/slideLayout" Target="../slideLayouts/slideLayout98.xml"/><Relationship Id="rId9" Type="http://schemas.openxmlformats.org/officeDocument/2006/relationships/slideLayout" Target="../slideLayouts/slideLayout17.xml"/><Relationship Id="rId89" Type="http://schemas.openxmlformats.org/officeDocument/2006/relationships/slideLayout" Target="../slideLayouts/slideLayout97.xml"/><Relationship Id="rId88" Type="http://schemas.openxmlformats.org/officeDocument/2006/relationships/slideLayout" Target="../slideLayouts/slideLayout96.xml"/><Relationship Id="rId87" Type="http://schemas.openxmlformats.org/officeDocument/2006/relationships/slideLayout" Target="../slideLayouts/slideLayout95.xml"/><Relationship Id="rId86" Type="http://schemas.openxmlformats.org/officeDocument/2006/relationships/slideLayout" Target="../slideLayouts/slideLayout94.xml"/><Relationship Id="rId85" Type="http://schemas.openxmlformats.org/officeDocument/2006/relationships/slideLayout" Target="../slideLayouts/slideLayout93.xml"/><Relationship Id="rId84" Type="http://schemas.openxmlformats.org/officeDocument/2006/relationships/slideLayout" Target="../slideLayouts/slideLayout92.xml"/><Relationship Id="rId83" Type="http://schemas.openxmlformats.org/officeDocument/2006/relationships/slideLayout" Target="../slideLayouts/slideLayout91.xml"/><Relationship Id="rId82" Type="http://schemas.openxmlformats.org/officeDocument/2006/relationships/slideLayout" Target="../slideLayouts/slideLayout90.xml"/><Relationship Id="rId81" Type="http://schemas.openxmlformats.org/officeDocument/2006/relationships/slideLayout" Target="../slideLayouts/slideLayout89.xml"/><Relationship Id="rId80" Type="http://schemas.openxmlformats.org/officeDocument/2006/relationships/slideLayout" Target="../slideLayouts/slideLayout88.xml"/><Relationship Id="rId8" Type="http://schemas.openxmlformats.org/officeDocument/2006/relationships/slideLayout" Target="../slideLayouts/slideLayout16.xml"/><Relationship Id="rId79" Type="http://schemas.openxmlformats.org/officeDocument/2006/relationships/slideLayout" Target="../slideLayouts/slideLayout87.xml"/><Relationship Id="rId78" Type="http://schemas.openxmlformats.org/officeDocument/2006/relationships/slideLayout" Target="../slideLayouts/slideLayout86.xml"/><Relationship Id="rId77" Type="http://schemas.openxmlformats.org/officeDocument/2006/relationships/slideLayout" Target="../slideLayouts/slideLayout85.xml"/><Relationship Id="rId76" Type="http://schemas.openxmlformats.org/officeDocument/2006/relationships/slideLayout" Target="../slideLayouts/slideLayout84.xml"/><Relationship Id="rId75" Type="http://schemas.openxmlformats.org/officeDocument/2006/relationships/slideLayout" Target="../slideLayouts/slideLayout83.xml"/><Relationship Id="rId74" Type="http://schemas.openxmlformats.org/officeDocument/2006/relationships/slideLayout" Target="../slideLayouts/slideLayout82.xml"/><Relationship Id="rId73" Type="http://schemas.openxmlformats.org/officeDocument/2006/relationships/slideLayout" Target="../slideLayouts/slideLayout81.xml"/><Relationship Id="rId72" Type="http://schemas.openxmlformats.org/officeDocument/2006/relationships/slideLayout" Target="../slideLayouts/slideLayout80.xml"/><Relationship Id="rId71" Type="http://schemas.openxmlformats.org/officeDocument/2006/relationships/slideLayout" Target="../slideLayouts/slideLayout79.xml"/><Relationship Id="rId70" Type="http://schemas.openxmlformats.org/officeDocument/2006/relationships/slideLayout" Target="../slideLayouts/slideLayout78.xml"/><Relationship Id="rId7" Type="http://schemas.openxmlformats.org/officeDocument/2006/relationships/slideLayout" Target="../slideLayouts/slideLayout15.xml"/><Relationship Id="rId69" Type="http://schemas.openxmlformats.org/officeDocument/2006/relationships/slideLayout" Target="../slideLayouts/slideLayout77.xml"/><Relationship Id="rId68" Type="http://schemas.openxmlformats.org/officeDocument/2006/relationships/slideLayout" Target="../slideLayouts/slideLayout76.xml"/><Relationship Id="rId67" Type="http://schemas.openxmlformats.org/officeDocument/2006/relationships/slideLayout" Target="../slideLayouts/slideLayout75.xml"/><Relationship Id="rId66" Type="http://schemas.openxmlformats.org/officeDocument/2006/relationships/slideLayout" Target="../slideLayouts/slideLayout74.xml"/><Relationship Id="rId65" Type="http://schemas.openxmlformats.org/officeDocument/2006/relationships/slideLayout" Target="../slideLayouts/slideLayout73.xml"/><Relationship Id="rId64" Type="http://schemas.openxmlformats.org/officeDocument/2006/relationships/slideLayout" Target="../slideLayouts/slideLayout72.xml"/><Relationship Id="rId63" Type="http://schemas.openxmlformats.org/officeDocument/2006/relationships/slideLayout" Target="../slideLayouts/slideLayout71.xml"/><Relationship Id="rId62" Type="http://schemas.openxmlformats.org/officeDocument/2006/relationships/slideLayout" Target="../slideLayouts/slideLayout70.xml"/><Relationship Id="rId61" Type="http://schemas.openxmlformats.org/officeDocument/2006/relationships/slideLayout" Target="../slideLayouts/slideLayout69.xml"/><Relationship Id="rId60" Type="http://schemas.openxmlformats.org/officeDocument/2006/relationships/slideLayout" Target="../slideLayouts/slideLayout68.xml"/><Relationship Id="rId6" Type="http://schemas.openxmlformats.org/officeDocument/2006/relationships/slideLayout" Target="../slideLayouts/slideLayout14.xml"/><Relationship Id="rId59" Type="http://schemas.openxmlformats.org/officeDocument/2006/relationships/slideLayout" Target="../slideLayouts/slideLayout67.xml"/><Relationship Id="rId58" Type="http://schemas.openxmlformats.org/officeDocument/2006/relationships/slideLayout" Target="../slideLayouts/slideLayout66.xml"/><Relationship Id="rId57" Type="http://schemas.openxmlformats.org/officeDocument/2006/relationships/slideLayout" Target="../slideLayouts/slideLayout65.xml"/><Relationship Id="rId56" Type="http://schemas.openxmlformats.org/officeDocument/2006/relationships/slideLayout" Target="../slideLayouts/slideLayout64.xml"/><Relationship Id="rId55" Type="http://schemas.openxmlformats.org/officeDocument/2006/relationships/slideLayout" Target="../slideLayouts/slideLayout63.xml"/><Relationship Id="rId54" Type="http://schemas.openxmlformats.org/officeDocument/2006/relationships/slideLayout" Target="../slideLayouts/slideLayout62.xml"/><Relationship Id="rId53" Type="http://schemas.openxmlformats.org/officeDocument/2006/relationships/slideLayout" Target="../slideLayouts/slideLayout61.xml"/><Relationship Id="rId52" Type="http://schemas.openxmlformats.org/officeDocument/2006/relationships/slideLayout" Target="../slideLayouts/slideLayout60.xml"/><Relationship Id="rId51" Type="http://schemas.openxmlformats.org/officeDocument/2006/relationships/slideLayout" Target="../slideLayouts/slideLayout59.xml"/><Relationship Id="rId50" Type="http://schemas.openxmlformats.org/officeDocument/2006/relationships/slideLayout" Target="../slideLayouts/slideLayout58.xml"/><Relationship Id="rId5" Type="http://schemas.openxmlformats.org/officeDocument/2006/relationships/slideLayout" Target="../slideLayouts/slideLayout13.xml"/><Relationship Id="rId49" Type="http://schemas.openxmlformats.org/officeDocument/2006/relationships/slideLayout" Target="../slideLayouts/slideLayout57.xml"/><Relationship Id="rId48" Type="http://schemas.openxmlformats.org/officeDocument/2006/relationships/slideLayout" Target="../slideLayouts/slideLayout56.xml"/><Relationship Id="rId47" Type="http://schemas.openxmlformats.org/officeDocument/2006/relationships/slideLayout" Target="../slideLayouts/slideLayout55.xml"/><Relationship Id="rId46" Type="http://schemas.openxmlformats.org/officeDocument/2006/relationships/slideLayout" Target="../slideLayouts/slideLayout54.xml"/><Relationship Id="rId45" Type="http://schemas.openxmlformats.org/officeDocument/2006/relationships/slideLayout" Target="../slideLayouts/slideLayout53.xml"/><Relationship Id="rId44" Type="http://schemas.openxmlformats.org/officeDocument/2006/relationships/slideLayout" Target="../slideLayouts/slideLayout52.xml"/><Relationship Id="rId43" Type="http://schemas.openxmlformats.org/officeDocument/2006/relationships/slideLayout" Target="../slideLayouts/slideLayout51.xml"/><Relationship Id="rId42" Type="http://schemas.openxmlformats.org/officeDocument/2006/relationships/slideLayout" Target="../slideLayouts/slideLayout50.xml"/><Relationship Id="rId41" Type="http://schemas.openxmlformats.org/officeDocument/2006/relationships/slideLayout" Target="../slideLayouts/slideLayout49.xml"/><Relationship Id="rId40" Type="http://schemas.openxmlformats.org/officeDocument/2006/relationships/slideLayout" Target="../slideLayouts/slideLayout48.xml"/><Relationship Id="rId4" Type="http://schemas.openxmlformats.org/officeDocument/2006/relationships/slideLayout" Target="../slideLayouts/slideLayout12.xml"/><Relationship Id="rId39" Type="http://schemas.openxmlformats.org/officeDocument/2006/relationships/slideLayout" Target="../slideLayouts/slideLayout47.xml"/><Relationship Id="rId38" Type="http://schemas.openxmlformats.org/officeDocument/2006/relationships/slideLayout" Target="../slideLayouts/slideLayout46.xml"/><Relationship Id="rId37" Type="http://schemas.openxmlformats.org/officeDocument/2006/relationships/slideLayout" Target="../slideLayouts/slideLayout45.xml"/><Relationship Id="rId36" Type="http://schemas.openxmlformats.org/officeDocument/2006/relationships/slideLayout" Target="../slideLayouts/slideLayout44.xml"/><Relationship Id="rId35" Type="http://schemas.openxmlformats.org/officeDocument/2006/relationships/slideLayout" Target="../slideLayouts/slideLayout43.xml"/><Relationship Id="rId34" Type="http://schemas.openxmlformats.org/officeDocument/2006/relationships/slideLayout" Target="../slideLayouts/slideLayout42.xml"/><Relationship Id="rId33" Type="http://schemas.openxmlformats.org/officeDocument/2006/relationships/slideLayout" Target="../slideLayouts/slideLayout41.xml"/><Relationship Id="rId32" Type="http://schemas.openxmlformats.org/officeDocument/2006/relationships/slideLayout" Target="../slideLayouts/slideLayout40.xml"/><Relationship Id="rId31" Type="http://schemas.openxmlformats.org/officeDocument/2006/relationships/slideLayout" Target="../slideLayouts/slideLayout39.xml"/><Relationship Id="rId30" Type="http://schemas.openxmlformats.org/officeDocument/2006/relationships/slideLayout" Target="../slideLayouts/slideLayout38.xml"/><Relationship Id="rId3" Type="http://schemas.openxmlformats.org/officeDocument/2006/relationships/slideLayout" Target="../slideLayouts/slideLayout11.xml"/><Relationship Id="rId29" Type="http://schemas.openxmlformats.org/officeDocument/2006/relationships/slideLayout" Target="../slideLayouts/slideLayout37.xml"/><Relationship Id="rId28" Type="http://schemas.openxmlformats.org/officeDocument/2006/relationships/slideLayout" Target="../slideLayouts/slideLayout36.xml"/><Relationship Id="rId27" Type="http://schemas.openxmlformats.org/officeDocument/2006/relationships/slideLayout" Target="../slideLayouts/slideLayout35.xml"/><Relationship Id="rId26" Type="http://schemas.openxmlformats.org/officeDocument/2006/relationships/slideLayout" Target="../slideLayouts/slideLayout34.xml"/><Relationship Id="rId25" Type="http://schemas.openxmlformats.org/officeDocument/2006/relationships/slideLayout" Target="../slideLayouts/slideLayout33.xml"/><Relationship Id="rId24" Type="http://schemas.openxmlformats.org/officeDocument/2006/relationships/slideLayout" Target="../slideLayouts/slideLayout32.xml"/><Relationship Id="rId23" Type="http://schemas.openxmlformats.org/officeDocument/2006/relationships/slideLayout" Target="../slideLayouts/slideLayout31.xml"/><Relationship Id="rId22" Type="http://schemas.openxmlformats.org/officeDocument/2006/relationships/slideLayout" Target="../slideLayouts/slideLayout30.xml"/><Relationship Id="rId21" Type="http://schemas.openxmlformats.org/officeDocument/2006/relationships/slideLayout" Target="../slideLayouts/slideLayout29.xml"/><Relationship Id="rId20" Type="http://schemas.openxmlformats.org/officeDocument/2006/relationships/slideLayout" Target="../slideLayouts/slideLayout28.xml"/><Relationship Id="rId2" Type="http://schemas.openxmlformats.org/officeDocument/2006/relationships/slideLayout" Target="../slideLayouts/slideLayout10.xml"/><Relationship Id="rId19" Type="http://schemas.openxmlformats.org/officeDocument/2006/relationships/slideLayout" Target="../slideLayouts/slideLayout27.xml"/><Relationship Id="rId18" Type="http://schemas.openxmlformats.org/officeDocument/2006/relationships/slideLayout" Target="../slideLayouts/slideLayout26.xml"/><Relationship Id="rId17" Type="http://schemas.openxmlformats.org/officeDocument/2006/relationships/slideLayout" Target="../slideLayouts/slideLayout25.xml"/><Relationship Id="rId16" Type="http://schemas.openxmlformats.org/officeDocument/2006/relationships/slideLayout" Target="../slideLayouts/slideLayout24.xml"/><Relationship Id="rId15" Type="http://schemas.openxmlformats.org/officeDocument/2006/relationships/slideLayout" Target="../slideLayouts/slideLayout23.xml"/><Relationship Id="rId14" Type="http://schemas.openxmlformats.org/officeDocument/2006/relationships/slideLayout" Target="../slideLayouts/slideLayout22.xml"/><Relationship Id="rId13" Type="http://schemas.openxmlformats.org/officeDocument/2006/relationships/slideLayout" Target="../slideLayouts/slideLayout21.xml"/><Relationship Id="rId12" Type="http://schemas.openxmlformats.org/officeDocument/2006/relationships/slideLayout" Target="../slideLayouts/slideLayout20.xml"/><Relationship Id="rId117" Type="http://schemas.openxmlformats.org/officeDocument/2006/relationships/theme" Target="../theme/theme2.xml"/><Relationship Id="rId116" Type="http://schemas.openxmlformats.org/officeDocument/2006/relationships/image" Target="../media/image1.jpeg"/><Relationship Id="rId115" Type="http://schemas.openxmlformats.org/officeDocument/2006/relationships/slideLayout" Target="../slideLayouts/slideLayout123.xml"/><Relationship Id="rId114" Type="http://schemas.openxmlformats.org/officeDocument/2006/relationships/slideLayout" Target="../slideLayouts/slideLayout122.xml"/><Relationship Id="rId113" Type="http://schemas.openxmlformats.org/officeDocument/2006/relationships/slideLayout" Target="../slideLayouts/slideLayout121.xml"/><Relationship Id="rId112" Type="http://schemas.openxmlformats.org/officeDocument/2006/relationships/slideLayout" Target="../slideLayouts/slideLayout120.xml"/><Relationship Id="rId111" Type="http://schemas.openxmlformats.org/officeDocument/2006/relationships/slideLayout" Target="../slideLayouts/slideLayout119.xml"/><Relationship Id="rId110" Type="http://schemas.openxmlformats.org/officeDocument/2006/relationships/slideLayout" Target="../slideLayouts/slideLayout118.xml"/><Relationship Id="rId11" Type="http://schemas.openxmlformats.org/officeDocument/2006/relationships/slideLayout" Target="../slideLayouts/slideLayout19.xml"/><Relationship Id="rId109" Type="http://schemas.openxmlformats.org/officeDocument/2006/relationships/slideLayout" Target="../slideLayouts/slideLayout117.xml"/><Relationship Id="rId108" Type="http://schemas.openxmlformats.org/officeDocument/2006/relationships/slideLayout" Target="../slideLayouts/slideLayout116.xml"/><Relationship Id="rId107" Type="http://schemas.openxmlformats.org/officeDocument/2006/relationships/slideLayout" Target="../slideLayouts/slideLayout115.xml"/><Relationship Id="rId106" Type="http://schemas.openxmlformats.org/officeDocument/2006/relationships/slideLayout" Target="../slideLayouts/slideLayout114.xml"/><Relationship Id="rId105" Type="http://schemas.openxmlformats.org/officeDocument/2006/relationships/slideLayout" Target="../slideLayouts/slideLayout113.xml"/><Relationship Id="rId104" Type="http://schemas.openxmlformats.org/officeDocument/2006/relationships/slideLayout" Target="../slideLayouts/slideLayout112.xml"/><Relationship Id="rId103" Type="http://schemas.openxmlformats.org/officeDocument/2006/relationships/slideLayout" Target="../slideLayouts/slideLayout111.xml"/><Relationship Id="rId102" Type="http://schemas.openxmlformats.org/officeDocument/2006/relationships/slideLayout" Target="../slideLayouts/slideLayout110.xml"/><Relationship Id="rId101" Type="http://schemas.openxmlformats.org/officeDocument/2006/relationships/slideLayout" Target="../slideLayouts/slideLayout109.xml"/><Relationship Id="rId100" Type="http://schemas.openxmlformats.org/officeDocument/2006/relationships/slideLayout" Target="../slideLayouts/slideLayout108.xml"/><Relationship Id="rId10" Type="http://schemas.openxmlformats.org/officeDocument/2006/relationships/slideLayout" Target="../slideLayouts/slideLayout18.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879605" y="6351009"/>
            <a:ext cx="2699578" cy="316859"/>
          </a:xfrm>
          <a:prstGeom prst="rect">
            <a:avLst/>
          </a:prstGeom>
        </p:spPr>
        <p:txBody>
          <a:bodyPr vert="horz" lIns="91440" tIns="45720" rIns="91440" bIns="45720" rtlCol="0" anchor="ctr">
            <a:normAutofit/>
          </a:bodyPr>
          <a:lstStyle>
            <a:lvl1pPr algn="l">
              <a:defRPr sz="1200">
                <a:solidFill>
                  <a:schemeClr val="tx1">
                    <a:tint val="75000"/>
                  </a:schemeClr>
                </a:solidFill>
                <a:latin typeface="+mn-ea"/>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nvPr>
        </p:nvSpPr>
        <p:spPr>
          <a:xfrm>
            <a:off x="4115357" y="6351009"/>
            <a:ext cx="3959381" cy="316859"/>
          </a:xfrm>
          <a:prstGeom prst="rect">
            <a:avLst/>
          </a:prstGeom>
        </p:spPr>
        <p:txBody>
          <a:bodyPr vert="horz" lIns="91440" tIns="45720" rIns="91440" bIns="45720" rtlCol="0" anchor="ctr">
            <a:normAutofit/>
          </a:bodyPr>
          <a:lstStyle>
            <a:lvl1pPr algn="ctr">
              <a:defRPr sz="1200">
                <a:solidFill>
                  <a:schemeClr val="tx1">
                    <a:tint val="75000"/>
                  </a:schemeClr>
                </a:solidFill>
                <a:latin typeface="+mn-ea"/>
              </a:defRPr>
            </a:lvl1pPr>
          </a:lstStyle>
          <a:p>
            <a:endParaRPr lang="zh-CN" altLang="en-US" dirty="0"/>
          </a:p>
        </p:txBody>
      </p:sp>
      <p:sp>
        <p:nvSpPr>
          <p:cNvPr id="6" name="灯片编号占位符 5"/>
          <p:cNvSpPr>
            <a:spLocks noGrp="1"/>
          </p:cNvSpPr>
          <p:nvPr>
            <p:ph type="sldNum" sz="quarter" idx="4"/>
          </p:nvPr>
        </p:nvSpPr>
        <p:spPr>
          <a:xfrm>
            <a:off x="8609254" y="6351009"/>
            <a:ext cx="2699578" cy="316859"/>
          </a:xfrm>
          <a:prstGeom prst="rect">
            <a:avLst/>
          </a:prstGeom>
        </p:spPr>
        <p:txBody>
          <a:bodyPr vert="horz" lIns="91440" tIns="45720" rIns="91440" bIns="45720" rtlCol="0" anchor="ctr">
            <a:normAutofit/>
          </a:bodyPr>
          <a:lstStyle>
            <a:lvl1pPr algn="r">
              <a:defRPr sz="1200">
                <a:solidFill>
                  <a:schemeClr val="tx1">
                    <a:tint val="75000"/>
                  </a:schemeClr>
                </a:solidFill>
                <a:latin typeface="+mn-ea"/>
              </a:defRPr>
            </a:lvl1pPr>
          </a:lstStyle>
          <a:p>
            <a:fld id="{49AE70B2-8BF9-45C0-BB95-33D1B9D3A854}" type="slidenum">
              <a:rPr lang="zh-CN" altLang="en-US" smtClean="0"/>
            </a:fld>
            <a:endParaRPr lang="zh-CN" altLang="en-US" dirty="0"/>
          </a:p>
        </p:txBody>
      </p:sp>
      <p:sp>
        <p:nvSpPr>
          <p:cNvPr id="7" name="KSO_TEMPLATE" hidden="1"/>
          <p:cNvSpPr/>
          <p:nvPr userDrawn="1"/>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标题 7"/>
          <p:cNvSpPr>
            <a:spLocks noGrp="1"/>
          </p:cNvSpPr>
          <p:nvPr>
            <p:ph type="title"/>
          </p:nvPr>
        </p:nvSpPr>
        <p:spPr>
          <a:xfrm>
            <a:off x="669777" y="581333"/>
            <a:ext cx="10850541" cy="64812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3200" b="1" i="0" u="none" strike="noStrike" kern="1200" cap="none" spc="200" normalizeH="0" baseline="0" noProof="1" dirty="0">
                <a:solidFill>
                  <a:schemeClr val="tx1"/>
                </a:solidFill>
                <a:uFillTx/>
                <a:latin typeface="+mn-ea"/>
                <a:ea typeface="+mn-ea"/>
                <a:cs typeface="+mj-cs"/>
                <a:sym typeface="+mn-ea"/>
              </a:defRPr>
            </a:lvl1pPr>
          </a:lstStyle>
          <a:p>
            <a:pPr lvl="0"/>
            <a:r>
              <a:rPr dirty="0">
                <a:sym typeface="+mn-ea"/>
              </a:rPr>
              <a:t>单击此处编辑标题</a:t>
            </a:r>
            <a:endParaRPr dirty="0">
              <a:sym typeface="+mn-ea"/>
            </a:endParaRPr>
          </a:p>
        </p:txBody>
      </p:sp>
      <p:sp>
        <p:nvSpPr>
          <p:cNvPr id="9" name="文本占位符 8"/>
          <p:cNvSpPr>
            <a:spLocks noGrp="1"/>
          </p:cNvSpPr>
          <p:nvPr>
            <p:ph type="body" idx="1"/>
          </p:nvPr>
        </p:nvSpPr>
        <p:spPr>
          <a:xfrm>
            <a:off x="669820" y="1508404"/>
            <a:ext cx="10850454" cy="4750044"/>
          </a:xfrm>
          <a:prstGeom prst="rect">
            <a:avLst/>
          </a:prstGeom>
        </p:spPr>
        <p:txBody>
          <a:bodyPr vert="horz" lIns="101600" tIns="0" rIns="82550" bIns="0" rtlCol="0">
            <a:normAutofit/>
          </a:bodyPr>
          <a:lstStyle>
            <a:lvl1pPr>
              <a:defRPr sz="2400"/>
            </a:lvl1pPr>
            <a:lvl2pPr>
              <a:defRPr sz="2400"/>
            </a:lvl2pPr>
            <a:lvl3pPr>
              <a:defRPr sz="2400"/>
            </a:lvl3pPr>
            <a:lvl4pPr>
              <a:defRPr sz="2400"/>
            </a:lvl4pPr>
            <a:lvl5pPr>
              <a:defRPr sz="2400"/>
            </a:lvl5pPr>
          </a:lstStyle>
          <a:p>
            <a:pPr lvl="0"/>
            <a:r>
              <a:rPr lang="zh-CN" altLang="en-US" dirty="0"/>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mc:AlternateContent xmlns:mc="http://schemas.openxmlformats.org/markup-compatibility/2006">
    <mc:Choice xmlns:p14="http://schemas.microsoft.com/office/powerpoint/2010/main" Requires="p14">
      <p:transition p14:dur="10"/>
    </mc:Choice>
    <mc:Fallback>
      <p:transition/>
    </mc:Fallback>
  </mc:AlternateContent>
  <p:txStyles>
    <p:titleStyle>
      <a:lvl1pPr algn="l" defTabSz="914400" rtl="0" eaLnBrk="1" fontAlgn="auto" latinLnBrk="0" hangingPunct="1">
        <a:lnSpc>
          <a:spcPct val="100000"/>
        </a:lnSpc>
        <a:spcBef>
          <a:spcPct val="0"/>
        </a:spcBef>
        <a:buNone/>
        <a:defRPr sz="2800" b="1" u="none" strike="noStrike" kern="1200" cap="none" spc="200" normalizeH="0">
          <a:solidFill>
            <a:schemeClr val="tx1"/>
          </a:solidFill>
          <a:uFillTx/>
          <a:latin typeface="+mn-ea"/>
          <a:ea typeface="+mn-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mn-ea"/>
          <a:ea typeface="+mn-ea"/>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4pPr>
      <a:lvl5pPr marL="2056765"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5pPr>
      <a:lvl6pPr marL="25139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1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3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5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5365" algn="l" defTabSz="914400" rtl="0" eaLnBrk="1" latinLnBrk="0" hangingPunct="1">
        <a:defRPr sz="1800" kern="1200">
          <a:solidFill>
            <a:schemeClr val="tx1"/>
          </a:solidFill>
          <a:latin typeface="+mn-lt"/>
          <a:ea typeface="+mn-ea"/>
          <a:cs typeface="+mn-cs"/>
        </a:defRPr>
      </a:lvl6pPr>
      <a:lvl7pPr marL="2742565" algn="l" defTabSz="914400" rtl="0" eaLnBrk="1" latinLnBrk="0" hangingPunct="1">
        <a:defRPr sz="1800" kern="1200">
          <a:solidFill>
            <a:schemeClr val="tx1"/>
          </a:solidFill>
          <a:latin typeface="+mn-lt"/>
          <a:ea typeface="+mn-ea"/>
          <a:cs typeface="+mn-cs"/>
        </a:defRPr>
      </a:lvl7pPr>
      <a:lvl8pPr marL="3199765" algn="l" defTabSz="914400" rtl="0" eaLnBrk="1" latinLnBrk="0" hangingPunct="1">
        <a:defRPr sz="1800" kern="1200">
          <a:solidFill>
            <a:schemeClr val="tx1"/>
          </a:solidFill>
          <a:latin typeface="+mn-lt"/>
          <a:ea typeface="+mn-ea"/>
          <a:cs typeface="+mn-cs"/>
        </a:defRPr>
      </a:lvl8pPr>
      <a:lvl9pPr marL="3656965"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16">
            <a:lum/>
          </a:blip>
          <a:srcRect/>
          <a:stretch>
            <a:fillRect l="-3000" r="-3000"/>
          </a:stretch>
        </a:blipFill>
        <a:effectLst/>
      </p:bgPr>
    </p:bg>
    <p:spTree>
      <p:nvGrpSpPr>
        <p:cNvPr id="1" name=""/>
        <p:cNvGrpSpPr/>
        <p:nvPr/>
      </p:nvGrpSpPr>
      <p:grpSpPr>
        <a:xfrm>
          <a:off x="0" y="0"/>
          <a:ext cx="0" cy="0"/>
          <a:chOff x="0" y="0"/>
          <a:chExt cx="0" cy="0"/>
        </a:xfrm>
      </p:grpSpPr>
      <p:sp>
        <p:nvSpPr>
          <p:cNvPr id="1027" name="标题占位符 1"/>
          <p:cNvSpPr>
            <a:spLocks noGrp="1" noChangeArrowheads="1"/>
          </p:cNvSpPr>
          <p:nvPr>
            <p:ph type="title" idx="4294967295"/>
          </p:nvPr>
        </p:nvSpPr>
        <p:spPr bwMode="auto">
          <a:xfrm>
            <a:off x="979864" y="260398"/>
            <a:ext cx="10971086" cy="1143212"/>
          </a:xfrm>
          <a:prstGeom prst="rect">
            <a:avLst/>
          </a:prstGeom>
          <a:noFill/>
          <a:ln w="9525">
            <a:noFill/>
            <a:miter lim="800000"/>
          </a:ln>
        </p:spPr>
        <p:txBody>
          <a:bodyPr vert="horz" wrap="square" lIns="91440" tIns="45720" rIns="91440" bIns="45720" numCol="1" anchor="ctr" anchorCtr="0" compatLnSpc="1"/>
          <a:lstStyle/>
          <a:p>
            <a:pPr lvl="0"/>
            <a:r>
              <a:rPr lang="zh-CN" altLang="en-US" smtClean="0">
                <a:sym typeface="微软雅黑" panose="020B0503020204020204" pitchFamily="34" charset="-122"/>
              </a:rPr>
              <a:t>单击此处编辑母版标题样式</a:t>
            </a:r>
            <a:endParaRPr lang="zh-CN" altLang="en-US" smtClean="0">
              <a:sym typeface="微软雅黑" panose="020B0503020204020204" pitchFamily="34" charset="-122"/>
            </a:endParaRPr>
          </a:p>
        </p:txBody>
      </p:sp>
      <p:sp>
        <p:nvSpPr>
          <p:cNvPr id="1028" name="文本占位符 2"/>
          <p:cNvSpPr>
            <a:spLocks noGrp="1" noChangeArrowheads="1"/>
          </p:cNvSpPr>
          <p:nvPr>
            <p:ph type="body" idx="1"/>
          </p:nvPr>
        </p:nvSpPr>
        <p:spPr bwMode="auto">
          <a:xfrm>
            <a:off x="624320" y="1629077"/>
            <a:ext cx="10971086" cy="4526801"/>
          </a:xfrm>
          <a:prstGeom prst="rect">
            <a:avLst/>
          </a:prstGeom>
          <a:noFill/>
          <a:ln w="9525">
            <a:noFill/>
            <a:miter lim="800000"/>
          </a:ln>
        </p:spPr>
        <p:txBody>
          <a:bodyPr vert="horz" wrap="square" lIns="91440" tIns="45720" rIns="91440" bIns="45720" numCol="1" anchor="t" anchorCtr="0" compatLnSpc="1"/>
          <a:lstStyle/>
          <a:p>
            <a:pPr lvl="0"/>
            <a:r>
              <a:rPr lang="zh-CN" altLang="en-US" smtClean="0">
                <a:sym typeface="Franklin Gothic Book" panose="020B0503020102020204" pitchFamily="34" charset="0"/>
              </a:rPr>
              <a:t>单击此处编辑母版文本样式</a:t>
            </a:r>
            <a:endParaRPr lang="zh-CN" altLang="en-US" smtClean="0">
              <a:sym typeface="Franklin Gothic Book" panose="020B0503020102020204" pitchFamily="34" charset="0"/>
            </a:endParaRPr>
          </a:p>
          <a:p>
            <a:pPr lvl="1"/>
            <a:r>
              <a:rPr lang="zh-CN" altLang="en-US" smtClean="0">
                <a:sym typeface="Franklin Gothic Book" panose="020B0503020102020204" pitchFamily="34" charset="0"/>
              </a:rPr>
              <a:t>第二级</a:t>
            </a:r>
            <a:endParaRPr lang="zh-CN" altLang="en-US" smtClean="0">
              <a:sym typeface="Franklin Gothic Book" panose="020B0503020102020204" pitchFamily="34" charset="0"/>
            </a:endParaRPr>
          </a:p>
          <a:p>
            <a:pPr lvl="2"/>
            <a:r>
              <a:rPr lang="zh-CN" altLang="en-US" smtClean="0">
                <a:sym typeface="Franklin Gothic Book" panose="020B0503020102020204" pitchFamily="34" charset="0"/>
              </a:rPr>
              <a:t>第三级</a:t>
            </a:r>
            <a:endParaRPr lang="zh-CN" altLang="en-US" smtClean="0">
              <a:sym typeface="Franklin Gothic Book" panose="020B0503020102020204" pitchFamily="34" charset="0"/>
            </a:endParaRPr>
          </a:p>
          <a:p>
            <a:pPr lvl="3"/>
            <a:r>
              <a:rPr lang="zh-CN" altLang="en-US" smtClean="0">
                <a:sym typeface="Franklin Gothic Book" panose="020B0503020102020204" pitchFamily="34" charset="0"/>
              </a:rPr>
              <a:t>第四级</a:t>
            </a:r>
            <a:endParaRPr lang="zh-CN" altLang="en-US" smtClean="0">
              <a:sym typeface="Franklin Gothic Book" panose="020B0503020102020204" pitchFamily="34" charset="0"/>
            </a:endParaRPr>
          </a:p>
          <a:p>
            <a:pPr lvl="4"/>
            <a:r>
              <a:rPr lang="zh-CN" altLang="en-US" smtClean="0">
                <a:sym typeface="Franklin Gothic Book" panose="020B0503020102020204" pitchFamily="34" charset="0"/>
              </a:rPr>
              <a:t>第五级</a:t>
            </a:r>
            <a:endParaRPr lang="zh-CN" altLang="en-US" smtClean="0">
              <a:sym typeface="Franklin Gothic Book" panose="020B0503020102020204" pitchFamily="34" charset="0"/>
            </a:endParaRPr>
          </a:p>
        </p:txBody>
      </p:sp>
      <p:sp>
        <p:nvSpPr>
          <p:cNvPr id="2" name="日期占位符 3"/>
          <p:cNvSpPr>
            <a:spLocks noGrp="1" noChangeArrowheads="1"/>
          </p:cNvSpPr>
          <p:nvPr>
            <p:ph type="dt" sz="half" idx="2"/>
          </p:nvPr>
        </p:nvSpPr>
        <p:spPr bwMode="auto">
          <a:xfrm>
            <a:off x="609505" y="6357527"/>
            <a:ext cx="2844356" cy="365193"/>
          </a:xfrm>
          <a:prstGeom prst="rect">
            <a:avLst/>
          </a:prstGeom>
          <a:noFill/>
          <a:ln>
            <a:noFill/>
          </a:ln>
        </p:spPr>
        <p:txBody>
          <a:bodyPr vert="horz" wrap="square" lIns="91440" tIns="45720" rIns="91440" bIns="45720" numCol="1" anchor="ctr" anchorCtr="0" compatLnSpc="1"/>
          <a:lstStyle>
            <a:lvl1pPr>
              <a:buFont typeface="Arial" panose="020B0604020202020204" pitchFamily="34" charset="0"/>
              <a:buNone/>
              <a:defRPr sz="1200">
                <a:solidFill>
                  <a:srgbClr val="898989"/>
                </a:solidFill>
                <a:latin typeface="+mn-lt"/>
                <a:ea typeface="宋体" panose="02010600030101010101" pitchFamily="2" charset="-122"/>
                <a:sym typeface="Franklin Gothic Book" panose="020B0503020102020204" pitchFamily="34" charset="0"/>
              </a:defRPr>
            </a:lvl1pPr>
          </a:lstStyle>
          <a:p>
            <a:fld id="{530820CF-B880-4189-942D-D702A7CBA730}" type="datetimeFigureOut">
              <a:rPr lang="zh-CN" altLang="en-US" smtClean="0"/>
            </a:fld>
            <a:endParaRPr lang="zh-CN" altLang="en-US"/>
          </a:p>
        </p:txBody>
      </p:sp>
      <p:sp>
        <p:nvSpPr>
          <p:cNvPr id="1029" name="页脚占位符 4"/>
          <p:cNvSpPr>
            <a:spLocks noGrp="1" noChangeArrowheads="1"/>
          </p:cNvSpPr>
          <p:nvPr>
            <p:ph type="ftr" sz="quarter" idx="3"/>
          </p:nvPr>
        </p:nvSpPr>
        <p:spPr bwMode="auto">
          <a:xfrm>
            <a:off x="4164949" y="6357527"/>
            <a:ext cx="3860197" cy="365193"/>
          </a:xfrm>
          <a:prstGeom prst="rect">
            <a:avLst/>
          </a:prstGeom>
          <a:noFill/>
          <a:ln>
            <a:noFill/>
          </a:ln>
        </p:spPr>
        <p:txBody>
          <a:bodyPr vert="horz" wrap="square" lIns="91440" tIns="45720" rIns="91440" bIns="45720" numCol="1" anchor="ctr" anchorCtr="0" compatLnSpc="1"/>
          <a:lstStyle>
            <a:lvl1pPr algn="ctr">
              <a:buFont typeface="Arial" panose="020B0604020202020204" pitchFamily="34" charset="0"/>
              <a:buNone/>
              <a:defRPr sz="1200">
                <a:solidFill>
                  <a:srgbClr val="898989"/>
                </a:solidFill>
                <a:latin typeface="+mn-lt"/>
                <a:ea typeface="宋体" panose="02010600030101010101" pitchFamily="2" charset="-122"/>
                <a:sym typeface="Franklin Gothic Book" panose="020B0503020102020204" pitchFamily="34" charset="0"/>
              </a:defRPr>
            </a:lvl1pPr>
          </a:lstStyle>
          <a:p>
            <a:endParaRPr lang="zh-CN" altLang="en-US"/>
          </a:p>
        </p:txBody>
      </p:sp>
      <p:sp>
        <p:nvSpPr>
          <p:cNvPr id="1030" name="灯片编号占位符 5"/>
          <p:cNvSpPr>
            <a:spLocks noGrp="1" noChangeArrowheads="1"/>
          </p:cNvSpPr>
          <p:nvPr>
            <p:ph type="sldNum" sz="quarter" idx="4"/>
          </p:nvPr>
        </p:nvSpPr>
        <p:spPr bwMode="auto">
          <a:xfrm>
            <a:off x="8736235" y="6357527"/>
            <a:ext cx="2844356" cy="365193"/>
          </a:xfrm>
          <a:prstGeom prst="rect">
            <a:avLst/>
          </a:prstGeom>
          <a:noFill/>
          <a:ln>
            <a:noFill/>
          </a:ln>
        </p:spPr>
        <p:txBody>
          <a:bodyPr vert="horz" wrap="square" lIns="91440" tIns="45720" rIns="91440" bIns="45720" numCol="1" anchor="ctr" anchorCtr="0" compatLnSpc="1"/>
          <a:lstStyle>
            <a:lvl1pPr algn="r">
              <a:buFont typeface="Arial" panose="020B0604020202020204" pitchFamily="34" charset="0"/>
              <a:buNone/>
              <a:defRPr sz="1200">
                <a:solidFill>
                  <a:srgbClr val="898989"/>
                </a:solidFill>
                <a:latin typeface="+mn-lt"/>
                <a:ea typeface="宋体" panose="02010600030101010101" pitchFamily="2" charset="-122"/>
                <a:sym typeface="Franklin Gothic Book" panose="020B0503020102020204" pitchFamily="34" charset="0"/>
              </a:defRPr>
            </a:lvl1pPr>
          </a:lstStyle>
          <a:p>
            <a:fld id="{0C913308-F349-4B6D-A68A-DD1791B4A57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 id="2147483671" r:id="rId14"/>
    <p:sldLayoutId id="2147483672" r:id="rId15"/>
    <p:sldLayoutId id="2147483673" r:id="rId16"/>
    <p:sldLayoutId id="2147483674" r:id="rId17"/>
    <p:sldLayoutId id="2147483675" r:id="rId18"/>
    <p:sldLayoutId id="2147483676" r:id="rId19"/>
    <p:sldLayoutId id="2147483677" r:id="rId20"/>
    <p:sldLayoutId id="2147483678" r:id="rId21"/>
    <p:sldLayoutId id="2147483679" r:id="rId22"/>
    <p:sldLayoutId id="2147483680" r:id="rId23"/>
    <p:sldLayoutId id="2147483681" r:id="rId24"/>
    <p:sldLayoutId id="2147483682" r:id="rId25"/>
    <p:sldLayoutId id="2147483683" r:id="rId26"/>
    <p:sldLayoutId id="2147483684" r:id="rId27"/>
    <p:sldLayoutId id="2147483685" r:id="rId28"/>
    <p:sldLayoutId id="2147483686" r:id="rId29"/>
    <p:sldLayoutId id="2147483687" r:id="rId30"/>
    <p:sldLayoutId id="2147483688" r:id="rId31"/>
    <p:sldLayoutId id="2147483689" r:id="rId32"/>
    <p:sldLayoutId id="2147483690" r:id="rId33"/>
    <p:sldLayoutId id="2147483691" r:id="rId34"/>
    <p:sldLayoutId id="2147483692" r:id="rId35"/>
    <p:sldLayoutId id="2147483693" r:id="rId36"/>
    <p:sldLayoutId id="2147483694" r:id="rId37"/>
    <p:sldLayoutId id="2147483695" r:id="rId38"/>
    <p:sldLayoutId id="2147483696" r:id="rId39"/>
    <p:sldLayoutId id="2147483697" r:id="rId40"/>
    <p:sldLayoutId id="2147483698" r:id="rId41"/>
    <p:sldLayoutId id="2147483699" r:id="rId42"/>
    <p:sldLayoutId id="2147483700" r:id="rId43"/>
    <p:sldLayoutId id="2147483701" r:id="rId44"/>
    <p:sldLayoutId id="2147483702" r:id="rId45"/>
    <p:sldLayoutId id="2147483703" r:id="rId46"/>
    <p:sldLayoutId id="2147483704" r:id="rId47"/>
    <p:sldLayoutId id="2147483705" r:id="rId48"/>
    <p:sldLayoutId id="2147483706" r:id="rId49"/>
    <p:sldLayoutId id="2147483707" r:id="rId50"/>
    <p:sldLayoutId id="2147483708" r:id="rId51"/>
    <p:sldLayoutId id="2147483709" r:id="rId52"/>
    <p:sldLayoutId id="2147483710" r:id="rId53"/>
    <p:sldLayoutId id="2147483711" r:id="rId54"/>
    <p:sldLayoutId id="2147483712" r:id="rId55"/>
    <p:sldLayoutId id="2147483713" r:id="rId56"/>
    <p:sldLayoutId id="2147483714" r:id="rId57"/>
    <p:sldLayoutId id="2147483715" r:id="rId58"/>
    <p:sldLayoutId id="2147483716" r:id="rId59"/>
    <p:sldLayoutId id="2147483717" r:id="rId60"/>
    <p:sldLayoutId id="2147483718" r:id="rId61"/>
    <p:sldLayoutId id="2147483719" r:id="rId62"/>
    <p:sldLayoutId id="2147483720" r:id="rId63"/>
    <p:sldLayoutId id="2147483721" r:id="rId64"/>
    <p:sldLayoutId id="2147483722" r:id="rId65"/>
    <p:sldLayoutId id="2147483723" r:id="rId66"/>
    <p:sldLayoutId id="2147483724" r:id="rId67"/>
    <p:sldLayoutId id="2147483725" r:id="rId68"/>
    <p:sldLayoutId id="2147483726" r:id="rId69"/>
    <p:sldLayoutId id="2147483727" r:id="rId70"/>
    <p:sldLayoutId id="2147483728" r:id="rId71"/>
    <p:sldLayoutId id="2147483729" r:id="rId72"/>
    <p:sldLayoutId id="2147483730" r:id="rId73"/>
    <p:sldLayoutId id="2147483731" r:id="rId74"/>
    <p:sldLayoutId id="2147483732" r:id="rId75"/>
    <p:sldLayoutId id="2147483733" r:id="rId76"/>
    <p:sldLayoutId id="2147483734" r:id="rId77"/>
    <p:sldLayoutId id="2147483735" r:id="rId78"/>
    <p:sldLayoutId id="2147483736" r:id="rId79"/>
    <p:sldLayoutId id="2147483737" r:id="rId80"/>
    <p:sldLayoutId id="2147483738" r:id="rId81"/>
    <p:sldLayoutId id="2147483739" r:id="rId82"/>
    <p:sldLayoutId id="2147483740" r:id="rId83"/>
    <p:sldLayoutId id="2147483741" r:id="rId84"/>
    <p:sldLayoutId id="2147483742" r:id="rId85"/>
    <p:sldLayoutId id="2147483743" r:id="rId86"/>
    <p:sldLayoutId id="2147483744" r:id="rId87"/>
    <p:sldLayoutId id="2147483745" r:id="rId88"/>
    <p:sldLayoutId id="2147483746" r:id="rId89"/>
    <p:sldLayoutId id="2147483747" r:id="rId90"/>
    <p:sldLayoutId id="2147483748" r:id="rId91"/>
    <p:sldLayoutId id="2147483749" r:id="rId92"/>
    <p:sldLayoutId id="2147483750" r:id="rId93"/>
    <p:sldLayoutId id="2147483751" r:id="rId94"/>
    <p:sldLayoutId id="2147483752" r:id="rId95"/>
    <p:sldLayoutId id="2147483753" r:id="rId96"/>
    <p:sldLayoutId id="2147483754" r:id="rId97"/>
    <p:sldLayoutId id="2147483755" r:id="rId98"/>
    <p:sldLayoutId id="2147483756" r:id="rId99"/>
    <p:sldLayoutId id="2147483757" r:id="rId100"/>
    <p:sldLayoutId id="2147483758" r:id="rId101"/>
    <p:sldLayoutId id="2147483759" r:id="rId102"/>
    <p:sldLayoutId id="2147483760" r:id="rId103"/>
    <p:sldLayoutId id="2147483761" r:id="rId104"/>
    <p:sldLayoutId id="2147483762" r:id="rId105"/>
    <p:sldLayoutId id="2147483763" r:id="rId106"/>
    <p:sldLayoutId id="2147483764" r:id="rId107"/>
    <p:sldLayoutId id="2147483765" r:id="rId108"/>
    <p:sldLayoutId id="2147483766" r:id="rId109"/>
    <p:sldLayoutId id="2147483767" r:id="rId110"/>
    <p:sldLayoutId id="2147483768" r:id="rId111"/>
    <p:sldLayoutId id="2147483769" r:id="rId112"/>
    <p:sldLayoutId id="2147483770" r:id="rId113"/>
    <p:sldLayoutId id="2147483771" r:id="rId114"/>
    <p:sldLayoutId id="2147483772" r:id="rId115"/>
  </p:sldLayoutIdLst>
  <p:timing>
    <p:tnLst>
      <p:par>
        <p:cTn id="1" dur="indefinite" restart="never" nodeType="tmRoot"/>
      </p:par>
    </p:tnLst>
  </p:timing>
  <p:hf sldNum="0" hdr="0" ftr="0" dt="0"/>
  <p:txStyles>
    <p:titleStyle>
      <a:lvl1pPr algn="ctr" rtl="0" eaLnBrk="0" fontAlgn="base" hangingPunct="0">
        <a:spcBef>
          <a:spcPct val="0"/>
        </a:spcBef>
        <a:spcAft>
          <a:spcPct val="0"/>
        </a:spcAft>
        <a:defRPr sz="3200" b="1">
          <a:solidFill>
            <a:schemeClr val="tx1"/>
          </a:solidFill>
          <a:latin typeface="+mj-lt"/>
          <a:ea typeface="宋体" panose="02010600030101010101" pitchFamily="2" charset="-122"/>
          <a:cs typeface="+mj-cs"/>
          <a:sym typeface="微软雅黑" panose="020B0503020204020204" pitchFamily="34" charset="-122"/>
        </a:defRPr>
      </a:lvl1pPr>
      <a:lvl2pPr algn="ctr" rtl="0" eaLnBrk="0" fontAlgn="base" hangingPunct="0">
        <a:spcBef>
          <a:spcPct val="0"/>
        </a:spcBef>
        <a:spcAft>
          <a:spcPct val="0"/>
        </a:spcAft>
        <a:defRPr sz="3200" b="1">
          <a:solidFill>
            <a:schemeClr val="tx1"/>
          </a:solidFill>
          <a:latin typeface="Franklin Gothic Medium" panose="020B0603020102020204" pitchFamily="34" charset="0"/>
          <a:ea typeface="宋体" panose="02010600030101010101" pitchFamily="2" charset="-122"/>
          <a:sym typeface="微软雅黑" panose="020B0503020204020204" pitchFamily="34" charset="-122"/>
        </a:defRPr>
      </a:lvl2pPr>
      <a:lvl3pPr algn="ctr" rtl="0" eaLnBrk="0" fontAlgn="base" hangingPunct="0">
        <a:spcBef>
          <a:spcPct val="0"/>
        </a:spcBef>
        <a:spcAft>
          <a:spcPct val="0"/>
        </a:spcAft>
        <a:defRPr sz="3200" b="1">
          <a:solidFill>
            <a:schemeClr val="tx1"/>
          </a:solidFill>
          <a:latin typeface="Franklin Gothic Medium" panose="020B0603020102020204" pitchFamily="34" charset="0"/>
          <a:ea typeface="宋体" panose="02010600030101010101" pitchFamily="2" charset="-122"/>
          <a:sym typeface="微软雅黑" panose="020B0503020204020204" pitchFamily="34" charset="-122"/>
        </a:defRPr>
      </a:lvl3pPr>
      <a:lvl4pPr algn="ctr" rtl="0" eaLnBrk="0" fontAlgn="base" hangingPunct="0">
        <a:spcBef>
          <a:spcPct val="0"/>
        </a:spcBef>
        <a:spcAft>
          <a:spcPct val="0"/>
        </a:spcAft>
        <a:defRPr sz="3200" b="1">
          <a:solidFill>
            <a:schemeClr val="tx1"/>
          </a:solidFill>
          <a:latin typeface="Franklin Gothic Medium" panose="020B0603020102020204" pitchFamily="34" charset="0"/>
          <a:ea typeface="宋体" panose="02010600030101010101" pitchFamily="2" charset="-122"/>
          <a:sym typeface="微软雅黑" panose="020B0503020204020204" pitchFamily="34" charset="-122"/>
        </a:defRPr>
      </a:lvl4pPr>
      <a:lvl5pPr algn="ctr" rtl="0" eaLnBrk="0" fontAlgn="base" hangingPunct="0">
        <a:spcBef>
          <a:spcPct val="0"/>
        </a:spcBef>
        <a:spcAft>
          <a:spcPct val="0"/>
        </a:spcAft>
        <a:defRPr sz="3200" b="1">
          <a:solidFill>
            <a:schemeClr val="tx1"/>
          </a:solidFill>
          <a:latin typeface="Franklin Gothic Medium" panose="020B0603020102020204" pitchFamily="34" charset="0"/>
          <a:ea typeface="宋体" panose="02010600030101010101" pitchFamily="2" charset="-122"/>
          <a:sym typeface="微软雅黑" panose="020B0503020204020204" pitchFamily="34" charset="-122"/>
        </a:defRPr>
      </a:lvl5pPr>
      <a:lvl6pPr marL="457200" algn="ctr" rtl="0" fontAlgn="base">
        <a:spcBef>
          <a:spcPct val="0"/>
        </a:spcBef>
        <a:spcAft>
          <a:spcPct val="0"/>
        </a:spcAft>
        <a:defRPr sz="4400">
          <a:solidFill>
            <a:schemeClr val="tx1"/>
          </a:solidFill>
          <a:latin typeface="Franklin Gothic Medium" panose="020B0603020102020204" pitchFamily="34" charset="0"/>
          <a:ea typeface="微软雅黑" panose="020B0503020204020204" pitchFamily="34" charset="-122"/>
          <a:sym typeface="微软雅黑" panose="020B0503020204020204" pitchFamily="34" charset="-122"/>
        </a:defRPr>
      </a:lvl6pPr>
      <a:lvl7pPr marL="914400" algn="ctr" rtl="0" fontAlgn="base">
        <a:spcBef>
          <a:spcPct val="0"/>
        </a:spcBef>
        <a:spcAft>
          <a:spcPct val="0"/>
        </a:spcAft>
        <a:defRPr sz="4400">
          <a:solidFill>
            <a:schemeClr val="tx1"/>
          </a:solidFill>
          <a:latin typeface="Franklin Gothic Medium" panose="020B0603020102020204" pitchFamily="34" charset="0"/>
          <a:ea typeface="微软雅黑" panose="020B0503020204020204" pitchFamily="34" charset="-122"/>
          <a:sym typeface="微软雅黑" panose="020B0503020204020204" pitchFamily="34" charset="-122"/>
        </a:defRPr>
      </a:lvl7pPr>
      <a:lvl8pPr marL="1371600" algn="ctr" rtl="0" fontAlgn="base">
        <a:spcBef>
          <a:spcPct val="0"/>
        </a:spcBef>
        <a:spcAft>
          <a:spcPct val="0"/>
        </a:spcAft>
        <a:defRPr sz="4400">
          <a:solidFill>
            <a:schemeClr val="tx1"/>
          </a:solidFill>
          <a:latin typeface="Franklin Gothic Medium" panose="020B0603020102020204" pitchFamily="34" charset="0"/>
          <a:ea typeface="微软雅黑" panose="020B0503020204020204" pitchFamily="34" charset="-122"/>
          <a:sym typeface="微软雅黑" panose="020B0503020204020204" pitchFamily="34" charset="-122"/>
        </a:defRPr>
      </a:lvl8pPr>
      <a:lvl9pPr marL="1828800" algn="ctr" rtl="0" fontAlgn="base">
        <a:spcBef>
          <a:spcPct val="0"/>
        </a:spcBef>
        <a:spcAft>
          <a:spcPct val="0"/>
        </a:spcAft>
        <a:defRPr sz="4400">
          <a:solidFill>
            <a:schemeClr val="tx1"/>
          </a:solidFill>
          <a:latin typeface="Franklin Gothic Medium" panose="020B0603020102020204" pitchFamily="34" charset="0"/>
          <a:ea typeface="微软雅黑" panose="020B0503020204020204" pitchFamily="34" charset="-122"/>
          <a:sym typeface="微软雅黑" panose="020B0503020204020204" pitchFamily="34" charset="-122"/>
        </a:defRPr>
      </a:lvl9pPr>
    </p:titleStyle>
    <p:bodyStyle>
      <a:lvl1pPr marL="342900" indent="-342900" algn="l" defTabSz="0" rtl="0" eaLnBrk="0" fontAlgn="base" hangingPunct="0">
        <a:spcBef>
          <a:spcPct val="20000"/>
        </a:spcBef>
        <a:spcAft>
          <a:spcPct val="0"/>
        </a:spcAft>
        <a:buFont typeface="Arial" panose="020B0604020202020204" pitchFamily="34" charset="0"/>
        <a:buChar char="•"/>
        <a:defRPr sz="2800" b="1">
          <a:solidFill>
            <a:srgbClr val="009900"/>
          </a:solidFill>
          <a:latin typeface="+mn-lt"/>
          <a:ea typeface="宋体" panose="02010600030101010101" pitchFamily="2" charset="-122"/>
          <a:cs typeface="+mn-cs"/>
          <a:sym typeface="Franklin Gothic Book" panose="020B0503020102020204" pitchFamily="34" charset="0"/>
        </a:defRPr>
      </a:lvl1pPr>
      <a:lvl2pPr marL="742950" indent="-285750" algn="l" defTabSz="0" rtl="0" eaLnBrk="0" fontAlgn="base" hangingPunct="0">
        <a:spcBef>
          <a:spcPct val="20000"/>
        </a:spcBef>
        <a:spcAft>
          <a:spcPct val="0"/>
        </a:spcAft>
        <a:buFont typeface="Arial" panose="020B0604020202020204" pitchFamily="34" charset="0"/>
        <a:buChar char="–"/>
        <a:defRPr sz="2400">
          <a:solidFill>
            <a:schemeClr val="tx1"/>
          </a:solidFill>
          <a:latin typeface="+mn-lt"/>
          <a:ea typeface="宋体" panose="02010600030101010101" pitchFamily="2" charset="-122"/>
          <a:sym typeface="Franklin Gothic Book" panose="020B0503020102020204" pitchFamily="34" charset="0"/>
        </a:defRPr>
      </a:lvl2pPr>
      <a:lvl3pPr marL="1143000" indent="-228600" algn="l" defTabSz="0"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Franklin Gothic Book" panose="020B0503020102020204" pitchFamily="34" charset="0"/>
        </a:defRPr>
      </a:lvl3pPr>
      <a:lvl4pPr marL="1600200" indent="-228600" algn="l" defTabSz="0"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Franklin Gothic Book" panose="020B0503020102020204" pitchFamily="34" charset="0"/>
        </a:defRPr>
      </a:lvl4pPr>
      <a:lvl5pPr marL="2058035" indent="-228600" algn="l" defTabSz="0" rtl="0" eaLnBrk="0" fontAlgn="base" hangingPunct="0">
        <a:spcBef>
          <a:spcPct val="20000"/>
        </a:spcBef>
        <a:spcAft>
          <a:spcPct val="0"/>
        </a:spcAft>
        <a:buFont typeface="Arial" panose="020B0604020202020204" pitchFamily="34" charset="0"/>
        <a:buChar char="»"/>
        <a:defRPr sz="1600">
          <a:solidFill>
            <a:schemeClr val="tx1"/>
          </a:solidFill>
          <a:latin typeface="+mn-lt"/>
          <a:ea typeface="+mn-ea"/>
          <a:sym typeface="Franklin Gothic Book" panose="020B0503020102020204" pitchFamily="34" charset="0"/>
        </a:defRPr>
      </a:lvl5pPr>
      <a:lvl6pPr marL="2515235" indent="-228600" algn="l" defTabSz="0" rtl="0" fontAlgn="base">
        <a:spcBef>
          <a:spcPct val="20000"/>
        </a:spcBef>
        <a:spcAft>
          <a:spcPct val="0"/>
        </a:spcAft>
        <a:buFont typeface="Arial" panose="020B0604020202020204" pitchFamily="34" charset="0"/>
        <a:buChar char="»"/>
        <a:defRPr sz="2000">
          <a:solidFill>
            <a:schemeClr val="tx1"/>
          </a:solidFill>
          <a:latin typeface="+mn-lt"/>
          <a:ea typeface="+mn-ea"/>
          <a:sym typeface="Franklin Gothic Book" panose="020B0503020102020204" pitchFamily="34" charset="0"/>
        </a:defRPr>
      </a:lvl6pPr>
      <a:lvl7pPr marL="2972435" indent="-228600" algn="l" defTabSz="0" rtl="0" fontAlgn="base">
        <a:spcBef>
          <a:spcPct val="20000"/>
        </a:spcBef>
        <a:spcAft>
          <a:spcPct val="0"/>
        </a:spcAft>
        <a:buFont typeface="Arial" panose="020B0604020202020204" pitchFamily="34" charset="0"/>
        <a:buChar char="»"/>
        <a:defRPr sz="2000">
          <a:solidFill>
            <a:schemeClr val="tx1"/>
          </a:solidFill>
          <a:latin typeface="+mn-lt"/>
          <a:ea typeface="+mn-ea"/>
          <a:sym typeface="Franklin Gothic Book" panose="020B0503020102020204" pitchFamily="34" charset="0"/>
        </a:defRPr>
      </a:lvl7pPr>
      <a:lvl8pPr marL="3429635" indent="-228600" algn="l" defTabSz="0" rtl="0" fontAlgn="base">
        <a:spcBef>
          <a:spcPct val="20000"/>
        </a:spcBef>
        <a:spcAft>
          <a:spcPct val="0"/>
        </a:spcAft>
        <a:buFont typeface="Arial" panose="020B0604020202020204" pitchFamily="34" charset="0"/>
        <a:buChar char="»"/>
        <a:defRPr sz="2000">
          <a:solidFill>
            <a:schemeClr val="tx1"/>
          </a:solidFill>
          <a:latin typeface="+mn-lt"/>
          <a:ea typeface="+mn-ea"/>
          <a:sym typeface="Franklin Gothic Book" panose="020B0503020102020204" pitchFamily="34" charset="0"/>
        </a:defRPr>
      </a:lvl8pPr>
      <a:lvl9pPr marL="3886835" indent="-228600" algn="l" defTabSz="0" rtl="0" fontAlgn="base">
        <a:spcBef>
          <a:spcPct val="20000"/>
        </a:spcBef>
        <a:spcAft>
          <a:spcPct val="0"/>
        </a:spcAft>
        <a:buFont typeface="Arial" panose="020B0604020202020204" pitchFamily="34" charset="0"/>
        <a:buChar char="»"/>
        <a:defRPr sz="2000">
          <a:solidFill>
            <a:schemeClr val="tx1"/>
          </a:solidFill>
          <a:latin typeface="+mn-lt"/>
          <a:ea typeface="+mn-ea"/>
          <a:sym typeface="Franklin Gothic Book" panose="020B0503020102020204"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9435" algn="l" defTabSz="914400" rtl="0" eaLnBrk="1" latinLnBrk="0" hangingPunct="1">
        <a:defRPr sz="1800" kern="1200">
          <a:solidFill>
            <a:schemeClr val="tx1"/>
          </a:solidFill>
          <a:latin typeface="+mn-lt"/>
          <a:ea typeface="+mn-ea"/>
          <a:cs typeface="+mn-cs"/>
        </a:defRPr>
      </a:lvl5pPr>
      <a:lvl6pPr marL="2286635" algn="l" defTabSz="914400" rtl="0" eaLnBrk="1" latinLnBrk="0" hangingPunct="1">
        <a:defRPr sz="1800" kern="1200">
          <a:solidFill>
            <a:schemeClr val="tx1"/>
          </a:solidFill>
          <a:latin typeface="+mn-lt"/>
          <a:ea typeface="+mn-ea"/>
          <a:cs typeface="+mn-cs"/>
        </a:defRPr>
      </a:lvl6pPr>
      <a:lvl7pPr marL="2743835" algn="l" defTabSz="914400" rtl="0" eaLnBrk="1" latinLnBrk="0" hangingPunct="1">
        <a:defRPr sz="1800" kern="1200">
          <a:solidFill>
            <a:schemeClr val="tx1"/>
          </a:solidFill>
          <a:latin typeface="+mn-lt"/>
          <a:ea typeface="+mn-ea"/>
          <a:cs typeface="+mn-cs"/>
        </a:defRPr>
      </a:lvl7pPr>
      <a:lvl8pPr marL="3201035" algn="l" defTabSz="914400" rtl="0" eaLnBrk="1" latinLnBrk="0" hangingPunct="1">
        <a:defRPr sz="1800" kern="1200">
          <a:solidFill>
            <a:schemeClr val="tx1"/>
          </a:solidFill>
          <a:latin typeface="+mn-lt"/>
          <a:ea typeface="+mn-ea"/>
          <a:cs typeface="+mn-cs"/>
        </a:defRPr>
      </a:lvl8pPr>
      <a:lvl9pPr marL="3658235"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53.xml"/><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5.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56.xml"/><Relationship Id="rId1" Type="http://schemas.openxmlformats.org/officeDocument/2006/relationships/tags" Target="../tags/tag1.xml"/></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slideLayout" Target="../slideLayouts/slideLayout57.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tags" Target="../tags/tag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8.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59.xml"/><Relationship Id="rId1"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60.xml"/><Relationship Id="rId1" Type="http://schemas.openxmlformats.org/officeDocument/2006/relationships/tags" Target="../tags/tag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62.xml"/><Relationship Id="rId1" Type="http://schemas.openxmlformats.org/officeDocument/2006/relationships/image" Target="../media/image2.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6.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67.xml"/><Relationship Id="rId1" Type="http://schemas.openxmlformats.org/officeDocument/2006/relationships/image" Target="../media/image2.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8.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69.xml"/><Relationship Id="rId1" Type="http://schemas.openxmlformats.org/officeDocument/2006/relationships/tags" Target="../tags/tag4.xml"/></Relationships>
</file>

<file path=ppt/slides/_rels/slide28.xml.rels><?xml version="1.0" encoding="UTF-8" standalone="yes"?>
<Relationships xmlns="http://schemas.openxmlformats.org/package/2006/relationships"><Relationship Id="rId4" Type="http://schemas.openxmlformats.org/officeDocument/2006/relationships/notesSlide" Target="../notesSlides/notesSlide28.xml"/><Relationship Id="rId3" Type="http://schemas.openxmlformats.org/officeDocument/2006/relationships/slideLayout" Target="../slideLayouts/slideLayout70.xml"/><Relationship Id="rId2" Type="http://schemas.openxmlformats.org/officeDocument/2006/relationships/image" Target="../media/image5.png"/><Relationship Id="rId1" Type="http://schemas.openxmlformats.org/officeDocument/2006/relationships/tags" Target="../tags/tag5.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71.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4.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75.xml"/><Relationship Id="rId1" Type="http://schemas.openxmlformats.org/officeDocument/2006/relationships/image" Target="../media/image2.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6.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77.xml"/><Relationship Id="rId1" Type="http://schemas.openxmlformats.org/officeDocument/2006/relationships/tags" Target="../tags/tag6.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78.xml"/><Relationship Id="rId1" Type="http://schemas.openxmlformats.org/officeDocument/2006/relationships/image" Target="../media/image2.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79.xml"/><Relationship Id="rId1" Type="http://schemas.openxmlformats.org/officeDocument/2006/relationships/tags" Target="../tags/tag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80.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81.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82.xml"/><Relationship Id="rId1" Type="http://schemas.openxmlformats.org/officeDocument/2006/relationships/tags" Target="../tags/tag8.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83.xml"/><Relationship Id="rId1" Type="http://schemas.openxmlformats.org/officeDocument/2006/relationships/tags" Target="../tags/tag9.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84.xml"/><Relationship Id="rId1" Type="http://schemas.openxmlformats.org/officeDocument/2006/relationships/tags" Target="../tags/tag10.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85.xml"/><Relationship Id="rId1" Type="http://schemas.openxmlformats.org/officeDocument/2006/relationships/tags" Target="../tags/tag11.xml"/></Relationships>
</file>

<file path=ppt/slides/_rels/slide44.xml.rels><?xml version="1.0" encoding="UTF-8" standalone="yes"?>
<Relationships xmlns="http://schemas.openxmlformats.org/package/2006/relationships"><Relationship Id="rId4" Type="http://schemas.openxmlformats.org/officeDocument/2006/relationships/notesSlide" Target="../notesSlides/notesSlide44.xml"/><Relationship Id="rId3" Type="http://schemas.openxmlformats.org/officeDocument/2006/relationships/slideLayout" Target="../slideLayouts/slideLayout86.xml"/><Relationship Id="rId2" Type="http://schemas.openxmlformats.org/officeDocument/2006/relationships/image" Target="../media/image6.png"/><Relationship Id="rId1" Type="http://schemas.openxmlformats.org/officeDocument/2006/relationships/tags" Target="../tags/tag12.xml"/></Relationships>
</file>

<file path=ppt/slides/_rels/slide45.xml.rels><?xml version="1.0" encoding="UTF-8" standalone="yes"?>
<Relationships xmlns="http://schemas.openxmlformats.org/package/2006/relationships"><Relationship Id="rId4" Type="http://schemas.openxmlformats.org/officeDocument/2006/relationships/notesSlide" Target="../notesSlides/notesSlide45.xml"/><Relationship Id="rId3" Type="http://schemas.openxmlformats.org/officeDocument/2006/relationships/slideLayout" Target="../slideLayouts/slideLayout87.xml"/><Relationship Id="rId2" Type="http://schemas.openxmlformats.org/officeDocument/2006/relationships/image" Target="../media/image7.png"/><Relationship Id="rId1" Type="http://schemas.openxmlformats.org/officeDocument/2006/relationships/tags" Target="../tags/tag13.xml"/></Relationships>
</file>

<file path=ppt/slides/_rels/slide46.xml.rels><?xml version="1.0" encoding="UTF-8" standalone="yes"?>
<Relationships xmlns="http://schemas.openxmlformats.org/package/2006/relationships"><Relationship Id="rId4" Type="http://schemas.openxmlformats.org/officeDocument/2006/relationships/notesSlide" Target="../notesSlides/notesSlide46.xml"/><Relationship Id="rId3" Type="http://schemas.openxmlformats.org/officeDocument/2006/relationships/slideLayout" Target="../slideLayouts/slideLayout123.xml"/><Relationship Id="rId2" Type="http://schemas.openxmlformats.org/officeDocument/2006/relationships/tags" Target="../tags/tag14.xml"/><Relationship Id="rId1" Type="http://schemas.openxmlformats.org/officeDocument/2006/relationships/image" Target="../media/image8.png"/></Relationships>
</file>

<file path=ppt/slides/_rels/slide47.xml.rels><?xml version="1.0" encoding="UTF-8" standalone="yes"?>
<Relationships xmlns="http://schemas.openxmlformats.org/package/2006/relationships"><Relationship Id="rId5" Type="http://schemas.openxmlformats.org/officeDocument/2006/relationships/notesSlide" Target="../notesSlides/notesSlide47.xml"/><Relationship Id="rId4" Type="http://schemas.openxmlformats.org/officeDocument/2006/relationships/slideLayout" Target="../slideLayouts/slideLayout123.xml"/><Relationship Id="rId3" Type="http://schemas.openxmlformats.org/officeDocument/2006/relationships/tags" Target="../tags/tag15.xml"/><Relationship Id="rId2" Type="http://schemas.openxmlformats.org/officeDocument/2006/relationships/image" Target="../media/image10.png"/><Relationship Id="rId1" Type="http://schemas.openxmlformats.org/officeDocument/2006/relationships/image" Target="../media/image9.png"/></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123.xml"/><Relationship Id="rId1" Type="http://schemas.openxmlformats.org/officeDocument/2006/relationships/tags" Target="../tags/tag1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0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108.xml"/><Relationship Id="rId1" Type="http://schemas.openxmlformats.org/officeDocument/2006/relationships/image" Target="../media/image2.png"/></Relationships>
</file>

<file path=ppt/slides/_rels/slide51.xml.rels><?xml version="1.0" encoding="UTF-8" standalone="yes"?>
<Relationships xmlns="http://schemas.openxmlformats.org/package/2006/relationships"><Relationship Id="rId5" Type="http://schemas.openxmlformats.org/officeDocument/2006/relationships/notesSlide" Target="../notesSlides/notesSlide51.xml"/><Relationship Id="rId4" Type="http://schemas.openxmlformats.org/officeDocument/2006/relationships/slideLayout" Target="../slideLayouts/slideLayout109.xml"/><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tags" Target="../tags/tag17.xml"/></Relationships>
</file>

<file path=ppt/slides/_rels/slide52.xml.rels><?xml version="1.0" encoding="UTF-8" standalone="yes"?>
<Relationships xmlns="http://schemas.openxmlformats.org/package/2006/relationships"><Relationship Id="rId4" Type="http://schemas.openxmlformats.org/officeDocument/2006/relationships/notesSlide" Target="../notesSlides/notesSlide52.xml"/><Relationship Id="rId3" Type="http://schemas.openxmlformats.org/officeDocument/2006/relationships/slideLayout" Target="../slideLayouts/slideLayout110.xml"/><Relationship Id="rId2" Type="http://schemas.openxmlformats.org/officeDocument/2006/relationships/image" Target="../media/image14.png"/><Relationship Id="rId1" Type="http://schemas.openxmlformats.org/officeDocument/2006/relationships/image" Target="../media/image13.png"/></Relationships>
</file>

<file path=ppt/slides/_rels/slide53.xml.rels><?xml version="1.0" encoding="UTF-8" standalone="yes"?>
<Relationships xmlns="http://schemas.openxmlformats.org/package/2006/relationships"><Relationship Id="rId5" Type="http://schemas.openxmlformats.org/officeDocument/2006/relationships/notesSlide" Target="../notesSlides/notesSlide53.xml"/><Relationship Id="rId4" Type="http://schemas.openxmlformats.org/officeDocument/2006/relationships/slideLayout" Target="../slideLayouts/slideLayout123.xml"/><Relationship Id="rId3" Type="http://schemas.openxmlformats.org/officeDocument/2006/relationships/tags" Target="../tags/tag18.xml"/><Relationship Id="rId2" Type="http://schemas.openxmlformats.org/officeDocument/2006/relationships/image" Target="../media/image16.png"/><Relationship Id="rId1" Type="http://schemas.openxmlformats.org/officeDocument/2006/relationships/image" Target="../media/image15.png"/></Relationships>
</file>

<file path=ppt/slides/_rels/slide54.xml.rels><?xml version="1.0" encoding="UTF-8" standalone="yes"?>
<Relationships xmlns="http://schemas.openxmlformats.org/package/2006/relationships"><Relationship Id="rId4" Type="http://schemas.openxmlformats.org/officeDocument/2006/relationships/notesSlide" Target="../notesSlides/notesSlide54.xml"/><Relationship Id="rId3" Type="http://schemas.openxmlformats.org/officeDocument/2006/relationships/slideLayout" Target="../slideLayouts/slideLayout111.xml"/><Relationship Id="rId2" Type="http://schemas.openxmlformats.org/officeDocument/2006/relationships/tags" Target="../tags/tag19.xml"/><Relationship Id="rId1" Type="http://schemas.openxmlformats.org/officeDocument/2006/relationships/image" Target="../media/image15.png"/></Relationships>
</file>

<file path=ppt/slides/_rels/slide55.xml.rels><?xml version="1.0" encoding="UTF-8" standalone="yes"?>
<Relationships xmlns="http://schemas.openxmlformats.org/package/2006/relationships"><Relationship Id="rId4" Type="http://schemas.openxmlformats.org/officeDocument/2006/relationships/notesSlide" Target="../notesSlides/notesSlide55.xml"/><Relationship Id="rId3" Type="http://schemas.openxmlformats.org/officeDocument/2006/relationships/slideLayout" Target="../slideLayouts/slideLayout112.xml"/><Relationship Id="rId2" Type="http://schemas.openxmlformats.org/officeDocument/2006/relationships/image" Target="../media/image17.png"/><Relationship Id="rId1" Type="http://schemas.openxmlformats.org/officeDocument/2006/relationships/tags" Target="../tags/tag20.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113.xml"/><Relationship Id="rId1" Type="http://schemas.openxmlformats.org/officeDocument/2006/relationships/tags" Target="../tags/tag21.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114.xml"/><Relationship Id="rId1" Type="http://schemas.openxmlformats.org/officeDocument/2006/relationships/tags" Target="../tags/tag22.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115.xml"/><Relationship Id="rId1" Type="http://schemas.openxmlformats.org/officeDocument/2006/relationships/tags" Target="../tags/tag23.xml"/></Relationships>
</file>

<file path=ppt/slides/_rels/slide59.xml.rels><?xml version="1.0" encoding="UTF-8" standalone="yes"?>
<Relationships xmlns="http://schemas.openxmlformats.org/package/2006/relationships"><Relationship Id="rId4" Type="http://schemas.openxmlformats.org/officeDocument/2006/relationships/notesSlide" Target="../notesSlides/notesSlide59.xml"/><Relationship Id="rId3" Type="http://schemas.openxmlformats.org/officeDocument/2006/relationships/slideLayout" Target="../slideLayouts/slideLayout116.xml"/><Relationship Id="rId2" Type="http://schemas.openxmlformats.org/officeDocument/2006/relationships/image" Target="../media/image18.png"/><Relationship Id="rId1" Type="http://schemas.openxmlformats.org/officeDocument/2006/relationships/tags" Target="../tags/tag2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8.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60.xml"/><Relationship Id="rId2" Type="http://schemas.openxmlformats.org/officeDocument/2006/relationships/slideLayout" Target="../slideLayouts/slideLayout117.xml"/><Relationship Id="rId1" Type="http://schemas.openxmlformats.org/officeDocument/2006/relationships/tags" Target="../tags/tag25.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61.xml"/><Relationship Id="rId2" Type="http://schemas.openxmlformats.org/officeDocument/2006/relationships/slideLayout" Target="../slideLayouts/slideLayout118.xml"/><Relationship Id="rId1" Type="http://schemas.openxmlformats.org/officeDocument/2006/relationships/tags" Target="../tags/tag26.xml"/></Relationships>
</file>

<file path=ppt/slides/_rels/slide62.xml.rels><?xml version="1.0" encoding="UTF-8" standalone="yes"?>
<Relationships xmlns="http://schemas.openxmlformats.org/package/2006/relationships"><Relationship Id="rId5" Type="http://schemas.openxmlformats.org/officeDocument/2006/relationships/notesSlide" Target="../notesSlides/notesSlide62.xml"/><Relationship Id="rId4" Type="http://schemas.openxmlformats.org/officeDocument/2006/relationships/slideLayout" Target="../slideLayouts/slideLayout119.xml"/><Relationship Id="rId3" Type="http://schemas.openxmlformats.org/officeDocument/2006/relationships/image" Target="../media/image14.png"/><Relationship Id="rId2" Type="http://schemas.openxmlformats.org/officeDocument/2006/relationships/image" Target="../media/image11.png"/><Relationship Id="rId1" Type="http://schemas.openxmlformats.org/officeDocument/2006/relationships/tags" Target="../tags/tag27.xml"/></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63.xml"/><Relationship Id="rId2" Type="http://schemas.openxmlformats.org/officeDocument/2006/relationships/slideLayout" Target="../slideLayouts/slideLayout120.xml"/><Relationship Id="rId1" Type="http://schemas.openxmlformats.org/officeDocument/2006/relationships/tags" Target="../tags/tag28.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21.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49.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18"/>
          <p:cNvSpPr txBox="1"/>
          <p:nvPr/>
        </p:nvSpPr>
        <p:spPr>
          <a:xfrm>
            <a:off x="1774726" y="2421682"/>
            <a:ext cx="9359676" cy="1015663"/>
          </a:xfrm>
          <a:prstGeom prst="rect">
            <a:avLst/>
          </a:prstGeom>
          <a:noFill/>
        </p:spPr>
        <p:txBody>
          <a:bodyPr wrap="square" rtlCol="0">
            <a:spAutoFit/>
          </a:bodyPr>
          <a:lstStyle/>
          <a:p>
            <a:r>
              <a:rPr lang="zh-CN" altLang="en-US" sz="60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sym typeface="思源黑体 CN Medium" panose="020B0600000000000000" pitchFamily="34" charset="-122"/>
              </a:rPr>
              <a:t>第</a:t>
            </a:r>
            <a:r>
              <a:rPr lang="en-US" altLang="zh-CN" sz="60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sym typeface="思源黑体 CN Medium" panose="020B0600000000000000" pitchFamily="34" charset="-122"/>
              </a:rPr>
              <a:t>6</a:t>
            </a:r>
            <a:r>
              <a:rPr lang="zh-CN" altLang="en-US" sz="60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sym typeface="思源黑体 CN Medium" panose="020B0600000000000000" pitchFamily="34" charset="-122"/>
              </a:rPr>
              <a:t>章  </a:t>
            </a:r>
            <a:r>
              <a:rPr lang="en-US" altLang="zh-CN" sz="60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sym typeface="思源黑体 CN Medium" panose="020B0600000000000000" pitchFamily="34" charset="-122"/>
              </a:rPr>
              <a:t>HTML5</a:t>
            </a:r>
            <a:r>
              <a:rPr lang="zh-CN" altLang="en-US" sz="60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sym typeface="思源黑体 CN Medium" panose="020B0600000000000000" pitchFamily="34" charset="-122"/>
              </a:rPr>
              <a:t>视频和音频</a:t>
            </a:r>
            <a:endParaRPr lang="en-US" altLang="zh-CN" sz="60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sym typeface="思源黑体 CN Medium" panose="020B0600000000000000"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970118" y="3014256"/>
            <a:ext cx="6733001" cy="830997"/>
          </a:xfrm>
          <a:prstGeom prst="rect">
            <a:avLst/>
          </a:prstGeom>
          <a:noFill/>
        </p:spPr>
        <p:txBody>
          <a:bodyPr wrap="square" lIns="91443" tIns="45720" rIns="91443" bIns="45720" rtlCol="0">
            <a:spAutoFit/>
          </a:bodyPr>
          <a:lstStyle/>
          <a:p>
            <a:r>
              <a:rPr lang="zh-CN" altLang="en-US" sz="4800" b="1" dirty="0">
                <a:solidFill>
                  <a:srgbClr val="595959"/>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视频的基本使用</a:t>
            </a:r>
            <a:endParaRPr lang="zh-CN" altLang="en-US" sz="4800" b="1" dirty="0">
              <a:solidFill>
                <a:srgbClr val="595959"/>
              </a:solidFill>
              <a:latin typeface="微软雅黑" panose="020B0503020204020204" pitchFamily="34" charset="-122"/>
              <a:ea typeface="微软雅黑" panose="020B0503020204020204" pitchFamily="34" charset="-122"/>
              <a:cs typeface="+mn-ea"/>
              <a:sym typeface="Source Han Sans K Bold" panose="020B0800000000000000" pitchFamily="34" charset="-128"/>
            </a:endParaRPr>
          </a:p>
        </p:txBody>
      </p:sp>
      <p:sp>
        <p:nvSpPr>
          <p:cNvPr id="2" name="TextBox 48"/>
          <p:cNvSpPr txBox="1"/>
          <p:nvPr/>
        </p:nvSpPr>
        <p:spPr>
          <a:xfrm>
            <a:off x="1626870" y="2809240"/>
            <a:ext cx="1734820" cy="1106805"/>
          </a:xfrm>
          <a:prstGeom prst="rect">
            <a:avLst/>
          </a:prstGeom>
          <a:noFill/>
        </p:spPr>
        <p:txBody>
          <a:bodyPr wrap="square" lIns="91443" tIns="45720" rIns="91443" bIns="45720" rtlCol="0">
            <a:spAutoFit/>
          </a:bodyPr>
          <a:lstStyle/>
          <a:p>
            <a:r>
              <a:rPr lang="en-US" altLang="en-GB" sz="6600" b="1" dirty="0">
                <a:solidFill>
                  <a:srgbClr val="FAFAFA"/>
                </a:solidFill>
                <a:latin typeface="微软雅黑" panose="020B0503020204020204" pitchFamily="34" charset="-122"/>
                <a:ea typeface="微软雅黑" panose="020B0503020204020204" pitchFamily="34" charset="-122"/>
                <a:cs typeface="+mn-ea"/>
                <a:sym typeface="+mn-lt"/>
              </a:rPr>
              <a:t>6.3</a:t>
            </a:r>
            <a:endParaRPr lang="en-US" altLang="en-GB" sz="6600" b="1" dirty="0">
              <a:solidFill>
                <a:srgbClr val="FAFAFA"/>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1"/>
          <a:stretch>
            <a:fillRect/>
          </a:stretch>
        </p:blipFill>
        <p:spPr>
          <a:xfrm>
            <a:off x="944880" y="2215515"/>
            <a:ext cx="2797810" cy="3898265"/>
          </a:xfrm>
          <a:prstGeom prst="rect">
            <a:avLst/>
          </a:prstGeom>
        </p:spPr>
      </p:pic>
      <p:sp>
        <p:nvSpPr>
          <p:cNvPr id="7" name="椭圆形标注 12"/>
          <p:cNvSpPr/>
          <p:nvPr/>
        </p:nvSpPr>
        <p:spPr>
          <a:xfrm>
            <a:off x="2968625" y="1560195"/>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endParaRPr lang="en-US" altLang="zh-CN"/>
          </a:p>
        </p:txBody>
      </p:sp>
      <p:sp>
        <p:nvSpPr>
          <p:cNvPr id="9" name="TextBox 35"/>
          <p:cNvSpPr txBox="1">
            <a:spLocks noChangeArrowheads="1"/>
          </p:cNvSpPr>
          <p:nvPr/>
        </p:nvSpPr>
        <p:spPr bwMode="auto">
          <a:xfrm>
            <a:off x="3247390" y="1638300"/>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endParaRPr lang="zh-CN" altLang="en-US" dirty="0">
              <a:solidFill>
                <a:srgbClr val="595959"/>
              </a:solidFill>
              <a:latin typeface="微软雅黑" panose="020B0503020204020204" pitchFamily="34" charset="-122"/>
              <a:ea typeface="微软雅黑" panose="020B0503020204020204" pitchFamily="34" charset="-122"/>
            </a:endParaRPr>
          </a:p>
        </p:txBody>
      </p:sp>
      <p:sp>
        <p:nvSpPr>
          <p:cNvPr id="12" name="TextBox 35"/>
          <p:cNvSpPr txBox="1">
            <a:spLocks noChangeArrowheads="1"/>
          </p:cNvSpPr>
          <p:nvPr/>
        </p:nvSpPr>
        <p:spPr bwMode="auto">
          <a:xfrm>
            <a:off x="5815965" y="3576722"/>
            <a:ext cx="4983480" cy="1165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a:solidFill>
                  <a:srgbClr val="595959"/>
                </a:solidFill>
                <a:latin typeface="微软雅黑" panose="020B0503020204020204" pitchFamily="34" charset="-122"/>
                <a:ea typeface="微软雅黑" panose="020B0503020204020204" pitchFamily="34" charset="-122"/>
              </a:rPr>
              <a:t>掌握</a:t>
            </a:r>
            <a:r>
              <a:rPr lang="zh-CN" altLang="en-US" dirty="0">
                <a:solidFill>
                  <a:srgbClr val="1369B2"/>
                </a:solidFill>
                <a:latin typeface="微软雅黑" panose="020B0503020204020204" pitchFamily="34" charset="-122"/>
                <a:ea typeface="微软雅黑" panose="020B0503020204020204" pitchFamily="34" charset="-122"/>
              </a:rPr>
              <a:t>在</a:t>
            </a:r>
            <a:r>
              <a:rPr lang="en-US" altLang="zh-CN" dirty="0">
                <a:solidFill>
                  <a:srgbClr val="1369B2"/>
                </a:solidFill>
                <a:latin typeface="微软雅黑" panose="020B0503020204020204" pitchFamily="34" charset="-122"/>
                <a:ea typeface="微软雅黑" panose="020B0503020204020204" pitchFamily="34" charset="-122"/>
              </a:rPr>
              <a:t>HTML5</a:t>
            </a:r>
            <a:r>
              <a:rPr lang="zh-CN" altLang="en-US" dirty="0">
                <a:solidFill>
                  <a:srgbClr val="1369B2"/>
                </a:solidFill>
                <a:latin typeface="微软雅黑" panose="020B0503020204020204" pitchFamily="34" charset="-122"/>
                <a:ea typeface="微软雅黑" panose="020B0503020204020204" pitchFamily="34" charset="-122"/>
              </a:rPr>
              <a:t>中嵌入视频</a:t>
            </a:r>
            <a:r>
              <a:rPr lang="zh-CN" altLang="en-US" dirty="0">
                <a:solidFill>
                  <a:srgbClr val="595959"/>
                </a:solidFill>
                <a:latin typeface="微软雅黑" panose="020B0503020204020204" pitchFamily="34" charset="-122"/>
                <a:ea typeface="微软雅黑" panose="020B0503020204020204" pitchFamily="34" charset="-122"/>
              </a:rPr>
              <a:t>，能够利用</a:t>
            </a:r>
            <a:r>
              <a:rPr lang="en-US" altLang="zh-CN" dirty="0">
                <a:solidFill>
                  <a:srgbClr val="595959"/>
                </a:solidFill>
                <a:latin typeface="微软雅黑" panose="020B0503020204020204" pitchFamily="34" charset="-122"/>
                <a:ea typeface="微软雅黑" panose="020B0503020204020204" pitchFamily="34" charset="-122"/>
              </a:rPr>
              <a:t>&lt;video&gt;</a:t>
            </a:r>
            <a:r>
              <a:rPr lang="zh-CN" altLang="en-US" dirty="0">
                <a:solidFill>
                  <a:srgbClr val="595959"/>
                </a:solidFill>
                <a:latin typeface="微软雅黑" panose="020B0503020204020204" pitchFamily="34" charset="-122"/>
                <a:ea typeface="微软雅黑" panose="020B0503020204020204" pitchFamily="34" charset="-122"/>
              </a:rPr>
              <a:t>标签定义视频文件</a:t>
            </a:r>
            <a:endParaRPr lang="zh-CN" altLang="en-US" dirty="0">
              <a:solidFill>
                <a:srgbClr val="1369B2"/>
              </a:solidFill>
              <a:latin typeface="微软雅黑" panose="020B0503020204020204" pitchFamily="34" charset="-122"/>
              <a:ea typeface="微软雅黑" panose="020B0503020204020204" pitchFamily="34" charset="-122"/>
            </a:endParaRPr>
          </a:p>
        </p:txBody>
      </p:sp>
      <p:grpSp>
        <p:nvGrpSpPr>
          <p:cNvPr id="14" name="组合 13"/>
          <p:cNvGrpSpPr/>
          <p:nvPr/>
        </p:nvGrpSpPr>
        <p:grpSpPr>
          <a:xfrm>
            <a:off x="5379720" y="3816752"/>
            <a:ext cx="405130" cy="405130"/>
            <a:chOff x="8881" y="4685"/>
            <a:chExt cx="638" cy="638"/>
          </a:xfrm>
        </p:grpSpPr>
        <p:sp>
          <p:nvSpPr>
            <p:cNvPr id="15" name="椭圆 14"/>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Title 1"/>
          <p:cNvSpPr txBox="1"/>
          <p:nvPr/>
        </p:nvSpPr>
        <p:spPr>
          <a:xfrm>
            <a:off x="1143691" y="98454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6.3.1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在</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HTML5</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中嵌入视频</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5"/>
          <p:cNvSpPr txBox="1">
            <a:spLocks noChangeArrowheads="1"/>
          </p:cNvSpPr>
          <p:nvPr/>
        </p:nvSpPr>
        <p:spPr bwMode="auto">
          <a:xfrm>
            <a:off x="2782838" y="1917120"/>
            <a:ext cx="8352928" cy="3216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在网页中使用</a:t>
            </a:r>
            <a:r>
              <a:rPr lang="en-US" altLang="zh-CN" sz="2000" dirty="0">
                <a:solidFill>
                  <a:srgbClr val="1369B2"/>
                </a:solidFill>
                <a:latin typeface="微软雅黑" panose="020B0503020204020204" pitchFamily="34" charset="-122"/>
                <a:ea typeface="微软雅黑" panose="020B0503020204020204" pitchFamily="34" charset="-122"/>
              </a:rPr>
              <a:t>&lt;</a:t>
            </a:r>
            <a:r>
              <a:rPr lang="en-US" altLang="zh-CN" sz="2000" dirty="0" err="1">
                <a:solidFill>
                  <a:srgbClr val="1369B2"/>
                </a:solidFill>
                <a:latin typeface="微软雅黑" panose="020B0503020204020204" pitchFamily="34" charset="-122"/>
                <a:ea typeface="微软雅黑" panose="020B0503020204020204" pitchFamily="34" charset="-122"/>
              </a:rPr>
              <a:t>img</a:t>
            </a:r>
            <a:r>
              <a:rPr lang="en-US" altLang="zh-CN" sz="2000" dirty="0">
                <a:solidFill>
                  <a:srgbClr val="1369B2"/>
                </a:solidFill>
                <a:latin typeface="微软雅黑" panose="020B0503020204020204" pitchFamily="34" charset="-122"/>
                <a:ea typeface="微软雅黑" panose="020B0503020204020204" pitchFamily="34" charset="-122"/>
              </a:rPr>
              <a:t>&gt;</a:t>
            </a:r>
            <a:r>
              <a:rPr lang="zh-CN" altLang="en-US" sz="2000" dirty="0">
                <a:solidFill>
                  <a:srgbClr val="1369B2"/>
                </a:solidFill>
                <a:latin typeface="微软雅黑" panose="020B0503020204020204" pitchFamily="34" charset="-122"/>
                <a:ea typeface="微软雅黑" panose="020B0503020204020204" pitchFamily="34" charset="-122"/>
              </a:rPr>
              <a:t>标签</a:t>
            </a:r>
            <a:r>
              <a:rPr lang="zh-CN" altLang="en-US" sz="2000" dirty="0">
                <a:solidFill>
                  <a:srgbClr val="595959"/>
                </a:solidFill>
                <a:latin typeface="微软雅黑" panose="020B0503020204020204" pitchFamily="34" charset="-122"/>
                <a:ea typeface="微软雅黑" panose="020B0503020204020204" pitchFamily="34" charset="-122"/>
              </a:rPr>
              <a:t>时常常会涉及到</a:t>
            </a:r>
            <a:r>
              <a:rPr lang="zh-CN" altLang="en-US" sz="2000" dirty="0">
                <a:solidFill>
                  <a:srgbClr val="1369B2"/>
                </a:solidFill>
                <a:latin typeface="微软雅黑" panose="020B0503020204020204" pitchFamily="34" charset="-122"/>
                <a:ea typeface="微软雅黑" panose="020B0503020204020204" pitchFamily="34" charset="-122"/>
              </a:rPr>
              <a:t>图片格式</a:t>
            </a:r>
            <a:r>
              <a:rPr lang="zh-CN" altLang="en-US" sz="2000" dirty="0">
                <a:solidFill>
                  <a:srgbClr val="595959"/>
                </a:solidFill>
                <a:latin typeface="微软雅黑" panose="020B0503020204020204" pitchFamily="34" charset="-122"/>
                <a:ea typeface="微软雅黑" panose="020B0503020204020204" pitchFamily="34" charset="-122"/>
              </a:rPr>
              <a:t>的问题，如</a:t>
            </a:r>
            <a:r>
              <a:rPr lang="en-US" altLang="zh-CN" sz="2000" dirty="0" err="1">
                <a:solidFill>
                  <a:srgbClr val="595959"/>
                </a:solidFill>
                <a:latin typeface="微软雅黑" panose="020B0503020204020204" pitchFamily="34" charset="-122"/>
                <a:ea typeface="微软雅黑" panose="020B0503020204020204" pitchFamily="34" charset="-122"/>
              </a:rPr>
              <a:t>png</a:t>
            </a:r>
            <a:r>
              <a:rPr lang="zh-CN" altLang="en-US" sz="2000" dirty="0">
                <a:solidFill>
                  <a:srgbClr val="595959"/>
                </a:solidFill>
                <a:latin typeface="微软雅黑" panose="020B0503020204020204" pitchFamily="34" charset="-122"/>
                <a:ea typeface="微软雅黑" panose="020B0503020204020204" pitchFamily="34" charset="-122"/>
              </a:rPr>
              <a:t>、</a:t>
            </a:r>
            <a:r>
              <a:rPr lang="en-US" altLang="zh-CN" sz="2000" dirty="0">
                <a:solidFill>
                  <a:srgbClr val="595959"/>
                </a:solidFill>
                <a:latin typeface="微软雅黑" panose="020B0503020204020204" pitchFamily="34" charset="-122"/>
                <a:ea typeface="微软雅黑" panose="020B0503020204020204" pitchFamily="34" charset="-122"/>
              </a:rPr>
              <a:t>gif</a:t>
            </a:r>
            <a:r>
              <a:rPr lang="zh-CN" altLang="en-US" sz="2000" dirty="0">
                <a:solidFill>
                  <a:srgbClr val="595959"/>
                </a:solidFill>
                <a:latin typeface="微软雅黑" panose="020B0503020204020204" pitchFamily="34" charset="-122"/>
                <a:ea typeface="微软雅黑" panose="020B0503020204020204" pitchFamily="34" charset="-122"/>
              </a:rPr>
              <a:t>等。那么如何处理</a:t>
            </a:r>
            <a:r>
              <a:rPr lang="en-US" altLang="zh-CN" sz="2000" dirty="0">
                <a:solidFill>
                  <a:srgbClr val="595959"/>
                </a:solidFill>
                <a:latin typeface="微软雅黑" panose="020B0503020204020204" pitchFamily="34" charset="-122"/>
                <a:ea typeface="微软雅黑" panose="020B0503020204020204" pitchFamily="34" charset="-122"/>
              </a:rPr>
              <a:t>HTML5</a:t>
            </a:r>
            <a:r>
              <a:rPr lang="zh-CN" altLang="en-US" sz="2000" dirty="0">
                <a:solidFill>
                  <a:srgbClr val="595959"/>
                </a:solidFill>
                <a:latin typeface="微软雅黑" panose="020B0503020204020204" pitchFamily="34" charset="-122"/>
                <a:ea typeface="微软雅黑" panose="020B0503020204020204" pitchFamily="34" charset="-122"/>
              </a:rPr>
              <a:t>和浏览器中视频文件格式呢？</a:t>
            </a:r>
            <a:endParaRPr lang="en-US" altLang="zh-CN" sz="2000" dirty="0">
              <a:solidFill>
                <a:srgbClr val="595959"/>
              </a:solidFill>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l"/>
            </a:pPr>
            <a:r>
              <a:rPr lang="en-US" altLang="zh-CN" sz="1800" dirty="0">
                <a:solidFill>
                  <a:srgbClr val="595959"/>
                </a:solidFill>
                <a:latin typeface="微软雅黑" panose="020B0503020204020204" pitchFamily="34" charset="-122"/>
                <a:ea typeface="微软雅黑" panose="020B0503020204020204" pitchFamily="34" charset="-122"/>
              </a:rPr>
              <a:t>HTML5</a:t>
            </a:r>
            <a:r>
              <a:rPr lang="zh-CN" altLang="en-US" sz="1800" dirty="0">
                <a:solidFill>
                  <a:srgbClr val="595959"/>
                </a:solidFill>
                <a:latin typeface="微软雅黑" panose="020B0503020204020204" pitchFamily="34" charset="-122"/>
                <a:ea typeface="微软雅黑" panose="020B0503020204020204" pitchFamily="34" charset="-122"/>
              </a:rPr>
              <a:t>和浏览器对视频文件格式要求很</a:t>
            </a:r>
            <a:r>
              <a:rPr lang="zh-CN" altLang="en-US" sz="1800" dirty="0">
                <a:solidFill>
                  <a:srgbClr val="1369B2"/>
                </a:solidFill>
                <a:latin typeface="微软雅黑" panose="020B0503020204020204" pitchFamily="34" charset="-122"/>
                <a:ea typeface="微软雅黑" panose="020B0503020204020204" pitchFamily="34" charset="-122"/>
              </a:rPr>
              <a:t>严格</a:t>
            </a:r>
            <a:r>
              <a:rPr lang="zh-CN" altLang="en-US" sz="1800" dirty="0">
                <a:solidFill>
                  <a:srgbClr val="595959"/>
                </a:solidFill>
                <a:latin typeface="微软雅黑" panose="020B0503020204020204" pitchFamily="34" charset="-122"/>
                <a:ea typeface="微软雅黑" panose="020B0503020204020204" pitchFamily="34" charset="-122"/>
              </a:rPr>
              <a:t>，仅有少数几种视频格式的文件能够同时满足</a:t>
            </a:r>
            <a:r>
              <a:rPr lang="en-US" altLang="zh-CN" sz="1800" dirty="0">
                <a:solidFill>
                  <a:srgbClr val="595959"/>
                </a:solidFill>
                <a:latin typeface="微软雅黑" panose="020B0503020204020204" pitchFamily="34" charset="-122"/>
                <a:ea typeface="微软雅黑" panose="020B0503020204020204" pitchFamily="34" charset="-122"/>
              </a:rPr>
              <a:t>HTML5</a:t>
            </a:r>
            <a:r>
              <a:rPr lang="zh-CN" altLang="en-US" sz="1800" dirty="0">
                <a:solidFill>
                  <a:srgbClr val="595959"/>
                </a:solidFill>
                <a:latin typeface="微软雅黑" panose="020B0503020204020204" pitchFamily="34" charset="-122"/>
                <a:ea typeface="微软雅黑" panose="020B0503020204020204" pitchFamily="34" charset="-122"/>
              </a:rPr>
              <a:t>和浏览器的需求。</a:t>
            </a:r>
            <a:endParaRPr lang="en-US" altLang="zh-CN" sz="1800" dirty="0">
              <a:solidFill>
                <a:srgbClr val="595959"/>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l"/>
            </a:pPr>
            <a:r>
              <a:rPr lang="zh-CN" altLang="en-US" sz="1800" dirty="0">
                <a:solidFill>
                  <a:srgbClr val="595959"/>
                </a:solidFill>
                <a:latin typeface="微软雅黑" panose="020B0503020204020204" pitchFamily="34" charset="-122"/>
                <a:ea typeface="微软雅黑" panose="020B0503020204020204" pitchFamily="34" charset="-122"/>
              </a:rPr>
              <a:t>因此，要想在网页中</a:t>
            </a:r>
            <a:r>
              <a:rPr lang="zh-CN" altLang="en-US" sz="1800" dirty="0">
                <a:solidFill>
                  <a:srgbClr val="1369B2"/>
                </a:solidFill>
                <a:latin typeface="微软雅黑" panose="020B0503020204020204" pitchFamily="34" charset="-122"/>
                <a:ea typeface="微软雅黑" panose="020B0503020204020204" pitchFamily="34" charset="-122"/>
              </a:rPr>
              <a:t>嵌入视频文件</a:t>
            </a:r>
            <a:r>
              <a:rPr lang="zh-CN" altLang="en-US" sz="1800" dirty="0">
                <a:solidFill>
                  <a:srgbClr val="595959"/>
                </a:solidFill>
                <a:latin typeface="微软雅黑" panose="020B0503020204020204" pitchFamily="34" charset="-122"/>
                <a:ea typeface="微软雅黑" panose="020B0503020204020204" pitchFamily="34" charset="-122"/>
              </a:rPr>
              <a:t>，首先要选择正确的视频文件格式。</a:t>
            </a:r>
            <a:endParaRPr lang="en-US" altLang="zh-CN" sz="1800" dirty="0">
              <a:solidFill>
                <a:srgbClr val="595959"/>
              </a:solidFill>
              <a:latin typeface="微软雅黑" panose="020B0503020204020204" pitchFamily="34" charset="-122"/>
              <a:ea typeface="微软雅黑" panose="020B0503020204020204" pitchFamily="34" charset="-122"/>
            </a:endParaRPr>
          </a:p>
          <a:p>
            <a:pPr>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本节将对</a:t>
            </a:r>
            <a:r>
              <a:rPr lang="en-US" altLang="zh-CN" sz="2000" dirty="0">
                <a:solidFill>
                  <a:srgbClr val="595959"/>
                </a:solidFill>
                <a:latin typeface="微软雅黑" panose="020B0503020204020204" pitchFamily="34" charset="-122"/>
                <a:ea typeface="微软雅黑" panose="020B0503020204020204" pitchFamily="34" charset="-122"/>
              </a:rPr>
              <a:t>HTML5</a:t>
            </a:r>
            <a:r>
              <a:rPr lang="zh-CN" altLang="en-US" sz="2000" dirty="0">
                <a:solidFill>
                  <a:srgbClr val="595959"/>
                </a:solidFill>
                <a:latin typeface="微软雅黑" panose="020B0503020204020204" pitchFamily="34" charset="-122"/>
                <a:ea typeface="微软雅黑" panose="020B0503020204020204" pitchFamily="34" charset="-122"/>
              </a:rPr>
              <a:t>中视频的</a:t>
            </a:r>
            <a:r>
              <a:rPr lang="zh-CN" altLang="en-US" sz="2000" dirty="0">
                <a:solidFill>
                  <a:srgbClr val="1369B2"/>
                </a:solidFill>
                <a:latin typeface="微软雅黑" panose="020B0503020204020204" pitchFamily="34" charset="-122"/>
                <a:ea typeface="微软雅黑" panose="020B0503020204020204" pitchFamily="34" charset="-122"/>
              </a:rPr>
              <a:t>嵌入方式</a:t>
            </a:r>
            <a:r>
              <a:rPr lang="zh-CN" altLang="en-US" sz="2000" dirty="0">
                <a:solidFill>
                  <a:srgbClr val="595959"/>
                </a:solidFill>
                <a:latin typeface="微软雅黑" panose="020B0503020204020204" pitchFamily="34" charset="-122"/>
                <a:ea typeface="微软雅黑" panose="020B0503020204020204" pitchFamily="34" charset="-122"/>
              </a:rPr>
              <a:t>、</a:t>
            </a:r>
            <a:r>
              <a:rPr lang="zh-CN" altLang="en-US" sz="2000" dirty="0">
                <a:solidFill>
                  <a:srgbClr val="1369B2"/>
                </a:solidFill>
                <a:latin typeface="微软雅黑" panose="020B0503020204020204" pitchFamily="34" charset="-122"/>
                <a:ea typeface="微软雅黑" panose="020B0503020204020204" pitchFamily="34" charset="-122"/>
              </a:rPr>
              <a:t>视频文件格式</a:t>
            </a:r>
            <a:r>
              <a:rPr lang="zh-CN" altLang="en-US" sz="2000" dirty="0">
                <a:solidFill>
                  <a:srgbClr val="595959"/>
                </a:solidFill>
                <a:latin typeface="微软雅黑" panose="020B0503020204020204" pitchFamily="34" charset="-122"/>
                <a:ea typeface="微软雅黑" panose="020B0503020204020204" pitchFamily="34" charset="-122"/>
              </a:rPr>
              <a:t>以及</a:t>
            </a:r>
            <a:r>
              <a:rPr lang="zh-CN" altLang="en-US" sz="2000" dirty="0">
                <a:solidFill>
                  <a:srgbClr val="1369B2"/>
                </a:solidFill>
                <a:latin typeface="微软雅黑" panose="020B0503020204020204" pitchFamily="34" charset="-122"/>
                <a:ea typeface="微软雅黑" panose="020B0503020204020204" pitchFamily="34" charset="-122"/>
              </a:rPr>
              <a:t>浏览器的支持情况</a:t>
            </a:r>
            <a:r>
              <a:rPr lang="zh-CN" altLang="en-US" sz="2000" dirty="0">
                <a:solidFill>
                  <a:srgbClr val="595959"/>
                </a:solidFill>
                <a:latin typeface="微软雅黑" panose="020B0503020204020204" pitchFamily="34" charset="-122"/>
                <a:ea typeface="微软雅黑" panose="020B0503020204020204" pitchFamily="34" charset="-122"/>
              </a:rPr>
              <a:t>进行具体介绍。</a:t>
            </a:r>
            <a:endParaRPr lang="zh-CN" altLang="en-US" sz="2000" dirty="0">
              <a:solidFill>
                <a:srgbClr val="595959"/>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 name="Freeform 118"/>
          <p:cNvSpPr>
            <a:spLocks noEditPoints="1"/>
          </p:cNvSpPr>
          <p:nvPr/>
        </p:nvSpPr>
        <p:spPr bwMode="auto">
          <a:xfrm>
            <a:off x="1558702" y="2565698"/>
            <a:ext cx="989701" cy="733744"/>
          </a:xfrm>
          <a:custGeom>
            <a:avLst/>
            <a:gdLst>
              <a:gd name="T0" fmla="*/ 246 w 694"/>
              <a:gd name="T1" fmla="*/ 424 h 516"/>
              <a:gd name="T2" fmla="*/ 271 w 694"/>
              <a:gd name="T3" fmla="*/ 401 h 516"/>
              <a:gd name="T4" fmla="*/ 263 w 694"/>
              <a:gd name="T5" fmla="*/ 416 h 516"/>
              <a:gd name="T6" fmla="*/ 252 w 694"/>
              <a:gd name="T7" fmla="*/ 434 h 516"/>
              <a:gd name="T8" fmla="*/ 256 w 694"/>
              <a:gd name="T9" fmla="*/ 446 h 516"/>
              <a:gd name="T10" fmla="*/ 272 w 694"/>
              <a:gd name="T11" fmla="*/ 451 h 516"/>
              <a:gd name="T12" fmla="*/ 310 w 694"/>
              <a:gd name="T13" fmla="*/ 443 h 516"/>
              <a:gd name="T14" fmla="*/ 334 w 694"/>
              <a:gd name="T15" fmla="*/ 443 h 516"/>
              <a:gd name="T16" fmla="*/ 360 w 694"/>
              <a:gd name="T17" fmla="*/ 441 h 516"/>
              <a:gd name="T18" fmla="*/ 361 w 694"/>
              <a:gd name="T19" fmla="*/ 451 h 516"/>
              <a:gd name="T20" fmla="*/ 363 w 694"/>
              <a:gd name="T21" fmla="*/ 471 h 516"/>
              <a:gd name="T22" fmla="*/ 372 w 694"/>
              <a:gd name="T23" fmla="*/ 478 h 516"/>
              <a:gd name="T24" fmla="*/ 393 w 694"/>
              <a:gd name="T25" fmla="*/ 473 h 516"/>
              <a:gd name="T26" fmla="*/ 420 w 694"/>
              <a:gd name="T27" fmla="*/ 452 h 516"/>
              <a:gd name="T28" fmla="*/ 386 w 694"/>
              <a:gd name="T29" fmla="*/ 447 h 516"/>
              <a:gd name="T30" fmla="*/ 390 w 694"/>
              <a:gd name="T31" fmla="*/ 433 h 516"/>
              <a:gd name="T32" fmla="*/ 385 w 694"/>
              <a:gd name="T33" fmla="*/ 420 h 516"/>
              <a:gd name="T34" fmla="*/ 371 w 694"/>
              <a:gd name="T35" fmla="*/ 416 h 516"/>
              <a:gd name="T36" fmla="*/ 351 w 694"/>
              <a:gd name="T37" fmla="*/ 421 h 516"/>
              <a:gd name="T38" fmla="*/ 334 w 694"/>
              <a:gd name="T39" fmla="*/ 414 h 516"/>
              <a:gd name="T40" fmla="*/ 295 w 694"/>
              <a:gd name="T41" fmla="*/ 424 h 516"/>
              <a:gd name="T42" fmla="*/ 296 w 694"/>
              <a:gd name="T43" fmla="*/ 410 h 516"/>
              <a:gd name="T44" fmla="*/ 295 w 694"/>
              <a:gd name="T45" fmla="*/ 394 h 516"/>
              <a:gd name="T46" fmla="*/ 277 w 694"/>
              <a:gd name="T47" fmla="*/ 391 h 516"/>
              <a:gd name="T48" fmla="*/ 219 w 694"/>
              <a:gd name="T49" fmla="*/ 423 h 516"/>
              <a:gd name="T50" fmla="*/ 488 w 694"/>
              <a:gd name="T51" fmla="*/ 248 h 516"/>
              <a:gd name="T52" fmla="*/ 484 w 694"/>
              <a:gd name="T53" fmla="*/ 335 h 516"/>
              <a:gd name="T54" fmla="*/ 549 w 694"/>
              <a:gd name="T55" fmla="*/ 329 h 516"/>
              <a:gd name="T56" fmla="*/ 582 w 694"/>
              <a:gd name="T57" fmla="*/ 252 h 516"/>
              <a:gd name="T58" fmla="*/ 466 w 694"/>
              <a:gd name="T59" fmla="*/ 427 h 516"/>
              <a:gd name="T60" fmla="*/ 474 w 694"/>
              <a:gd name="T61" fmla="*/ 379 h 516"/>
              <a:gd name="T62" fmla="*/ 487 w 694"/>
              <a:gd name="T63" fmla="*/ 366 h 516"/>
              <a:gd name="T64" fmla="*/ 500 w 694"/>
              <a:gd name="T65" fmla="*/ 379 h 516"/>
              <a:gd name="T66" fmla="*/ 491 w 694"/>
              <a:gd name="T67" fmla="*/ 392 h 516"/>
              <a:gd name="T68" fmla="*/ 528 w 694"/>
              <a:gd name="T69" fmla="*/ 394 h 516"/>
              <a:gd name="T70" fmla="*/ 641 w 694"/>
              <a:gd name="T71" fmla="*/ 77 h 516"/>
              <a:gd name="T72" fmla="*/ 629 w 694"/>
              <a:gd name="T73" fmla="*/ 146 h 516"/>
              <a:gd name="T74" fmla="*/ 608 w 694"/>
              <a:gd name="T75" fmla="*/ 205 h 516"/>
              <a:gd name="T76" fmla="*/ 620 w 694"/>
              <a:gd name="T77" fmla="*/ 220 h 516"/>
              <a:gd name="T78" fmla="*/ 630 w 694"/>
              <a:gd name="T79" fmla="*/ 201 h 516"/>
              <a:gd name="T80" fmla="*/ 678 w 694"/>
              <a:gd name="T81" fmla="*/ 90 h 516"/>
              <a:gd name="T82" fmla="*/ 645 w 694"/>
              <a:gd name="T83" fmla="*/ 43 h 516"/>
              <a:gd name="T84" fmla="*/ 635 w 694"/>
              <a:gd name="T85" fmla="*/ 9 h 516"/>
              <a:gd name="T86" fmla="*/ 613 w 694"/>
              <a:gd name="T87" fmla="*/ 0 h 516"/>
              <a:gd name="T88" fmla="*/ 583 w 694"/>
              <a:gd name="T89" fmla="*/ 18 h 516"/>
              <a:gd name="T90" fmla="*/ 555 w 694"/>
              <a:gd name="T91" fmla="*/ 65 h 516"/>
              <a:gd name="T92" fmla="*/ 501 w 694"/>
              <a:gd name="T93" fmla="*/ 209 h 516"/>
              <a:gd name="T94" fmla="*/ 626 w 694"/>
              <a:gd name="T95" fmla="*/ 130 h 516"/>
              <a:gd name="T96" fmla="*/ 88 w 694"/>
              <a:gd name="T97" fmla="*/ 204 h 516"/>
              <a:gd name="T98" fmla="*/ 88 w 694"/>
              <a:gd name="T99" fmla="*/ 251 h 516"/>
              <a:gd name="T100" fmla="*/ 88 w 694"/>
              <a:gd name="T101" fmla="*/ 251 h 516"/>
              <a:gd name="T102" fmla="*/ 265 w 694"/>
              <a:gd name="T103" fmla="*/ 324 h 516"/>
              <a:gd name="T104" fmla="*/ 494 w 694"/>
              <a:gd name="T105" fmla="*/ 129 h 516"/>
              <a:gd name="T106" fmla="*/ 584 w 694"/>
              <a:gd name="T107" fmla="*/ 482 h 516"/>
              <a:gd name="T108" fmla="*/ 600 w 694"/>
              <a:gd name="T109" fmla="*/ 304 h 516"/>
              <a:gd name="T110" fmla="*/ 617 w 694"/>
              <a:gd name="T111" fmla="*/ 264 h 516"/>
              <a:gd name="T112" fmla="*/ 620 w 694"/>
              <a:gd name="T113" fmla="*/ 516 h 516"/>
              <a:gd name="T114" fmla="*/ 0 w 694"/>
              <a:gd name="T115" fmla="*/ 500 h 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94" h="516">
                <a:moveTo>
                  <a:pt x="204" y="433"/>
                </a:moveTo>
                <a:lnTo>
                  <a:pt x="218" y="451"/>
                </a:lnTo>
                <a:lnTo>
                  <a:pt x="228" y="443"/>
                </a:lnTo>
                <a:lnTo>
                  <a:pt x="246" y="424"/>
                </a:lnTo>
                <a:lnTo>
                  <a:pt x="257" y="413"/>
                </a:lnTo>
                <a:lnTo>
                  <a:pt x="265" y="406"/>
                </a:lnTo>
                <a:lnTo>
                  <a:pt x="269" y="404"/>
                </a:lnTo>
                <a:lnTo>
                  <a:pt x="271" y="401"/>
                </a:lnTo>
                <a:lnTo>
                  <a:pt x="273" y="401"/>
                </a:lnTo>
                <a:lnTo>
                  <a:pt x="273" y="401"/>
                </a:lnTo>
                <a:lnTo>
                  <a:pt x="270" y="407"/>
                </a:lnTo>
                <a:lnTo>
                  <a:pt x="263" y="416"/>
                </a:lnTo>
                <a:lnTo>
                  <a:pt x="259" y="420"/>
                </a:lnTo>
                <a:lnTo>
                  <a:pt x="256" y="425"/>
                </a:lnTo>
                <a:lnTo>
                  <a:pt x="253" y="430"/>
                </a:lnTo>
                <a:lnTo>
                  <a:pt x="252" y="434"/>
                </a:lnTo>
                <a:lnTo>
                  <a:pt x="252" y="438"/>
                </a:lnTo>
                <a:lnTo>
                  <a:pt x="252" y="441"/>
                </a:lnTo>
                <a:lnTo>
                  <a:pt x="255" y="444"/>
                </a:lnTo>
                <a:lnTo>
                  <a:pt x="256" y="446"/>
                </a:lnTo>
                <a:lnTo>
                  <a:pt x="259" y="447"/>
                </a:lnTo>
                <a:lnTo>
                  <a:pt x="263" y="448"/>
                </a:lnTo>
                <a:lnTo>
                  <a:pt x="268" y="450"/>
                </a:lnTo>
                <a:lnTo>
                  <a:pt x="272" y="451"/>
                </a:lnTo>
                <a:lnTo>
                  <a:pt x="283" y="450"/>
                </a:lnTo>
                <a:lnTo>
                  <a:pt x="292" y="448"/>
                </a:lnTo>
                <a:lnTo>
                  <a:pt x="302" y="446"/>
                </a:lnTo>
                <a:lnTo>
                  <a:pt x="310" y="443"/>
                </a:lnTo>
                <a:lnTo>
                  <a:pt x="323" y="439"/>
                </a:lnTo>
                <a:lnTo>
                  <a:pt x="331" y="438"/>
                </a:lnTo>
                <a:lnTo>
                  <a:pt x="332" y="440"/>
                </a:lnTo>
                <a:lnTo>
                  <a:pt x="334" y="443"/>
                </a:lnTo>
                <a:lnTo>
                  <a:pt x="338" y="445"/>
                </a:lnTo>
                <a:lnTo>
                  <a:pt x="341" y="446"/>
                </a:lnTo>
                <a:lnTo>
                  <a:pt x="351" y="445"/>
                </a:lnTo>
                <a:lnTo>
                  <a:pt x="360" y="441"/>
                </a:lnTo>
                <a:lnTo>
                  <a:pt x="364" y="440"/>
                </a:lnTo>
                <a:lnTo>
                  <a:pt x="364" y="443"/>
                </a:lnTo>
                <a:lnTo>
                  <a:pt x="364" y="443"/>
                </a:lnTo>
                <a:lnTo>
                  <a:pt x="361" y="451"/>
                </a:lnTo>
                <a:lnTo>
                  <a:pt x="360" y="457"/>
                </a:lnTo>
                <a:lnTo>
                  <a:pt x="360" y="462"/>
                </a:lnTo>
                <a:lnTo>
                  <a:pt x="361" y="467"/>
                </a:lnTo>
                <a:lnTo>
                  <a:pt x="363" y="471"/>
                </a:lnTo>
                <a:lnTo>
                  <a:pt x="365" y="473"/>
                </a:lnTo>
                <a:lnTo>
                  <a:pt x="367" y="475"/>
                </a:lnTo>
                <a:lnTo>
                  <a:pt x="370" y="477"/>
                </a:lnTo>
                <a:lnTo>
                  <a:pt x="372" y="478"/>
                </a:lnTo>
                <a:lnTo>
                  <a:pt x="376" y="477"/>
                </a:lnTo>
                <a:lnTo>
                  <a:pt x="379" y="477"/>
                </a:lnTo>
                <a:lnTo>
                  <a:pt x="384" y="475"/>
                </a:lnTo>
                <a:lnTo>
                  <a:pt x="393" y="473"/>
                </a:lnTo>
                <a:lnTo>
                  <a:pt x="404" y="473"/>
                </a:lnTo>
                <a:lnTo>
                  <a:pt x="413" y="474"/>
                </a:lnTo>
                <a:lnTo>
                  <a:pt x="417" y="474"/>
                </a:lnTo>
                <a:lnTo>
                  <a:pt x="420" y="452"/>
                </a:lnTo>
                <a:lnTo>
                  <a:pt x="408" y="451"/>
                </a:lnTo>
                <a:lnTo>
                  <a:pt x="385" y="451"/>
                </a:lnTo>
                <a:lnTo>
                  <a:pt x="386" y="450"/>
                </a:lnTo>
                <a:lnTo>
                  <a:pt x="386" y="447"/>
                </a:lnTo>
                <a:lnTo>
                  <a:pt x="386" y="447"/>
                </a:lnTo>
                <a:lnTo>
                  <a:pt x="387" y="443"/>
                </a:lnTo>
                <a:lnTo>
                  <a:pt x="388" y="438"/>
                </a:lnTo>
                <a:lnTo>
                  <a:pt x="390" y="433"/>
                </a:lnTo>
                <a:lnTo>
                  <a:pt x="390" y="428"/>
                </a:lnTo>
                <a:lnTo>
                  <a:pt x="388" y="425"/>
                </a:lnTo>
                <a:lnTo>
                  <a:pt x="387" y="423"/>
                </a:lnTo>
                <a:lnTo>
                  <a:pt x="385" y="420"/>
                </a:lnTo>
                <a:lnTo>
                  <a:pt x="383" y="418"/>
                </a:lnTo>
                <a:lnTo>
                  <a:pt x="380" y="417"/>
                </a:lnTo>
                <a:lnTo>
                  <a:pt x="377" y="416"/>
                </a:lnTo>
                <a:lnTo>
                  <a:pt x="371" y="416"/>
                </a:lnTo>
                <a:lnTo>
                  <a:pt x="365" y="417"/>
                </a:lnTo>
                <a:lnTo>
                  <a:pt x="359" y="418"/>
                </a:lnTo>
                <a:lnTo>
                  <a:pt x="352" y="420"/>
                </a:lnTo>
                <a:lnTo>
                  <a:pt x="351" y="421"/>
                </a:lnTo>
                <a:lnTo>
                  <a:pt x="349" y="421"/>
                </a:lnTo>
                <a:lnTo>
                  <a:pt x="344" y="418"/>
                </a:lnTo>
                <a:lnTo>
                  <a:pt x="339" y="416"/>
                </a:lnTo>
                <a:lnTo>
                  <a:pt x="334" y="414"/>
                </a:lnTo>
                <a:lnTo>
                  <a:pt x="329" y="414"/>
                </a:lnTo>
                <a:lnTo>
                  <a:pt x="316" y="417"/>
                </a:lnTo>
                <a:lnTo>
                  <a:pt x="303" y="420"/>
                </a:lnTo>
                <a:lnTo>
                  <a:pt x="295" y="424"/>
                </a:lnTo>
                <a:lnTo>
                  <a:pt x="285" y="426"/>
                </a:lnTo>
                <a:lnTo>
                  <a:pt x="289" y="421"/>
                </a:lnTo>
                <a:lnTo>
                  <a:pt x="293" y="416"/>
                </a:lnTo>
                <a:lnTo>
                  <a:pt x="296" y="410"/>
                </a:lnTo>
                <a:lnTo>
                  <a:pt x="297" y="403"/>
                </a:lnTo>
                <a:lnTo>
                  <a:pt x="297" y="399"/>
                </a:lnTo>
                <a:lnTo>
                  <a:pt x="296" y="397"/>
                </a:lnTo>
                <a:lnTo>
                  <a:pt x="295" y="394"/>
                </a:lnTo>
                <a:lnTo>
                  <a:pt x="293" y="392"/>
                </a:lnTo>
                <a:lnTo>
                  <a:pt x="289" y="390"/>
                </a:lnTo>
                <a:lnTo>
                  <a:pt x="283" y="390"/>
                </a:lnTo>
                <a:lnTo>
                  <a:pt x="277" y="391"/>
                </a:lnTo>
                <a:lnTo>
                  <a:pt x="269" y="394"/>
                </a:lnTo>
                <a:lnTo>
                  <a:pt x="260" y="398"/>
                </a:lnTo>
                <a:lnTo>
                  <a:pt x="251" y="403"/>
                </a:lnTo>
                <a:lnTo>
                  <a:pt x="219" y="423"/>
                </a:lnTo>
                <a:lnTo>
                  <a:pt x="204" y="433"/>
                </a:lnTo>
                <a:close/>
                <a:moveTo>
                  <a:pt x="582" y="252"/>
                </a:moveTo>
                <a:lnTo>
                  <a:pt x="496" y="221"/>
                </a:lnTo>
                <a:lnTo>
                  <a:pt x="488" y="248"/>
                </a:lnTo>
                <a:lnTo>
                  <a:pt x="481" y="275"/>
                </a:lnTo>
                <a:lnTo>
                  <a:pt x="473" y="302"/>
                </a:lnTo>
                <a:lnTo>
                  <a:pt x="466" y="329"/>
                </a:lnTo>
                <a:lnTo>
                  <a:pt x="484" y="335"/>
                </a:lnTo>
                <a:lnTo>
                  <a:pt x="502" y="342"/>
                </a:lnTo>
                <a:lnTo>
                  <a:pt x="520" y="347"/>
                </a:lnTo>
                <a:lnTo>
                  <a:pt x="538" y="355"/>
                </a:lnTo>
                <a:lnTo>
                  <a:pt x="549" y="329"/>
                </a:lnTo>
                <a:lnTo>
                  <a:pt x="561" y="304"/>
                </a:lnTo>
                <a:lnTo>
                  <a:pt x="572" y="278"/>
                </a:lnTo>
                <a:lnTo>
                  <a:pt x="582" y="252"/>
                </a:lnTo>
                <a:lnTo>
                  <a:pt x="582" y="252"/>
                </a:lnTo>
                <a:close/>
                <a:moveTo>
                  <a:pt x="466" y="339"/>
                </a:moveTo>
                <a:lnTo>
                  <a:pt x="447" y="363"/>
                </a:lnTo>
                <a:lnTo>
                  <a:pt x="458" y="424"/>
                </a:lnTo>
                <a:lnTo>
                  <a:pt x="466" y="427"/>
                </a:lnTo>
                <a:lnTo>
                  <a:pt x="479" y="390"/>
                </a:lnTo>
                <a:lnTo>
                  <a:pt x="476" y="387"/>
                </a:lnTo>
                <a:lnTo>
                  <a:pt x="475" y="384"/>
                </a:lnTo>
                <a:lnTo>
                  <a:pt x="474" y="379"/>
                </a:lnTo>
                <a:lnTo>
                  <a:pt x="475" y="376"/>
                </a:lnTo>
                <a:lnTo>
                  <a:pt x="478" y="371"/>
                </a:lnTo>
                <a:lnTo>
                  <a:pt x="482" y="367"/>
                </a:lnTo>
                <a:lnTo>
                  <a:pt x="487" y="366"/>
                </a:lnTo>
                <a:lnTo>
                  <a:pt x="492" y="367"/>
                </a:lnTo>
                <a:lnTo>
                  <a:pt x="496" y="370"/>
                </a:lnTo>
                <a:lnTo>
                  <a:pt x="499" y="374"/>
                </a:lnTo>
                <a:lnTo>
                  <a:pt x="500" y="379"/>
                </a:lnTo>
                <a:lnTo>
                  <a:pt x="500" y="384"/>
                </a:lnTo>
                <a:lnTo>
                  <a:pt x="498" y="387"/>
                </a:lnTo>
                <a:lnTo>
                  <a:pt x="495" y="391"/>
                </a:lnTo>
                <a:lnTo>
                  <a:pt x="491" y="392"/>
                </a:lnTo>
                <a:lnTo>
                  <a:pt x="487" y="393"/>
                </a:lnTo>
                <a:lnTo>
                  <a:pt x="474" y="430"/>
                </a:lnTo>
                <a:lnTo>
                  <a:pt x="482" y="433"/>
                </a:lnTo>
                <a:lnTo>
                  <a:pt x="528" y="394"/>
                </a:lnTo>
                <a:lnTo>
                  <a:pt x="529" y="363"/>
                </a:lnTo>
                <a:lnTo>
                  <a:pt x="466" y="339"/>
                </a:lnTo>
                <a:close/>
                <a:moveTo>
                  <a:pt x="637" y="93"/>
                </a:moveTo>
                <a:lnTo>
                  <a:pt x="641" y="77"/>
                </a:lnTo>
                <a:lnTo>
                  <a:pt x="644" y="63"/>
                </a:lnTo>
                <a:lnTo>
                  <a:pt x="665" y="72"/>
                </a:lnTo>
                <a:lnTo>
                  <a:pt x="649" y="104"/>
                </a:lnTo>
                <a:lnTo>
                  <a:pt x="629" y="146"/>
                </a:lnTo>
                <a:lnTo>
                  <a:pt x="621" y="167"/>
                </a:lnTo>
                <a:lnTo>
                  <a:pt x="613" y="184"/>
                </a:lnTo>
                <a:lnTo>
                  <a:pt x="609" y="197"/>
                </a:lnTo>
                <a:lnTo>
                  <a:pt x="608" y="205"/>
                </a:lnTo>
                <a:lnTo>
                  <a:pt x="610" y="211"/>
                </a:lnTo>
                <a:lnTo>
                  <a:pt x="614" y="215"/>
                </a:lnTo>
                <a:lnTo>
                  <a:pt x="616" y="218"/>
                </a:lnTo>
                <a:lnTo>
                  <a:pt x="620" y="220"/>
                </a:lnTo>
                <a:lnTo>
                  <a:pt x="626" y="222"/>
                </a:lnTo>
                <a:lnTo>
                  <a:pt x="628" y="222"/>
                </a:lnTo>
                <a:lnTo>
                  <a:pt x="633" y="201"/>
                </a:lnTo>
                <a:lnTo>
                  <a:pt x="630" y="201"/>
                </a:lnTo>
                <a:lnTo>
                  <a:pt x="627" y="200"/>
                </a:lnTo>
                <a:lnTo>
                  <a:pt x="636" y="177"/>
                </a:lnTo>
                <a:lnTo>
                  <a:pt x="657" y="133"/>
                </a:lnTo>
                <a:lnTo>
                  <a:pt x="678" y="90"/>
                </a:lnTo>
                <a:lnTo>
                  <a:pt x="688" y="70"/>
                </a:lnTo>
                <a:lnTo>
                  <a:pt x="694" y="61"/>
                </a:lnTo>
                <a:lnTo>
                  <a:pt x="683" y="56"/>
                </a:lnTo>
                <a:lnTo>
                  <a:pt x="645" y="43"/>
                </a:lnTo>
                <a:lnTo>
                  <a:pt x="644" y="33"/>
                </a:lnTo>
                <a:lnTo>
                  <a:pt x="642" y="24"/>
                </a:lnTo>
                <a:lnTo>
                  <a:pt x="638" y="15"/>
                </a:lnTo>
                <a:lnTo>
                  <a:pt x="635" y="9"/>
                </a:lnTo>
                <a:lnTo>
                  <a:pt x="630" y="5"/>
                </a:lnTo>
                <a:lnTo>
                  <a:pt x="624" y="2"/>
                </a:lnTo>
                <a:lnTo>
                  <a:pt x="618" y="0"/>
                </a:lnTo>
                <a:lnTo>
                  <a:pt x="613" y="0"/>
                </a:lnTo>
                <a:lnTo>
                  <a:pt x="606" y="2"/>
                </a:lnTo>
                <a:lnTo>
                  <a:pt x="599" y="6"/>
                </a:lnTo>
                <a:lnTo>
                  <a:pt x="591" y="11"/>
                </a:lnTo>
                <a:lnTo>
                  <a:pt x="583" y="18"/>
                </a:lnTo>
                <a:lnTo>
                  <a:pt x="576" y="27"/>
                </a:lnTo>
                <a:lnTo>
                  <a:pt x="569" y="38"/>
                </a:lnTo>
                <a:lnTo>
                  <a:pt x="562" y="49"/>
                </a:lnTo>
                <a:lnTo>
                  <a:pt x="555" y="65"/>
                </a:lnTo>
                <a:lnTo>
                  <a:pt x="540" y="101"/>
                </a:lnTo>
                <a:lnTo>
                  <a:pt x="526" y="137"/>
                </a:lnTo>
                <a:lnTo>
                  <a:pt x="513" y="174"/>
                </a:lnTo>
                <a:lnTo>
                  <a:pt x="501" y="209"/>
                </a:lnTo>
                <a:lnTo>
                  <a:pt x="587" y="241"/>
                </a:lnTo>
                <a:lnTo>
                  <a:pt x="601" y="204"/>
                </a:lnTo>
                <a:lnTo>
                  <a:pt x="614" y="168"/>
                </a:lnTo>
                <a:lnTo>
                  <a:pt x="626" y="130"/>
                </a:lnTo>
                <a:lnTo>
                  <a:pt x="637" y="93"/>
                </a:lnTo>
                <a:lnTo>
                  <a:pt x="637" y="93"/>
                </a:lnTo>
                <a:close/>
                <a:moveTo>
                  <a:pt x="88" y="178"/>
                </a:moveTo>
                <a:lnTo>
                  <a:pt x="88" y="204"/>
                </a:lnTo>
                <a:lnTo>
                  <a:pt x="390" y="204"/>
                </a:lnTo>
                <a:lnTo>
                  <a:pt x="390" y="178"/>
                </a:lnTo>
                <a:lnTo>
                  <a:pt x="88" y="178"/>
                </a:lnTo>
                <a:close/>
                <a:moveTo>
                  <a:pt x="88" y="251"/>
                </a:moveTo>
                <a:lnTo>
                  <a:pt x="88" y="277"/>
                </a:lnTo>
                <a:lnTo>
                  <a:pt x="390" y="277"/>
                </a:lnTo>
                <a:lnTo>
                  <a:pt x="390" y="251"/>
                </a:lnTo>
                <a:lnTo>
                  <a:pt x="88" y="251"/>
                </a:lnTo>
                <a:close/>
                <a:moveTo>
                  <a:pt x="88" y="324"/>
                </a:moveTo>
                <a:lnTo>
                  <a:pt x="88" y="350"/>
                </a:lnTo>
                <a:lnTo>
                  <a:pt x="265" y="350"/>
                </a:lnTo>
                <a:lnTo>
                  <a:pt x="265" y="324"/>
                </a:lnTo>
                <a:lnTo>
                  <a:pt x="88" y="324"/>
                </a:lnTo>
                <a:close/>
                <a:moveTo>
                  <a:pt x="18" y="112"/>
                </a:moveTo>
                <a:lnTo>
                  <a:pt x="501" y="112"/>
                </a:lnTo>
                <a:lnTo>
                  <a:pt x="494" y="129"/>
                </a:lnTo>
                <a:lnTo>
                  <a:pt x="487" y="147"/>
                </a:lnTo>
                <a:lnTo>
                  <a:pt x="34" y="147"/>
                </a:lnTo>
                <a:lnTo>
                  <a:pt x="34" y="482"/>
                </a:lnTo>
                <a:lnTo>
                  <a:pt x="584" y="482"/>
                </a:lnTo>
                <a:lnTo>
                  <a:pt x="584" y="340"/>
                </a:lnTo>
                <a:lnTo>
                  <a:pt x="590" y="329"/>
                </a:lnTo>
                <a:lnTo>
                  <a:pt x="595" y="317"/>
                </a:lnTo>
                <a:lnTo>
                  <a:pt x="600" y="304"/>
                </a:lnTo>
                <a:lnTo>
                  <a:pt x="606" y="292"/>
                </a:lnTo>
                <a:lnTo>
                  <a:pt x="606" y="292"/>
                </a:lnTo>
                <a:lnTo>
                  <a:pt x="616" y="266"/>
                </a:lnTo>
                <a:lnTo>
                  <a:pt x="617" y="264"/>
                </a:lnTo>
                <a:lnTo>
                  <a:pt x="618" y="264"/>
                </a:lnTo>
                <a:lnTo>
                  <a:pt x="620" y="264"/>
                </a:lnTo>
                <a:lnTo>
                  <a:pt x="620" y="500"/>
                </a:lnTo>
                <a:lnTo>
                  <a:pt x="620" y="516"/>
                </a:lnTo>
                <a:lnTo>
                  <a:pt x="602" y="516"/>
                </a:lnTo>
                <a:lnTo>
                  <a:pt x="18" y="516"/>
                </a:lnTo>
                <a:lnTo>
                  <a:pt x="0" y="516"/>
                </a:lnTo>
                <a:lnTo>
                  <a:pt x="0" y="500"/>
                </a:lnTo>
                <a:lnTo>
                  <a:pt x="0" y="129"/>
                </a:lnTo>
                <a:lnTo>
                  <a:pt x="0" y="112"/>
                </a:lnTo>
                <a:lnTo>
                  <a:pt x="18" y="112"/>
                </a:lnTo>
                <a:close/>
              </a:path>
            </a:pathLst>
          </a:custGeom>
          <a:solidFill>
            <a:schemeClr val="accent1"/>
          </a:solidFill>
          <a:ln>
            <a:noFill/>
          </a:ln>
        </p:spPr>
        <p:txBody>
          <a:bodyPr vert="horz" wrap="square" lIns="121920" tIns="60960" rIns="121920" bIns="60960" numCol="1" anchor="t" anchorCtr="0" compatLnSpc="1"/>
          <a:lstStyle/>
          <a:p>
            <a:endParaRPr lang="zh-CN" altLang="en-US" sz="2400"/>
          </a:p>
        </p:txBody>
      </p:sp>
      <p:sp>
        <p:nvSpPr>
          <p:cNvPr id="9" name="Title 1"/>
          <p:cNvSpPr txBox="1"/>
          <p:nvPr/>
        </p:nvSpPr>
        <p:spPr>
          <a:xfrm>
            <a:off x="1143691" y="98454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6.3.1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在</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HTML5</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中嵌入视频</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98454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6.3.1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在</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HTML5</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中嵌入视频</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7" name="TextBox 35"/>
          <p:cNvSpPr txBox="1">
            <a:spLocks noChangeArrowheads="1"/>
          </p:cNvSpPr>
          <p:nvPr/>
        </p:nvSpPr>
        <p:spPr bwMode="auto">
          <a:xfrm>
            <a:off x="867197" y="1543214"/>
            <a:ext cx="10441160" cy="584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rPr>
              <a:t>在</a:t>
            </a:r>
            <a:r>
              <a:rPr lang="en-US" altLang="zh-CN" sz="2000" dirty="0">
                <a:solidFill>
                  <a:srgbClr val="595959"/>
                </a:solidFill>
                <a:latin typeface="微软雅黑" panose="020B0503020204020204" pitchFamily="34" charset="-122"/>
                <a:ea typeface="微软雅黑" panose="020B0503020204020204" pitchFamily="34" charset="-122"/>
              </a:rPr>
              <a:t>HTML5</a:t>
            </a:r>
            <a:r>
              <a:rPr lang="zh-CN" altLang="zh-CN" sz="2000" dirty="0">
                <a:solidFill>
                  <a:srgbClr val="595959"/>
                </a:solidFill>
                <a:latin typeface="微软雅黑" panose="020B0503020204020204" pitchFamily="34" charset="-122"/>
                <a:ea typeface="微软雅黑" panose="020B0503020204020204" pitchFamily="34" charset="-122"/>
              </a:rPr>
              <a:t>中使用</a:t>
            </a:r>
            <a:r>
              <a:rPr lang="en-US" altLang="zh-CN" sz="2000" dirty="0">
                <a:solidFill>
                  <a:srgbClr val="1369B2"/>
                </a:solidFill>
                <a:latin typeface="微软雅黑" panose="020B0503020204020204" pitchFamily="34" charset="-122"/>
                <a:ea typeface="微软雅黑" panose="020B0503020204020204" pitchFamily="34" charset="-122"/>
              </a:rPr>
              <a:t>&lt;video&gt;</a:t>
            </a:r>
            <a:r>
              <a:rPr lang="zh-CN" altLang="zh-CN" sz="2000" dirty="0">
                <a:solidFill>
                  <a:srgbClr val="1369B2"/>
                </a:solidFill>
                <a:latin typeface="微软雅黑" panose="020B0503020204020204" pitchFamily="34" charset="-122"/>
                <a:ea typeface="微软雅黑" panose="020B0503020204020204" pitchFamily="34" charset="-122"/>
              </a:rPr>
              <a:t>标签</a:t>
            </a:r>
            <a:r>
              <a:rPr lang="zh-CN" altLang="zh-CN" sz="2000" dirty="0">
                <a:solidFill>
                  <a:srgbClr val="595959"/>
                </a:solidFill>
                <a:latin typeface="微软雅黑" panose="020B0503020204020204" pitchFamily="34" charset="-122"/>
                <a:ea typeface="微软雅黑" panose="020B0503020204020204" pitchFamily="34" charset="-122"/>
              </a:rPr>
              <a:t>来定义</a:t>
            </a:r>
            <a:r>
              <a:rPr lang="zh-CN" altLang="zh-CN" sz="2000" dirty="0">
                <a:solidFill>
                  <a:srgbClr val="1369B2"/>
                </a:solidFill>
                <a:latin typeface="微软雅黑" panose="020B0503020204020204" pitchFamily="34" charset="-122"/>
                <a:ea typeface="微软雅黑" panose="020B0503020204020204" pitchFamily="34" charset="-122"/>
              </a:rPr>
              <a:t>视频文件</a:t>
            </a:r>
            <a:r>
              <a:rPr lang="zh-CN" altLang="en-US" sz="2000" dirty="0">
                <a:solidFill>
                  <a:srgbClr val="595959"/>
                </a:solidFill>
                <a:latin typeface="微软雅黑" panose="020B0503020204020204" pitchFamily="34" charset="-122"/>
                <a:ea typeface="微软雅黑" panose="020B0503020204020204" pitchFamily="34" charset="-122"/>
              </a:rPr>
              <a:t>。</a:t>
            </a:r>
            <a:endParaRPr lang="zh-CN" altLang="en-US" sz="2000" dirty="0">
              <a:solidFill>
                <a:srgbClr val="595959"/>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8" name="矩形 7"/>
          <p:cNvSpPr/>
          <p:nvPr/>
        </p:nvSpPr>
        <p:spPr bwMode="auto">
          <a:xfrm>
            <a:off x="2919168" y="3483221"/>
            <a:ext cx="6192688" cy="174677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3200">
              <a:solidFill>
                <a:schemeClr val="tx1"/>
              </a:solidFill>
              <a:latin typeface="微软雅黑" panose="020B0503020204020204" pitchFamily="34" charset="-122"/>
              <a:ea typeface="微软雅黑" panose="020B0503020204020204" pitchFamily="34" charset="-122"/>
              <a:cs typeface="Courier New" panose="02070309020205020404" pitchFamily="49" charset="0"/>
              <a:sym typeface="+mn-ea"/>
            </a:endParaRPr>
          </a:p>
        </p:txBody>
      </p:sp>
      <p:sp>
        <p:nvSpPr>
          <p:cNvPr id="9" name="矩形 8"/>
          <p:cNvSpPr/>
          <p:nvPr/>
        </p:nvSpPr>
        <p:spPr bwMode="auto">
          <a:xfrm>
            <a:off x="3225842" y="3660335"/>
            <a:ext cx="6030030" cy="1200329"/>
          </a:xfrm>
          <a:prstGeom prst="rect">
            <a:avLst/>
          </a:prstGeom>
        </p:spPr>
        <p:txBody>
          <a:bodyPr wrap="square">
            <a:spAutoFit/>
          </a:bodyPr>
          <a:lstStyle/>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&lt;video </a:t>
            </a:r>
            <a:r>
              <a:rPr lang="en-US" altLang="zh-CN" sz="1600" dirty="0" err="1">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src</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a:t>
            </a:r>
            <a:r>
              <a:rPr lang="zh-CN"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视频文件路径</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controls="controls"&gt;</a:t>
            </a:r>
            <a:endParaRPr lang="zh-CN"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a:t>
            </a:r>
            <a:r>
              <a:rPr lang="zh-CN"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浏览器不支持</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video</a:t>
            </a:r>
            <a:r>
              <a:rPr lang="zh-CN"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标签</a:t>
            </a:r>
            <a:endParaRPr lang="zh-CN"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&lt;/video&gt;</a:t>
            </a:r>
            <a:endParaRPr lang="zh-CN"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p:txBody>
      </p:sp>
      <p:sp>
        <p:nvSpPr>
          <p:cNvPr id="16" name="矩形 15"/>
          <p:cNvSpPr/>
          <p:nvPr/>
        </p:nvSpPr>
        <p:spPr>
          <a:xfrm>
            <a:off x="4071297" y="3771253"/>
            <a:ext cx="1800200" cy="29481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7" name="直线箭头连接符 5"/>
          <p:cNvCxnSpPr/>
          <p:nvPr/>
        </p:nvCxnSpPr>
        <p:spPr>
          <a:xfrm flipV="1">
            <a:off x="4791376" y="3231193"/>
            <a:ext cx="0" cy="50405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3934966" y="2907157"/>
            <a:ext cx="1712820" cy="320315"/>
          </a:xfrm>
          <a:prstGeom prst="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ln>
                  <a:solidFill>
                    <a:srgbClr val="FF0000"/>
                  </a:solidFill>
                </a:ln>
                <a:solidFill>
                  <a:srgbClr val="FF0000"/>
                </a:solidFill>
              </a:rPr>
              <a:t>设置视频文件路径</a:t>
            </a:r>
            <a:endParaRPr kumimoji="1" lang="en-US" altLang="zh-CN" sz="1400" dirty="0">
              <a:ln>
                <a:solidFill>
                  <a:srgbClr val="FF0000"/>
                </a:solidFill>
              </a:ln>
              <a:solidFill>
                <a:srgbClr val="FF0000"/>
              </a:solidFill>
            </a:endParaRPr>
          </a:p>
        </p:txBody>
      </p:sp>
      <p:sp>
        <p:nvSpPr>
          <p:cNvPr id="21" name="矩形 20"/>
          <p:cNvSpPr/>
          <p:nvPr/>
        </p:nvSpPr>
        <p:spPr>
          <a:xfrm>
            <a:off x="5951110" y="3771253"/>
            <a:ext cx="1864601" cy="29481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22" name="直线箭头连接符 5"/>
          <p:cNvCxnSpPr/>
          <p:nvPr/>
        </p:nvCxnSpPr>
        <p:spPr>
          <a:xfrm flipV="1">
            <a:off x="6807879" y="3227472"/>
            <a:ext cx="0" cy="50405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5814779" y="2907157"/>
            <a:ext cx="2000932" cy="320315"/>
          </a:xfrm>
          <a:prstGeom prst="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ln>
                  <a:solidFill>
                    <a:srgbClr val="FF0000"/>
                  </a:solidFill>
                </a:ln>
                <a:solidFill>
                  <a:srgbClr val="FF0000"/>
                </a:solidFill>
              </a:rPr>
              <a:t>为视频提供播放插件</a:t>
            </a:r>
            <a:endParaRPr kumimoji="1" lang="en-US" altLang="zh-CN" sz="1400" dirty="0">
              <a:ln>
                <a:solidFill>
                  <a:srgbClr val="FF0000"/>
                </a:solidFill>
              </a:ln>
              <a:solidFill>
                <a:srgbClr val="FF0000"/>
              </a:solidFill>
            </a:endParaRPr>
          </a:p>
        </p:txBody>
      </p:sp>
      <p:sp>
        <p:nvSpPr>
          <p:cNvPr id="12" name="TextBox 35"/>
          <p:cNvSpPr txBox="1">
            <a:spLocks noChangeArrowheads="1"/>
          </p:cNvSpPr>
          <p:nvPr/>
        </p:nvSpPr>
        <p:spPr bwMode="auto">
          <a:xfrm>
            <a:off x="3730810" y="2168469"/>
            <a:ext cx="4167938" cy="584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50000"/>
              </a:lnSpc>
            </a:pPr>
            <a:r>
              <a:rPr lang="en-US" altLang="zh-CN" sz="2000" dirty="0">
                <a:solidFill>
                  <a:srgbClr val="1369B2"/>
                </a:solidFill>
                <a:latin typeface="微软雅黑" panose="020B0503020204020204" pitchFamily="34" charset="-122"/>
                <a:ea typeface="微软雅黑" panose="020B0503020204020204" pitchFamily="34" charset="-122"/>
              </a:rPr>
              <a:t>&lt;video&gt;</a:t>
            </a:r>
            <a:r>
              <a:rPr lang="zh-CN" altLang="en-US" sz="2000" dirty="0">
                <a:solidFill>
                  <a:srgbClr val="1369B2"/>
                </a:solidFill>
                <a:latin typeface="微软雅黑" panose="020B0503020204020204" pitchFamily="34" charset="-122"/>
                <a:ea typeface="微软雅黑" panose="020B0503020204020204" pitchFamily="34" charset="-122"/>
              </a:rPr>
              <a:t>标签的基本语法</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圆角矩形 20"/>
          <p:cNvSpPr/>
          <p:nvPr/>
        </p:nvSpPr>
        <p:spPr>
          <a:xfrm>
            <a:off x="961390" y="2128675"/>
            <a:ext cx="1747943" cy="773218"/>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22" name="文本框 21"/>
          <p:cNvSpPr txBox="1"/>
          <p:nvPr/>
        </p:nvSpPr>
        <p:spPr>
          <a:xfrm flipH="1">
            <a:off x="1023197" y="2253619"/>
            <a:ext cx="1624965" cy="523220"/>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23" name="1"/>
          <p:cNvSpPr txBox="1"/>
          <p:nvPr>
            <p:custDataLst>
              <p:tags r:id="rId1"/>
            </p:custDataLst>
          </p:nvPr>
        </p:nvSpPr>
        <p:spPr>
          <a:xfrm>
            <a:off x="2916980" y="1820484"/>
            <a:ext cx="7642722" cy="969496"/>
          </a:xfrm>
          <a:prstGeom prst="rect">
            <a:avLst/>
          </a:prstGeom>
          <a:noFill/>
          <a:ln>
            <a:noFill/>
          </a:ln>
        </p:spPr>
        <p:txBody>
          <a:bodyPr wrap="square" rtlCol="0">
            <a:spAutoFit/>
          </a:bodyPr>
          <a:lstStyle/>
          <a:p>
            <a:pPr lvl="0" defTabSz="457200">
              <a:lnSpc>
                <a:spcPct val="150000"/>
              </a:lnSpc>
              <a:defRPr/>
            </a:pPr>
            <a:r>
              <a:rPr lang="zh-CN" altLang="en-US" sz="2000" b="1" kern="0" dirty="0">
                <a:solidFill>
                  <a:srgbClr val="595959"/>
                </a:solidFill>
                <a:latin typeface="微软雅黑" panose="020B0503020204020204" pitchFamily="34" charset="-122"/>
                <a:ea typeface="微软雅黑" panose="020B0503020204020204" pitchFamily="34" charset="-122"/>
                <a:cs typeface="+mn-ea"/>
                <a:sym typeface="+mn-lt"/>
              </a:rPr>
              <a:t>演示视频在</a:t>
            </a:r>
            <a:r>
              <a:rPr lang="en-US" altLang="zh-CN" sz="2000" b="1" kern="0" dirty="0">
                <a:solidFill>
                  <a:srgbClr val="595959"/>
                </a:solidFill>
                <a:latin typeface="微软雅黑" panose="020B0503020204020204" pitchFamily="34" charset="-122"/>
                <a:ea typeface="微软雅黑" panose="020B0503020204020204" pitchFamily="34" charset="-122"/>
                <a:cs typeface="+mn-ea"/>
                <a:sym typeface="+mn-lt"/>
              </a:rPr>
              <a:t>Firefox</a:t>
            </a:r>
            <a:r>
              <a:rPr lang="zh-CN" altLang="en-US" sz="2000" b="1" kern="0" dirty="0">
                <a:solidFill>
                  <a:srgbClr val="595959"/>
                </a:solidFill>
                <a:latin typeface="微软雅黑" panose="020B0503020204020204" pitchFamily="34" charset="-122"/>
                <a:ea typeface="微软雅黑" panose="020B0503020204020204" pitchFamily="34" charset="-122"/>
                <a:cs typeface="+mn-ea"/>
                <a:sym typeface="+mn-lt"/>
              </a:rPr>
              <a:t>浏览器和</a:t>
            </a:r>
            <a:r>
              <a:rPr lang="en-US" altLang="zh-CN" sz="2000" b="1" kern="0" dirty="0">
                <a:solidFill>
                  <a:srgbClr val="595959"/>
                </a:solidFill>
                <a:latin typeface="微软雅黑" panose="020B0503020204020204" pitchFamily="34" charset="-122"/>
                <a:ea typeface="微软雅黑" panose="020B0503020204020204" pitchFamily="34" charset="-122"/>
                <a:cs typeface="+mn-ea"/>
                <a:sym typeface="+mn-lt"/>
              </a:rPr>
              <a:t>Chrome</a:t>
            </a:r>
            <a:r>
              <a:rPr lang="zh-CN" altLang="en-US" sz="2000" b="1" kern="0" dirty="0">
                <a:solidFill>
                  <a:srgbClr val="595959"/>
                </a:solidFill>
                <a:latin typeface="微软雅黑" panose="020B0503020204020204" pitchFamily="34" charset="-122"/>
                <a:ea typeface="微软雅黑" panose="020B0503020204020204" pitchFamily="34" charset="-122"/>
                <a:cs typeface="+mn-ea"/>
                <a:sym typeface="+mn-lt"/>
              </a:rPr>
              <a:t>浏览器中显示的样式</a:t>
            </a:r>
            <a:endParaRPr kumimoji="0" lang="en-US" altLang="zh-CN" sz="2000" b="1" i="0" u="none" strike="noStrike" kern="0" cap="none" spc="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cs typeface="+mn-ea"/>
              <a:sym typeface="+mn-lt"/>
            </a:endParaRPr>
          </a:p>
          <a:p>
            <a:pPr defTabSz="457200">
              <a:lnSpc>
                <a:spcPct val="150000"/>
              </a:lnSpc>
              <a:defRPr/>
            </a:pPr>
            <a:r>
              <a:rPr lang="zh-CN" altLang="en-US" sz="1800" dirty="0">
                <a:solidFill>
                  <a:srgbClr val="595959"/>
                </a:solidFill>
                <a:latin typeface="微软雅黑" panose="020B0503020204020204" pitchFamily="34" charset="-122"/>
                <a:ea typeface="微软雅黑" panose="020B0503020204020204" pitchFamily="34" charset="-122"/>
              </a:rPr>
              <a:t>在</a:t>
            </a:r>
            <a:r>
              <a:rPr lang="en-US" altLang="zh-CN" sz="1800" dirty="0">
                <a:solidFill>
                  <a:srgbClr val="595959"/>
                </a:solidFill>
                <a:latin typeface="微软雅黑" panose="020B0503020204020204" pitchFamily="34" charset="-122"/>
                <a:ea typeface="微软雅黑" panose="020B0503020204020204" pitchFamily="34" charset="-122"/>
              </a:rPr>
              <a:t>chapter06</a:t>
            </a:r>
            <a:r>
              <a:rPr lang="zh-CN" altLang="en-US" sz="1800" dirty="0">
                <a:solidFill>
                  <a:srgbClr val="595959"/>
                </a:solidFill>
                <a:latin typeface="微软雅黑" panose="020B0503020204020204" pitchFamily="34" charset="-122"/>
                <a:ea typeface="微软雅黑" panose="020B0503020204020204" pitchFamily="34" charset="-122"/>
              </a:rPr>
              <a:t>目录下新建</a:t>
            </a:r>
            <a:r>
              <a:rPr lang="en-US" altLang="zh-CN" sz="1800" dirty="0">
                <a:solidFill>
                  <a:srgbClr val="595959"/>
                </a:solidFill>
                <a:latin typeface="微软雅黑" panose="020B0503020204020204" pitchFamily="34" charset="-122"/>
                <a:ea typeface="微软雅黑" panose="020B0503020204020204" pitchFamily="34" charset="-122"/>
              </a:rPr>
              <a:t>demo01.html</a:t>
            </a:r>
            <a:r>
              <a:rPr lang="zh-CN" altLang="en-US" sz="1800" dirty="0">
                <a:solidFill>
                  <a:srgbClr val="595959"/>
                </a:solidFill>
                <a:latin typeface="微软雅黑" panose="020B0503020204020204" pitchFamily="34" charset="-122"/>
                <a:ea typeface="微软雅黑" panose="020B0503020204020204" pitchFamily="34" charset="-122"/>
              </a:rPr>
              <a:t>文件，编写</a:t>
            </a:r>
            <a:r>
              <a:rPr lang="en-US" altLang="zh-CN" sz="1800" dirty="0">
                <a:solidFill>
                  <a:srgbClr val="595959"/>
                </a:solidFill>
                <a:latin typeface="微软雅黑" panose="020B0503020204020204" pitchFamily="34" charset="-122"/>
                <a:ea typeface="微软雅黑" panose="020B0503020204020204" pitchFamily="34" charset="-122"/>
              </a:rPr>
              <a:t>HTML</a:t>
            </a:r>
            <a:r>
              <a:rPr lang="zh-CN" altLang="en-US" sz="1800" dirty="0">
                <a:solidFill>
                  <a:srgbClr val="595959"/>
                </a:solidFill>
                <a:latin typeface="微软雅黑" panose="020B0503020204020204" pitchFamily="34" charset="-122"/>
                <a:ea typeface="微软雅黑" panose="020B0503020204020204" pitchFamily="34" charset="-122"/>
              </a:rPr>
              <a:t>结构代码。</a:t>
            </a:r>
            <a:endParaRPr lang="zh-CN" altLang="en-US" sz="1800" dirty="0">
              <a:solidFill>
                <a:srgbClr val="595959"/>
              </a:solidFill>
              <a:latin typeface="微软雅黑" panose="020B0503020204020204" pitchFamily="34" charset="-122"/>
              <a:ea typeface="微软雅黑" panose="020B0503020204020204" pitchFamily="34" charset="-122"/>
            </a:endParaRPr>
          </a:p>
        </p:txBody>
      </p:sp>
      <p:sp>
        <p:nvSpPr>
          <p:cNvPr id="24" name="矩形 23"/>
          <p:cNvSpPr/>
          <p:nvPr/>
        </p:nvSpPr>
        <p:spPr bwMode="auto">
          <a:xfrm>
            <a:off x="3142878" y="3354750"/>
            <a:ext cx="6067314" cy="233735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3200">
              <a:solidFill>
                <a:schemeClr val="tx1"/>
              </a:solidFill>
              <a:latin typeface="微软雅黑" panose="020B0503020204020204" pitchFamily="34" charset="-122"/>
              <a:ea typeface="微软雅黑" panose="020B0503020204020204" pitchFamily="34" charset="-122"/>
              <a:cs typeface="Courier New" panose="02070309020205020404" pitchFamily="49" charset="0"/>
              <a:sym typeface="+mn-ea"/>
            </a:endParaRPr>
          </a:p>
        </p:txBody>
      </p:sp>
      <p:sp>
        <p:nvSpPr>
          <p:cNvPr id="25" name="矩形 24"/>
          <p:cNvSpPr/>
          <p:nvPr/>
        </p:nvSpPr>
        <p:spPr bwMode="auto">
          <a:xfrm>
            <a:off x="3449552" y="3603619"/>
            <a:ext cx="5472608" cy="1938992"/>
          </a:xfrm>
          <a:prstGeom prst="rect">
            <a:avLst/>
          </a:prstGeom>
        </p:spPr>
        <p:txBody>
          <a:bodyPr wrap="square">
            <a:spAutoFit/>
          </a:bodyPr>
          <a:lstStyle/>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&lt;body&gt;</a:t>
            </a:r>
            <a:endParaRPr lang="zh-CN"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&lt;video </a:t>
            </a:r>
            <a:r>
              <a:rPr lang="en-US" altLang="zh-CN" sz="1600" dirty="0" err="1">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src</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="video/movie.mp4" controls&gt;</a:t>
            </a:r>
            <a:endParaRPr lang="zh-CN"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a:t>
            </a:r>
            <a:r>
              <a:rPr lang="zh-CN"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您的浏览器不支持</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video</a:t>
            </a:r>
            <a:r>
              <a:rPr lang="zh-CN"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标签</a:t>
            </a:r>
            <a:endParaRPr lang="zh-CN"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&lt;/video&gt;</a:t>
            </a:r>
            <a:endParaRPr lang="zh-CN"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&lt;/body&gt;</a:t>
            </a:r>
            <a:endParaRPr lang="zh-CN"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p:txBody>
      </p:sp>
      <p:sp>
        <p:nvSpPr>
          <p:cNvPr id="11" name="Title 1"/>
          <p:cNvSpPr txBox="1"/>
          <p:nvPr/>
        </p:nvSpPr>
        <p:spPr>
          <a:xfrm>
            <a:off x="1143691" y="1199810"/>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6.3.1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在</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HTML5</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中嵌入视频</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圆角矩形 20"/>
          <p:cNvSpPr/>
          <p:nvPr/>
        </p:nvSpPr>
        <p:spPr>
          <a:xfrm>
            <a:off x="961390" y="1626390"/>
            <a:ext cx="1747943" cy="773218"/>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22" name="文本框 21"/>
          <p:cNvSpPr txBox="1"/>
          <p:nvPr/>
        </p:nvSpPr>
        <p:spPr>
          <a:xfrm flipH="1">
            <a:off x="1050502" y="1762129"/>
            <a:ext cx="1624965" cy="523220"/>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02</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1" name="Title 1"/>
          <p:cNvSpPr txBox="1"/>
          <p:nvPr/>
        </p:nvSpPr>
        <p:spPr>
          <a:xfrm>
            <a:off x="1143691" y="769280"/>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6.3.1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在</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HTML5</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中嵌入视频</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2" name="1"/>
          <p:cNvSpPr txBox="1"/>
          <p:nvPr>
            <p:custDataLst>
              <p:tags r:id="rId1"/>
            </p:custDataLst>
          </p:nvPr>
        </p:nvSpPr>
        <p:spPr>
          <a:xfrm>
            <a:off x="2916980" y="1533464"/>
            <a:ext cx="6274570" cy="969496"/>
          </a:xfrm>
          <a:prstGeom prst="rect">
            <a:avLst/>
          </a:prstGeom>
          <a:noFill/>
          <a:ln>
            <a:noFill/>
          </a:ln>
        </p:spPr>
        <p:txBody>
          <a:bodyPr wrap="square" rtlCol="0">
            <a:spAutoFit/>
          </a:bodyPr>
          <a:lstStyle/>
          <a:p>
            <a:pPr marL="0" marR="0" lvl="0" indent="0" defTabSz="457200" eaLnBrk="1" fontAlgn="auto" latinLnBrk="0" hangingPunct="1">
              <a:lnSpc>
                <a:spcPct val="150000"/>
              </a:lnSpc>
              <a:spcBef>
                <a:spcPts val="0"/>
              </a:spcBef>
              <a:spcAft>
                <a:spcPts val="0"/>
              </a:spcAft>
              <a:buClrTx/>
              <a:buSzTx/>
              <a:buFontTx/>
              <a:buNone/>
              <a:defRPr/>
            </a:pPr>
            <a:r>
              <a:rPr kumimoji="0" lang="zh-CN" altLang="en-US" sz="2000" b="1" i="0" u="none" strike="noStrike" kern="0" cap="none" spc="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cs typeface="+mn-ea"/>
                <a:sym typeface="+mn-lt"/>
              </a:rPr>
              <a:t>运行程序</a:t>
            </a:r>
            <a:endParaRPr kumimoji="0" lang="en-US" altLang="zh-CN" sz="2000" b="1" i="0" u="none" strike="noStrike" kern="0" cap="none" spc="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cs typeface="+mn-ea"/>
              <a:sym typeface="+mn-lt"/>
            </a:endParaRPr>
          </a:p>
          <a:p>
            <a:pPr defTabSz="457200">
              <a:lnSpc>
                <a:spcPct val="150000"/>
              </a:lnSpc>
              <a:defRPr/>
            </a:pPr>
            <a:r>
              <a:rPr lang="zh-CN" altLang="zh-CN" sz="1800" dirty="0">
                <a:solidFill>
                  <a:srgbClr val="595959"/>
                </a:solidFill>
                <a:latin typeface="微软雅黑" panose="020B0503020204020204" pitchFamily="34" charset="-122"/>
                <a:ea typeface="微软雅黑" panose="020B0503020204020204" pitchFamily="34" charset="-122"/>
              </a:rPr>
              <a:t>在浏览器中查看</a:t>
            </a:r>
            <a:r>
              <a:rPr lang="en-US" altLang="zh-CN" sz="1800" dirty="0">
                <a:solidFill>
                  <a:srgbClr val="595959"/>
                </a:solidFill>
                <a:latin typeface="微软雅黑" panose="020B0503020204020204" pitchFamily="34" charset="-122"/>
                <a:ea typeface="微软雅黑" panose="020B0503020204020204" pitchFamily="34" charset="-122"/>
              </a:rPr>
              <a:t>demo01.html</a:t>
            </a:r>
            <a:r>
              <a:rPr lang="zh-CN" altLang="en-US" sz="1800" dirty="0">
                <a:solidFill>
                  <a:srgbClr val="595959"/>
                </a:solidFill>
                <a:latin typeface="微软雅黑" panose="020B0503020204020204" pitchFamily="34" charset="-122"/>
                <a:ea typeface="微软雅黑" panose="020B0503020204020204" pitchFamily="34" charset="-122"/>
              </a:rPr>
              <a:t>文件</a:t>
            </a:r>
            <a:r>
              <a:rPr lang="zh-CN" altLang="zh-CN" sz="1800" dirty="0">
                <a:solidFill>
                  <a:srgbClr val="595959"/>
                </a:solidFill>
                <a:latin typeface="微软雅黑" panose="020B0503020204020204" pitchFamily="34" charset="-122"/>
                <a:ea typeface="微软雅黑" panose="020B0503020204020204" pitchFamily="34" charset="-122"/>
              </a:rPr>
              <a:t>运行效果</a:t>
            </a:r>
            <a:r>
              <a:rPr lang="zh-CN" altLang="en-US" sz="1800" dirty="0">
                <a:solidFill>
                  <a:srgbClr val="595959"/>
                </a:solidFill>
                <a:latin typeface="微软雅黑" panose="020B0503020204020204" pitchFamily="34" charset="-122"/>
                <a:ea typeface="微软雅黑" panose="020B0503020204020204" pitchFamily="34" charset="-122"/>
              </a:rPr>
              <a:t>。</a:t>
            </a:r>
            <a:endParaRPr lang="zh-CN" altLang="en-US" sz="1800" dirty="0">
              <a:solidFill>
                <a:srgbClr val="595959"/>
              </a:solidFill>
              <a:latin typeface="微软雅黑" panose="020B0503020204020204" pitchFamily="34" charset="-122"/>
              <a:ea typeface="微软雅黑" panose="020B0503020204020204" pitchFamily="34" charset="-122"/>
            </a:endParaRPr>
          </a:p>
        </p:txBody>
      </p:sp>
      <p:sp>
        <p:nvSpPr>
          <p:cNvPr id="17" name="矩形 16"/>
          <p:cNvSpPr/>
          <p:nvPr/>
        </p:nvSpPr>
        <p:spPr>
          <a:xfrm>
            <a:off x="1648830" y="5810120"/>
            <a:ext cx="2885257" cy="461665"/>
          </a:xfrm>
          <a:prstGeom prst="rect">
            <a:avLst/>
          </a:prstGeom>
        </p:spPr>
        <p:txBody>
          <a:bodyPr wrap="square">
            <a:spAutoFit/>
          </a:bodyPr>
          <a:lstStyle/>
          <a:p>
            <a:pPr algn="ct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rPr>
              <a:t>Chrome</a:t>
            </a:r>
            <a:r>
              <a:rPr lang="zh-CN" altLang="en-US" sz="1600" dirty="0">
                <a:solidFill>
                  <a:srgbClr val="595959"/>
                </a:solidFill>
                <a:latin typeface="微软雅黑" panose="020B0503020204020204" pitchFamily="34" charset="-122"/>
                <a:ea typeface="微软雅黑" panose="020B0503020204020204" pitchFamily="34" charset="-122"/>
              </a:rPr>
              <a:t>浏览器视频播放效果</a:t>
            </a:r>
            <a:endParaRPr lang="zh-CN" altLang="en-US" sz="1600" dirty="0">
              <a:solidFill>
                <a:srgbClr val="595959"/>
              </a:solidFill>
              <a:latin typeface="微软雅黑" panose="020B0503020204020204" pitchFamily="34" charset="-122"/>
              <a:ea typeface="微软雅黑" panose="020B0503020204020204" pitchFamily="34" charset="-122"/>
            </a:endParaRPr>
          </a:p>
        </p:txBody>
      </p:sp>
      <p:pic>
        <p:nvPicPr>
          <p:cNvPr id="18"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1390" y="2864721"/>
            <a:ext cx="4913258" cy="28144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67"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83239" y="2893258"/>
            <a:ext cx="4968552" cy="2798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矩形 18"/>
          <p:cNvSpPr/>
          <p:nvPr/>
        </p:nvSpPr>
        <p:spPr>
          <a:xfrm>
            <a:off x="7749872" y="5810119"/>
            <a:ext cx="2885257" cy="461665"/>
          </a:xfrm>
          <a:prstGeom prst="rect">
            <a:avLst/>
          </a:prstGeom>
        </p:spPr>
        <p:txBody>
          <a:bodyPr wrap="square">
            <a:spAutoFit/>
          </a:bodyPr>
          <a:lstStyle/>
          <a:p>
            <a:pPr algn="ctr">
              <a:lnSpc>
                <a:spcPct val="150000"/>
              </a:lnSpc>
            </a:pPr>
            <a:r>
              <a:rPr lang="en-US" altLang="zh-CN" sz="1600" dirty="0">
                <a:solidFill>
                  <a:schemeClr val="bg1"/>
                </a:solidFill>
                <a:latin typeface="微软雅黑" panose="020B0503020204020204" pitchFamily="34" charset="-122"/>
                <a:ea typeface="微软雅黑" panose="020B0503020204020204" pitchFamily="34" charset="-122"/>
              </a:rPr>
              <a:t>Firefox</a:t>
            </a:r>
            <a:r>
              <a:rPr lang="zh-CN" altLang="en-US" sz="1600" dirty="0">
                <a:solidFill>
                  <a:schemeClr val="bg1"/>
                </a:solidFill>
                <a:latin typeface="微软雅黑" panose="020B0503020204020204" pitchFamily="34" charset="-122"/>
                <a:ea typeface="微软雅黑" panose="020B0503020204020204" pitchFamily="34" charset="-122"/>
              </a:rPr>
              <a:t>浏览器视频播放效果</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p:nvPr/>
        </p:nvSpPr>
        <p:spPr>
          <a:xfrm>
            <a:off x="1143691" y="98454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6.3.1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在</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HTML5</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中嵌入视频</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2" name="TextBox 4"/>
          <p:cNvSpPr txBox="1">
            <a:spLocks noChangeArrowheads="1"/>
          </p:cNvSpPr>
          <p:nvPr/>
        </p:nvSpPr>
        <p:spPr bwMode="auto">
          <a:xfrm>
            <a:off x="899077" y="1452830"/>
            <a:ext cx="10156562" cy="856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917" tIns="60958" rIns="121917" bIns="60958">
            <a:spAutoFit/>
          </a:bodyPr>
          <a:lstStyle>
            <a:lvl1pPr marL="342900" indent="-3429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lvl="1" indent="-457200">
              <a:lnSpc>
                <a:spcPct val="150000"/>
              </a:lnSpc>
              <a:buClr>
                <a:schemeClr val="tx1"/>
              </a:buClr>
              <a:buNone/>
            </a:pPr>
            <a:r>
              <a:rPr lang="zh-CN" altLang="en-US" sz="3600" b="1" dirty="0">
                <a:solidFill>
                  <a:srgbClr val="595959"/>
                </a:solidFill>
                <a:latin typeface="微软雅黑" panose="020B0503020204020204" pitchFamily="34" charset="-122"/>
                <a:ea typeface="微软雅黑" panose="020B0503020204020204" pitchFamily="34" charset="-122"/>
                <a:sym typeface="+mn-ea"/>
              </a:rPr>
              <a:t>小提示：</a:t>
            </a:r>
            <a:endParaRPr lang="en-US" altLang="zh-CN" sz="3600" b="1" dirty="0">
              <a:solidFill>
                <a:srgbClr val="595959"/>
              </a:solidFill>
              <a:latin typeface="微软雅黑" panose="020B0503020204020204" pitchFamily="34" charset="-122"/>
              <a:ea typeface="微软雅黑" panose="020B0503020204020204" pitchFamily="34" charset="-122"/>
              <a:sym typeface="+mn-ea"/>
            </a:endParaRPr>
          </a:p>
        </p:txBody>
      </p:sp>
      <p:sp>
        <p:nvSpPr>
          <p:cNvPr id="43" name="TextBox 35"/>
          <p:cNvSpPr txBox="1">
            <a:spLocks noChangeArrowheads="1"/>
          </p:cNvSpPr>
          <p:nvPr/>
        </p:nvSpPr>
        <p:spPr bwMode="auto">
          <a:xfrm>
            <a:off x="922477" y="2379793"/>
            <a:ext cx="10151132" cy="1508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同一个视频文件的</a:t>
            </a:r>
            <a:r>
              <a:rPr lang="zh-CN" altLang="en-US" sz="2000" dirty="0">
                <a:solidFill>
                  <a:srgbClr val="1369B2"/>
                </a:solidFill>
                <a:latin typeface="微软雅黑" panose="020B0503020204020204" pitchFamily="34" charset="-122"/>
                <a:ea typeface="微软雅黑" panose="020B0503020204020204" pitchFamily="34" charset="-122"/>
              </a:rPr>
              <a:t>播放控件</a:t>
            </a:r>
            <a:r>
              <a:rPr lang="zh-CN" altLang="en-US" sz="2000" dirty="0">
                <a:solidFill>
                  <a:srgbClr val="595959"/>
                </a:solidFill>
                <a:latin typeface="微软雅黑" panose="020B0503020204020204" pitchFamily="34" charset="-122"/>
                <a:ea typeface="微软雅黑" panose="020B0503020204020204" pitchFamily="34" charset="-122"/>
              </a:rPr>
              <a:t>在</a:t>
            </a:r>
            <a:r>
              <a:rPr lang="zh-CN" altLang="en-US" sz="2000" dirty="0">
                <a:solidFill>
                  <a:srgbClr val="1369B2"/>
                </a:solidFill>
                <a:latin typeface="微软雅黑" panose="020B0503020204020204" pitchFamily="34" charset="-122"/>
                <a:ea typeface="微软雅黑" panose="020B0503020204020204" pitchFamily="34" charset="-122"/>
              </a:rPr>
              <a:t>不同浏览器</a:t>
            </a:r>
            <a:r>
              <a:rPr lang="zh-CN" altLang="en-US" sz="2000" dirty="0">
                <a:solidFill>
                  <a:srgbClr val="595959"/>
                </a:solidFill>
                <a:latin typeface="微软雅黑" panose="020B0503020204020204" pitchFamily="34" charset="-122"/>
                <a:ea typeface="微软雅黑" panose="020B0503020204020204" pitchFamily="34" charset="-122"/>
              </a:rPr>
              <a:t>中的显示风格是不同的。</a:t>
            </a:r>
            <a:endParaRPr lang="en-US" altLang="zh-CN" sz="2000" dirty="0">
              <a:solidFill>
                <a:srgbClr val="595959"/>
              </a:solidFill>
              <a:latin typeface="微软雅黑" panose="020B0503020204020204" pitchFamily="34" charset="-122"/>
              <a:ea typeface="微软雅黑" panose="020B0503020204020204" pitchFamily="34" charset="-122"/>
            </a:endParaRPr>
          </a:p>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例如，用于</a:t>
            </a:r>
            <a:r>
              <a:rPr lang="zh-CN" altLang="en-US" sz="2000" dirty="0">
                <a:solidFill>
                  <a:srgbClr val="1369B2"/>
                </a:solidFill>
                <a:latin typeface="微软雅黑" panose="020B0503020204020204" pitchFamily="34" charset="-122"/>
                <a:ea typeface="微软雅黑" panose="020B0503020204020204" pitchFamily="34" charset="-122"/>
              </a:rPr>
              <a:t>调整音量的按钮</a:t>
            </a:r>
            <a:r>
              <a:rPr lang="zh-CN" altLang="en-US" sz="2000" dirty="0">
                <a:solidFill>
                  <a:srgbClr val="595959"/>
                </a:solidFill>
                <a:latin typeface="微软雅黑" panose="020B0503020204020204" pitchFamily="34" charset="-122"/>
                <a:ea typeface="微软雅黑" panose="020B0503020204020204" pitchFamily="34" charset="-122"/>
              </a:rPr>
              <a:t>、</a:t>
            </a:r>
            <a:r>
              <a:rPr lang="zh-CN" altLang="en-US" sz="2000" dirty="0">
                <a:solidFill>
                  <a:srgbClr val="1369B2"/>
                </a:solidFill>
                <a:latin typeface="微软雅黑" panose="020B0503020204020204" pitchFamily="34" charset="-122"/>
                <a:ea typeface="微软雅黑" panose="020B0503020204020204" pitchFamily="34" charset="-122"/>
              </a:rPr>
              <a:t>全屏播放按钮</a:t>
            </a:r>
            <a:r>
              <a:rPr lang="zh-CN" altLang="en-US" sz="2000" dirty="0">
                <a:solidFill>
                  <a:srgbClr val="595959"/>
                </a:solidFill>
                <a:latin typeface="微软雅黑" panose="020B0503020204020204" pitchFamily="34" charset="-122"/>
                <a:ea typeface="微软雅黑" panose="020B0503020204020204" pitchFamily="34" charset="-122"/>
              </a:rPr>
              <a:t>等。</a:t>
            </a:r>
            <a:endParaRPr lang="en-US" altLang="zh-CN" sz="2000" dirty="0">
              <a:solidFill>
                <a:srgbClr val="595959"/>
              </a:solidFill>
              <a:latin typeface="微软雅黑" panose="020B0503020204020204" pitchFamily="34" charset="-122"/>
              <a:ea typeface="微软雅黑" panose="020B0503020204020204" pitchFamily="34" charset="-122"/>
            </a:endParaRPr>
          </a:p>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控件显示的风格不同是因为每个浏览器对内置视频控件样式的定义不同。</a:t>
            </a:r>
            <a:endParaRPr lang="zh-CN" altLang="en-US" sz="2000" dirty="0">
              <a:solidFill>
                <a:srgbClr val="595959"/>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1"/>
          <a:stretch>
            <a:fillRect/>
          </a:stretch>
        </p:blipFill>
        <p:spPr>
          <a:xfrm>
            <a:off x="944880" y="2215515"/>
            <a:ext cx="2797810" cy="3898265"/>
          </a:xfrm>
          <a:prstGeom prst="rect">
            <a:avLst/>
          </a:prstGeom>
        </p:spPr>
      </p:pic>
      <p:sp>
        <p:nvSpPr>
          <p:cNvPr id="7" name="椭圆形标注 12"/>
          <p:cNvSpPr/>
          <p:nvPr/>
        </p:nvSpPr>
        <p:spPr>
          <a:xfrm>
            <a:off x="2968625" y="1560195"/>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endParaRPr lang="en-US" altLang="zh-CN"/>
          </a:p>
        </p:txBody>
      </p:sp>
      <p:sp>
        <p:nvSpPr>
          <p:cNvPr id="9" name="TextBox 35"/>
          <p:cNvSpPr txBox="1">
            <a:spLocks noChangeArrowheads="1"/>
          </p:cNvSpPr>
          <p:nvPr/>
        </p:nvSpPr>
        <p:spPr bwMode="auto">
          <a:xfrm>
            <a:off x="3247390" y="1638300"/>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endParaRPr lang="zh-CN" altLang="en-US" dirty="0">
              <a:solidFill>
                <a:srgbClr val="595959"/>
              </a:solidFill>
              <a:latin typeface="微软雅黑" panose="020B0503020204020204" pitchFamily="34" charset="-122"/>
              <a:ea typeface="微软雅黑" panose="020B0503020204020204" pitchFamily="34" charset="-122"/>
            </a:endParaRPr>
          </a:p>
        </p:txBody>
      </p:sp>
      <p:sp>
        <p:nvSpPr>
          <p:cNvPr id="12" name="TextBox 35"/>
          <p:cNvSpPr txBox="1">
            <a:spLocks noChangeArrowheads="1"/>
          </p:cNvSpPr>
          <p:nvPr/>
        </p:nvSpPr>
        <p:spPr bwMode="auto">
          <a:xfrm>
            <a:off x="5815965" y="3576722"/>
            <a:ext cx="4983480" cy="1165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a:solidFill>
                  <a:srgbClr val="595959"/>
                </a:solidFill>
                <a:latin typeface="微软雅黑" panose="020B0503020204020204" pitchFamily="34" charset="-122"/>
                <a:ea typeface="微软雅黑" panose="020B0503020204020204" pitchFamily="34" charset="-122"/>
              </a:rPr>
              <a:t>熟悉</a:t>
            </a:r>
            <a:r>
              <a:rPr lang="zh-CN" altLang="en-US" dirty="0">
                <a:solidFill>
                  <a:srgbClr val="1369B2"/>
                </a:solidFill>
                <a:latin typeface="微软雅黑" panose="020B0503020204020204" pitchFamily="34" charset="-122"/>
                <a:ea typeface="微软雅黑" panose="020B0503020204020204" pitchFamily="34" charset="-122"/>
              </a:rPr>
              <a:t>视频标签的属性</a:t>
            </a:r>
            <a:r>
              <a:rPr lang="zh-CN" altLang="en-US" dirty="0">
                <a:solidFill>
                  <a:srgbClr val="595959"/>
                </a:solidFill>
                <a:latin typeface="微软雅黑" panose="020B0503020204020204" pitchFamily="34" charset="-122"/>
                <a:ea typeface="微软雅黑" panose="020B0503020204020204" pitchFamily="34" charset="-122"/>
              </a:rPr>
              <a:t>，能够列举出</a:t>
            </a:r>
            <a:r>
              <a:rPr lang="en-US" altLang="zh-CN" dirty="0">
                <a:solidFill>
                  <a:srgbClr val="595959"/>
                </a:solidFill>
                <a:latin typeface="微软雅黑" panose="020B0503020204020204" pitchFamily="34" charset="-122"/>
                <a:ea typeface="微软雅黑" panose="020B0503020204020204" pitchFamily="34" charset="-122"/>
              </a:rPr>
              <a:t>&lt;video&gt;</a:t>
            </a:r>
            <a:r>
              <a:rPr lang="zh-CN" altLang="en-US" dirty="0">
                <a:solidFill>
                  <a:srgbClr val="595959"/>
                </a:solidFill>
                <a:latin typeface="微软雅黑" panose="020B0503020204020204" pitchFamily="34" charset="-122"/>
                <a:ea typeface="微软雅黑" panose="020B0503020204020204" pitchFamily="34" charset="-122"/>
              </a:rPr>
              <a:t>标签的常用属性</a:t>
            </a:r>
            <a:endParaRPr lang="zh-CN" altLang="en-US" dirty="0">
              <a:solidFill>
                <a:srgbClr val="1369B2"/>
              </a:solidFill>
              <a:latin typeface="微软雅黑" panose="020B0503020204020204" pitchFamily="34" charset="-122"/>
              <a:ea typeface="微软雅黑" panose="020B0503020204020204" pitchFamily="34" charset="-122"/>
            </a:endParaRPr>
          </a:p>
        </p:txBody>
      </p:sp>
      <p:grpSp>
        <p:nvGrpSpPr>
          <p:cNvPr id="14" name="组合 13"/>
          <p:cNvGrpSpPr/>
          <p:nvPr/>
        </p:nvGrpSpPr>
        <p:grpSpPr>
          <a:xfrm>
            <a:off x="5379720" y="3816752"/>
            <a:ext cx="405130" cy="405130"/>
            <a:chOff x="8881" y="4685"/>
            <a:chExt cx="638" cy="638"/>
          </a:xfrm>
        </p:grpSpPr>
        <p:sp>
          <p:nvSpPr>
            <p:cNvPr id="15" name="椭圆 14"/>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Title 1"/>
          <p:cNvSpPr txBox="1"/>
          <p:nvPr/>
        </p:nvSpPr>
        <p:spPr>
          <a:xfrm>
            <a:off x="1143691" y="112805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6.3.2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视频标签的常用属性</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98454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6.3.2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视频标签的常用属性</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3" name="TextBox 35"/>
          <p:cNvSpPr txBox="1">
            <a:spLocks noChangeArrowheads="1"/>
          </p:cNvSpPr>
          <p:nvPr/>
        </p:nvSpPr>
        <p:spPr bwMode="auto">
          <a:xfrm>
            <a:off x="867197" y="1614969"/>
            <a:ext cx="10441160" cy="584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1369B2"/>
                </a:solidFill>
                <a:latin typeface="微软雅黑" panose="020B0503020204020204" pitchFamily="34" charset="-122"/>
                <a:ea typeface="微软雅黑" panose="020B0503020204020204" pitchFamily="34" charset="-122"/>
              </a:rPr>
              <a:t>视频标签</a:t>
            </a:r>
            <a:r>
              <a:rPr lang="zh-CN" altLang="en-US" sz="2000" dirty="0">
                <a:solidFill>
                  <a:srgbClr val="595959"/>
                </a:solidFill>
                <a:latin typeface="微软雅黑" panose="020B0503020204020204" pitchFamily="34" charset="-122"/>
                <a:ea typeface="微软雅黑" panose="020B0503020204020204" pitchFamily="34" charset="-122"/>
              </a:rPr>
              <a:t>提供了一些常用的</a:t>
            </a:r>
            <a:r>
              <a:rPr lang="zh-CN" altLang="en-US" sz="2000" dirty="0">
                <a:solidFill>
                  <a:srgbClr val="1369B2"/>
                </a:solidFill>
                <a:latin typeface="微软雅黑" panose="020B0503020204020204" pitchFamily="34" charset="-122"/>
                <a:ea typeface="微软雅黑" panose="020B0503020204020204" pitchFamily="34" charset="-122"/>
              </a:rPr>
              <a:t>属性</a:t>
            </a:r>
            <a:r>
              <a:rPr lang="zh-CN" altLang="en-US" sz="2000" dirty="0">
                <a:solidFill>
                  <a:srgbClr val="595959"/>
                </a:solidFill>
                <a:latin typeface="微软雅黑" panose="020B0503020204020204" pitchFamily="34" charset="-122"/>
                <a:ea typeface="微软雅黑" panose="020B0503020204020204" pitchFamily="34" charset="-122"/>
              </a:rPr>
              <a:t>，可以进一步</a:t>
            </a:r>
            <a:r>
              <a:rPr lang="zh-CN" altLang="en-US" sz="2000" dirty="0">
                <a:solidFill>
                  <a:srgbClr val="1369B2"/>
                </a:solidFill>
                <a:latin typeface="微软雅黑" panose="020B0503020204020204" pitchFamily="34" charset="-122"/>
                <a:ea typeface="微软雅黑" panose="020B0503020204020204" pitchFamily="34" charset="-122"/>
              </a:rPr>
              <a:t>优化</a:t>
            </a:r>
            <a:r>
              <a:rPr lang="zh-CN" altLang="en-US" sz="2000" dirty="0">
                <a:solidFill>
                  <a:srgbClr val="595959"/>
                </a:solidFill>
                <a:latin typeface="微软雅黑" panose="020B0503020204020204" pitchFamily="34" charset="-122"/>
                <a:ea typeface="微软雅黑" panose="020B0503020204020204" pitchFamily="34" charset="-122"/>
              </a:rPr>
              <a:t>视频的播放效果</a:t>
            </a:r>
            <a:r>
              <a:rPr lang="en-US" altLang="zh-CN" sz="2000" dirty="0">
                <a:solidFill>
                  <a:srgbClr val="595959"/>
                </a:solidFill>
                <a:latin typeface="微软雅黑" panose="020B0503020204020204" pitchFamily="34" charset="-122"/>
                <a:ea typeface="微软雅黑" panose="020B0503020204020204" pitchFamily="34" charset="-122"/>
              </a:rPr>
              <a:t>,</a:t>
            </a:r>
            <a:r>
              <a:rPr lang="en-US" altLang="zh-CN" sz="2000" dirty="0"/>
              <a:t> </a:t>
            </a:r>
            <a:r>
              <a:rPr lang="en-US" altLang="zh-CN" sz="2000" dirty="0">
                <a:solidFill>
                  <a:srgbClr val="1369B2"/>
                </a:solidFill>
                <a:latin typeface="微软雅黑" panose="020B0503020204020204" pitchFamily="34" charset="-122"/>
                <a:ea typeface="微软雅黑" panose="020B0503020204020204" pitchFamily="34" charset="-122"/>
              </a:rPr>
              <a:t>&lt;video&gt;</a:t>
            </a:r>
            <a:r>
              <a:rPr lang="zh-CN" altLang="zh-CN" sz="2000" dirty="0">
                <a:solidFill>
                  <a:srgbClr val="1369B2"/>
                </a:solidFill>
                <a:latin typeface="微软雅黑" panose="020B0503020204020204" pitchFamily="34" charset="-122"/>
                <a:ea typeface="微软雅黑" panose="020B0503020204020204" pitchFamily="34" charset="-122"/>
              </a:rPr>
              <a:t>标签常用属性</a:t>
            </a:r>
            <a:r>
              <a:rPr lang="zh-CN" altLang="en-US" sz="2000" dirty="0">
                <a:solidFill>
                  <a:srgbClr val="595959"/>
                </a:solidFill>
                <a:latin typeface="微软雅黑" panose="020B0503020204020204" pitchFamily="34" charset="-122"/>
                <a:ea typeface="微软雅黑" panose="020B0503020204020204" pitchFamily="34" charset="-122"/>
              </a:rPr>
              <a:t>。</a:t>
            </a:r>
            <a:endParaRPr lang="zh-CN" altLang="zh-CN" sz="2000" dirty="0">
              <a:solidFill>
                <a:srgbClr val="595959"/>
              </a:solidFill>
              <a:latin typeface="微软雅黑" panose="020B0503020204020204" pitchFamily="34" charset="-122"/>
              <a:ea typeface="微软雅黑" panose="020B0503020204020204" pitchFamily="34" charset="-122"/>
            </a:endParaRPr>
          </a:p>
        </p:txBody>
      </p:sp>
      <p:graphicFrame>
        <p:nvGraphicFramePr>
          <p:cNvPr id="4" name="表格 3"/>
          <p:cNvGraphicFramePr>
            <a:graphicFrameLocks noGrp="1"/>
          </p:cNvGraphicFramePr>
          <p:nvPr>
            <p:custDataLst>
              <p:tags r:id="rId1"/>
            </p:custDataLst>
          </p:nvPr>
        </p:nvGraphicFramePr>
        <p:xfrm>
          <a:off x="1025500" y="2310354"/>
          <a:ext cx="10124440" cy="4358005"/>
        </p:xfrm>
        <a:graphic>
          <a:graphicData uri="http://schemas.openxmlformats.org/drawingml/2006/table">
            <a:tbl>
              <a:tblPr>
                <a:tableStyleId>{7DF18680-E054-41AD-8BC1-D1AEF772440D}</a:tableStyleId>
              </a:tblPr>
              <a:tblGrid>
                <a:gridCol w="2402610"/>
                <a:gridCol w="2216484"/>
                <a:gridCol w="5505460"/>
              </a:tblGrid>
              <a:tr h="733425">
                <a:tc>
                  <a:txBody>
                    <a:bodyPr/>
                    <a:lstStyle/>
                    <a:p>
                      <a:pPr indent="267970" algn="ctr">
                        <a:spcAft>
                          <a:spcPts val="0"/>
                        </a:spcAft>
                      </a:pPr>
                      <a:r>
                        <a:rPr lang="zh-CN" altLang="en-US" sz="1600" b="1" kern="100" dirty="0">
                          <a:solidFill>
                            <a:srgbClr val="595959"/>
                          </a:solidFill>
                          <a:effectLst/>
                          <a:latin typeface="微软雅黑" panose="020B0503020204020204" pitchFamily="34" charset="-122"/>
                          <a:ea typeface="微软雅黑" panose="020B0503020204020204" pitchFamily="34" charset="-122"/>
                          <a:cs typeface="+mn-cs"/>
                        </a:rPr>
                        <a:t>属性</a:t>
                      </a:r>
                      <a:endParaRPr lang="zh-CN" sz="1600" b="1"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endParaRPr>
                    </a:p>
                  </a:txBody>
                  <a:tcPr marL="68580" marR="68580" marT="0" marB="0" anchor="ctr">
                    <a:solidFill>
                      <a:srgbClr val="F2F2F2"/>
                    </a:solidFill>
                  </a:tcPr>
                </a:tc>
                <a:tc>
                  <a:txBody>
                    <a:bodyPr/>
                    <a:lstStyle/>
                    <a:p>
                      <a:pPr indent="267970" algn="ctr">
                        <a:spcAft>
                          <a:spcPts val="0"/>
                        </a:spcAft>
                      </a:pPr>
                      <a:r>
                        <a:rPr lang="zh-CN" altLang="en-US" sz="1600" b="1"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允许取值</a:t>
                      </a:r>
                      <a:endParaRPr lang="zh-CN" sz="1600" b="1"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endParaRPr>
                    </a:p>
                  </a:txBody>
                  <a:tcPr marL="68580" marR="68580" marT="0" marB="0" anchor="ctr">
                    <a:solidFill>
                      <a:srgbClr val="F2F2F2"/>
                    </a:solidFill>
                  </a:tcPr>
                </a:tc>
                <a:tc>
                  <a:txBody>
                    <a:bodyPr/>
                    <a:lstStyle/>
                    <a:p>
                      <a:pPr indent="267970" algn="ctr">
                        <a:spcAft>
                          <a:spcPts val="0"/>
                        </a:spcAft>
                      </a:pPr>
                      <a:r>
                        <a:rPr lang="zh-CN" altLang="en-US" sz="1600" b="1"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取值说明</a:t>
                      </a:r>
                      <a:endParaRPr lang="zh-CN" sz="1600" b="1"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endParaRPr>
                    </a:p>
                  </a:txBody>
                  <a:tcPr marL="68580" marR="68580" marT="0" marB="0" anchor="ctr">
                    <a:solidFill>
                      <a:srgbClr val="F2F2F2"/>
                    </a:solidFill>
                  </a:tcPr>
                </a:tc>
              </a:tr>
              <a:tr h="418425">
                <a:tc>
                  <a:txBody>
                    <a:bodyPr/>
                    <a:lstStyle/>
                    <a:p>
                      <a:pPr marL="0" algn="ctr" defTabSz="1219200" rtl="0" eaLnBrk="1" latinLnBrk="0" hangingPunct="1">
                        <a:spcAft>
                          <a:spcPts val="0"/>
                        </a:spcAft>
                      </a:pPr>
                      <a:r>
                        <a:rPr lang="en-US" altLang="zh-CN" sz="160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charset="0"/>
                        </a:rPr>
                        <a:t>autoplay</a:t>
                      </a:r>
                      <a:endParaRPr lang="zh-CN" sz="160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charset="0"/>
                      </a:endParaRPr>
                    </a:p>
                  </a:txBody>
                  <a:tcPr marL="68580" marR="68580" marT="0" marB="0" anchor="ctr">
                    <a:solidFill>
                      <a:srgbClr val="F2F2F2"/>
                    </a:solidFill>
                  </a:tcPr>
                </a:tc>
                <a:tc>
                  <a:txBody>
                    <a:bodyPr/>
                    <a:lstStyle/>
                    <a:p>
                      <a:pPr algn="ctr">
                        <a:spcAft>
                          <a:spcPts val="0"/>
                        </a:spcAft>
                      </a:pPr>
                      <a:r>
                        <a:rPr lang="en-US" sz="160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charset="0"/>
                        </a:rPr>
                        <a:t>autoplay</a:t>
                      </a:r>
                      <a:endParaRPr lang="zh-CN" sz="160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charset="0"/>
                      </a:endParaRPr>
                    </a:p>
                  </a:txBody>
                  <a:tcPr marL="68580" marR="68580" marT="0" marB="0" anchor="ctr">
                    <a:solidFill>
                      <a:srgbClr val="F2F2F2"/>
                    </a:solidFill>
                  </a:tcPr>
                </a:tc>
                <a:tc>
                  <a:txBody>
                    <a:bodyPr/>
                    <a:lstStyle/>
                    <a:p>
                      <a:pPr algn="l">
                        <a:spcAft>
                          <a:spcPts val="0"/>
                        </a:spcAft>
                      </a:pPr>
                      <a:r>
                        <a:rPr lang="zh-CN" sz="140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charset="0"/>
                        </a:rPr>
                        <a:t>如果出现该属性，则视频在就绪后马上播放</a:t>
                      </a:r>
                      <a:endParaRPr lang="zh-CN" sz="140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charset="0"/>
                      </a:endParaRPr>
                    </a:p>
                  </a:txBody>
                  <a:tcPr marL="68580" marR="68580" marT="0" marB="0" anchor="ctr">
                    <a:solidFill>
                      <a:srgbClr val="F2F2F2"/>
                    </a:solidFill>
                  </a:tcPr>
                </a:tc>
              </a:tr>
              <a:tr h="504190">
                <a:tc>
                  <a:txBody>
                    <a:bodyPr/>
                    <a:lstStyle/>
                    <a:p>
                      <a:pPr marL="0" algn="ctr" defTabSz="1219200" rtl="0" eaLnBrk="1" latinLnBrk="0" hangingPunct="1">
                        <a:spcAft>
                          <a:spcPts val="0"/>
                        </a:spcAft>
                      </a:pPr>
                      <a:r>
                        <a:rPr lang="en-US" altLang="zh-CN" sz="160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charset="0"/>
                        </a:rPr>
                        <a:t>controls</a:t>
                      </a:r>
                      <a:endParaRPr lang="zh-CN" sz="160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charset="0"/>
                      </a:endParaRPr>
                    </a:p>
                  </a:txBody>
                  <a:tcPr marL="68580" marR="68580" marT="0" marB="0" anchor="ctr">
                    <a:solidFill>
                      <a:srgbClr val="F2F2F2"/>
                    </a:solidFill>
                  </a:tcPr>
                </a:tc>
                <a:tc>
                  <a:txBody>
                    <a:bodyPr/>
                    <a:lstStyle/>
                    <a:p>
                      <a:pPr algn="ctr">
                        <a:spcAft>
                          <a:spcPts val="0"/>
                        </a:spcAft>
                      </a:pPr>
                      <a:r>
                        <a:rPr lang="en-US" sz="160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charset="0"/>
                        </a:rPr>
                        <a:t>controls</a:t>
                      </a:r>
                      <a:endParaRPr lang="zh-CN" sz="160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charset="0"/>
                      </a:endParaRPr>
                    </a:p>
                  </a:txBody>
                  <a:tcPr marL="68580" marR="68580" marT="0" marB="0" anchor="ctr">
                    <a:solidFill>
                      <a:srgbClr val="F2F2F2"/>
                    </a:solidFill>
                  </a:tcPr>
                </a:tc>
                <a:tc>
                  <a:txBody>
                    <a:bodyPr/>
                    <a:lstStyle/>
                    <a:p>
                      <a:pPr algn="l">
                        <a:spcAft>
                          <a:spcPts val="0"/>
                        </a:spcAft>
                      </a:pPr>
                      <a:r>
                        <a:rPr lang="zh-CN" sz="140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charset="0"/>
                        </a:rPr>
                        <a:t>如果出现该属性，则向用户显示控件，比如“播放”按钮</a:t>
                      </a:r>
                      <a:endParaRPr lang="zh-CN" sz="140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charset="0"/>
                      </a:endParaRPr>
                    </a:p>
                  </a:txBody>
                  <a:tcPr marL="68580" marR="68580" marT="0" marB="0" anchor="ctr">
                    <a:solidFill>
                      <a:srgbClr val="F2F2F2"/>
                    </a:solidFill>
                  </a:tcPr>
                </a:tc>
              </a:tr>
              <a:tr h="432048">
                <a:tc>
                  <a:txBody>
                    <a:bodyPr/>
                    <a:lstStyle/>
                    <a:p>
                      <a:pPr marL="0" algn="ctr" defTabSz="1219200" rtl="0" eaLnBrk="1" latinLnBrk="0" hangingPunct="1">
                        <a:spcAft>
                          <a:spcPts val="0"/>
                        </a:spcAft>
                      </a:pPr>
                      <a:r>
                        <a:rPr lang="en-US" altLang="zh-CN" sz="160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charset="0"/>
                        </a:rPr>
                        <a:t>loop</a:t>
                      </a:r>
                      <a:endParaRPr lang="zh-CN" sz="160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charset="0"/>
                      </a:endParaRPr>
                    </a:p>
                  </a:txBody>
                  <a:tcPr marL="68580" marR="68580" marT="0" marB="0" anchor="ctr">
                    <a:solidFill>
                      <a:srgbClr val="F2F2F2"/>
                    </a:solidFill>
                  </a:tcPr>
                </a:tc>
                <a:tc>
                  <a:txBody>
                    <a:bodyPr/>
                    <a:lstStyle/>
                    <a:p>
                      <a:pPr algn="ctr">
                        <a:spcAft>
                          <a:spcPts val="0"/>
                        </a:spcAft>
                      </a:pPr>
                      <a:r>
                        <a:rPr lang="en-US" sz="160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charset="0"/>
                        </a:rPr>
                        <a:t>loop</a:t>
                      </a:r>
                      <a:endParaRPr lang="zh-CN" sz="160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charset="0"/>
                      </a:endParaRPr>
                    </a:p>
                  </a:txBody>
                  <a:tcPr marL="68580" marR="68580" marT="0" marB="0" anchor="ctr">
                    <a:solidFill>
                      <a:srgbClr val="F2F2F2"/>
                    </a:solidFill>
                  </a:tcPr>
                </a:tc>
                <a:tc>
                  <a:txBody>
                    <a:bodyPr/>
                    <a:lstStyle/>
                    <a:p>
                      <a:pPr algn="l">
                        <a:spcAft>
                          <a:spcPts val="0"/>
                        </a:spcAft>
                      </a:pPr>
                      <a:r>
                        <a:rPr lang="zh-CN" sz="140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charset="0"/>
                        </a:rPr>
                        <a:t>如果出现该属性，则当媒体文件播放完后再次开始播放</a:t>
                      </a:r>
                      <a:endParaRPr lang="zh-CN" sz="140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charset="0"/>
                      </a:endParaRPr>
                    </a:p>
                  </a:txBody>
                  <a:tcPr marL="68580" marR="68580" marT="0" marB="0" anchor="ctr">
                    <a:solidFill>
                      <a:srgbClr val="F2F2F2"/>
                    </a:solidFill>
                  </a:tcPr>
                </a:tc>
              </a:tr>
              <a:tr h="504056">
                <a:tc>
                  <a:txBody>
                    <a:bodyPr/>
                    <a:lstStyle/>
                    <a:p>
                      <a:pPr marL="0" algn="ctr" defTabSz="1219200" rtl="0" eaLnBrk="1" latinLnBrk="0" hangingPunct="1">
                        <a:spcAft>
                          <a:spcPts val="0"/>
                        </a:spcAft>
                      </a:pPr>
                      <a:r>
                        <a:rPr lang="en-US" sz="1600" kern="100">
                          <a:solidFill>
                            <a:srgbClr val="595959"/>
                          </a:solidFill>
                          <a:effectLst/>
                          <a:latin typeface="微软雅黑" panose="020B0503020204020204" pitchFamily="34" charset="-122"/>
                          <a:ea typeface="微软雅黑" panose="020B0503020204020204" pitchFamily="34" charset="-122"/>
                          <a:cs typeface="Times New Roman" panose="02020603050405020304" charset="0"/>
                        </a:rPr>
                        <a:t>muted</a:t>
                      </a:r>
                      <a:endParaRPr lang="zh-CN" sz="1600" kern="100">
                        <a:solidFill>
                          <a:srgbClr val="595959"/>
                        </a:solidFill>
                        <a:effectLst/>
                        <a:latin typeface="微软雅黑" panose="020B0503020204020204" pitchFamily="34" charset="-122"/>
                        <a:ea typeface="微软雅黑" panose="020B0503020204020204" pitchFamily="34" charset="-122"/>
                        <a:cs typeface="Times New Roman" panose="02020603050405020304" charset="0"/>
                      </a:endParaRPr>
                    </a:p>
                  </a:txBody>
                  <a:tcPr marL="68580" marR="68580" marT="0" marB="0" anchor="ctr">
                    <a:solidFill>
                      <a:srgbClr val="F2F2F2"/>
                    </a:solidFill>
                  </a:tcPr>
                </a:tc>
                <a:tc>
                  <a:txBody>
                    <a:bodyPr/>
                    <a:lstStyle/>
                    <a:p>
                      <a:pPr algn="ctr">
                        <a:spcAft>
                          <a:spcPts val="0"/>
                        </a:spcAft>
                      </a:pPr>
                      <a:r>
                        <a:rPr lang="en-US" sz="160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charset="0"/>
                        </a:rPr>
                        <a:t>muted</a:t>
                      </a:r>
                      <a:endParaRPr lang="zh-CN" sz="160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charset="0"/>
                      </a:endParaRPr>
                    </a:p>
                  </a:txBody>
                  <a:tcPr marL="68580" marR="68580" marT="0" marB="0" anchor="ctr">
                    <a:solidFill>
                      <a:srgbClr val="F2F2F2"/>
                    </a:solidFill>
                  </a:tcPr>
                </a:tc>
                <a:tc>
                  <a:txBody>
                    <a:bodyPr/>
                    <a:lstStyle/>
                    <a:p>
                      <a:pPr algn="l">
                        <a:spcAft>
                          <a:spcPts val="0"/>
                        </a:spcAft>
                      </a:pPr>
                      <a:r>
                        <a:rPr lang="zh-CN" sz="140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charset="0"/>
                        </a:rPr>
                        <a:t>规定视频输出应该被静音</a:t>
                      </a:r>
                      <a:endParaRPr lang="zh-CN" sz="140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charset="0"/>
                      </a:endParaRPr>
                    </a:p>
                  </a:txBody>
                  <a:tcPr marL="68580" marR="68580" marT="0" marB="0" anchor="ctr">
                    <a:solidFill>
                      <a:srgbClr val="F2F2F2"/>
                    </a:solidFill>
                  </a:tcPr>
                </a:tc>
              </a:tr>
              <a:tr h="288032">
                <a:tc>
                  <a:txBody>
                    <a:bodyPr/>
                    <a:lstStyle/>
                    <a:p>
                      <a:pPr marL="0" algn="ctr" defTabSz="1219200" rtl="0" eaLnBrk="1" latinLnBrk="0" hangingPunct="1">
                        <a:spcAft>
                          <a:spcPts val="0"/>
                        </a:spcAft>
                      </a:pPr>
                      <a:r>
                        <a:rPr lang="en-US" altLang="zh-CN" sz="160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charset="0"/>
                        </a:rPr>
                        <a:t>preload</a:t>
                      </a:r>
                      <a:endParaRPr lang="zh-CN" sz="160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charset="0"/>
                      </a:endParaRPr>
                    </a:p>
                  </a:txBody>
                  <a:tcPr marL="68580" marR="68580" marT="0" marB="0" anchor="ctr">
                    <a:solidFill>
                      <a:srgbClr val="F2F2F2"/>
                    </a:solidFill>
                  </a:tcPr>
                </a:tc>
                <a:tc>
                  <a:txBody>
                    <a:bodyPr/>
                    <a:lstStyle/>
                    <a:p>
                      <a:pPr algn="ctr">
                        <a:spcAft>
                          <a:spcPts val="0"/>
                        </a:spcAft>
                      </a:pPr>
                      <a:r>
                        <a:rPr lang="en-US" sz="160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charset="0"/>
                        </a:rPr>
                        <a:t>preload</a:t>
                      </a:r>
                      <a:endParaRPr lang="zh-CN" sz="160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charset="0"/>
                      </a:endParaRPr>
                    </a:p>
                  </a:txBody>
                  <a:tcPr marL="68580" marR="68580" marT="0" marB="0" anchor="ctr">
                    <a:solidFill>
                      <a:srgbClr val="F2F2F2"/>
                    </a:solidFill>
                  </a:tcPr>
                </a:tc>
                <a:tc>
                  <a:txBody>
                    <a:bodyPr/>
                    <a:lstStyle/>
                    <a:p>
                      <a:pPr algn="l"/>
                      <a:r>
                        <a:rPr lang="zh-CN" sz="140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charset="0"/>
                        </a:rPr>
                        <a:t>如果出现该属性，则视频在页面加载时进行加载，并预备播放。如果使用</a:t>
                      </a:r>
                      <a:r>
                        <a:rPr lang="en-US" sz="140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charset="0"/>
                        </a:rPr>
                        <a:t>autoplay</a:t>
                      </a:r>
                      <a:r>
                        <a:rPr lang="zh-CN" sz="140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charset="0"/>
                        </a:rPr>
                        <a:t>，则忽略该属性</a:t>
                      </a:r>
                      <a:endParaRPr lang="zh-CN" sz="1400" dirty="0">
                        <a:solidFill>
                          <a:srgbClr val="595959"/>
                        </a:solidFill>
                        <a:effectLst/>
                        <a:latin typeface="微软雅黑" panose="020B0503020204020204" pitchFamily="34" charset="-122"/>
                        <a:ea typeface="微软雅黑" panose="020B0503020204020204" pitchFamily="34" charset="-122"/>
                        <a:cs typeface="Times New Roman" panose="02020603050405020304" charset="0"/>
                      </a:endParaRPr>
                    </a:p>
                  </a:txBody>
                  <a:tcPr marL="68580" marR="68580" marT="0" marB="0" anchor="ctr">
                    <a:solidFill>
                      <a:srgbClr val="F2F2F2"/>
                    </a:solidFill>
                  </a:tcPr>
                </a:tc>
              </a:tr>
              <a:tr h="365368">
                <a:tc>
                  <a:txBody>
                    <a:bodyPr/>
                    <a:lstStyle/>
                    <a:p>
                      <a:pPr marL="0" algn="ctr" defTabSz="1219200" rtl="0" eaLnBrk="1" latinLnBrk="0" hangingPunct="1">
                        <a:spcAft>
                          <a:spcPts val="0"/>
                        </a:spcAft>
                      </a:pPr>
                      <a:r>
                        <a:rPr lang="en-US" altLang="zh-CN" sz="1600" kern="100" dirty="0" err="1">
                          <a:solidFill>
                            <a:srgbClr val="595959"/>
                          </a:solidFill>
                          <a:effectLst/>
                          <a:latin typeface="微软雅黑" panose="020B0503020204020204" pitchFamily="34" charset="-122"/>
                          <a:ea typeface="微软雅黑" panose="020B0503020204020204" pitchFamily="34" charset="-122"/>
                          <a:cs typeface="Times New Roman" panose="02020603050405020304" charset="0"/>
                        </a:rPr>
                        <a:t>src</a:t>
                      </a:r>
                      <a:endParaRPr lang="zh-CN" sz="160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charset="0"/>
                      </a:endParaRPr>
                    </a:p>
                  </a:txBody>
                  <a:tcPr marL="68580" marR="68580" marT="0" marB="0" anchor="ctr">
                    <a:solidFill>
                      <a:srgbClr val="F2F2F2"/>
                    </a:solidFill>
                  </a:tcPr>
                </a:tc>
                <a:tc>
                  <a:txBody>
                    <a:bodyPr/>
                    <a:lstStyle/>
                    <a:p>
                      <a:pPr algn="ctr">
                        <a:spcAft>
                          <a:spcPts val="0"/>
                        </a:spcAft>
                      </a:pPr>
                      <a:r>
                        <a:rPr lang="en-US" sz="1600" kern="100" dirty="0" err="1">
                          <a:solidFill>
                            <a:srgbClr val="595959"/>
                          </a:solidFill>
                          <a:effectLst/>
                          <a:latin typeface="微软雅黑" panose="020B0503020204020204" pitchFamily="34" charset="-122"/>
                          <a:ea typeface="微软雅黑" panose="020B0503020204020204" pitchFamily="34" charset="-122"/>
                          <a:cs typeface="Times New Roman" panose="02020603050405020304" charset="0"/>
                        </a:rPr>
                        <a:t>url</a:t>
                      </a:r>
                      <a:endParaRPr lang="zh-CN" sz="160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charset="0"/>
                      </a:endParaRPr>
                    </a:p>
                  </a:txBody>
                  <a:tcPr marL="68580" marR="68580" marT="0" marB="0" anchor="ctr">
                    <a:solidFill>
                      <a:srgbClr val="F2F2F2"/>
                    </a:solidFill>
                  </a:tcPr>
                </a:tc>
                <a:tc>
                  <a:txBody>
                    <a:bodyPr/>
                    <a:lstStyle/>
                    <a:p>
                      <a:pPr algn="l">
                        <a:spcAft>
                          <a:spcPts val="0"/>
                        </a:spcAft>
                      </a:pPr>
                      <a:r>
                        <a:rPr lang="zh-CN" sz="140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charset="0"/>
                        </a:rPr>
                        <a:t>要播放的视频的</a:t>
                      </a:r>
                      <a:r>
                        <a:rPr lang="en-US" sz="140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charset="0"/>
                        </a:rPr>
                        <a:t> URL</a:t>
                      </a:r>
                      <a:endParaRPr lang="zh-CN" sz="140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charset="0"/>
                      </a:endParaRPr>
                    </a:p>
                  </a:txBody>
                  <a:tcPr marL="68580" marR="68580" marT="0" marB="0" anchor="ctr">
                    <a:solidFill>
                      <a:srgbClr val="F2F2F2"/>
                    </a:solidFill>
                  </a:tcPr>
                </a:tc>
              </a:tr>
              <a:tr h="432048">
                <a:tc>
                  <a:txBody>
                    <a:bodyPr/>
                    <a:lstStyle/>
                    <a:p>
                      <a:pPr marL="0" algn="ctr" defTabSz="1219200" rtl="0" eaLnBrk="1" latinLnBrk="0" hangingPunct="1">
                        <a:spcAft>
                          <a:spcPts val="0"/>
                        </a:spcAft>
                      </a:pPr>
                      <a:r>
                        <a:rPr lang="en-US" sz="160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charset="0"/>
                        </a:rPr>
                        <a:t>width</a:t>
                      </a:r>
                      <a:endParaRPr lang="zh-CN" sz="160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charset="0"/>
                      </a:endParaRPr>
                    </a:p>
                  </a:txBody>
                  <a:tcPr marL="68580" marR="68580" marT="0" marB="0" anchor="ctr">
                    <a:solidFill>
                      <a:srgbClr val="F2F2F2"/>
                    </a:solidFill>
                  </a:tcPr>
                </a:tc>
                <a:tc>
                  <a:txBody>
                    <a:bodyPr/>
                    <a:lstStyle/>
                    <a:p>
                      <a:pPr algn="ctr">
                        <a:spcAft>
                          <a:spcPts val="0"/>
                        </a:spcAft>
                      </a:pPr>
                      <a:r>
                        <a:rPr lang="en-US" sz="1600" kern="100">
                          <a:solidFill>
                            <a:srgbClr val="595959"/>
                          </a:solidFill>
                          <a:effectLst/>
                          <a:latin typeface="微软雅黑" panose="020B0503020204020204" pitchFamily="34" charset="-122"/>
                          <a:ea typeface="微软雅黑" panose="020B0503020204020204" pitchFamily="34" charset="-122"/>
                          <a:cs typeface="Times New Roman" panose="02020603050405020304" charset="0"/>
                        </a:rPr>
                        <a:t>Pixels</a:t>
                      </a:r>
                      <a:endParaRPr lang="zh-CN" sz="1600" kern="100">
                        <a:solidFill>
                          <a:srgbClr val="595959"/>
                        </a:solidFill>
                        <a:effectLst/>
                        <a:latin typeface="微软雅黑" panose="020B0503020204020204" pitchFamily="34" charset="-122"/>
                        <a:ea typeface="微软雅黑" panose="020B0503020204020204" pitchFamily="34" charset="-122"/>
                        <a:cs typeface="Times New Roman" panose="02020603050405020304" charset="0"/>
                      </a:endParaRPr>
                    </a:p>
                  </a:txBody>
                  <a:tcPr marL="68580" marR="68580" marT="0" marB="0" anchor="ctr">
                    <a:solidFill>
                      <a:srgbClr val="F2F2F2"/>
                    </a:solidFill>
                  </a:tcPr>
                </a:tc>
                <a:tc>
                  <a:txBody>
                    <a:bodyPr/>
                    <a:lstStyle/>
                    <a:p>
                      <a:pPr algn="l">
                        <a:spcAft>
                          <a:spcPts val="0"/>
                        </a:spcAft>
                      </a:pPr>
                      <a:r>
                        <a:rPr lang="zh-CN" sz="140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charset="0"/>
                        </a:rPr>
                        <a:t>设置视频播放器的宽度</a:t>
                      </a:r>
                      <a:endParaRPr lang="zh-CN" sz="140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charset="0"/>
                      </a:endParaRPr>
                    </a:p>
                  </a:txBody>
                  <a:tcPr marL="68580" marR="68580" marT="0" marB="0" anchor="ctr">
                    <a:solidFill>
                      <a:srgbClr val="F2F2F2"/>
                    </a:solidFill>
                  </a:tcPr>
                </a:tc>
              </a:tr>
              <a:tr h="542111">
                <a:tc>
                  <a:txBody>
                    <a:bodyPr/>
                    <a:lstStyle/>
                    <a:p>
                      <a:pPr marL="0" algn="ctr" defTabSz="1219200" rtl="0" eaLnBrk="1" latinLnBrk="0" hangingPunct="1">
                        <a:spcAft>
                          <a:spcPts val="0"/>
                        </a:spcAft>
                      </a:pPr>
                      <a:r>
                        <a:rPr lang="en-US" sz="160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charset="0"/>
                        </a:rPr>
                        <a:t>height</a:t>
                      </a:r>
                      <a:endParaRPr lang="zh-CN" sz="160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charset="0"/>
                      </a:endParaRPr>
                    </a:p>
                  </a:txBody>
                  <a:tcPr marL="68580" marR="68580" marT="0" marB="0" anchor="ctr">
                    <a:solidFill>
                      <a:srgbClr val="F2F2F2"/>
                    </a:solidFill>
                  </a:tcPr>
                </a:tc>
                <a:tc>
                  <a:txBody>
                    <a:bodyPr/>
                    <a:lstStyle/>
                    <a:p>
                      <a:pPr algn="ctr">
                        <a:spcAft>
                          <a:spcPts val="0"/>
                        </a:spcAft>
                      </a:pPr>
                      <a:r>
                        <a:rPr lang="en-US" sz="160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charset="0"/>
                        </a:rPr>
                        <a:t>pixels</a:t>
                      </a:r>
                      <a:endParaRPr lang="zh-CN" sz="160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charset="0"/>
                      </a:endParaRPr>
                    </a:p>
                  </a:txBody>
                  <a:tcPr marL="68580" marR="68580" marT="0" marB="0" anchor="ctr">
                    <a:solidFill>
                      <a:srgbClr val="F2F2F2"/>
                    </a:solidFill>
                  </a:tcPr>
                </a:tc>
                <a:tc>
                  <a:txBody>
                    <a:bodyPr/>
                    <a:lstStyle/>
                    <a:p>
                      <a:pPr algn="l">
                        <a:spcAft>
                          <a:spcPts val="0"/>
                        </a:spcAft>
                      </a:pPr>
                      <a:r>
                        <a:rPr lang="zh-CN" sz="140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charset="0"/>
                        </a:rPr>
                        <a:t>设置视频播放器的高度</a:t>
                      </a:r>
                      <a:endParaRPr lang="zh-CN" sz="140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charset="0"/>
                      </a:endParaRPr>
                    </a:p>
                  </a:txBody>
                  <a:tcPr marL="68580" marR="68580" marT="0" marB="0" anchor="ctr">
                    <a:solidFill>
                      <a:srgbClr val="F2F2F2"/>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143691" y="1056300"/>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6.3.2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视频标签的常用属性</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TextBox 4"/>
          <p:cNvSpPr txBox="1">
            <a:spLocks noChangeArrowheads="1"/>
          </p:cNvSpPr>
          <p:nvPr/>
        </p:nvSpPr>
        <p:spPr bwMode="auto">
          <a:xfrm>
            <a:off x="899077" y="1811605"/>
            <a:ext cx="10156562" cy="856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917" tIns="60958" rIns="121917" bIns="60958">
            <a:spAutoFit/>
          </a:bodyPr>
          <a:lstStyle>
            <a:lvl1pPr marL="342900" indent="-3429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lvl="1" indent="-457200">
              <a:lnSpc>
                <a:spcPct val="150000"/>
              </a:lnSpc>
              <a:buClr>
                <a:schemeClr val="tx1"/>
              </a:buClr>
              <a:buNone/>
            </a:pPr>
            <a:r>
              <a:rPr lang="zh-CN" altLang="en-US" sz="3600" b="1" dirty="0">
                <a:solidFill>
                  <a:srgbClr val="595959"/>
                </a:solidFill>
                <a:latin typeface="微软雅黑" panose="020B0503020204020204" pitchFamily="34" charset="-122"/>
                <a:ea typeface="微软雅黑" panose="020B0503020204020204" pitchFamily="34" charset="-122"/>
                <a:sym typeface="+mn-ea"/>
              </a:rPr>
              <a:t>小提示：</a:t>
            </a:r>
            <a:endParaRPr lang="en-US" altLang="zh-CN" sz="3600" b="1" dirty="0">
              <a:solidFill>
                <a:srgbClr val="595959"/>
              </a:solidFill>
              <a:latin typeface="微软雅黑" panose="020B0503020204020204" pitchFamily="34" charset="-122"/>
              <a:ea typeface="微软雅黑" panose="020B0503020204020204" pitchFamily="34" charset="-122"/>
              <a:sym typeface="+mn-ea"/>
            </a:endParaRPr>
          </a:p>
        </p:txBody>
      </p:sp>
      <p:sp>
        <p:nvSpPr>
          <p:cNvPr id="5" name="TextBox 35"/>
          <p:cNvSpPr txBox="1">
            <a:spLocks noChangeArrowheads="1"/>
          </p:cNvSpPr>
          <p:nvPr/>
        </p:nvSpPr>
        <p:spPr bwMode="auto">
          <a:xfrm>
            <a:off x="904507" y="3006299"/>
            <a:ext cx="10151132" cy="2246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en-US" altLang="zh-CN" sz="2000" dirty="0">
                <a:solidFill>
                  <a:srgbClr val="1369B2"/>
                </a:solidFill>
                <a:latin typeface="微软雅黑" panose="020B0503020204020204" pitchFamily="34" charset="-122"/>
                <a:ea typeface="微软雅黑" panose="020B0503020204020204" pitchFamily="34" charset="-122"/>
              </a:rPr>
              <a:t>&lt;audio&gt;</a:t>
            </a:r>
            <a:r>
              <a:rPr lang="zh-CN" altLang="en-US" sz="2000" dirty="0">
                <a:solidFill>
                  <a:srgbClr val="1369B2"/>
                </a:solidFill>
                <a:latin typeface="微软雅黑" panose="020B0503020204020204" pitchFamily="34" charset="-122"/>
                <a:ea typeface="微软雅黑" panose="020B0503020204020204" pitchFamily="34" charset="-122"/>
              </a:rPr>
              <a:t>标签</a:t>
            </a:r>
            <a:r>
              <a:rPr lang="zh-CN" altLang="en-US" sz="2000" dirty="0">
                <a:solidFill>
                  <a:srgbClr val="595959"/>
                </a:solidFill>
                <a:latin typeface="微软雅黑" panose="020B0503020204020204" pitchFamily="34" charset="-122"/>
                <a:ea typeface="微软雅黑" panose="020B0503020204020204" pitchFamily="34" charset="-122"/>
              </a:rPr>
              <a:t>除了没有</a:t>
            </a:r>
            <a:r>
              <a:rPr lang="en-US" altLang="zh-CN" sz="2000" dirty="0">
                <a:solidFill>
                  <a:srgbClr val="1369B2"/>
                </a:solidFill>
                <a:latin typeface="微软雅黑" panose="020B0503020204020204" pitchFamily="34" charset="-122"/>
                <a:ea typeface="微软雅黑" panose="020B0503020204020204" pitchFamily="34" charset="-122"/>
              </a:rPr>
              <a:t>width</a:t>
            </a:r>
            <a:r>
              <a:rPr lang="zh-CN" altLang="en-US" sz="2000" dirty="0">
                <a:solidFill>
                  <a:srgbClr val="595959"/>
                </a:solidFill>
                <a:latin typeface="微软雅黑" panose="020B0503020204020204" pitchFamily="34" charset="-122"/>
                <a:ea typeface="微软雅黑" panose="020B0503020204020204" pitchFamily="34" charset="-122"/>
              </a:rPr>
              <a:t>和</a:t>
            </a:r>
            <a:r>
              <a:rPr lang="en-US" altLang="zh-CN" sz="2000" dirty="0">
                <a:solidFill>
                  <a:srgbClr val="1369B2"/>
                </a:solidFill>
                <a:latin typeface="微软雅黑" panose="020B0503020204020204" pitchFamily="34" charset="-122"/>
                <a:ea typeface="微软雅黑" panose="020B0503020204020204" pitchFamily="34" charset="-122"/>
              </a:rPr>
              <a:t>height</a:t>
            </a:r>
            <a:r>
              <a:rPr lang="zh-CN" altLang="en-US" sz="2000" dirty="0">
                <a:solidFill>
                  <a:srgbClr val="595959"/>
                </a:solidFill>
                <a:latin typeface="微软雅黑" panose="020B0503020204020204" pitchFamily="34" charset="-122"/>
                <a:ea typeface="微软雅黑" panose="020B0503020204020204" pitchFamily="34" charset="-122"/>
              </a:rPr>
              <a:t>属性外，其他属性名称都和</a:t>
            </a:r>
            <a:r>
              <a:rPr lang="en-US" altLang="zh-CN" sz="2000" dirty="0">
                <a:solidFill>
                  <a:srgbClr val="595959"/>
                </a:solidFill>
                <a:latin typeface="微软雅黑" panose="020B0503020204020204" pitchFamily="34" charset="-122"/>
                <a:ea typeface="微软雅黑" panose="020B0503020204020204" pitchFamily="34" charset="-122"/>
              </a:rPr>
              <a:t>&lt;video&gt;</a:t>
            </a:r>
            <a:r>
              <a:rPr lang="zh-CN" altLang="en-US" sz="2000" dirty="0">
                <a:solidFill>
                  <a:srgbClr val="595959"/>
                </a:solidFill>
                <a:latin typeface="微软雅黑" panose="020B0503020204020204" pitchFamily="34" charset="-122"/>
                <a:ea typeface="微软雅黑" panose="020B0503020204020204" pitchFamily="34" charset="-122"/>
              </a:rPr>
              <a:t>标签相同。</a:t>
            </a:r>
            <a:endParaRPr lang="en-US" altLang="zh-CN" sz="2000" dirty="0">
              <a:solidFill>
                <a:srgbClr val="595959"/>
              </a:solidFill>
              <a:latin typeface="微软雅黑" panose="020B0503020204020204" pitchFamily="34" charset="-122"/>
              <a:ea typeface="微软雅黑" panose="020B0503020204020204" pitchFamily="34" charset="-122"/>
            </a:endParaRPr>
          </a:p>
          <a:p>
            <a:pPr marL="342900" indent="-342900" algn="just">
              <a:lnSpc>
                <a:spcPct val="150000"/>
              </a:lnSpc>
              <a:buFont typeface="Wingdings" panose="05000000000000000000" pitchFamily="2" charset="2"/>
              <a:buChar char="l"/>
            </a:pPr>
            <a:r>
              <a:rPr lang="zh-CN" altLang="en-US" sz="1800" dirty="0">
                <a:solidFill>
                  <a:srgbClr val="1369B2"/>
                </a:solidFill>
                <a:latin typeface="微软雅黑" panose="020B0503020204020204" pitchFamily="34" charset="-122"/>
                <a:ea typeface="微软雅黑" panose="020B0503020204020204" pitchFamily="34" charset="-122"/>
              </a:rPr>
              <a:t>问题</a:t>
            </a:r>
            <a:r>
              <a:rPr lang="zh-CN" altLang="en-US" sz="1800" dirty="0">
                <a:solidFill>
                  <a:srgbClr val="595959"/>
                </a:solidFill>
                <a:latin typeface="微软雅黑" panose="020B0503020204020204" pitchFamily="34" charset="-122"/>
                <a:ea typeface="微软雅黑" panose="020B0503020204020204" pitchFamily="34" charset="-122"/>
              </a:rPr>
              <a:t>：</a:t>
            </a:r>
            <a:r>
              <a:rPr lang="en-US" altLang="zh-CN" sz="1800" dirty="0">
                <a:solidFill>
                  <a:srgbClr val="595959"/>
                </a:solidFill>
                <a:latin typeface="微软雅黑" panose="020B0503020204020204" pitchFamily="34" charset="-122"/>
                <a:ea typeface="微软雅黑" panose="020B0503020204020204" pitchFamily="34" charset="-122"/>
              </a:rPr>
              <a:t>Chrome</a:t>
            </a:r>
            <a:r>
              <a:rPr lang="zh-CN" altLang="en-US" sz="1800" dirty="0">
                <a:solidFill>
                  <a:srgbClr val="595959"/>
                </a:solidFill>
                <a:latin typeface="微软雅黑" panose="020B0503020204020204" pitchFamily="34" charset="-122"/>
                <a:ea typeface="微软雅黑" panose="020B0503020204020204" pitchFamily="34" charset="-122"/>
              </a:rPr>
              <a:t>浏览器在</a:t>
            </a:r>
            <a:r>
              <a:rPr lang="en-US" altLang="zh-CN" sz="1800" dirty="0">
                <a:solidFill>
                  <a:srgbClr val="595959"/>
                </a:solidFill>
                <a:latin typeface="微软雅黑" panose="020B0503020204020204" pitchFamily="34" charset="-122"/>
                <a:ea typeface="微软雅黑" panose="020B0503020204020204" pitchFamily="34" charset="-122"/>
              </a:rPr>
              <a:t>2018</a:t>
            </a:r>
            <a:r>
              <a:rPr lang="zh-CN" altLang="en-US" sz="1800" dirty="0">
                <a:solidFill>
                  <a:srgbClr val="595959"/>
                </a:solidFill>
                <a:latin typeface="微软雅黑" panose="020B0503020204020204" pitchFamily="34" charset="-122"/>
                <a:ea typeface="微软雅黑" panose="020B0503020204020204" pitchFamily="34" charset="-122"/>
              </a:rPr>
              <a:t>年</a:t>
            </a:r>
            <a:r>
              <a:rPr lang="en-US" altLang="zh-CN" sz="1800" dirty="0">
                <a:solidFill>
                  <a:srgbClr val="595959"/>
                </a:solidFill>
                <a:latin typeface="微软雅黑" panose="020B0503020204020204" pitchFamily="34" charset="-122"/>
                <a:ea typeface="微软雅黑" panose="020B0503020204020204" pitchFamily="34" charset="-122"/>
              </a:rPr>
              <a:t>4</a:t>
            </a:r>
            <a:r>
              <a:rPr lang="zh-CN" altLang="en-US" sz="1800" dirty="0">
                <a:solidFill>
                  <a:srgbClr val="595959"/>
                </a:solidFill>
                <a:latin typeface="微软雅黑" panose="020B0503020204020204" pitchFamily="34" charset="-122"/>
                <a:ea typeface="微软雅黑" panose="020B0503020204020204" pitchFamily="34" charset="-122"/>
              </a:rPr>
              <a:t>月发布的</a:t>
            </a:r>
            <a:r>
              <a:rPr lang="en-US" altLang="zh-CN" sz="1800" dirty="0">
                <a:solidFill>
                  <a:srgbClr val="595959"/>
                </a:solidFill>
                <a:latin typeface="微软雅黑" panose="020B0503020204020204" pitchFamily="34" charset="-122"/>
                <a:ea typeface="微软雅黑" panose="020B0503020204020204" pitchFamily="34" charset="-122"/>
              </a:rPr>
              <a:t>Chrome 66</a:t>
            </a:r>
            <a:r>
              <a:rPr lang="zh-CN" altLang="en-US" sz="1800" dirty="0">
                <a:solidFill>
                  <a:srgbClr val="595959"/>
                </a:solidFill>
                <a:latin typeface="微软雅黑" panose="020B0503020204020204" pitchFamily="34" charset="-122"/>
                <a:ea typeface="微软雅黑" panose="020B0503020204020204" pitchFamily="34" charset="-122"/>
              </a:rPr>
              <a:t>中</a:t>
            </a:r>
            <a:r>
              <a:rPr lang="zh-CN" altLang="en-US" sz="1800" dirty="0">
                <a:solidFill>
                  <a:srgbClr val="FF0000"/>
                </a:solidFill>
                <a:latin typeface="微软雅黑" panose="020B0503020204020204" pitchFamily="34" charset="-122"/>
                <a:ea typeface="微软雅黑" panose="020B0503020204020204" pitchFamily="34" charset="-122"/>
              </a:rPr>
              <a:t>取消了对自动播放功能的支持</a:t>
            </a:r>
            <a:r>
              <a:rPr lang="zh-CN" altLang="en-US" sz="1800" dirty="0">
                <a:solidFill>
                  <a:srgbClr val="595959"/>
                </a:solidFill>
                <a:latin typeface="微软雅黑" panose="020B0503020204020204" pitchFamily="34" charset="-122"/>
                <a:ea typeface="微软雅黑" panose="020B0503020204020204" pitchFamily="34" charset="-122"/>
              </a:rPr>
              <a:t>，也就是说</a:t>
            </a:r>
            <a:r>
              <a:rPr lang="en-US" altLang="zh-CN" sz="1800" dirty="0">
                <a:solidFill>
                  <a:srgbClr val="595959"/>
                </a:solidFill>
                <a:latin typeface="微软雅黑" panose="020B0503020204020204" pitchFamily="34" charset="-122"/>
                <a:ea typeface="微软雅黑" panose="020B0503020204020204" pitchFamily="34" charset="-122"/>
              </a:rPr>
              <a:t>&lt;audio </a:t>
            </a:r>
            <a:r>
              <a:rPr lang="en-US" altLang="zh-CN" sz="1800" dirty="0" err="1">
                <a:solidFill>
                  <a:srgbClr val="595959"/>
                </a:solidFill>
                <a:latin typeface="微软雅黑" panose="020B0503020204020204" pitchFamily="34" charset="-122"/>
                <a:ea typeface="微软雅黑" panose="020B0503020204020204" pitchFamily="34" charset="-122"/>
              </a:rPr>
              <a:t>autopaly</a:t>
            </a:r>
            <a:r>
              <a:rPr lang="en-US" altLang="zh-CN" sz="1800" dirty="0">
                <a:solidFill>
                  <a:srgbClr val="595959"/>
                </a:solidFill>
                <a:latin typeface="微软雅黑" panose="020B0503020204020204" pitchFamily="34" charset="-122"/>
                <a:ea typeface="微软雅黑" panose="020B0503020204020204" pitchFamily="34" charset="-122"/>
              </a:rPr>
              <a:t>&gt;</a:t>
            </a:r>
            <a:r>
              <a:rPr lang="zh-CN" altLang="en-US" sz="1800" dirty="0">
                <a:solidFill>
                  <a:srgbClr val="595959"/>
                </a:solidFill>
                <a:latin typeface="微软雅黑" panose="020B0503020204020204" pitchFamily="34" charset="-122"/>
                <a:ea typeface="微软雅黑" panose="020B0503020204020204" pitchFamily="34" charset="-122"/>
              </a:rPr>
              <a:t>和</a:t>
            </a:r>
            <a:r>
              <a:rPr lang="en-US" altLang="zh-CN" sz="1800" dirty="0">
                <a:solidFill>
                  <a:srgbClr val="595959"/>
                </a:solidFill>
                <a:latin typeface="微软雅黑" panose="020B0503020204020204" pitchFamily="34" charset="-122"/>
                <a:ea typeface="微软雅黑" panose="020B0503020204020204" pitchFamily="34" charset="-122"/>
              </a:rPr>
              <a:t>&lt;video </a:t>
            </a:r>
            <a:r>
              <a:rPr lang="en-US" altLang="zh-CN" sz="1800" dirty="0" err="1">
                <a:solidFill>
                  <a:srgbClr val="595959"/>
                </a:solidFill>
                <a:latin typeface="微软雅黑" panose="020B0503020204020204" pitchFamily="34" charset="-122"/>
                <a:ea typeface="微软雅黑" panose="020B0503020204020204" pitchFamily="34" charset="-122"/>
              </a:rPr>
              <a:t>autoplay</a:t>
            </a:r>
            <a:r>
              <a:rPr lang="en-US" altLang="zh-CN" sz="1800" dirty="0">
                <a:solidFill>
                  <a:srgbClr val="595959"/>
                </a:solidFill>
                <a:latin typeface="微软雅黑" panose="020B0503020204020204" pitchFamily="34" charset="-122"/>
                <a:ea typeface="微软雅黑" panose="020B0503020204020204" pitchFamily="34" charset="-122"/>
              </a:rPr>
              <a:t>&gt;</a:t>
            </a:r>
            <a:r>
              <a:rPr lang="zh-CN" altLang="en-US" sz="1800" dirty="0">
                <a:solidFill>
                  <a:srgbClr val="595959"/>
                </a:solidFill>
                <a:latin typeface="微软雅黑" panose="020B0503020204020204" pitchFamily="34" charset="-122"/>
                <a:ea typeface="微软雅黑" panose="020B0503020204020204" pitchFamily="34" charset="-122"/>
              </a:rPr>
              <a:t>在桌面版浏览器是无效的。</a:t>
            </a:r>
            <a:endParaRPr lang="en-US" altLang="zh-CN" sz="1800" dirty="0">
              <a:solidFill>
                <a:srgbClr val="595959"/>
              </a:solidFill>
              <a:latin typeface="微软雅黑" panose="020B0503020204020204" pitchFamily="34" charset="-122"/>
              <a:ea typeface="微软雅黑" panose="020B0503020204020204" pitchFamily="34" charset="-122"/>
            </a:endParaRPr>
          </a:p>
          <a:p>
            <a:pPr marL="342900" indent="-342900" algn="just">
              <a:lnSpc>
                <a:spcPct val="150000"/>
              </a:lnSpc>
              <a:buFont typeface="Wingdings" panose="05000000000000000000" pitchFamily="2" charset="2"/>
              <a:buChar char="l"/>
            </a:pPr>
            <a:r>
              <a:rPr lang="zh-CN" altLang="en-US" sz="1800" dirty="0">
                <a:solidFill>
                  <a:srgbClr val="1369B2"/>
                </a:solidFill>
                <a:latin typeface="微软雅黑" panose="020B0503020204020204" pitchFamily="34" charset="-122"/>
                <a:ea typeface="微软雅黑" panose="020B0503020204020204" pitchFamily="34" charset="-122"/>
              </a:rPr>
              <a:t>解决</a:t>
            </a:r>
            <a:r>
              <a:rPr lang="zh-CN" altLang="en-US" sz="1800" dirty="0">
                <a:solidFill>
                  <a:srgbClr val="595959"/>
                </a:solidFill>
                <a:latin typeface="微软雅黑" panose="020B0503020204020204" pitchFamily="34" charset="-122"/>
                <a:ea typeface="微软雅黑" panose="020B0503020204020204" pitchFamily="34" charset="-122"/>
              </a:rPr>
              <a:t>：这时如果我们想要自动播放视频，就需要为</a:t>
            </a:r>
            <a:r>
              <a:rPr lang="en-US" altLang="zh-CN" sz="1800" dirty="0">
                <a:solidFill>
                  <a:srgbClr val="595959"/>
                </a:solidFill>
                <a:latin typeface="微软雅黑" panose="020B0503020204020204" pitchFamily="34" charset="-122"/>
                <a:ea typeface="微软雅黑" panose="020B0503020204020204" pitchFamily="34" charset="-122"/>
              </a:rPr>
              <a:t>&lt;audio&gt;</a:t>
            </a:r>
            <a:r>
              <a:rPr lang="zh-CN" altLang="en-US" sz="1800" dirty="0">
                <a:solidFill>
                  <a:srgbClr val="595959"/>
                </a:solidFill>
                <a:latin typeface="微软雅黑" panose="020B0503020204020204" pitchFamily="34" charset="-122"/>
                <a:ea typeface="微软雅黑" panose="020B0503020204020204" pitchFamily="34" charset="-122"/>
              </a:rPr>
              <a:t>或</a:t>
            </a:r>
            <a:r>
              <a:rPr lang="en-US" altLang="zh-CN" sz="1800" dirty="0">
                <a:solidFill>
                  <a:srgbClr val="595959"/>
                </a:solidFill>
                <a:latin typeface="微软雅黑" panose="020B0503020204020204" pitchFamily="34" charset="-122"/>
                <a:ea typeface="微软雅黑" panose="020B0503020204020204" pitchFamily="34" charset="-122"/>
              </a:rPr>
              <a:t>&lt;video&gt;</a:t>
            </a:r>
            <a:r>
              <a:rPr lang="zh-CN" altLang="en-US" sz="1800" dirty="0">
                <a:solidFill>
                  <a:srgbClr val="595959"/>
                </a:solidFill>
                <a:latin typeface="微软雅黑" panose="020B0503020204020204" pitchFamily="34" charset="-122"/>
                <a:ea typeface="微软雅黑" panose="020B0503020204020204" pitchFamily="34" charset="-122"/>
              </a:rPr>
              <a:t>标签添加</a:t>
            </a:r>
            <a:r>
              <a:rPr lang="en-US" altLang="zh-CN" sz="1800" dirty="0">
                <a:solidFill>
                  <a:srgbClr val="FF0000"/>
                </a:solidFill>
                <a:latin typeface="微软雅黑" panose="020B0503020204020204" pitchFamily="34" charset="-122"/>
                <a:ea typeface="微软雅黑" panose="020B0503020204020204" pitchFamily="34" charset="-122"/>
              </a:rPr>
              <a:t>muted</a:t>
            </a:r>
            <a:r>
              <a:rPr lang="zh-CN" altLang="en-US" sz="1800" dirty="0">
                <a:solidFill>
                  <a:srgbClr val="595959"/>
                </a:solidFill>
                <a:latin typeface="微软雅黑" panose="020B0503020204020204" pitchFamily="34" charset="-122"/>
                <a:ea typeface="微软雅黑" panose="020B0503020204020204" pitchFamily="34" charset="-122"/>
              </a:rPr>
              <a:t>属性，嵌入的音频或视频就会静音播放。</a:t>
            </a:r>
            <a:endParaRPr lang="zh-CN" altLang="en-US" sz="1800" dirty="0">
              <a:solidFill>
                <a:srgbClr val="595959"/>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815308" y="931533"/>
            <a:ext cx="4775842" cy="662532"/>
          </a:xfrm>
          <a:prstGeom prst="rect">
            <a:avLst/>
          </a:prstGeom>
        </p:spPr>
        <p:txBody>
          <a:bodyPr lIns="121917" tIns="60958" rIns="121917" bIns="60958"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b="1" dirty="0">
                <a:solidFill>
                  <a:srgbClr val="1369B2"/>
                </a:solidFill>
                <a:latin typeface="微软雅黑" panose="020B0503020204020204" pitchFamily="34" charset="-122"/>
                <a:ea typeface="微软雅黑" panose="020B0503020204020204" pitchFamily="34" charset="-122"/>
                <a:cs typeface="+mn-ea"/>
                <a:sym typeface="+mn-lt"/>
              </a:rPr>
              <a:t>学习目标</a:t>
            </a:r>
            <a:r>
              <a:rPr lang="en-US" altLang="zh-CN" b="1" dirty="0">
                <a:solidFill>
                  <a:srgbClr val="1369B2"/>
                </a:solidFill>
                <a:latin typeface="微软雅黑" panose="020B0503020204020204" pitchFamily="34" charset="-122"/>
                <a:ea typeface="微软雅黑" panose="020B0503020204020204" pitchFamily="34" charset="-122"/>
                <a:cs typeface="+mn-ea"/>
                <a:sym typeface="+mn-lt"/>
              </a:rPr>
              <a:t>/</a:t>
            </a:r>
            <a:r>
              <a:rPr lang="en-US" altLang="zh-CN" dirty="0">
                <a:solidFill>
                  <a:srgbClr val="1369B2"/>
                </a:solidFill>
                <a:latin typeface="微软雅黑" panose="020B0503020204020204" pitchFamily="34" charset="-122"/>
                <a:ea typeface="微软雅黑" panose="020B0503020204020204" pitchFamily="34" charset="-122"/>
                <a:cs typeface="+mn-ea"/>
                <a:sym typeface="+mn-lt"/>
              </a:rPr>
              <a:t>Target</a:t>
            </a:r>
            <a:endParaRPr lang="en-GB" altLang="zh-CN" dirty="0">
              <a:solidFill>
                <a:srgbClr val="1369B2"/>
              </a:solidFill>
              <a:latin typeface="微软雅黑" panose="020B0503020204020204" pitchFamily="34" charset="-122"/>
              <a:ea typeface="微软雅黑" panose="020B0503020204020204" pitchFamily="34" charset="-122"/>
              <a:cs typeface="+mn-ea"/>
              <a:sym typeface="+mn-lt"/>
            </a:endParaRPr>
          </a:p>
        </p:txBody>
      </p:sp>
      <p:grpSp>
        <p:nvGrpSpPr>
          <p:cNvPr id="83" name="组合 82"/>
          <p:cNvGrpSpPr/>
          <p:nvPr/>
        </p:nvGrpSpPr>
        <p:grpSpPr>
          <a:xfrm>
            <a:off x="2566814" y="2358390"/>
            <a:ext cx="7248475" cy="685959"/>
            <a:chOff x="978872" y="2570437"/>
            <a:chExt cx="5437064" cy="514350"/>
          </a:xfrm>
        </p:grpSpPr>
        <p:sp>
          <p:nvSpPr>
            <p:cNvPr id="84" name="Pentagon 5"/>
            <p:cNvSpPr/>
            <p:nvPr/>
          </p:nvSpPr>
          <p:spPr bwMode="auto">
            <a:xfrm>
              <a:off x="978872" y="2570437"/>
              <a:ext cx="5437064" cy="514350"/>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掌握</a:t>
              </a:r>
              <a:r>
                <a:rPr lang="zh-CN" altLang="en-US" sz="2000" dirty="0">
                  <a:solidFill>
                    <a:srgbClr val="1369B2"/>
                  </a:solidFill>
                  <a:latin typeface="微软雅黑" panose="020B0503020204020204" pitchFamily="34" charset="-122"/>
                  <a:ea typeface="微软雅黑" panose="020B0503020204020204" pitchFamily="34" charset="-122"/>
                  <a:cs typeface="+mn-ea"/>
                  <a:sym typeface="字魂58号-创中黑" panose="00000500000000000000" pitchFamily="2" charset="-122"/>
                </a:rPr>
                <a:t>视频</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和</a:t>
              </a:r>
              <a:r>
                <a:rPr lang="zh-CN" altLang="en-US" sz="2000" dirty="0">
                  <a:solidFill>
                    <a:srgbClr val="1369B2"/>
                  </a:solidFill>
                  <a:latin typeface="微软雅黑" panose="020B0503020204020204" pitchFamily="34" charset="-122"/>
                  <a:ea typeface="微软雅黑" panose="020B0503020204020204" pitchFamily="34" charset="-122"/>
                  <a:cs typeface="+mn-ea"/>
                  <a:sym typeface="字魂58号-创中黑" panose="00000500000000000000" pitchFamily="2" charset="-122"/>
                </a:rPr>
                <a:t>音频</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的基本使用</a:t>
              </a:r>
              <a:endPar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endParaRPr>
            </a:p>
          </p:txBody>
        </p:sp>
        <p:sp>
          <p:nvSpPr>
            <p:cNvPr id="85" name="MH_Others_1"/>
            <p:cNvSpPr/>
            <p:nvPr/>
          </p:nvSpPr>
          <p:spPr bwMode="auto">
            <a:xfrm>
              <a:off x="985222" y="2570437"/>
              <a:ext cx="82550" cy="514350"/>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grpSp>
        <p:nvGrpSpPr>
          <p:cNvPr id="86" name="组合 85"/>
          <p:cNvGrpSpPr/>
          <p:nvPr/>
        </p:nvGrpSpPr>
        <p:grpSpPr>
          <a:xfrm>
            <a:off x="2566814" y="3226556"/>
            <a:ext cx="7248475" cy="688077"/>
            <a:chOff x="978872" y="3338787"/>
            <a:chExt cx="5437064" cy="515938"/>
          </a:xfrm>
        </p:grpSpPr>
        <p:sp>
          <p:nvSpPr>
            <p:cNvPr id="87" name="Pentagon 6"/>
            <p:cNvSpPr/>
            <p:nvPr/>
          </p:nvSpPr>
          <p:spPr bwMode="auto">
            <a:xfrm>
              <a:off x="978872" y="3338787"/>
              <a:ext cx="5437064" cy="515938"/>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a:t>
              </a:r>
              <a:r>
                <a:rPr lang="zh-CN" altLang="en-US" sz="2000" dirty="0">
                  <a:solidFill>
                    <a:srgbClr val="595959"/>
                  </a:solidFill>
                  <a:latin typeface="微软雅黑" panose="020B0503020204020204" pitchFamily="34" charset="-122"/>
                  <a:ea typeface="微软雅黑" panose="020B0503020204020204" pitchFamily="34" charset="-122"/>
                  <a:cs typeface="+mn-ea"/>
                  <a:sym typeface="字魂58号-创中黑" panose="00000500000000000000" pitchFamily="2" charset="-122"/>
                </a:rPr>
                <a:t>掌握音频和视频对象</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常用的</a:t>
              </a:r>
              <a:r>
                <a:rPr lang="zh-CN" altLang="en-US" sz="2000" dirty="0">
                  <a:solidFill>
                    <a:srgbClr val="1369B2"/>
                  </a:solidFill>
                  <a:latin typeface="微软雅黑" panose="020B0503020204020204" pitchFamily="34" charset="-122"/>
                  <a:ea typeface="微软雅黑" panose="020B0503020204020204" pitchFamily="34" charset="-122"/>
                  <a:cs typeface="+mn-ea"/>
                  <a:sym typeface="字魂58号-创中黑" panose="00000500000000000000" pitchFamily="2" charset="-122"/>
                </a:rPr>
                <a:t>方法</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a:t>
              </a:r>
              <a:r>
                <a:rPr lang="zh-CN" altLang="en-US" sz="2000" dirty="0">
                  <a:solidFill>
                    <a:srgbClr val="1369B2"/>
                  </a:solidFill>
                  <a:latin typeface="微软雅黑" panose="020B0503020204020204" pitchFamily="34" charset="-122"/>
                  <a:ea typeface="微软雅黑" panose="020B0503020204020204" pitchFamily="34" charset="-122"/>
                  <a:cs typeface="+mn-ea"/>
                  <a:sym typeface="字魂58号-创中黑" panose="00000500000000000000" pitchFamily="2" charset="-122"/>
                </a:rPr>
                <a:t>属性</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和</a:t>
              </a:r>
              <a:r>
                <a:rPr lang="zh-CN" altLang="en-US" sz="2000" dirty="0">
                  <a:solidFill>
                    <a:srgbClr val="1369B2"/>
                  </a:solidFill>
                  <a:latin typeface="微软雅黑" panose="020B0503020204020204" pitchFamily="34" charset="-122"/>
                  <a:ea typeface="微软雅黑" panose="020B0503020204020204" pitchFamily="34" charset="-122"/>
                  <a:cs typeface="+mn-ea"/>
                  <a:sym typeface="字魂58号-创中黑" panose="00000500000000000000" pitchFamily="2" charset="-122"/>
                </a:rPr>
                <a:t>事件</a:t>
              </a:r>
              <a:endParaRPr lang="zh-CN" altLang="en-US" sz="2000" dirty="0">
                <a:solidFill>
                  <a:srgbClr val="1369B2"/>
                </a:solidFill>
                <a:latin typeface="微软雅黑" panose="020B0503020204020204" pitchFamily="34" charset="-122"/>
                <a:ea typeface="微软雅黑" panose="020B0503020204020204" pitchFamily="34" charset="-122"/>
                <a:cs typeface="+mn-ea"/>
                <a:sym typeface="字魂58号-创中黑" panose="00000500000000000000" pitchFamily="2" charset="-122"/>
              </a:endParaRPr>
            </a:p>
          </p:txBody>
        </p:sp>
        <p:sp>
          <p:nvSpPr>
            <p:cNvPr id="88" name="MH_Others_1"/>
            <p:cNvSpPr/>
            <p:nvPr/>
          </p:nvSpPr>
          <p:spPr bwMode="auto">
            <a:xfrm>
              <a:off x="985222" y="3338787"/>
              <a:ext cx="82550" cy="515938"/>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1"/>
          <a:stretch>
            <a:fillRect/>
          </a:stretch>
        </p:blipFill>
        <p:spPr>
          <a:xfrm>
            <a:off x="944880" y="2215515"/>
            <a:ext cx="2797810" cy="3898265"/>
          </a:xfrm>
          <a:prstGeom prst="rect">
            <a:avLst/>
          </a:prstGeom>
        </p:spPr>
      </p:pic>
      <p:sp>
        <p:nvSpPr>
          <p:cNvPr id="7" name="椭圆形标注 12"/>
          <p:cNvSpPr/>
          <p:nvPr/>
        </p:nvSpPr>
        <p:spPr>
          <a:xfrm>
            <a:off x="2968625" y="1560195"/>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endParaRPr lang="en-US" altLang="zh-CN"/>
          </a:p>
        </p:txBody>
      </p:sp>
      <p:sp>
        <p:nvSpPr>
          <p:cNvPr id="9" name="TextBox 35"/>
          <p:cNvSpPr txBox="1">
            <a:spLocks noChangeArrowheads="1"/>
          </p:cNvSpPr>
          <p:nvPr/>
        </p:nvSpPr>
        <p:spPr bwMode="auto">
          <a:xfrm>
            <a:off x="3247390" y="1638300"/>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endParaRPr lang="zh-CN" altLang="en-US" dirty="0">
              <a:solidFill>
                <a:srgbClr val="595959"/>
              </a:solidFill>
              <a:latin typeface="微软雅黑" panose="020B0503020204020204" pitchFamily="34" charset="-122"/>
              <a:ea typeface="微软雅黑" panose="020B0503020204020204" pitchFamily="34" charset="-122"/>
            </a:endParaRPr>
          </a:p>
        </p:txBody>
      </p:sp>
      <p:sp>
        <p:nvSpPr>
          <p:cNvPr id="12" name="TextBox 35"/>
          <p:cNvSpPr txBox="1">
            <a:spLocks noChangeArrowheads="1"/>
          </p:cNvSpPr>
          <p:nvPr/>
        </p:nvSpPr>
        <p:spPr bwMode="auto">
          <a:xfrm>
            <a:off x="5815965" y="3576722"/>
            <a:ext cx="4983480" cy="1719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a:solidFill>
                  <a:srgbClr val="595959"/>
                </a:solidFill>
                <a:latin typeface="微软雅黑" panose="020B0503020204020204" pitchFamily="34" charset="-122"/>
                <a:ea typeface="微软雅黑" panose="020B0503020204020204" pitchFamily="34" charset="-122"/>
              </a:rPr>
              <a:t>熟悉</a:t>
            </a:r>
            <a:r>
              <a:rPr lang="en-US" altLang="zh-CN" dirty="0">
                <a:solidFill>
                  <a:srgbClr val="1369B2"/>
                </a:solidFill>
                <a:latin typeface="微软雅黑" panose="020B0503020204020204" pitchFamily="34" charset="-122"/>
                <a:ea typeface="微软雅黑" panose="020B0503020204020204" pitchFamily="34" charset="-122"/>
              </a:rPr>
              <a:t>HTML</a:t>
            </a:r>
            <a:r>
              <a:rPr lang="zh-CN" altLang="en-US" dirty="0">
                <a:solidFill>
                  <a:srgbClr val="1369B2"/>
                </a:solidFill>
                <a:latin typeface="微软雅黑" panose="020B0503020204020204" pitchFamily="34" charset="-122"/>
                <a:ea typeface="微软雅黑" panose="020B0503020204020204" pitchFamily="34" charset="-122"/>
              </a:rPr>
              <a:t>中视频文件格式处理方式</a:t>
            </a:r>
            <a:r>
              <a:rPr lang="zh-CN" altLang="en-US" dirty="0">
                <a:solidFill>
                  <a:srgbClr val="595959"/>
                </a:solidFill>
                <a:latin typeface="微软雅黑" panose="020B0503020204020204" pitchFamily="34" charset="-122"/>
                <a:ea typeface="微软雅黑" panose="020B0503020204020204" pitchFamily="34" charset="-122"/>
              </a:rPr>
              <a:t>，能够合理选择</a:t>
            </a:r>
            <a:r>
              <a:rPr lang="en-US" altLang="zh-CN" dirty="0" err="1">
                <a:solidFill>
                  <a:srgbClr val="595959"/>
                </a:solidFill>
                <a:latin typeface="微软雅黑" panose="020B0503020204020204" pitchFamily="34" charset="-122"/>
                <a:ea typeface="微软雅黑" panose="020B0503020204020204" pitchFamily="34" charset="-122"/>
              </a:rPr>
              <a:t>Ogg</a:t>
            </a:r>
            <a:r>
              <a:rPr lang="zh-CN" altLang="en-US" dirty="0">
                <a:solidFill>
                  <a:srgbClr val="595959"/>
                </a:solidFill>
                <a:latin typeface="微软雅黑" panose="020B0503020204020204" pitchFamily="34" charset="-122"/>
                <a:ea typeface="微软雅黑" panose="020B0503020204020204" pitchFamily="34" charset="-122"/>
              </a:rPr>
              <a:t>、</a:t>
            </a:r>
            <a:r>
              <a:rPr lang="en-US" altLang="zh-CN" dirty="0">
                <a:solidFill>
                  <a:srgbClr val="595959"/>
                </a:solidFill>
                <a:latin typeface="微软雅黑" panose="020B0503020204020204" pitchFamily="34" charset="-122"/>
                <a:ea typeface="微软雅黑" panose="020B0503020204020204" pitchFamily="34" charset="-122"/>
              </a:rPr>
              <a:t>MPEG4</a:t>
            </a:r>
            <a:r>
              <a:rPr lang="zh-CN" altLang="en-US" dirty="0">
                <a:solidFill>
                  <a:srgbClr val="595959"/>
                </a:solidFill>
                <a:latin typeface="微软雅黑" panose="020B0503020204020204" pitchFamily="34" charset="-122"/>
                <a:ea typeface="微软雅黑" panose="020B0503020204020204" pitchFamily="34" charset="-122"/>
              </a:rPr>
              <a:t>、</a:t>
            </a:r>
            <a:r>
              <a:rPr lang="en-US" altLang="zh-CN" dirty="0" err="1">
                <a:solidFill>
                  <a:srgbClr val="595959"/>
                </a:solidFill>
                <a:latin typeface="微软雅黑" panose="020B0503020204020204" pitchFamily="34" charset="-122"/>
                <a:ea typeface="微软雅黑" panose="020B0503020204020204" pitchFamily="34" charset="-122"/>
              </a:rPr>
              <a:t>WebM</a:t>
            </a:r>
            <a:r>
              <a:rPr lang="zh-CN" altLang="en-US" dirty="0">
                <a:solidFill>
                  <a:srgbClr val="595959"/>
                </a:solidFill>
                <a:latin typeface="微软雅黑" panose="020B0503020204020204" pitchFamily="34" charset="-122"/>
                <a:ea typeface="微软雅黑" panose="020B0503020204020204" pitchFamily="34" charset="-122"/>
              </a:rPr>
              <a:t>三种文件格式</a:t>
            </a:r>
            <a:endParaRPr lang="zh-CN" altLang="en-US" dirty="0">
              <a:solidFill>
                <a:srgbClr val="1369B2"/>
              </a:solidFill>
              <a:latin typeface="微软雅黑" panose="020B0503020204020204" pitchFamily="34" charset="-122"/>
              <a:ea typeface="微软雅黑" panose="020B0503020204020204" pitchFamily="34" charset="-122"/>
            </a:endParaRPr>
          </a:p>
        </p:txBody>
      </p:sp>
      <p:grpSp>
        <p:nvGrpSpPr>
          <p:cNvPr id="14" name="组合 13"/>
          <p:cNvGrpSpPr/>
          <p:nvPr/>
        </p:nvGrpSpPr>
        <p:grpSpPr>
          <a:xfrm>
            <a:off x="5379720" y="3816752"/>
            <a:ext cx="405130" cy="405130"/>
            <a:chOff x="8881" y="4685"/>
            <a:chExt cx="638" cy="638"/>
          </a:xfrm>
        </p:grpSpPr>
        <p:sp>
          <p:nvSpPr>
            <p:cNvPr id="15" name="椭圆 14"/>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Title 1"/>
          <p:cNvSpPr txBox="1"/>
          <p:nvPr/>
        </p:nvSpPr>
        <p:spPr>
          <a:xfrm>
            <a:off x="1143691" y="98454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6.3.3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处理视频文件格式</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1056300"/>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6.3.3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处理视频文件格式</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3" name="TextBox 35"/>
          <p:cNvSpPr txBox="1">
            <a:spLocks noChangeArrowheads="1"/>
          </p:cNvSpPr>
          <p:nvPr/>
        </p:nvSpPr>
        <p:spPr bwMode="auto">
          <a:xfrm>
            <a:off x="867196" y="1543214"/>
            <a:ext cx="10772626" cy="584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目前，在</a:t>
            </a:r>
            <a:r>
              <a:rPr lang="en-US" altLang="zh-CN" sz="2000" dirty="0">
                <a:solidFill>
                  <a:srgbClr val="595959"/>
                </a:solidFill>
                <a:latin typeface="微软雅黑" panose="020B0503020204020204" pitchFamily="34" charset="-122"/>
                <a:ea typeface="微软雅黑" panose="020B0503020204020204" pitchFamily="34" charset="-122"/>
              </a:rPr>
              <a:t>HTML5</a:t>
            </a:r>
            <a:r>
              <a:rPr lang="zh-CN" altLang="en-US" sz="2000" dirty="0">
                <a:solidFill>
                  <a:srgbClr val="595959"/>
                </a:solidFill>
                <a:latin typeface="微软雅黑" panose="020B0503020204020204" pitchFamily="34" charset="-122"/>
                <a:ea typeface="微软雅黑" panose="020B0503020204020204" pitchFamily="34" charset="-122"/>
              </a:rPr>
              <a:t>中嵌入的视频格式主要包括</a:t>
            </a:r>
            <a:r>
              <a:rPr lang="en-US" altLang="zh-CN" sz="2000" dirty="0" err="1">
                <a:solidFill>
                  <a:srgbClr val="1369B2"/>
                </a:solidFill>
                <a:latin typeface="微软雅黑" panose="020B0503020204020204" pitchFamily="34" charset="-122"/>
                <a:ea typeface="微软雅黑" panose="020B0503020204020204" pitchFamily="34" charset="-122"/>
              </a:rPr>
              <a:t>Ogg</a:t>
            </a:r>
            <a:r>
              <a:rPr lang="zh-CN" altLang="en-US" sz="2000" dirty="0">
                <a:solidFill>
                  <a:srgbClr val="595959"/>
                </a:solidFill>
                <a:latin typeface="微软雅黑" panose="020B0503020204020204" pitchFamily="34" charset="-122"/>
                <a:ea typeface="微软雅黑" panose="020B0503020204020204" pitchFamily="34" charset="-122"/>
              </a:rPr>
              <a:t>、</a:t>
            </a:r>
            <a:r>
              <a:rPr lang="en-US" altLang="zh-CN" sz="2000" dirty="0">
                <a:solidFill>
                  <a:srgbClr val="1369B2"/>
                </a:solidFill>
                <a:latin typeface="微软雅黑" panose="020B0503020204020204" pitchFamily="34" charset="-122"/>
                <a:ea typeface="微软雅黑" panose="020B0503020204020204" pitchFamily="34" charset="-122"/>
              </a:rPr>
              <a:t>MPEG4</a:t>
            </a:r>
            <a:r>
              <a:rPr lang="zh-CN" altLang="en-US" sz="2000" dirty="0">
                <a:solidFill>
                  <a:srgbClr val="595959"/>
                </a:solidFill>
                <a:latin typeface="微软雅黑" panose="020B0503020204020204" pitchFamily="34" charset="-122"/>
                <a:ea typeface="微软雅黑" panose="020B0503020204020204" pitchFamily="34" charset="-122"/>
              </a:rPr>
              <a:t>、</a:t>
            </a:r>
            <a:r>
              <a:rPr lang="en-US" altLang="zh-CN" sz="2000" dirty="0" err="1">
                <a:solidFill>
                  <a:srgbClr val="1369B2"/>
                </a:solidFill>
                <a:latin typeface="微软雅黑" panose="020B0503020204020204" pitchFamily="34" charset="-122"/>
                <a:ea typeface="微软雅黑" panose="020B0503020204020204" pitchFamily="34" charset="-122"/>
              </a:rPr>
              <a:t>WebM</a:t>
            </a:r>
            <a:r>
              <a:rPr lang="zh-CN" altLang="en-US" sz="2000" dirty="0">
                <a:solidFill>
                  <a:srgbClr val="595959"/>
                </a:solidFill>
                <a:latin typeface="微软雅黑" panose="020B0503020204020204" pitchFamily="34" charset="-122"/>
                <a:ea typeface="微软雅黑" panose="020B0503020204020204" pitchFamily="34" charset="-122"/>
              </a:rPr>
              <a:t>三种文件格式。</a:t>
            </a:r>
            <a:endParaRPr lang="zh-CN" altLang="en-US" sz="2000" dirty="0">
              <a:solidFill>
                <a:srgbClr val="1369B2"/>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4" name="Freeform 5"/>
          <p:cNvSpPr/>
          <p:nvPr/>
        </p:nvSpPr>
        <p:spPr bwMode="auto">
          <a:xfrm>
            <a:off x="1276765" y="3624933"/>
            <a:ext cx="1463675" cy="1465262"/>
          </a:xfrm>
          <a:custGeom>
            <a:avLst/>
            <a:gdLst>
              <a:gd name="T0" fmla="*/ 1098181 w 861"/>
              <a:gd name="T1" fmla="*/ 731780 h 861"/>
              <a:gd name="T2" fmla="*/ 730988 w 861"/>
              <a:gd name="T3" fmla="*/ 1097670 h 861"/>
              <a:gd name="T4" fmla="*/ 365494 w 861"/>
              <a:gd name="T5" fmla="*/ 731780 h 861"/>
              <a:gd name="T6" fmla="*/ 730988 w 861"/>
              <a:gd name="T7" fmla="*/ 365890 h 861"/>
              <a:gd name="T8" fmla="*/ 829586 w 861"/>
              <a:gd name="T9" fmla="*/ 379505 h 861"/>
              <a:gd name="T10" fmla="*/ 710588 w 861"/>
              <a:gd name="T11" fmla="*/ 0 h 861"/>
              <a:gd name="T12" fmla="*/ 0 w 861"/>
              <a:gd name="T13" fmla="*/ 731780 h 861"/>
              <a:gd name="T14" fmla="*/ 730988 w 861"/>
              <a:gd name="T15" fmla="*/ 1465262 h 861"/>
              <a:gd name="T16" fmla="*/ 1463675 w 861"/>
              <a:gd name="T17" fmla="*/ 731780 h 861"/>
              <a:gd name="T18" fmla="*/ 1261378 w 861"/>
              <a:gd name="T19" fmla="*/ 226341 h 861"/>
              <a:gd name="T20" fmla="*/ 1002983 w 861"/>
              <a:gd name="T21" fmla="*/ 486719 h 861"/>
              <a:gd name="T22" fmla="*/ 1098181 w 861"/>
              <a:gd name="T23" fmla="*/ 731780 h 86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861" h="861">
                <a:moveTo>
                  <a:pt x="646" y="430"/>
                </a:moveTo>
                <a:cubicBezTo>
                  <a:pt x="646" y="549"/>
                  <a:pt x="549" y="645"/>
                  <a:pt x="430" y="645"/>
                </a:cubicBezTo>
                <a:cubicBezTo>
                  <a:pt x="311" y="645"/>
                  <a:pt x="215" y="549"/>
                  <a:pt x="215" y="430"/>
                </a:cubicBezTo>
                <a:cubicBezTo>
                  <a:pt x="215" y="311"/>
                  <a:pt x="311" y="215"/>
                  <a:pt x="430" y="215"/>
                </a:cubicBezTo>
                <a:cubicBezTo>
                  <a:pt x="450" y="215"/>
                  <a:pt x="470" y="218"/>
                  <a:pt x="488" y="223"/>
                </a:cubicBezTo>
                <a:cubicBezTo>
                  <a:pt x="447" y="156"/>
                  <a:pt x="422" y="80"/>
                  <a:pt x="418" y="0"/>
                </a:cubicBezTo>
                <a:cubicBezTo>
                  <a:pt x="186" y="6"/>
                  <a:pt x="0" y="196"/>
                  <a:pt x="0" y="430"/>
                </a:cubicBezTo>
                <a:cubicBezTo>
                  <a:pt x="0" y="668"/>
                  <a:pt x="192" y="861"/>
                  <a:pt x="430" y="861"/>
                </a:cubicBezTo>
                <a:cubicBezTo>
                  <a:pt x="668" y="861"/>
                  <a:pt x="861" y="668"/>
                  <a:pt x="861" y="430"/>
                </a:cubicBezTo>
                <a:cubicBezTo>
                  <a:pt x="861" y="315"/>
                  <a:pt x="816" y="211"/>
                  <a:pt x="742" y="133"/>
                </a:cubicBezTo>
                <a:cubicBezTo>
                  <a:pt x="590" y="286"/>
                  <a:pt x="590" y="286"/>
                  <a:pt x="590" y="286"/>
                </a:cubicBezTo>
                <a:cubicBezTo>
                  <a:pt x="625" y="325"/>
                  <a:pt x="646" y="375"/>
                  <a:pt x="646" y="430"/>
                </a:cubicBezTo>
                <a:close/>
              </a:path>
            </a:pathLst>
          </a:custGeom>
          <a:solidFill>
            <a:srgbClr val="0070C0"/>
          </a:solidFill>
          <a:ln>
            <a:noFill/>
          </a:ln>
        </p:spPr>
        <p:txBody>
          <a:bodyPr lIns="68575" tIns="34288" rIns="68575" bIns="34288"/>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000000"/>
              </a:solidFill>
              <a:effectLst/>
              <a:uLnTx/>
              <a:uFillTx/>
              <a:ea typeface="宋体" panose="02010600030101010101" pitchFamily="2" charset="-122"/>
              <a:cs typeface="+mn-lt"/>
            </a:endParaRPr>
          </a:p>
        </p:txBody>
      </p:sp>
      <p:sp>
        <p:nvSpPr>
          <p:cNvPr id="5" name="Freeform 6"/>
          <p:cNvSpPr/>
          <p:nvPr/>
        </p:nvSpPr>
        <p:spPr bwMode="auto">
          <a:xfrm>
            <a:off x="2056228" y="2848645"/>
            <a:ext cx="1463675" cy="1276350"/>
          </a:xfrm>
          <a:custGeom>
            <a:avLst/>
            <a:gdLst>
              <a:gd name="T0" fmla="*/ 1256279 w 861"/>
              <a:gd name="T1" fmla="*/ 1244016 h 750"/>
              <a:gd name="T2" fmla="*/ 1256279 w 861"/>
              <a:gd name="T3" fmla="*/ 1242314 h 750"/>
              <a:gd name="T4" fmla="*/ 1463675 w 861"/>
              <a:gd name="T5" fmla="*/ 733476 h 750"/>
              <a:gd name="T6" fmla="*/ 730988 w 861"/>
              <a:gd name="T7" fmla="*/ 0 h 750"/>
              <a:gd name="T8" fmla="*/ 0 w 861"/>
              <a:gd name="T9" fmla="*/ 733476 h 750"/>
              <a:gd name="T10" fmla="*/ 203997 w 861"/>
              <a:gd name="T11" fmla="*/ 1240612 h 750"/>
              <a:gd name="T12" fmla="*/ 203997 w 861"/>
              <a:gd name="T13" fmla="*/ 1242314 h 750"/>
              <a:gd name="T14" fmla="*/ 224396 w 861"/>
              <a:gd name="T15" fmla="*/ 1262736 h 750"/>
              <a:gd name="T16" fmla="*/ 482792 w 861"/>
              <a:gd name="T17" fmla="*/ 1002360 h 750"/>
              <a:gd name="T18" fmla="*/ 472592 w 861"/>
              <a:gd name="T19" fmla="*/ 992149 h 750"/>
              <a:gd name="T20" fmla="*/ 470892 w 861"/>
              <a:gd name="T21" fmla="*/ 990448 h 750"/>
              <a:gd name="T22" fmla="*/ 365494 w 861"/>
              <a:gd name="T23" fmla="*/ 733476 h 750"/>
              <a:gd name="T24" fmla="*/ 730988 w 861"/>
              <a:gd name="T25" fmla="*/ 365887 h 750"/>
              <a:gd name="T26" fmla="*/ 1096481 w 861"/>
              <a:gd name="T27" fmla="*/ 733476 h 750"/>
              <a:gd name="T28" fmla="*/ 992783 w 861"/>
              <a:gd name="T29" fmla="*/ 988746 h 750"/>
              <a:gd name="T30" fmla="*/ 992783 w 861"/>
              <a:gd name="T31" fmla="*/ 988746 h 750"/>
              <a:gd name="T32" fmla="*/ 992783 w 861"/>
              <a:gd name="T33" fmla="*/ 988746 h 750"/>
              <a:gd name="T34" fmla="*/ 957084 w 861"/>
              <a:gd name="T35" fmla="*/ 1026185 h 750"/>
              <a:gd name="T36" fmla="*/ 1225679 w 861"/>
              <a:gd name="T37" fmla="*/ 1276350 h 750"/>
              <a:gd name="T38" fmla="*/ 1256279 w 861"/>
              <a:gd name="T39" fmla="*/ 1244016 h 75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861" h="750">
                <a:moveTo>
                  <a:pt x="739" y="731"/>
                </a:moveTo>
                <a:cubicBezTo>
                  <a:pt x="739" y="730"/>
                  <a:pt x="739" y="730"/>
                  <a:pt x="739" y="730"/>
                </a:cubicBezTo>
                <a:cubicBezTo>
                  <a:pt x="814" y="653"/>
                  <a:pt x="861" y="547"/>
                  <a:pt x="861" y="431"/>
                </a:cubicBezTo>
                <a:cubicBezTo>
                  <a:pt x="861" y="193"/>
                  <a:pt x="668" y="0"/>
                  <a:pt x="430" y="0"/>
                </a:cubicBezTo>
                <a:cubicBezTo>
                  <a:pt x="192" y="0"/>
                  <a:pt x="0" y="193"/>
                  <a:pt x="0" y="431"/>
                </a:cubicBezTo>
                <a:cubicBezTo>
                  <a:pt x="0" y="547"/>
                  <a:pt x="45" y="652"/>
                  <a:pt x="120" y="729"/>
                </a:cubicBezTo>
                <a:cubicBezTo>
                  <a:pt x="120" y="730"/>
                  <a:pt x="120" y="730"/>
                  <a:pt x="120" y="730"/>
                </a:cubicBezTo>
                <a:cubicBezTo>
                  <a:pt x="124" y="734"/>
                  <a:pt x="128" y="738"/>
                  <a:pt x="132" y="742"/>
                </a:cubicBezTo>
                <a:cubicBezTo>
                  <a:pt x="284" y="589"/>
                  <a:pt x="284" y="589"/>
                  <a:pt x="284" y="589"/>
                </a:cubicBezTo>
                <a:cubicBezTo>
                  <a:pt x="282" y="587"/>
                  <a:pt x="280" y="585"/>
                  <a:pt x="278" y="583"/>
                </a:cubicBezTo>
                <a:cubicBezTo>
                  <a:pt x="277" y="582"/>
                  <a:pt x="277" y="582"/>
                  <a:pt x="277" y="582"/>
                </a:cubicBezTo>
                <a:cubicBezTo>
                  <a:pt x="239" y="543"/>
                  <a:pt x="215" y="490"/>
                  <a:pt x="215" y="431"/>
                </a:cubicBezTo>
                <a:cubicBezTo>
                  <a:pt x="215" y="312"/>
                  <a:pt x="311" y="215"/>
                  <a:pt x="430" y="215"/>
                </a:cubicBezTo>
                <a:cubicBezTo>
                  <a:pt x="549" y="215"/>
                  <a:pt x="645" y="312"/>
                  <a:pt x="645" y="431"/>
                </a:cubicBezTo>
                <a:cubicBezTo>
                  <a:pt x="645" y="489"/>
                  <a:pt x="622" y="542"/>
                  <a:pt x="584" y="581"/>
                </a:cubicBezTo>
                <a:cubicBezTo>
                  <a:pt x="584" y="581"/>
                  <a:pt x="584" y="581"/>
                  <a:pt x="584" y="581"/>
                </a:cubicBezTo>
                <a:cubicBezTo>
                  <a:pt x="584" y="581"/>
                  <a:pt x="584" y="581"/>
                  <a:pt x="584" y="581"/>
                </a:cubicBezTo>
                <a:cubicBezTo>
                  <a:pt x="577" y="588"/>
                  <a:pt x="570" y="596"/>
                  <a:pt x="563" y="603"/>
                </a:cubicBezTo>
                <a:cubicBezTo>
                  <a:pt x="721" y="750"/>
                  <a:pt x="721" y="750"/>
                  <a:pt x="721" y="750"/>
                </a:cubicBezTo>
                <a:cubicBezTo>
                  <a:pt x="727" y="743"/>
                  <a:pt x="733" y="737"/>
                  <a:pt x="739" y="731"/>
                </a:cubicBezTo>
                <a:close/>
              </a:path>
            </a:pathLst>
          </a:custGeom>
          <a:solidFill>
            <a:srgbClr val="0070C0"/>
          </a:solidFill>
          <a:ln>
            <a:noFill/>
          </a:ln>
        </p:spPr>
        <p:txBody>
          <a:bodyPr lIns="68575" tIns="34288" rIns="68575" bIns="34288"/>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000000"/>
              </a:solidFill>
              <a:effectLst/>
              <a:uLnTx/>
              <a:uFillTx/>
              <a:ea typeface="宋体" panose="02010600030101010101" pitchFamily="2" charset="-122"/>
              <a:cs typeface="+mn-lt"/>
            </a:endParaRPr>
          </a:p>
        </p:txBody>
      </p:sp>
      <p:sp>
        <p:nvSpPr>
          <p:cNvPr id="6" name="Freeform 7"/>
          <p:cNvSpPr/>
          <p:nvPr/>
        </p:nvSpPr>
        <p:spPr bwMode="auto">
          <a:xfrm>
            <a:off x="2832515" y="3624933"/>
            <a:ext cx="1465263" cy="1465262"/>
          </a:xfrm>
          <a:custGeom>
            <a:avLst/>
            <a:gdLst>
              <a:gd name="T0" fmla="*/ 753030 w 862"/>
              <a:gd name="T1" fmla="*/ 0 h 861"/>
              <a:gd name="T2" fmla="*/ 634041 w 862"/>
              <a:gd name="T3" fmla="*/ 379505 h 861"/>
              <a:gd name="T4" fmla="*/ 732632 w 862"/>
              <a:gd name="T5" fmla="*/ 365890 h 861"/>
              <a:gd name="T6" fmla="*/ 1098097 w 862"/>
              <a:gd name="T7" fmla="*/ 731780 h 861"/>
              <a:gd name="T8" fmla="*/ 732632 w 862"/>
              <a:gd name="T9" fmla="*/ 1097670 h 861"/>
              <a:gd name="T10" fmla="*/ 367166 w 862"/>
              <a:gd name="T11" fmla="*/ 731780 h 861"/>
              <a:gd name="T12" fmla="*/ 448758 w 862"/>
              <a:gd name="T13" fmla="*/ 500333 h 861"/>
              <a:gd name="T14" fmla="*/ 180183 w 862"/>
              <a:gd name="T15" fmla="*/ 250167 h 861"/>
              <a:gd name="T16" fmla="*/ 0 w 862"/>
              <a:gd name="T17" fmla="*/ 731780 h 861"/>
              <a:gd name="T18" fmla="*/ 732632 w 862"/>
              <a:gd name="T19" fmla="*/ 1465262 h 861"/>
              <a:gd name="T20" fmla="*/ 1465263 w 862"/>
              <a:gd name="T21" fmla="*/ 731780 h 861"/>
              <a:gd name="T22" fmla="*/ 753030 w 862"/>
              <a:gd name="T23" fmla="*/ 0 h 86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862" h="861">
                <a:moveTo>
                  <a:pt x="443" y="0"/>
                </a:moveTo>
                <a:cubicBezTo>
                  <a:pt x="439" y="80"/>
                  <a:pt x="415" y="156"/>
                  <a:pt x="373" y="223"/>
                </a:cubicBezTo>
                <a:cubicBezTo>
                  <a:pt x="391" y="218"/>
                  <a:pt x="411" y="215"/>
                  <a:pt x="431" y="215"/>
                </a:cubicBezTo>
                <a:cubicBezTo>
                  <a:pt x="550" y="215"/>
                  <a:pt x="646" y="311"/>
                  <a:pt x="646" y="430"/>
                </a:cubicBezTo>
                <a:cubicBezTo>
                  <a:pt x="646" y="549"/>
                  <a:pt x="550" y="645"/>
                  <a:pt x="431" y="645"/>
                </a:cubicBezTo>
                <a:cubicBezTo>
                  <a:pt x="312" y="645"/>
                  <a:pt x="216" y="549"/>
                  <a:pt x="216" y="430"/>
                </a:cubicBezTo>
                <a:cubicBezTo>
                  <a:pt x="216" y="378"/>
                  <a:pt x="234" y="331"/>
                  <a:pt x="264" y="294"/>
                </a:cubicBezTo>
                <a:cubicBezTo>
                  <a:pt x="106" y="147"/>
                  <a:pt x="106" y="147"/>
                  <a:pt x="106" y="147"/>
                </a:cubicBezTo>
                <a:cubicBezTo>
                  <a:pt x="40" y="223"/>
                  <a:pt x="0" y="322"/>
                  <a:pt x="0" y="430"/>
                </a:cubicBezTo>
                <a:cubicBezTo>
                  <a:pt x="0" y="668"/>
                  <a:pt x="193" y="861"/>
                  <a:pt x="431" y="861"/>
                </a:cubicBezTo>
                <a:cubicBezTo>
                  <a:pt x="669" y="861"/>
                  <a:pt x="862" y="668"/>
                  <a:pt x="862" y="430"/>
                </a:cubicBezTo>
                <a:cubicBezTo>
                  <a:pt x="862" y="196"/>
                  <a:pt x="675" y="6"/>
                  <a:pt x="443" y="0"/>
                </a:cubicBezTo>
                <a:close/>
              </a:path>
            </a:pathLst>
          </a:custGeom>
          <a:solidFill>
            <a:srgbClr val="0070C0"/>
          </a:solidFill>
          <a:ln>
            <a:noFill/>
          </a:ln>
        </p:spPr>
        <p:txBody>
          <a:bodyPr lIns="68575" tIns="34288" rIns="68575" bIns="34288"/>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000000"/>
              </a:solidFill>
              <a:effectLst/>
              <a:uLnTx/>
              <a:uFillTx/>
              <a:ea typeface="宋体" panose="02010600030101010101" pitchFamily="2" charset="-122"/>
              <a:cs typeface="+mn-lt"/>
            </a:endParaRPr>
          </a:p>
        </p:txBody>
      </p:sp>
      <p:sp>
        <p:nvSpPr>
          <p:cNvPr id="7" name="TextBox 175"/>
          <p:cNvSpPr txBox="1">
            <a:spLocks noChangeArrowheads="1"/>
          </p:cNvSpPr>
          <p:nvPr/>
        </p:nvSpPr>
        <p:spPr bwMode="auto">
          <a:xfrm>
            <a:off x="2538827" y="3332833"/>
            <a:ext cx="481012"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75" tIns="34288" rIns="68575" bIns="34288">
            <a:spAutoFit/>
          </a:bodyPr>
          <a:lstStyle>
            <a:lvl1pPr defTabSz="455295">
              <a:defRPr>
                <a:solidFill>
                  <a:schemeClr val="tx1"/>
                </a:solidFill>
                <a:latin typeface="Calibri" panose="020F0502020204030204" pitchFamily="34" charset="0"/>
                <a:ea typeface="宋体" panose="02010600030101010101" pitchFamily="2" charset="-122"/>
              </a:defRPr>
            </a:lvl1pPr>
            <a:lvl2pPr marL="742950" indent="-285750" defTabSz="455295">
              <a:defRPr>
                <a:solidFill>
                  <a:schemeClr val="tx1"/>
                </a:solidFill>
                <a:latin typeface="Calibri" panose="020F0502020204030204" pitchFamily="34" charset="0"/>
                <a:ea typeface="宋体" panose="02010600030101010101" pitchFamily="2" charset="-122"/>
              </a:defRPr>
            </a:lvl2pPr>
            <a:lvl3pPr marL="1143000" indent="-228600" defTabSz="455295">
              <a:defRPr>
                <a:solidFill>
                  <a:schemeClr val="tx1"/>
                </a:solidFill>
                <a:latin typeface="Calibri" panose="020F0502020204030204" pitchFamily="34" charset="0"/>
                <a:ea typeface="宋体" panose="02010600030101010101" pitchFamily="2" charset="-122"/>
              </a:defRPr>
            </a:lvl3pPr>
            <a:lvl4pPr marL="1600200" indent="-228600" defTabSz="455295">
              <a:defRPr>
                <a:solidFill>
                  <a:schemeClr val="tx1"/>
                </a:solidFill>
                <a:latin typeface="Calibri" panose="020F0502020204030204" pitchFamily="34" charset="0"/>
                <a:ea typeface="宋体" panose="02010600030101010101" pitchFamily="2" charset="-122"/>
              </a:defRPr>
            </a:lvl4pPr>
            <a:lvl5pPr marL="2057400" indent="-228600" defTabSz="455295">
              <a:defRPr>
                <a:solidFill>
                  <a:schemeClr val="tx1"/>
                </a:solidFill>
                <a:latin typeface="Calibri" panose="020F0502020204030204" pitchFamily="34" charset="0"/>
                <a:ea typeface="宋体" panose="02010600030101010101" pitchFamily="2" charset="-122"/>
              </a:defRPr>
            </a:lvl5pPr>
            <a:lvl6pPr marL="2514600" indent="-228600" defTabSz="4552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4552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4552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4552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455295" rtl="0" eaLnBrk="1" fontAlgn="base" latinLnBrk="0" hangingPunct="1">
              <a:lnSpc>
                <a:spcPct val="100000"/>
              </a:lnSpc>
              <a:spcBef>
                <a:spcPct val="0"/>
              </a:spcBef>
              <a:spcAft>
                <a:spcPct val="0"/>
              </a:spcAft>
              <a:buClrTx/>
              <a:buSzTx/>
              <a:buFont typeface="Arial" panose="020B0604020202020204" pitchFamily="34" charset="0"/>
              <a:buNone/>
              <a:defRPr/>
            </a:pPr>
            <a:r>
              <a:rPr kumimoji="0" lang="id-ID" altLang="en-US" sz="2400" b="1" i="0" u="none" strike="noStrike" kern="1200" cap="none" spc="0" normalizeH="0" baseline="0" noProof="0" dirty="0">
                <a:ln>
                  <a:noFill/>
                </a:ln>
                <a:solidFill>
                  <a:srgbClr val="014076"/>
                </a:solidFill>
                <a:effectLst/>
                <a:uLnTx/>
                <a:uFillTx/>
                <a:latin typeface="+mn-lt"/>
                <a:ea typeface="微软雅黑" panose="020B0503020204020204" pitchFamily="34" charset="-122"/>
                <a:cs typeface="+mn-lt"/>
                <a:sym typeface="Arial" panose="020B0604020202020204" pitchFamily="34" charset="0"/>
              </a:rPr>
              <a:t>01</a:t>
            </a:r>
            <a:endParaRPr kumimoji="0" lang="id-ID" altLang="en-US" sz="2400" b="1" i="0" u="none" strike="noStrike" kern="1200" cap="none" spc="0" normalizeH="0" baseline="0" noProof="0" dirty="0">
              <a:ln>
                <a:noFill/>
              </a:ln>
              <a:solidFill>
                <a:srgbClr val="014076"/>
              </a:solidFill>
              <a:effectLst/>
              <a:uLnTx/>
              <a:uFillTx/>
              <a:latin typeface="+mn-lt"/>
              <a:ea typeface="微软雅黑" panose="020B0503020204020204" pitchFamily="34" charset="-122"/>
              <a:cs typeface="+mn-lt"/>
              <a:sym typeface="Arial" panose="020B0604020202020204" pitchFamily="34" charset="0"/>
            </a:endParaRPr>
          </a:p>
        </p:txBody>
      </p:sp>
      <p:sp>
        <p:nvSpPr>
          <p:cNvPr id="8" name="TextBox 176"/>
          <p:cNvSpPr txBox="1">
            <a:spLocks noChangeArrowheads="1"/>
          </p:cNvSpPr>
          <p:nvPr/>
        </p:nvSpPr>
        <p:spPr bwMode="auto">
          <a:xfrm>
            <a:off x="1740315" y="4124995"/>
            <a:ext cx="523875" cy="48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75" tIns="34288" rIns="68575" bIns="34288">
            <a:spAutoFit/>
          </a:bodyPr>
          <a:lstStyle>
            <a:lvl1pPr defTabSz="455295">
              <a:defRPr>
                <a:solidFill>
                  <a:schemeClr val="tx1"/>
                </a:solidFill>
                <a:latin typeface="Calibri" panose="020F0502020204030204" pitchFamily="34" charset="0"/>
                <a:ea typeface="宋体" panose="02010600030101010101" pitchFamily="2" charset="-122"/>
              </a:defRPr>
            </a:lvl1pPr>
            <a:lvl2pPr marL="742950" indent="-285750" defTabSz="455295">
              <a:defRPr>
                <a:solidFill>
                  <a:schemeClr val="tx1"/>
                </a:solidFill>
                <a:latin typeface="Calibri" panose="020F0502020204030204" pitchFamily="34" charset="0"/>
                <a:ea typeface="宋体" panose="02010600030101010101" pitchFamily="2" charset="-122"/>
              </a:defRPr>
            </a:lvl2pPr>
            <a:lvl3pPr marL="1143000" indent="-228600" defTabSz="455295">
              <a:defRPr>
                <a:solidFill>
                  <a:schemeClr val="tx1"/>
                </a:solidFill>
                <a:latin typeface="Calibri" panose="020F0502020204030204" pitchFamily="34" charset="0"/>
                <a:ea typeface="宋体" panose="02010600030101010101" pitchFamily="2" charset="-122"/>
              </a:defRPr>
            </a:lvl3pPr>
            <a:lvl4pPr marL="1600200" indent="-228600" defTabSz="455295">
              <a:defRPr>
                <a:solidFill>
                  <a:schemeClr val="tx1"/>
                </a:solidFill>
                <a:latin typeface="Calibri" panose="020F0502020204030204" pitchFamily="34" charset="0"/>
                <a:ea typeface="宋体" panose="02010600030101010101" pitchFamily="2" charset="-122"/>
              </a:defRPr>
            </a:lvl4pPr>
            <a:lvl5pPr marL="2057400" indent="-228600" defTabSz="455295">
              <a:defRPr>
                <a:solidFill>
                  <a:schemeClr val="tx1"/>
                </a:solidFill>
                <a:latin typeface="Calibri" panose="020F0502020204030204" pitchFamily="34" charset="0"/>
                <a:ea typeface="宋体" panose="02010600030101010101" pitchFamily="2" charset="-122"/>
              </a:defRPr>
            </a:lvl5pPr>
            <a:lvl6pPr marL="2514600" indent="-228600" defTabSz="4552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4552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4552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4552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455295" rtl="0" eaLnBrk="1" fontAlgn="base" latinLnBrk="0" hangingPunct="1">
              <a:lnSpc>
                <a:spcPct val="100000"/>
              </a:lnSpc>
              <a:spcBef>
                <a:spcPct val="0"/>
              </a:spcBef>
              <a:spcAft>
                <a:spcPct val="0"/>
              </a:spcAft>
              <a:buClrTx/>
              <a:buSzTx/>
              <a:buFont typeface="Arial" panose="020B0604020202020204" pitchFamily="34" charset="0"/>
              <a:buNone/>
              <a:defRPr/>
            </a:pPr>
            <a:r>
              <a:rPr kumimoji="0" lang="id-ID" altLang="en-US" sz="2700" b="1" i="0" u="none" strike="noStrike" kern="1200" cap="none" spc="0" normalizeH="0" baseline="0" noProof="0">
                <a:ln>
                  <a:noFill/>
                </a:ln>
                <a:solidFill>
                  <a:srgbClr val="014076"/>
                </a:solidFill>
                <a:effectLst/>
                <a:uLnTx/>
                <a:uFillTx/>
                <a:latin typeface="+mn-lt"/>
                <a:ea typeface="微软雅黑" panose="020B0503020204020204" pitchFamily="34" charset="-122"/>
                <a:cs typeface="+mn-lt"/>
                <a:sym typeface="Arial" panose="020B0604020202020204" pitchFamily="34" charset="0"/>
              </a:rPr>
              <a:t>02</a:t>
            </a:r>
            <a:endParaRPr kumimoji="0" lang="id-ID" altLang="en-US" sz="2700" b="1" i="0" u="none" strike="noStrike" kern="1200" cap="none" spc="0" normalizeH="0" baseline="0" noProof="0">
              <a:ln>
                <a:noFill/>
              </a:ln>
              <a:solidFill>
                <a:srgbClr val="014076"/>
              </a:solidFill>
              <a:effectLst/>
              <a:uLnTx/>
              <a:uFillTx/>
              <a:latin typeface="+mn-lt"/>
              <a:ea typeface="微软雅黑" panose="020B0503020204020204" pitchFamily="34" charset="-122"/>
              <a:cs typeface="+mn-lt"/>
              <a:sym typeface="Arial" panose="020B0604020202020204" pitchFamily="34" charset="0"/>
            </a:endParaRPr>
          </a:p>
        </p:txBody>
      </p:sp>
      <p:sp>
        <p:nvSpPr>
          <p:cNvPr id="9" name="TextBox 177"/>
          <p:cNvSpPr txBox="1">
            <a:spLocks noChangeArrowheads="1"/>
          </p:cNvSpPr>
          <p:nvPr/>
        </p:nvSpPr>
        <p:spPr bwMode="auto">
          <a:xfrm>
            <a:off x="3286540" y="4124995"/>
            <a:ext cx="481013"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75" tIns="34288" rIns="68575" bIns="34288">
            <a:spAutoFit/>
          </a:bodyPr>
          <a:lstStyle>
            <a:lvl1pPr defTabSz="455295">
              <a:defRPr>
                <a:solidFill>
                  <a:schemeClr val="tx1"/>
                </a:solidFill>
                <a:latin typeface="Calibri" panose="020F0502020204030204" pitchFamily="34" charset="0"/>
                <a:ea typeface="宋体" panose="02010600030101010101" pitchFamily="2" charset="-122"/>
              </a:defRPr>
            </a:lvl1pPr>
            <a:lvl2pPr marL="742950" indent="-285750" defTabSz="455295">
              <a:defRPr>
                <a:solidFill>
                  <a:schemeClr val="tx1"/>
                </a:solidFill>
                <a:latin typeface="Calibri" panose="020F0502020204030204" pitchFamily="34" charset="0"/>
                <a:ea typeface="宋体" panose="02010600030101010101" pitchFamily="2" charset="-122"/>
              </a:defRPr>
            </a:lvl2pPr>
            <a:lvl3pPr marL="1143000" indent="-228600" defTabSz="455295">
              <a:defRPr>
                <a:solidFill>
                  <a:schemeClr val="tx1"/>
                </a:solidFill>
                <a:latin typeface="Calibri" panose="020F0502020204030204" pitchFamily="34" charset="0"/>
                <a:ea typeface="宋体" panose="02010600030101010101" pitchFamily="2" charset="-122"/>
              </a:defRPr>
            </a:lvl3pPr>
            <a:lvl4pPr marL="1600200" indent="-228600" defTabSz="455295">
              <a:defRPr>
                <a:solidFill>
                  <a:schemeClr val="tx1"/>
                </a:solidFill>
                <a:latin typeface="Calibri" panose="020F0502020204030204" pitchFamily="34" charset="0"/>
                <a:ea typeface="宋体" panose="02010600030101010101" pitchFamily="2" charset="-122"/>
              </a:defRPr>
            </a:lvl4pPr>
            <a:lvl5pPr marL="2057400" indent="-228600" defTabSz="455295">
              <a:defRPr>
                <a:solidFill>
                  <a:schemeClr val="tx1"/>
                </a:solidFill>
                <a:latin typeface="Calibri" panose="020F0502020204030204" pitchFamily="34" charset="0"/>
                <a:ea typeface="宋体" panose="02010600030101010101" pitchFamily="2" charset="-122"/>
              </a:defRPr>
            </a:lvl5pPr>
            <a:lvl6pPr marL="2514600" indent="-228600" defTabSz="4552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4552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4552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4552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455295" rtl="0" eaLnBrk="1" fontAlgn="base" latinLnBrk="0" hangingPunct="1">
              <a:lnSpc>
                <a:spcPct val="100000"/>
              </a:lnSpc>
              <a:spcBef>
                <a:spcPct val="0"/>
              </a:spcBef>
              <a:spcAft>
                <a:spcPct val="0"/>
              </a:spcAft>
              <a:buClrTx/>
              <a:buSzTx/>
              <a:buFont typeface="Arial" panose="020B0604020202020204" pitchFamily="34" charset="0"/>
              <a:buNone/>
              <a:defRPr/>
            </a:pPr>
            <a:r>
              <a:rPr kumimoji="0" lang="id-ID" altLang="en-US" sz="2400" b="1" i="0" u="none" strike="noStrike" kern="1200" cap="none" spc="0" normalizeH="0" baseline="0" noProof="0">
                <a:ln>
                  <a:noFill/>
                </a:ln>
                <a:solidFill>
                  <a:srgbClr val="014076"/>
                </a:solidFill>
                <a:effectLst/>
                <a:uLnTx/>
                <a:uFillTx/>
                <a:latin typeface="+mn-lt"/>
                <a:ea typeface="微软雅黑" panose="020B0503020204020204" pitchFamily="34" charset="-122"/>
                <a:cs typeface="+mn-lt"/>
                <a:sym typeface="Arial" panose="020B0604020202020204" pitchFamily="34" charset="0"/>
              </a:rPr>
              <a:t>03</a:t>
            </a:r>
            <a:endParaRPr kumimoji="0" lang="id-ID" altLang="en-US" sz="2400" b="1" i="0" u="none" strike="noStrike" kern="1200" cap="none" spc="0" normalizeH="0" baseline="0" noProof="0">
              <a:ln>
                <a:noFill/>
              </a:ln>
              <a:solidFill>
                <a:srgbClr val="014076"/>
              </a:solidFill>
              <a:effectLst/>
              <a:uLnTx/>
              <a:uFillTx/>
              <a:latin typeface="+mn-lt"/>
              <a:ea typeface="微软雅黑" panose="020B0503020204020204" pitchFamily="34" charset="-122"/>
              <a:cs typeface="+mn-lt"/>
              <a:sym typeface="Arial" panose="020B0604020202020204" pitchFamily="34" charset="0"/>
            </a:endParaRPr>
          </a:p>
        </p:txBody>
      </p:sp>
      <p:sp>
        <p:nvSpPr>
          <p:cNvPr id="10" name="Line 7"/>
          <p:cNvSpPr>
            <a:spLocks noChangeShapeType="1"/>
          </p:cNvSpPr>
          <p:nvPr/>
        </p:nvSpPr>
        <p:spPr bwMode="auto">
          <a:xfrm flipH="1">
            <a:off x="4906320" y="2688308"/>
            <a:ext cx="0" cy="2565400"/>
          </a:xfrm>
          <a:prstGeom prst="line">
            <a:avLst/>
          </a:prstGeom>
          <a:noFill/>
          <a:ln w="12700">
            <a:solidFill>
              <a:schemeClr val="accent1"/>
            </a:solidFill>
            <a:round/>
          </a:ln>
          <a:extLst>
            <a:ext uri="{909E8E84-426E-40DD-AFC4-6F175D3DCCD1}">
              <a14:hiddenFill xmlns:a14="http://schemas.microsoft.com/office/drawing/2010/main">
                <a:noFill/>
              </a14:hiddenFill>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
        <p:nvSpPr>
          <p:cNvPr id="11" name="AutoShape 9"/>
          <p:cNvSpPr>
            <a:spLocks noChangeArrowheads="1"/>
          </p:cNvSpPr>
          <p:nvPr/>
        </p:nvSpPr>
        <p:spPr bwMode="auto">
          <a:xfrm>
            <a:off x="5193342" y="2103187"/>
            <a:ext cx="762000" cy="1004887"/>
          </a:xfrm>
          <a:custGeom>
            <a:avLst/>
            <a:gdLst>
              <a:gd name="T0" fmla="*/ 13440833 w 21600"/>
              <a:gd name="T1" fmla="*/ 23374974 h 21600"/>
              <a:gd name="T2" fmla="*/ 13440833 w 21600"/>
              <a:gd name="T3" fmla="*/ 23374974 h 21600"/>
              <a:gd name="T4" fmla="*/ 13440833 w 21600"/>
              <a:gd name="T5" fmla="*/ 23374974 h 21600"/>
              <a:gd name="T6" fmla="*/ 13440833 w 21600"/>
              <a:gd name="T7" fmla="*/ 23374974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19" tIns="45719" rIns="45719" bIns="45719"/>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0">
              <a:lnSpc>
                <a:spcPct val="100000"/>
              </a:lnSpc>
              <a:spcBef>
                <a:spcPct val="0"/>
              </a:spcBef>
              <a:spcAft>
                <a:spcPct val="0"/>
              </a:spcAft>
              <a:buClrTx/>
              <a:buSzTx/>
              <a:buFont typeface="Arial" panose="020B0604020202020204" pitchFamily="34" charset="0"/>
              <a:buNone/>
              <a:defRPr/>
            </a:pPr>
            <a:r>
              <a:rPr kumimoji="0" lang="es-ES" altLang="en-US" sz="60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lt"/>
                <a:sym typeface="Arial" panose="020B0604020202020204" pitchFamily="34" charset="0"/>
              </a:rPr>
              <a:t>1</a:t>
            </a:r>
            <a:endParaRPr kumimoji="0" lang="es-ES" altLang="en-US" sz="60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lt"/>
              <a:sym typeface="Arial" panose="020B0604020202020204" pitchFamily="34" charset="0"/>
            </a:endParaRPr>
          </a:p>
        </p:txBody>
      </p:sp>
      <p:sp>
        <p:nvSpPr>
          <p:cNvPr id="12" name="AutoShape 12"/>
          <p:cNvSpPr>
            <a:spLocks noChangeArrowheads="1"/>
          </p:cNvSpPr>
          <p:nvPr/>
        </p:nvSpPr>
        <p:spPr bwMode="auto">
          <a:xfrm>
            <a:off x="5210063" y="3490421"/>
            <a:ext cx="762000" cy="1006475"/>
          </a:xfrm>
          <a:custGeom>
            <a:avLst/>
            <a:gdLst>
              <a:gd name="T0" fmla="*/ 13440833 w 21600"/>
              <a:gd name="T1" fmla="*/ 23448910 h 21600"/>
              <a:gd name="T2" fmla="*/ 13440833 w 21600"/>
              <a:gd name="T3" fmla="*/ 23448910 h 21600"/>
              <a:gd name="T4" fmla="*/ 13440833 w 21600"/>
              <a:gd name="T5" fmla="*/ 23448910 h 21600"/>
              <a:gd name="T6" fmla="*/ 13440833 w 21600"/>
              <a:gd name="T7" fmla="*/ 2344891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19" tIns="45719" rIns="45719" bIns="45719"/>
          <a:lstStyle/>
          <a:p>
            <a:pPr fontAlgn="base" hangingPunct="0">
              <a:spcBef>
                <a:spcPct val="0"/>
              </a:spcBef>
              <a:spcAft>
                <a:spcPct val="0"/>
              </a:spcAft>
              <a:buFont typeface="Arial" panose="020B0604020202020204" pitchFamily="34" charset="0"/>
              <a:buNone/>
            </a:pPr>
            <a:r>
              <a:rPr lang="es-ES" altLang="en-US" sz="6000" dirty="0">
                <a:solidFill>
                  <a:srgbClr val="0070C0"/>
                </a:solidFill>
                <a:latin typeface="微软雅黑" panose="020B0503020204020204" pitchFamily="34" charset="-122"/>
                <a:ea typeface="微软雅黑" panose="020B0503020204020204" pitchFamily="34" charset="-122"/>
                <a:cs typeface="+mn-lt"/>
                <a:sym typeface="Arial" panose="020B0604020202020204" pitchFamily="34" charset="0"/>
              </a:rPr>
              <a:t>2</a:t>
            </a:r>
            <a:endParaRPr lang="es-ES" altLang="en-US" sz="6000" dirty="0">
              <a:solidFill>
                <a:srgbClr val="0070C0"/>
              </a:solidFill>
              <a:latin typeface="微软雅黑" panose="020B0503020204020204" pitchFamily="34" charset="-122"/>
              <a:ea typeface="微软雅黑" panose="020B0503020204020204" pitchFamily="34" charset="-122"/>
              <a:cs typeface="+mn-lt"/>
              <a:sym typeface="Arial" panose="020B0604020202020204" pitchFamily="34" charset="0"/>
            </a:endParaRPr>
          </a:p>
        </p:txBody>
      </p:sp>
      <p:sp>
        <p:nvSpPr>
          <p:cNvPr id="13" name="AutoShape 15"/>
          <p:cNvSpPr>
            <a:spLocks noChangeArrowheads="1"/>
          </p:cNvSpPr>
          <p:nvPr/>
        </p:nvSpPr>
        <p:spPr bwMode="auto">
          <a:xfrm>
            <a:off x="5243929" y="4799583"/>
            <a:ext cx="762000" cy="1006475"/>
          </a:xfrm>
          <a:custGeom>
            <a:avLst/>
            <a:gdLst>
              <a:gd name="T0" fmla="*/ 13440833 w 21600"/>
              <a:gd name="T1" fmla="*/ 23448910 h 21600"/>
              <a:gd name="T2" fmla="*/ 13440833 w 21600"/>
              <a:gd name="T3" fmla="*/ 23448910 h 21600"/>
              <a:gd name="T4" fmla="*/ 13440833 w 21600"/>
              <a:gd name="T5" fmla="*/ 23448910 h 21600"/>
              <a:gd name="T6" fmla="*/ 13440833 w 21600"/>
              <a:gd name="T7" fmla="*/ 2344891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19" tIns="45719" rIns="45719" bIns="45719"/>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0">
              <a:lnSpc>
                <a:spcPct val="100000"/>
              </a:lnSpc>
              <a:spcBef>
                <a:spcPct val="0"/>
              </a:spcBef>
              <a:spcAft>
                <a:spcPct val="0"/>
              </a:spcAft>
              <a:buClrTx/>
              <a:buSzTx/>
              <a:buFont typeface="Arial" panose="020B0604020202020204" pitchFamily="34" charset="0"/>
              <a:buNone/>
              <a:defRPr/>
            </a:pPr>
            <a:r>
              <a:rPr kumimoji="0" lang="es-ES" altLang="en-US" sz="60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lt"/>
                <a:sym typeface="Arial" panose="020B0604020202020204" pitchFamily="34" charset="0"/>
              </a:rPr>
              <a:t>3</a:t>
            </a:r>
            <a:endParaRPr kumimoji="0" lang="es-ES" altLang="en-US" sz="60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lt"/>
              <a:sym typeface="Arial" panose="020B0604020202020204" pitchFamily="34" charset="0"/>
            </a:endParaRPr>
          </a:p>
        </p:txBody>
      </p:sp>
      <p:sp>
        <p:nvSpPr>
          <p:cNvPr id="14" name="TextBox 35"/>
          <p:cNvSpPr txBox="1"/>
          <p:nvPr/>
        </p:nvSpPr>
        <p:spPr>
          <a:xfrm>
            <a:off x="6083219" y="2454781"/>
            <a:ext cx="4764516" cy="830997"/>
          </a:xfrm>
          <a:prstGeom prst="rect">
            <a:avLst/>
          </a:prstGeom>
          <a:noFill/>
        </p:spPr>
        <p:txBody>
          <a:bodyPr wrap="square" rtlCol="0">
            <a:spAutoFit/>
          </a:bodyPr>
          <a:lstStyle/>
          <a:p>
            <a:pPr lvl="0" defTabSz="914400">
              <a:lnSpc>
                <a:spcPct val="150000"/>
              </a:lnSpc>
              <a:defRPr/>
            </a:pPr>
            <a:r>
              <a:rPr lang="en-US" altLang="zh-CN" sz="1600" dirty="0" err="1">
                <a:solidFill>
                  <a:srgbClr val="1369B2"/>
                </a:solidFill>
                <a:latin typeface="微软雅黑" panose="020B0503020204020204" pitchFamily="34" charset="-122"/>
                <a:ea typeface="微软雅黑" panose="020B0503020204020204" pitchFamily="34" charset="-122"/>
                <a:cs typeface="+mn-lt"/>
                <a:sym typeface="+mn-ea"/>
              </a:rPr>
              <a:t>ogg</a:t>
            </a:r>
            <a:r>
              <a:rPr lang="zh-CN" altLang="en-US" sz="1600" dirty="0">
                <a:solidFill>
                  <a:srgbClr val="1369B2"/>
                </a:solidFill>
                <a:latin typeface="微软雅黑" panose="020B0503020204020204" pitchFamily="34" charset="-122"/>
                <a:ea typeface="微软雅黑" panose="020B0503020204020204" pitchFamily="34" charset="-122"/>
                <a:cs typeface="+mn-lt"/>
                <a:sym typeface="+mn-ea"/>
              </a:rPr>
              <a:t> </a:t>
            </a:r>
            <a:r>
              <a:rPr lang="zh-CN" altLang="en-US" sz="1600" dirty="0">
                <a:solidFill>
                  <a:srgbClr val="595959"/>
                </a:solidFill>
                <a:latin typeface="微软雅黑" panose="020B0503020204020204" pitchFamily="34" charset="-122"/>
                <a:ea typeface="微软雅黑" panose="020B0503020204020204" pitchFamily="34" charset="-122"/>
                <a:cs typeface="+mn-lt"/>
                <a:sym typeface="+mn-ea"/>
              </a:rPr>
              <a:t>：带有</a:t>
            </a:r>
            <a:r>
              <a:rPr lang="en-US" altLang="zh-CN" sz="1600" dirty="0">
                <a:solidFill>
                  <a:srgbClr val="595959"/>
                </a:solidFill>
                <a:latin typeface="微软雅黑" panose="020B0503020204020204" pitchFamily="34" charset="-122"/>
                <a:ea typeface="微软雅黑" panose="020B0503020204020204" pitchFamily="34" charset="-122"/>
                <a:cs typeface="+mn-lt"/>
                <a:sym typeface="+mn-ea"/>
              </a:rPr>
              <a:t>Theora</a:t>
            </a:r>
            <a:r>
              <a:rPr lang="zh-CN" altLang="en-US" sz="1600" dirty="0">
                <a:solidFill>
                  <a:srgbClr val="595959"/>
                </a:solidFill>
                <a:latin typeface="微软雅黑" panose="020B0503020204020204" pitchFamily="34" charset="-122"/>
                <a:ea typeface="微软雅黑" panose="020B0503020204020204" pitchFamily="34" charset="-122"/>
                <a:cs typeface="+mn-lt"/>
                <a:sym typeface="+mn-ea"/>
              </a:rPr>
              <a:t>视频编码和</a:t>
            </a:r>
            <a:r>
              <a:rPr lang="en-US" altLang="zh-CN" sz="1600" dirty="0" err="1">
                <a:solidFill>
                  <a:srgbClr val="595959"/>
                </a:solidFill>
                <a:latin typeface="微软雅黑" panose="020B0503020204020204" pitchFamily="34" charset="-122"/>
                <a:ea typeface="微软雅黑" panose="020B0503020204020204" pitchFamily="34" charset="-122"/>
                <a:cs typeface="+mn-lt"/>
                <a:sym typeface="+mn-ea"/>
              </a:rPr>
              <a:t>Vorbis</a:t>
            </a:r>
            <a:r>
              <a:rPr lang="zh-CN" altLang="en-US" sz="1600" dirty="0">
                <a:solidFill>
                  <a:srgbClr val="595959"/>
                </a:solidFill>
                <a:latin typeface="微软雅黑" panose="020B0503020204020204" pitchFamily="34" charset="-122"/>
                <a:ea typeface="微软雅黑" panose="020B0503020204020204" pitchFamily="34" charset="-122"/>
                <a:cs typeface="+mn-lt"/>
                <a:sym typeface="+mn-ea"/>
              </a:rPr>
              <a:t>音频编码的</a:t>
            </a:r>
            <a:r>
              <a:rPr lang="en-US" altLang="zh-CN" sz="1600" dirty="0" err="1">
                <a:solidFill>
                  <a:srgbClr val="595959"/>
                </a:solidFill>
                <a:latin typeface="微软雅黑" panose="020B0503020204020204" pitchFamily="34" charset="-122"/>
                <a:ea typeface="微软雅黑" panose="020B0503020204020204" pitchFamily="34" charset="-122"/>
                <a:cs typeface="+mn-lt"/>
                <a:sym typeface="+mn-ea"/>
              </a:rPr>
              <a:t>Ogg</a:t>
            </a:r>
            <a:r>
              <a:rPr lang="zh-CN" altLang="en-US" sz="1600" dirty="0">
                <a:solidFill>
                  <a:srgbClr val="595959"/>
                </a:solidFill>
                <a:latin typeface="微软雅黑" panose="020B0503020204020204" pitchFamily="34" charset="-122"/>
                <a:ea typeface="微软雅黑" panose="020B0503020204020204" pitchFamily="34" charset="-122"/>
                <a:cs typeface="+mn-lt"/>
                <a:sym typeface="+mn-ea"/>
              </a:rPr>
              <a:t>文件，其视频文件格式为</a:t>
            </a:r>
            <a:r>
              <a:rPr lang="en-US" altLang="zh-CN" sz="1600" dirty="0">
                <a:solidFill>
                  <a:srgbClr val="595959"/>
                </a:solidFill>
                <a:latin typeface="微软雅黑" panose="020B0503020204020204" pitchFamily="34" charset="-122"/>
                <a:ea typeface="微软雅黑" panose="020B0503020204020204" pitchFamily="34" charset="-122"/>
                <a:cs typeface="+mn-lt"/>
                <a:sym typeface="+mn-ea"/>
              </a:rPr>
              <a:t>video/</a:t>
            </a:r>
            <a:r>
              <a:rPr lang="en-US" altLang="zh-CN" sz="1600" dirty="0" err="1">
                <a:solidFill>
                  <a:srgbClr val="595959"/>
                </a:solidFill>
                <a:latin typeface="微软雅黑" panose="020B0503020204020204" pitchFamily="34" charset="-122"/>
                <a:ea typeface="微软雅黑" panose="020B0503020204020204" pitchFamily="34" charset="-122"/>
                <a:cs typeface="+mn-lt"/>
                <a:sym typeface="+mn-ea"/>
              </a:rPr>
              <a:t>ogg</a:t>
            </a:r>
            <a:r>
              <a:rPr lang="zh-CN" altLang="en-US" sz="1600" dirty="0">
                <a:solidFill>
                  <a:srgbClr val="595959"/>
                </a:solidFill>
                <a:latin typeface="微软雅黑" panose="020B0503020204020204" pitchFamily="34" charset="-122"/>
                <a:ea typeface="微软雅黑" panose="020B0503020204020204" pitchFamily="34" charset="-122"/>
                <a:cs typeface="+mn-lt"/>
                <a:sym typeface="+mn-ea"/>
              </a:rPr>
              <a:t>。</a:t>
            </a:r>
            <a:endParaRPr kumimoji="0" lang="zh-CN" altLang="en-US" sz="1600" b="0" i="0" u="none" strike="noStrike" kern="0" cap="none" spc="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cs typeface="+mn-lt"/>
              <a:sym typeface="+mn-ea"/>
            </a:endParaRPr>
          </a:p>
        </p:txBody>
      </p:sp>
      <p:sp>
        <p:nvSpPr>
          <p:cNvPr id="15" name="文本框 14"/>
          <p:cNvSpPr txBox="1"/>
          <p:nvPr/>
        </p:nvSpPr>
        <p:spPr>
          <a:xfrm>
            <a:off x="6083219" y="2065910"/>
            <a:ext cx="1540832" cy="369332"/>
          </a:xfrm>
          <a:prstGeom prst="rect">
            <a:avLst/>
          </a:prstGeom>
          <a:noFill/>
        </p:spPr>
        <p:txBody>
          <a:bodyPr wrap="square" rtlCol="0">
            <a:spAutoFit/>
          </a:bodyPr>
          <a:lstStyle/>
          <a:p>
            <a:pPr algn="l" defTabSz="913765"/>
            <a:r>
              <a:rPr lang="en-US" altLang="zh-CN" sz="1800" b="1" noProof="0" dirty="0" err="1">
                <a:ln>
                  <a:noFill/>
                </a:ln>
                <a:solidFill>
                  <a:srgbClr val="595959"/>
                </a:solidFill>
                <a:effectLst/>
                <a:uLnTx/>
                <a:uFillTx/>
                <a:latin typeface="微软雅黑" panose="020B0503020204020204" pitchFamily="34" charset="-122"/>
                <a:ea typeface="微软雅黑" panose="020B0503020204020204" pitchFamily="34" charset="-122"/>
                <a:sym typeface="+mn-ea"/>
              </a:rPr>
              <a:t>ogg</a:t>
            </a:r>
            <a:endParaRPr kumimoji="0" lang="zh-CN" altLang="en-US" sz="1800" b="1" i="0" u="none" strike="noStrike" kern="0" cap="none" spc="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sym typeface="+mn-ea"/>
            </a:endParaRPr>
          </a:p>
        </p:txBody>
      </p:sp>
      <p:sp>
        <p:nvSpPr>
          <p:cNvPr id="16" name="TextBox 35"/>
          <p:cNvSpPr txBox="1"/>
          <p:nvPr/>
        </p:nvSpPr>
        <p:spPr>
          <a:xfrm>
            <a:off x="6083219" y="3694745"/>
            <a:ext cx="4907997" cy="830997"/>
          </a:xfrm>
          <a:prstGeom prst="rect">
            <a:avLst/>
          </a:prstGeom>
          <a:noFill/>
        </p:spPr>
        <p:txBody>
          <a:bodyPr wrap="square" rtlCol="0">
            <a:spAutoFit/>
          </a:bodyPr>
          <a:lstStyle/>
          <a:p>
            <a:pPr lvl="0">
              <a:lnSpc>
                <a:spcPct val="150000"/>
              </a:lnSpc>
              <a:defRPr/>
            </a:pPr>
            <a:r>
              <a:rPr lang="en-US" altLang="zh-CN" sz="1600" dirty="0">
                <a:solidFill>
                  <a:srgbClr val="1369B2"/>
                </a:solidFill>
                <a:latin typeface="微软雅黑" panose="020B0503020204020204" pitchFamily="34" charset="-122"/>
                <a:ea typeface="微软雅黑" panose="020B0503020204020204" pitchFamily="34" charset="-122"/>
                <a:cs typeface="+mn-lt"/>
                <a:sym typeface="+mn-ea"/>
              </a:rPr>
              <a:t>MPEG</a:t>
            </a:r>
            <a:r>
              <a:rPr lang="zh-CN" altLang="en-US" sz="1600" dirty="0">
                <a:solidFill>
                  <a:srgbClr val="595959"/>
                </a:solidFill>
                <a:latin typeface="微软雅黑" panose="020B0503020204020204" pitchFamily="34" charset="-122"/>
                <a:ea typeface="微软雅黑" panose="020B0503020204020204" pitchFamily="34" charset="-122"/>
                <a:cs typeface="+mn-lt"/>
                <a:sym typeface="+mn-ea"/>
              </a:rPr>
              <a:t> ：带有</a:t>
            </a:r>
            <a:r>
              <a:rPr lang="en-US" altLang="zh-CN" sz="1600" dirty="0">
                <a:solidFill>
                  <a:srgbClr val="595959"/>
                </a:solidFill>
                <a:latin typeface="微软雅黑" panose="020B0503020204020204" pitchFamily="34" charset="-122"/>
                <a:ea typeface="微软雅黑" panose="020B0503020204020204" pitchFamily="34" charset="-122"/>
                <a:cs typeface="+mn-lt"/>
                <a:sym typeface="+mn-ea"/>
              </a:rPr>
              <a:t>H.264</a:t>
            </a:r>
            <a:r>
              <a:rPr lang="zh-CN" altLang="en-US" sz="1600" dirty="0">
                <a:solidFill>
                  <a:srgbClr val="595959"/>
                </a:solidFill>
                <a:latin typeface="微软雅黑" panose="020B0503020204020204" pitchFamily="34" charset="-122"/>
                <a:ea typeface="微软雅黑" panose="020B0503020204020204" pitchFamily="34" charset="-122"/>
                <a:cs typeface="+mn-lt"/>
                <a:sym typeface="+mn-ea"/>
              </a:rPr>
              <a:t>视频编码和</a:t>
            </a:r>
            <a:r>
              <a:rPr lang="en-US" altLang="zh-CN" sz="1600" dirty="0">
                <a:solidFill>
                  <a:srgbClr val="595959"/>
                </a:solidFill>
                <a:latin typeface="微软雅黑" panose="020B0503020204020204" pitchFamily="34" charset="-122"/>
                <a:ea typeface="微软雅黑" panose="020B0503020204020204" pitchFamily="34" charset="-122"/>
                <a:cs typeface="+mn-lt"/>
                <a:sym typeface="+mn-ea"/>
              </a:rPr>
              <a:t>AAC</a:t>
            </a:r>
            <a:r>
              <a:rPr lang="zh-CN" altLang="en-US" sz="1600" dirty="0">
                <a:solidFill>
                  <a:srgbClr val="595959"/>
                </a:solidFill>
                <a:latin typeface="微软雅黑" panose="020B0503020204020204" pitchFamily="34" charset="-122"/>
                <a:ea typeface="微软雅黑" panose="020B0503020204020204" pitchFamily="34" charset="-122"/>
                <a:cs typeface="+mn-lt"/>
                <a:sym typeface="+mn-ea"/>
              </a:rPr>
              <a:t>音频编码的</a:t>
            </a:r>
            <a:r>
              <a:rPr lang="en-US" altLang="zh-CN" sz="1600" dirty="0">
                <a:solidFill>
                  <a:srgbClr val="595959"/>
                </a:solidFill>
                <a:latin typeface="微软雅黑" panose="020B0503020204020204" pitchFamily="34" charset="-122"/>
                <a:ea typeface="微软雅黑" panose="020B0503020204020204" pitchFamily="34" charset="-122"/>
                <a:cs typeface="+mn-lt"/>
                <a:sym typeface="+mn-ea"/>
              </a:rPr>
              <a:t>MPEG 4</a:t>
            </a:r>
            <a:r>
              <a:rPr lang="zh-CN" altLang="en-US" sz="1600" dirty="0">
                <a:solidFill>
                  <a:srgbClr val="595959"/>
                </a:solidFill>
                <a:latin typeface="微软雅黑" panose="020B0503020204020204" pitchFamily="34" charset="-122"/>
                <a:ea typeface="微软雅黑" panose="020B0503020204020204" pitchFamily="34" charset="-122"/>
                <a:cs typeface="+mn-lt"/>
                <a:sym typeface="+mn-ea"/>
              </a:rPr>
              <a:t>文件，其视频文件格式为</a:t>
            </a:r>
            <a:r>
              <a:rPr lang="en-US" altLang="zh-CN" sz="1600" dirty="0">
                <a:solidFill>
                  <a:srgbClr val="595959"/>
                </a:solidFill>
                <a:latin typeface="微软雅黑" panose="020B0503020204020204" pitchFamily="34" charset="-122"/>
                <a:ea typeface="微软雅黑" panose="020B0503020204020204" pitchFamily="34" charset="-122"/>
                <a:cs typeface="+mn-lt"/>
                <a:sym typeface="+mn-ea"/>
              </a:rPr>
              <a:t>video/mp4</a:t>
            </a:r>
            <a:r>
              <a:rPr lang="zh-CN" altLang="en-US" sz="1600" dirty="0">
                <a:solidFill>
                  <a:srgbClr val="595959"/>
                </a:solidFill>
                <a:latin typeface="微软雅黑" panose="020B0503020204020204" pitchFamily="34" charset="-122"/>
                <a:ea typeface="微软雅黑" panose="020B0503020204020204" pitchFamily="34" charset="-122"/>
                <a:cs typeface="+mn-lt"/>
                <a:sym typeface="+mn-ea"/>
              </a:rPr>
              <a:t>。</a:t>
            </a:r>
            <a:endParaRPr lang="zh-CN" altLang="en-US" sz="1600" dirty="0">
              <a:solidFill>
                <a:srgbClr val="595959"/>
              </a:solidFill>
              <a:latin typeface="微软雅黑" panose="020B0503020204020204" pitchFamily="34" charset="-122"/>
              <a:ea typeface="微软雅黑" panose="020B0503020204020204" pitchFamily="34" charset="-122"/>
              <a:cs typeface="+mn-lt"/>
              <a:sym typeface="+mn-ea"/>
            </a:endParaRPr>
          </a:p>
        </p:txBody>
      </p:sp>
      <p:sp>
        <p:nvSpPr>
          <p:cNvPr id="17" name="文本框 16"/>
          <p:cNvSpPr txBox="1"/>
          <p:nvPr/>
        </p:nvSpPr>
        <p:spPr>
          <a:xfrm>
            <a:off x="6083219" y="3363489"/>
            <a:ext cx="3468372" cy="369332"/>
          </a:xfrm>
          <a:prstGeom prst="rect">
            <a:avLst/>
          </a:prstGeom>
          <a:noFill/>
        </p:spPr>
        <p:txBody>
          <a:bodyPr wrap="square" rtlCol="0">
            <a:spAutoFit/>
          </a:bodyPr>
          <a:lstStyle>
            <a:defPPr>
              <a:defRPr lang="zh-CN"/>
            </a:defPPr>
            <a:lvl1pPr defTabSz="913765">
              <a:defRPr b="1">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defRPr>
            </a:lvl1pPr>
          </a:lstStyle>
          <a:p>
            <a:r>
              <a:rPr lang="en-US" altLang="zh-CN" sz="1800" dirty="0">
                <a:solidFill>
                  <a:srgbClr val="595959"/>
                </a:solidFill>
                <a:sym typeface="+mn-ea"/>
              </a:rPr>
              <a:t>MPEG4</a:t>
            </a:r>
            <a:endParaRPr lang="zh-CN" altLang="en-US" sz="1800" dirty="0">
              <a:solidFill>
                <a:srgbClr val="595959"/>
              </a:solidFill>
              <a:sym typeface="+mn-ea"/>
            </a:endParaRPr>
          </a:p>
        </p:txBody>
      </p:sp>
      <p:sp>
        <p:nvSpPr>
          <p:cNvPr id="18" name="TextBox 35"/>
          <p:cNvSpPr txBox="1"/>
          <p:nvPr/>
        </p:nvSpPr>
        <p:spPr>
          <a:xfrm>
            <a:off x="6126037" y="5088893"/>
            <a:ext cx="4361658" cy="1200329"/>
          </a:xfrm>
          <a:prstGeom prst="rect">
            <a:avLst/>
          </a:prstGeom>
          <a:noFill/>
        </p:spPr>
        <p:txBody>
          <a:bodyPr wrap="square" rtlCol="0">
            <a:spAutoFit/>
          </a:bodyPr>
          <a:lstStyle/>
          <a:p>
            <a:pPr lvl="0">
              <a:lnSpc>
                <a:spcPct val="150000"/>
              </a:lnSpc>
              <a:defRPr/>
            </a:pPr>
            <a:r>
              <a:rPr lang="en-US" altLang="zh-CN" sz="1600" dirty="0" err="1">
                <a:solidFill>
                  <a:srgbClr val="1369B2"/>
                </a:solidFill>
                <a:latin typeface="微软雅黑" panose="020B0503020204020204" pitchFamily="34" charset="-122"/>
                <a:ea typeface="微软雅黑" panose="020B0503020204020204" pitchFamily="34" charset="-122"/>
                <a:cs typeface="+mn-lt"/>
                <a:sym typeface="+mn-ea"/>
              </a:rPr>
              <a:t>WebM</a:t>
            </a:r>
            <a:r>
              <a:rPr lang="zh-CN" altLang="en-US" sz="1600" dirty="0">
                <a:solidFill>
                  <a:srgbClr val="595959"/>
                </a:solidFill>
                <a:latin typeface="微软雅黑" panose="020B0503020204020204" pitchFamily="34" charset="-122"/>
                <a:ea typeface="微软雅黑" panose="020B0503020204020204" pitchFamily="34" charset="-122"/>
                <a:cs typeface="+mn-lt"/>
                <a:sym typeface="+mn-ea"/>
              </a:rPr>
              <a:t>：带有</a:t>
            </a:r>
            <a:r>
              <a:rPr lang="en-US" altLang="zh-CN" sz="1600" dirty="0">
                <a:solidFill>
                  <a:srgbClr val="595959"/>
                </a:solidFill>
                <a:latin typeface="微软雅黑" panose="020B0503020204020204" pitchFamily="34" charset="-122"/>
                <a:ea typeface="微软雅黑" panose="020B0503020204020204" pitchFamily="34" charset="-122"/>
                <a:cs typeface="+mn-lt"/>
                <a:sym typeface="+mn-ea"/>
              </a:rPr>
              <a:t>VP8</a:t>
            </a:r>
            <a:r>
              <a:rPr lang="zh-CN" altLang="en-US" sz="1600" dirty="0">
                <a:solidFill>
                  <a:srgbClr val="595959"/>
                </a:solidFill>
                <a:latin typeface="微软雅黑" panose="020B0503020204020204" pitchFamily="34" charset="-122"/>
                <a:ea typeface="微软雅黑" panose="020B0503020204020204" pitchFamily="34" charset="-122"/>
                <a:cs typeface="+mn-lt"/>
                <a:sym typeface="+mn-ea"/>
              </a:rPr>
              <a:t>视频编码和</a:t>
            </a:r>
            <a:r>
              <a:rPr lang="en-US" altLang="zh-CN" sz="1600" dirty="0" err="1">
                <a:solidFill>
                  <a:srgbClr val="595959"/>
                </a:solidFill>
                <a:latin typeface="微软雅黑" panose="020B0503020204020204" pitchFamily="34" charset="-122"/>
                <a:ea typeface="微软雅黑" panose="020B0503020204020204" pitchFamily="34" charset="-122"/>
                <a:cs typeface="+mn-lt"/>
                <a:sym typeface="+mn-ea"/>
              </a:rPr>
              <a:t>Vorbis</a:t>
            </a:r>
            <a:r>
              <a:rPr lang="zh-CN" altLang="en-US" sz="1600" dirty="0">
                <a:solidFill>
                  <a:srgbClr val="595959"/>
                </a:solidFill>
                <a:latin typeface="微软雅黑" panose="020B0503020204020204" pitchFamily="34" charset="-122"/>
                <a:ea typeface="微软雅黑" panose="020B0503020204020204" pitchFamily="34" charset="-122"/>
                <a:cs typeface="+mn-lt"/>
                <a:sym typeface="+mn-ea"/>
              </a:rPr>
              <a:t>音频编码的</a:t>
            </a:r>
            <a:r>
              <a:rPr lang="en-US" altLang="zh-CN" sz="1600" dirty="0" err="1">
                <a:solidFill>
                  <a:srgbClr val="595959"/>
                </a:solidFill>
                <a:latin typeface="微软雅黑" panose="020B0503020204020204" pitchFamily="34" charset="-122"/>
                <a:ea typeface="微软雅黑" panose="020B0503020204020204" pitchFamily="34" charset="-122"/>
                <a:cs typeface="+mn-lt"/>
                <a:sym typeface="+mn-ea"/>
              </a:rPr>
              <a:t>WebM</a:t>
            </a:r>
            <a:r>
              <a:rPr lang="zh-CN" altLang="en-US" sz="1600" dirty="0">
                <a:solidFill>
                  <a:srgbClr val="595959"/>
                </a:solidFill>
                <a:latin typeface="微软雅黑" panose="020B0503020204020204" pitchFamily="34" charset="-122"/>
                <a:ea typeface="微软雅黑" panose="020B0503020204020204" pitchFamily="34" charset="-122"/>
                <a:cs typeface="+mn-lt"/>
                <a:sym typeface="+mn-ea"/>
              </a:rPr>
              <a:t>文件，其视频文件格式为</a:t>
            </a:r>
            <a:r>
              <a:rPr lang="en-US" altLang="zh-CN" sz="1600" dirty="0">
                <a:solidFill>
                  <a:srgbClr val="595959"/>
                </a:solidFill>
                <a:latin typeface="微软雅黑" panose="020B0503020204020204" pitchFamily="34" charset="-122"/>
                <a:ea typeface="微软雅黑" panose="020B0503020204020204" pitchFamily="34" charset="-122"/>
                <a:cs typeface="+mn-lt"/>
                <a:sym typeface="+mn-ea"/>
              </a:rPr>
              <a:t>video/</a:t>
            </a:r>
            <a:r>
              <a:rPr lang="en-US" altLang="zh-CN" sz="1600" dirty="0" err="1">
                <a:solidFill>
                  <a:srgbClr val="595959"/>
                </a:solidFill>
                <a:latin typeface="微软雅黑" panose="020B0503020204020204" pitchFamily="34" charset="-122"/>
                <a:ea typeface="微软雅黑" panose="020B0503020204020204" pitchFamily="34" charset="-122"/>
                <a:cs typeface="+mn-lt"/>
                <a:sym typeface="+mn-ea"/>
              </a:rPr>
              <a:t>webm</a:t>
            </a:r>
            <a:r>
              <a:rPr lang="zh-CN" altLang="en-US" sz="1600" dirty="0">
                <a:solidFill>
                  <a:srgbClr val="595959"/>
                </a:solidFill>
                <a:latin typeface="微软雅黑" panose="020B0503020204020204" pitchFamily="34" charset="-122"/>
                <a:ea typeface="微软雅黑" panose="020B0503020204020204" pitchFamily="34" charset="-122"/>
                <a:cs typeface="+mn-lt"/>
                <a:sym typeface="+mn-ea"/>
              </a:rPr>
              <a:t>。</a:t>
            </a:r>
            <a:endParaRPr lang="zh-CN" altLang="en-US" sz="1600" dirty="0">
              <a:solidFill>
                <a:srgbClr val="595959"/>
              </a:solidFill>
              <a:latin typeface="微软雅黑" panose="020B0503020204020204" pitchFamily="34" charset="-122"/>
              <a:ea typeface="微软雅黑" panose="020B0503020204020204" pitchFamily="34" charset="-122"/>
              <a:cs typeface="+mn-lt"/>
              <a:sym typeface="+mn-ea"/>
            </a:endParaRPr>
          </a:p>
        </p:txBody>
      </p:sp>
      <p:sp>
        <p:nvSpPr>
          <p:cNvPr id="19" name="文本框 18"/>
          <p:cNvSpPr txBox="1"/>
          <p:nvPr/>
        </p:nvSpPr>
        <p:spPr>
          <a:xfrm>
            <a:off x="6151487" y="4725938"/>
            <a:ext cx="2824040" cy="369332"/>
          </a:xfrm>
          <a:prstGeom prst="rect">
            <a:avLst/>
          </a:prstGeom>
          <a:noFill/>
        </p:spPr>
        <p:txBody>
          <a:bodyPr wrap="square" rtlCol="0">
            <a:spAutoFit/>
          </a:bodyPr>
          <a:lstStyle>
            <a:defPPr>
              <a:defRPr lang="zh-CN"/>
            </a:defPPr>
            <a:lvl1pPr defTabSz="913765">
              <a:defRPr b="1">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defRPr>
            </a:lvl1pPr>
          </a:lstStyle>
          <a:p>
            <a:r>
              <a:rPr lang="en-US" altLang="zh-CN" sz="1800" dirty="0" err="1">
                <a:solidFill>
                  <a:srgbClr val="595959"/>
                </a:solidFill>
                <a:sym typeface="+mn-ea"/>
              </a:rPr>
              <a:t>WebM</a:t>
            </a:r>
            <a:endParaRPr lang="zh-CN" altLang="en-US" sz="1800" dirty="0">
              <a:solidFill>
                <a:srgbClr val="595959"/>
              </a:solidFill>
              <a:sym typeface="+mn-ea"/>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143691" y="1056300"/>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6.3.3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处理视频文件格式</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4" name="矩形 13"/>
          <p:cNvSpPr/>
          <p:nvPr/>
        </p:nvSpPr>
        <p:spPr>
          <a:xfrm>
            <a:off x="3795679" y="1559099"/>
            <a:ext cx="6803600" cy="1205488"/>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91445" tIns="45721" rIns="91445" bIns="45721" rtlCol="0" anchor="ctr"/>
          <a:lstStyle/>
          <a:p>
            <a:pPr algn="ctr"/>
            <a:endParaRPr lang="zh-CN" altLang="en-US" sz="240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5" name="矩形 14"/>
          <p:cNvSpPr/>
          <p:nvPr/>
        </p:nvSpPr>
        <p:spPr>
          <a:xfrm>
            <a:off x="4871007" y="1341562"/>
            <a:ext cx="4686911" cy="43662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91445" tIns="45721" rIns="91445" bIns="45721" rtlCol="0" anchor="ctr"/>
          <a:lstStyle/>
          <a:p>
            <a:pPr algn="ctr"/>
            <a:r>
              <a:rPr lang="en-US" altLang="zh-CN" sz="2000" dirty="0" err="1">
                <a:solidFill>
                  <a:schemeClr val="bg1"/>
                </a:solidFill>
                <a:latin typeface="微软雅黑" panose="020B0503020204020204" pitchFamily="34" charset="-122"/>
                <a:ea typeface="微软雅黑" panose="020B0503020204020204" pitchFamily="34" charset="-122"/>
                <a:cs typeface="+mn-ea"/>
                <a:sym typeface="+mn-lt"/>
              </a:rPr>
              <a:t>ogg</a:t>
            </a:r>
            <a:endParaRPr lang="zh-CN" altLang="en-US" sz="2000" dirty="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16" name="六边形 15"/>
          <p:cNvSpPr/>
          <p:nvPr/>
        </p:nvSpPr>
        <p:spPr>
          <a:xfrm>
            <a:off x="910630" y="2677943"/>
            <a:ext cx="1881471" cy="1691970"/>
          </a:xfrm>
          <a:prstGeom prst="hexag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91445" tIns="45721" rIns="91445" bIns="45721" rtlCol="0" anchor="ctr"/>
          <a:lstStyle/>
          <a:p>
            <a:pPr algn="ctr"/>
            <a:r>
              <a:rPr lang="zh-CN" altLang="en-US" sz="2665" b="1" dirty="0">
                <a:solidFill>
                  <a:schemeClr val="bg1"/>
                </a:solidFill>
                <a:latin typeface="微软雅黑" panose="020B0503020204020204" pitchFamily="34" charset="-122"/>
                <a:ea typeface="微软雅黑" panose="020B0503020204020204" pitchFamily="34" charset="-122"/>
                <a:cs typeface="+mn-ea"/>
                <a:sym typeface="+mn-lt"/>
              </a:rPr>
              <a:t>三种视频格式区别</a:t>
            </a:r>
            <a:endParaRPr lang="zh-CN" altLang="en-US" sz="2665" b="1" dirty="0">
              <a:solidFill>
                <a:schemeClr val="bg1"/>
              </a:solidFill>
              <a:latin typeface="微软雅黑" panose="020B0503020204020204" pitchFamily="34" charset="-122"/>
              <a:ea typeface="微软雅黑" panose="020B0503020204020204" pitchFamily="34" charset="-122"/>
              <a:cs typeface="+mn-ea"/>
              <a:sym typeface="+mn-lt"/>
            </a:endParaRPr>
          </a:p>
        </p:txBody>
      </p:sp>
      <p:cxnSp>
        <p:nvCxnSpPr>
          <p:cNvPr id="17" name="直接箭头连接符 16"/>
          <p:cNvCxnSpPr>
            <a:stCxn id="16" idx="5"/>
            <a:endCxn id="14" idx="1"/>
          </p:cNvCxnSpPr>
          <p:nvPr/>
        </p:nvCxnSpPr>
        <p:spPr>
          <a:xfrm flipV="1">
            <a:off x="2369109" y="2161843"/>
            <a:ext cx="1426570" cy="516100"/>
          </a:xfrm>
          <a:prstGeom prst="straightConnector1">
            <a:avLst/>
          </a:prstGeom>
          <a:ln>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stCxn id="16" idx="0"/>
            <a:endCxn id="21" idx="1"/>
          </p:cNvCxnSpPr>
          <p:nvPr/>
        </p:nvCxnSpPr>
        <p:spPr>
          <a:xfrm>
            <a:off x="2792101" y="3523928"/>
            <a:ext cx="1003578" cy="342515"/>
          </a:xfrm>
          <a:prstGeom prst="straightConnector1">
            <a:avLst/>
          </a:prstGeom>
          <a:ln>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stCxn id="16" idx="1"/>
            <a:endCxn id="25" idx="1"/>
          </p:cNvCxnSpPr>
          <p:nvPr/>
        </p:nvCxnSpPr>
        <p:spPr>
          <a:xfrm>
            <a:off x="2369109" y="4369913"/>
            <a:ext cx="1426570" cy="1341302"/>
          </a:xfrm>
          <a:prstGeom prst="straightConnector1">
            <a:avLst/>
          </a:prstGeom>
          <a:ln>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20" name="TextBox 33"/>
          <p:cNvSpPr txBox="1"/>
          <p:nvPr/>
        </p:nvSpPr>
        <p:spPr>
          <a:xfrm>
            <a:off x="3934966" y="1878433"/>
            <a:ext cx="6552728" cy="830999"/>
          </a:xfrm>
          <a:prstGeom prst="rect">
            <a:avLst/>
          </a:prstGeom>
          <a:noFill/>
        </p:spPr>
        <p:txBody>
          <a:bodyPr wrap="square" lIns="91445" tIns="45721" rIns="91445" bIns="45721" rtlCol="0">
            <a:spAutoFit/>
          </a:bodyPr>
          <a:lstStyle/>
          <a:p>
            <a:pPr>
              <a:lnSpc>
                <a:spcPct val="150000"/>
              </a:lnSpc>
            </a:pPr>
            <a:r>
              <a:rPr lang="en-US" altLang="zh-CN" sz="1600" dirty="0" err="1">
                <a:solidFill>
                  <a:srgbClr val="1369B2"/>
                </a:solidFill>
                <a:latin typeface="微软雅黑" panose="020B0503020204020204" pitchFamily="34" charset="-122"/>
                <a:ea typeface="微软雅黑" panose="020B0503020204020204" pitchFamily="34" charset="-122"/>
                <a:cs typeface="+mn-ea"/>
                <a:sym typeface="+mn-lt"/>
              </a:rPr>
              <a:t>Ogg</a:t>
            </a:r>
            <a:r>
              <a:rPr lang="zh-CN" altLang="en-US" sz="1600" dirty="0">
                <a:solidFill>
                  <a:srgbClr val="595959"/>
                </a:solidFill>
                <a:latin typeface="微软雅黑" panose="020B0503020204020204" pitchFamily="34" charset="-122"/>
                <a:ea typeface="微软雅黑" panose="020B0503020204020204" pitchFamily="34" charset="-122"/>
                <a:cs typeface="+mn-ea"/>
                <a:sym typeface="+mn-lt"/>
              </a:rPr>
              <a:t>是一种开源的视频封装容器，它也可以将音频编码和视频编码进行混合封装</a:t>
            </a:r>
            <a:endParaRPr lang="zh-CN" altLang="en-US" sz="1600"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1" name="矩形 20"/>
          <p:cNvSpPr/>
          <p:nvPr/>
        </p:nvSpPr>
        <p:spPr>
          <a:xfrm>
            <a:off x="3795679" y="3123527"/>
            <a:ext cx="6803600" cy="1485831"/>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91445" tIns="45721" rIns="91445" bIns="45721" rtlCol="0" anchor="ctr"/>
          <a:lstStyle/>
          <a:p>
            <a:pPr algn="ctr"/>
            <a:endParaRPr lang="zh-CN" altLang="en-US" sz="240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2" name="矩形 21"/>
          <p:cNvSpPr/>
          <p:nvPr/>
        </p:nvSpPr>
        <p:spPr>
          <a:xfrm>
            <a:off x="4871007" y="2916234"/>
            <a:ext cx="4686911" cy="43662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91445" tIns="45721" rIns="91445" bIns="45721" numCol="1" spcCol="0" rtlCol="0" fromWordArt="0" anchor="ctr" anchorCtr="0" forceAA="0" compatLnSpc="1">
            <a:noAutofit/>
          </a:bodyPr>
          <a:lstStyle/>
          <a:p>
            <a:pPr lvl="0" algn="ctr"/>
            <a:r>
              <a:rPr lang="en-US" altLang="zh-CN" sz="2000" dirty="0">
                <a:solidFill>
                  <a:schemeClr val="bg1"/>
                </a:solidFill>
                <a:latin typeface="微软雅黑" panose="020B0503020204020204" pitchFamily="34" charset="-122"/>
                <a:ea typeface="微软雅黑" panose="020B0503020204020204" pitchFamily="34" charset="-122"/>
                <a:cs typeface="+mn-ea"/>
                <a:sym typeface="+mn-lt"/>
              </a:rPr>
              <a:t>MPEG4</a:t>
            </a:r>
            <a:endParaRPr lang="zh-CN" altLang="en-US" sz="2000" dirty="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23" name="TextBox 36"/>
          <p:cNvSpPr txBox="1"/>
          <p:nvPr/>
        </p:nvSpPr>
        <p:spPr>
          <a:xfrm>
            <a:off x="3934966" y="3459841"/>
            <a:ext cx="6552728" cy="1200331"/>
          </a:xfrm>
          <a:prstGeom prst="rect">
            <a:avLst/>
          </a:prstGeom>
          <a:noFill/>
        </p:spPr>
        <p:txBody>
          <a:bodyPr wrap="square" lIns="91445" tIns="45721" rIns="91445" bIns="45721" rtlCol="0">
            <a:spAutoFit/>
          </a:bodyPr>
          <a:lstStyle/>
          <a:p>
            <a:pPr lvl="0">
              <a:lnSpc>
                <a:spcPct val="150000"/>
              </a:lnSpc>
            </a:pPr>
            <a:r>
              <a:rPr lang="en-US" altLang="zh-CN" sz="1600" dirty="0">
                <a:solidFill>
                  <a:srgbClr val="1369B2"/>
                </a:solidFill>
                <a:latin typeface="微软雅黑" panose="020B0503020204020204" pitchFamily="34" charset="-122"/>
                <a:ea typeface="微软雅黑" panose="020B0503020204020204" pitchFamily="34" charset="-122"/>
                <a:cs typeface="+mn-ea"/>
                <a:sym typeface="+mn-lt"/>
              </a:rPr>
              <a:t>MPEG4</a:t>
            </a:r>
            <a:r>
              <a:rPr lang="zh-CN" altLang="en-US" sz="1600" dirty="0">
                <a:solidFill>
                  <a:srgbClr val="595959"/>
                </a:solidFill>
                <a:latin typeface="微软雅黑" panose="020B0503020204020204" pitchFamily="34" charset="-122"/>
                <a:ea typeface="微软雅黑" panose="020B0503020204020204" pitchFamily="34" charset="-122"/>
                <a:cs typeface="+mn-ea"/>
                <a:sym typeface="+mn-lt"/>
              </a:rPr>
              <a:t>是目前最流行的视频格式，在同等条件下该格式的视频质量较好。任何支持播放</a:t>
            </a:r>
            <a:r>
              <a:rPr lang="en-US" altLang="zh-CN" sz="1600" dirty="0">
                <a:solidFill>
                  <a:srgbClr val="595959"/>
                </a:solidFill>
                <a:latin typeface="微软雅黑" panose="020B0503020204020204" pitchFamily="34" charset="-122"/>
                <a:ea typeface="微软雅黑" panose="020B0503020204020204" pitchFamily="34" charset="-122"/>
                <a:cs typeface="+mn-ea"/>
                <a:sym typeface="+mn-lt"/>
              </a:rPr>
              <a:t>MPEG4</a:t>
            </a:r>
            <a:r>
              <a:rPr lang="zh-CN" altLang="en-US" sz="1600" dirty="0">
                <a:solidFill>
                  <a:srgbClr val="595959"/>
                </a:solidFill>
                <a:latin typeface="微软雅黑" panose="020B0503020204020204" pitchFamily="34" charset="-122"/>
                <a:ea typeface="微软雅黑" panose="020B0503020204020204" pitchFamily="34" charset="-122"/>
                <a:cs typeface="+mn-ea"/>
                <a:sym typeface="+mn-lt"/>
              </a:rPr>
              <a:t>视频的设备，都需要有一张</a:t>
            </a:r>
            <a:r>
              <a:rPr lang="en-US" altLang="zh-CN" sz="1600" dirty="0">
                <a:solidFill>
                  <a:srgbClr val="595959"/>
                </a:solidFill>
                <a:latin typeface="微软雅黑" panose="020B0503020204020204" pitchFamily="34" charset="-122"/>
                <a:ea typeface="微软雅黑" panose="020B0503020204020204" pitchFamily="34" charset="-122"/>
                <a:cs typeface="+mn-ea"/>
                <a:sym typeface="+mn-lt"/>
              </a:rPr>
              <a:t>MPEG-LA</a:t>
            </a:r>
            <a:r>
              <a:rPr lang="zh-CN" altLang="en-US" sz="1600" dirty="0">
                <a:solidFill>
                  <a:srgbClr val="595959"/>
                </a:solidFill>
                <a:latin typeface="微软雅黑" panose="020B0503020204020204" pitchFamily="34" charset="-122"/>
                <a:ea typeface="微软雅黑" panose="020B0503020204020204" pitchFamily="34" charset="-122"/>
                <a:cs typeface="+mn-ea"/>
                <a:sym typeface="+mn-lt"/>
              </a:rPr>
              <a:t>颁发的许可证。</a:t>
            </a:r>
            <a:endParaRPr lang="zh-CN" altLang="en-US" sz="1600"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5" name="矩形 24"/>
          <p:cNvSpPr/>
          <p:nvPr/>
        </p:nvSpPr>
        <p:spPr>
          <a:xfrm>
            <a:off x="3795679" y="4968299"/>
            <a:ext cx="6803600" cy="1485831"/>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91445" tIns="45721" rIns="91445" bIns="45721" rtlCol="0" anchor="ctr"/>
          <a:lstStyle/>
          <a:p>
            <a:pPr algn="ctr"/>
            <a:endParaRPr lang="zh-CN" altLang="en-US" sz="240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6" name="矩形 25"/>
          <p:cNvSpPr/>
          <p:nvPr/>
        </p:nvSpPr>
        <p:spPr>
          <a:xfrm>
            <a:off x="4871007" y="4761007"/>
            <a:ext cx="4686911" cy="43662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91445" tIns="45721" rIns="91445" bIns="45721" numCol="1" spcCol="0" rtlCol="0" fromWordArt="0" anchor="ctr" anchorCtr="0" forceAA="0" compatLnSpc="1">
            <a:noAutofit/>
          </a:bodyPr>
          <a:lstStyle/>
          <a:p>
            <a:pPr lvl="0" algn="ctr"/>
            <a:r>
              <a:rPr lang="en-US" altLang="zh-CN" sz="2000" dirty="0" err="1">
                <a:solidFill>
                  <a:schemeClr val="bg1"/>
                </a:solidFill>
                <a:latin typeface="微软雅黑" panose="020B0503020204020204" pitchFamily="34" charset="-122"/>
                <a:ea typeface="微软雅黑" panose="020B0503020204020204" pitchFamily="34" charset="-122"/>
                <a:cs typeface="+mn-ea"/>
                <a:sym typeface="+mn-lt"/>
              </a:rPr>
              <a:t>WebM</a:t>
            </a:r>
            <a:endParaRPr lang="zh-CN" altLang="en-US" sz="2000" dirty="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27" name="TextBox 39"/>
          <p:cNvSpPr txBox="1"/>
          <p:nvPr/>
        </p:nvSpPr>
        <p:spPr>
          <a:xfrm>
            <a:off x="3919801" y="5253799"/>
            <a:ext cx="6567894" cy="1200331"/>
          </a:xfrm>
          <a:prstGeom prst="rect">
            <a:avLst/>
          </a:prstGeom>
          <a:noFill/>
        </p:spPr>
        <p:txBody>
          <a:bodyPr wrap="square" lIns="91445" tIns="45721" rIns="91445" bIns="45721" rtlCol="0">
            <a:spAutoFit/>
          </a:bodyPr>
          <a:lstStyle/>
          <a:p>
            <a:pPr lvl="0">
              <a:lnSpc>
                <a:spcPct val="150000"/>
              </a:lnSpc>
            </a:pPr>
            <a:r>
              <a:rPr lang="en-US" altLang="zh-CN" sz="1600" dirty="0" err="1">
                <a:solidFill>
                  <a:srgbClr val="1369B2"/>
                </a:solidFill>
                <a:latin typeface="微软雅黑" panose="020B0503020204020204" pitchFamily="34" charset="-122"/>
                <a:ea typeface="微软雅黑" panose="020B0503020204020204" pitchFamily="34" charset="-122"/>
                <a:cs typeface="+mn-ea"/>
                <a:sym typeface="+mn-lt"/>
              </a:rPr>
              <a:t>WebM</a:t>
            </a:r>
            <a:r>
              <a:rPr lang="zh-CN" altLang="en-US" sz="1600" dirty="0">
                <a:solidFill>
                  <a:srgbClr val="595959"/>
                </a:solidFill>
                <a:latin typeface="微软雅黑" panose="020B0503020204020204" pitchFamily="34" charset="-122"/>
                <a:ea typeface="微软雅黑" panose="020B0503020204020204" pitchFamily="34" charset="-122"/>
                <a:cs typeface="+mn-ea"/>
                <a:sym typeface="+mn-lt"/>
              </a:rPr>
              <a:t>是由</a:t>
            </a:r>
            <a:r>
              <a:rPr lang="en-US" altLang="zh-CN" sz="1600" dirty="0">
                <a:solidFill>
                  <a:srgbClr val="595959"/>
                </a:solidFill>
                <a:latin typeface="微软雅黑" panose="020B0503020204020204" pitchFamily="34" charset="-122"/>
                <a:ea typeface="微软雅黑" panose="020B0503020204020204" pitchFamily="34" charset="-122"/>
                <a:cs typeface="+mn-ea"/>
                <a:sym typeface="+mn-lt"/>
              </a:rPr>
              <a:t>Google</a:t>
            </a:r>
            <a:r>
              <a:rPr lang="zh-CN" altLang="en-US" sz="1600" dirty="0">
                <a:solidFill>
                  <a:srgbClr val="595959"/>
                </a:solidFill>
                <a:latin typeface="微软雅黑" panose="020B0503020204020204" pitchFamily="34" charset="-122"/>
                <a:ea typeface="微软雅黑" panose="020B0503020204020204" pitchFamily="34" charset="-122"/>
                <a:cs typeface="+mn-ea"/>
                <a:sym typeface="+mn-lt"/>
              </a:rPr>
              <a:t>发布的一个</a:t>
            </a:r>
            <a:r>
              <a:rPr lang="zh-CN" altLang="en-US" sz="1600" dirty="0">
                <a:solidFill>
                  <a:srgbClr val="1369B2"/>
                </a:solidFill>
                <a:latin typeface="微软雅黑" panose="020B0503020204020204" pitchFamily="34" charset="-122"/>
                <a:ea typeface="微软雅黑" panose="020B0503020204020204" pitchFamily="34" charset="-122"/>
                <a:cs typeface="+mn-ea"/>
                <a:sym typeface="+mn-lt"/>
              </a:rPr>
              <a:t>开放</a:t>
            </a:r>
            <a:r>
              <a:rPr lang="zh-CN" altLang="en-US" sz="1600" dirty="0">
                <a:solidFill>
                  <a:srgbClr val="595959"/>
                </a:solidFill>
                <a:latin typeface="微软雅黑" panose="020B0503020204020204" pitchFamily="34" charset="-122"/>
                <a:ea typeface="微软雅黑" panose="020B0503020204020204" pitchFamily="34" charset="-122"/>
                <a:cs typeface="+mn-ea"/>
                <a:sym typeface="+mn-lt"/>
              </a:rPr>
              <a:t>、</a:t>
            </a:r>
            <a:r>
              <a:rPr lang="zh-CN" altLang="en-US" sz="1600" dirty="0">
                <a:solidFill>
                  <a:srgbClr val="1369B2"/>
                </a:solidFill>
                <a:latin typeface="微软雅黑" panose="020B0503020204020204" pitchFamily="34" charset="-122"/>
                <a:ea typeface="微软雅黑" panose="020B0503020204020204" pitchFamily="34" charset="-122"/>
                <a:cs typeface="+mn-ea"/>
                <a:sym typeface="+mn-lt"/>
              </a:rPr>
              <a:t>免费</a:t>
            </a:r>
            <a:r>
              <a:rPr lang="zh-CN" altLang="en-US" sz="1600" dirty="0">
                <a:solidFill>
                  <a:srgbClr val="595959"/>
                </a:solidFill>
                <a:latin typeface="微软雅黑" panose="020B0503020204020204" pitchFamily="34" charset="-122"/>
                <a:ea typeface="微软雅黑" panose="020B0503020204020204" pitchFamily="34" charset="-122"/>
                <a:cs typeface="+mn-ea"/>
                <a:sym typeface="+mn-lt"/>
              </a:rPr>
              <a:t>的媒体文件格式。</a:t>
            </a:r>
            <a:r>
              <a:rPr lang="en-US" altLang="zh-CN" sz="1600" dirty="0" err="1">
                <a:solidFill>
                  <a:srgbClr val="595959"/>
                </a:solidFill>
                <a:latin typeface="微软雅黑" panose="020B0503020204020204" pitchFamily="34" charset="-122"/>
                <a:ea typeface="微软雅黑" panose="020B0503020204020204" pitchFamily="34" charset="-122"/>
                <a:cs typeface="+mn-ea"/>
                <a:sym typeface="+mn-lt"/>
              </a:rPr>
              <a:t>WebM</a:t>
            </a:r>
            <a:r>
              <a:rPr lang="zh-CN" altLang="en-US" sz="1600" dirty="0">
                <a:solidFill>
                  <a:srgbClr val="595959"/>
                </a:solidFill>
                <a:latin typeface="微软雅黑" panose="020B0503020204020204" pitchFamily="34" charset="-122"/>
                <a:ea typeface="微软雅黑" panose="020B0503020204020204" pitchFamily="34" charset="-122"/>
                <a:cs typeface="+mn-ea"/>
                <a:sym typeface="+mn-lt"/>
              </a:rPr>
              <a:t>格式的视频质量和</a:t>
            </a:r>
            <a:r>
              <a:rPr lang="en-US" altLang="zh-CN" sz="1600" dirty="0">
                <a:solidFill>
                  <a:srgbClr val="595959"/>
                </a:solidFill>
                <a:latin typeface="微软雅黑" panose="020B0503020204020204" pitchFamily="34" charset="-122"/>
                <a:ea typeface="微软雅黑" panose="020B0503020204020204" pitchFamily="34" charset="-122"/>
                <a:cs typeface="+mn-ea"/>
                <a:sym typeface="+mn-lt"/>
              </a:rPr>
              <a:t>MPEG4</a:t>
            </a:r>
            <a:r>
              <a:rPr lang="zh-CN" altLang="en-US" sz="1600" dirty="0">
                <a:solidFill>
                  <a:srgbClr val="595959"/>
                </a:solidFill>
                <a:latin typeface="微软雅黑" panose="020B0503020204020204" pitchFamily="34" charset="-122"/>
                <a:ea typeface="微软雅黑" panose="020B0503020204020204" pitchFamily="34" charset="-122"/>
                <a:cs typeface="+mn-ea"/>
                <a:sym typeface="+mn-lt"/>
              </a:rPr>
              <a:t>较为接近且没有专利限制等问题，被越来越多的人所使用。</a:t>
            </a:r>
            <a:endParaRPr lang="zh-CN" altLang="en-US" sz="1600"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143691" y="1107100"/>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6.3.3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处理视频文件格式</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5" name="TextBox 35"/>
          <p:cNvSpPr txBox="1">
            <a:spLocks noChangeArrowheads="1"/>
          </p:cNvSpPr>
          <p:nvPr/>
        </p:nvSpPr>
        <p:spPr bwMode="auto">
          <a:xfrm>
            <a:off x="867196" y="1901989"/>
            <a:ext cx="10772626" cy="1046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为了最大程度地提高网站或应用程序在用户浏览器上运行的可能性，</a:t>
            </a:r>
            <a:r>
              <a:rPr lang="en-US" altLang="zh-CN" sz="2000" dirty="0">
                <a:solidFill>
                  <a:srgbClr val="595959"/>
                </a:solidFill>
                <a:latin typeface="微软雅黑" panose="020B0503020204020204" pitchFamily="34" charset="-122"/>
                <a:ea typeface="微软雅黑" panose="020B0503020204020204" pitchFamily="34" charset="-122"/>
              </a:rPr>
              <a:t>HTML5</a:t>
            </a:r>
            <a:r>
              <a:rPr lang="zh-CN" altLang="en-US" sz="2000" dirty="0">
                <a:solidFill>
                  <a:srgbClr val="595959"/>
                </a:solidFill>
                <a:latin typeface="微软雅黑" panose="020B0503020204020204" pitchFamily="34" charset="-122"/>
                <a:ea typeface="微软雅黑" panose="020B0503020204020204" pitchFamily="34" charset="-122"/>
              </a:rPr>
              <a:t>中提供了</a:t>
            </a:r>
            <a:r>
              <a:rPr lang="en-US" altLang="zh-CN" sz="2000" dirty="0">
                <a:solidFill>
                  <a:srgbClr val="1369B2"/>
                </a:solidFill>
                <a:latin typeface="微软雅黑" panose="020B0503020204020204" pitchFamily="34" charset="-122"/>
                <a:ea typeface="微软雅黑" panose="020B0503020204020204" pitchFamily="34" charset="-122"/>
              </a:rPr>
              <a:t>&lt;source&gt;</a:t>
            </a:r>
            <a:r>
              <a:rPr lang="zh-CN" altLang="en-US" sz="2000" dirty="0">
                <a:solidFill>
                  <a:srgbClr val="595959"/>
                </a:solidFill>
                <a:latin typeface="微软雅黑" panose="020B0503020204020204" pitchFamily="34" charset="-122"/>
                <a:ea typeface="微软雅黑" panose="020B0503020204020204" pitchFamily="34" charset="-122"/>
              </a:rPr>
              <a:t>标签，用于指定</a:t>
            </a:r>
            <a:r>
              <a:rPr lang="zh-CN" altLang="en-US" sz="2000" dirty="0">
                <a:solidFill>
                  <a:srgbClr val="1369B2"/>
                </a:solidFill>
                <a:latin typeface="微软雅黑" panose="020B0503020204020204" pitchFamily="34" charset="-122"/>
                <a:ea typeface="微软雅黑" panose="020B0503020204020204" pitchFamily="34" charset="-122"/>
              </a:rPr>
              <a:t>多个备用</a:t>
            </a:r>
            <a:r>
              <a:rPr lang="zh-CN" altLang="en-US" sz="2000" dirty="0">
                <a:solidFill>
                  <a:srgbClr val="595959"/>
                </a:solidFill>
                <a:latin typeface="微软雅黑" panose="020B0503020204020204" pitchFamily="34" charset="-122"/>
                <a:ea typeface="微软雅黑" panose="020B0503020204020204" pitchFamily="34" charset="-122"/>
              </a:rPr>
              <a:t>的不同格式的文件的路径。</a:t>
            </a:r>
            <a:endParaRPr lang="zh-CN" altLang="en-US" sz="2000" dirty="0">
              <a:solidFill>
                <a:srgbClr val="1369B2"/>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28" name="矩形 27"/>
          <p:cNvSpPr/>
          <p:nvPr/>
        </p:nvSpPr>
        <p:spPr bwMode="auto">
          <a:xfrm>
            <a:off x="2548173" y="4000273"/>
            <a:ext cx="6768752" cy="215853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3200">
              <a:solidFill>
                <a:schemeClr val="tx1"/>
              </a:solidFill>
              <a:latin typeface="微软雅黑" panose="020B0503020204020204" pitchFamily="34" charset="-122"/>
              <a:ea typeface="微软雅黑" panose="020B0503020204020204" pitchFamily="34" charset="-122"/>
              <a:cs typeface="Courier New" panose="02070309020205020404" pitchFamily="49" charset="0"/>
              <a:sym typeface="+mn-ea"/>
            </a:endParaRPr>
          </a:p>
        </p:txBody>
      </p:sp>
      <p:sp>
        <p:nvSpPr>
          <p:cNvPr id="29" name="矩形 28"/>
          <p:cNvSpPr/>
          <p:nvPr/>
        </p:nvSpPr>
        <p:spPr bwMode="auto">
          <a:xfrm>
            <a:off x="2782838" y="4161516"/>
            <a:ext cx="6174047" cy="1938992"/>
          </a:xfrm>
          <a:prstGeom prst="rect">
            <a:avLst/>
          </a:prstGeom>
        </p:spPr>
        <p:txBody>
          <a:bodyPr wrap="square">
            <a:spAutoFit/>
          </a:bodyPr>
          <a:lstStyle/>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&lt;!-- </a:t>
            </a:r>
            <a:r>
              <a:rPr lang="zh-CN" altLang="en-US"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示例代码：将</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MPEG4</a:t>
            </a:r>
            <a:r>
              <a:rPr lang="zh-CN" altLang="en-US"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格式和</a:t>
            </a:r>
            <a:r>
              <a:rPr lang="en-US" altLang="zh-CN" sz="1600" dirty="0" err="1">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Ogg</a:t>
            </a:r>
            <a:r>
              <a:rPr lang="zh-CN" altLang="en-US"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格式同时嵌入到页面中 </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--&gt;</a:t>
            </a:r>
            <a:endPar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&lt;video controls="controls"&gt;</a:t>
            </a:r>
            <a:endParaRPr lang="zh-CN"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&lt;source </a:t>
            </a:r>
            <a:r>
              <a:rPr lang="en-US" altLang="zh-CN" sz="1600" dirty="0" err="1">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src</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="video/file.ogg" type="video/</a:t>
            </a:r>
            <a:r>
              <a:rPr lang="en-US" altLang="zh-CN" sz="1600" dirty="0" err="1">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ogg</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"&gt;</a:t>
            </a:r>
            <a:endParaRPr lang="zh-CN"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&lt;source </a:t>
            </a:r>
            <a:r>
              <a:rPr lang="en-US" altLang="zh-CN" sz="1600" dirty="0" err="1">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src</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="video/file.mp4" type="video/mp4"&gt;</a:t>
            </a:r>
            <a:endParaRPr lang="zh-CN"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&lt;/video&gt;</a:t>
            </a:r>
            <a:endParaRPr lang="zh-CN"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p:txBody>
      </p:sp>
      <p:sp>
        <p:nvSpPr>
          <p:cNvPr id="6" name="TextBox 35"/>
          <p:cNvSpPr txBox="1">
            <a:spLocks noChangeArrowheads="1"/>
          </p:cNvSpPr>
          <p:nvPr/>
        </p:nvSpPr>
        <p:spPr bwMode="auto">
          <a:xfrm>
            <a:off x="3646934" y="3140244"/>
            <a:ext cx="4167938" cy="530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50000"/>
              </a:lnSpc>
            </a:pPr>
            <a:r>
              <a:rPr lang="zh-CN" altLang="en-US" sz="2000" dirty="0">
                <a:solidFill>
                  <a:srgbClr val="1369B2"/>
                </a:solidFill>
                <a:latin typeface="微软雅黑" panose="020B0503020204020204" pitchFamily="34" charset="-122"/>
                <a:ea typeface="微软雅黑" panose="020B0503020204020204" pitchFamily="34" charset="-122"/>
              </a:rPr>
              <a:t>示例代码</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970118" y="3014256"/>
            <a:ext cx="6733001" cy="830997"/>
          </a:xfrm>
          <a:prstGeom prst="rect">
            <a:avLst/>
          </a:prstGeom>
          <a:noFill/>
        </p:spPr>
        <p:txBody>
          <a:bodyPr wrap="square" lIns="91443" tIns="45720" rIns="91443" bIns="45720" rtlCol="0">
            <a:spAutoFit/>
          </a:bodyPr>
          <a:lstStyle/>
          <a:p>
            <a:r>
              <a:rPr lang="zh-CN" altLang="en-US" sz="4800" b="1" dirty="0">
                <a:solidFill>
                  <a:srgbClr val="595959"/>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音频的基本使用</a:t>
            </a:r>
            <a:endParaRPr lang="zh-CN" altLang="en-US" sz="4800" b="1" dirty="0">
              <a:solidFill>
                <a:srgbClr val="595959"/>
              </a:solidFill>
              <a:latin typeface="微软雅黑" panose="020B0503020204020204" pitchFamily="34" charset="-122"/>
              <a:ea typeface="微软雅黑" panose="020B0503020204020204" pitchFamily="34" charset="-122"/>
              <a:cs typeface="+mn-ea"/>
              <a:sym typeface="Source Han Sans K Bold" panose="020B0800000000000000" pitchFamily="34" charset="-128"/>
            </a:endParaRPr>
          </a:p>
        </p:txBody>
      </p:sp>
      <p:sp>
        <p:nvSpPr>
          <p:cNvPr id="2" name="TextBox 48"/>
          <p:cNvSpPr txBox="1"/>
          <p:nvPr/>
        </p:nvSpPr>
        <p:spPr>
          <a:xfrm>
            <a:off x="1626870" y="2809240"/>
            <a:ext cx="1734820" cy="1106805"/>
          </a:xfrm>
          <a:prstGeom prst="rect">
            <a:avLst/>
          </a:prstGeom>
          <a:noFill/>
        </p:spPr>
        <p:txBody>
          <a:bodyPr wrap="square" lIns="91443" tIns="45720" rIns="91443" bIns="45720" rtlCol="0">
            <a:spAutoFit/>
          </a:bodyPr>
          <a:lstStyle/>
          <a:p>
            <a:r>
              <a:rPr lang="en-US" altLang="en-GB" sz="6600" b="1" dirty="0">
                <a:solidFill>
                  <a:srgbClr val="FAFAFA"/>
                </a:solidFill>
                <a:latin typeface="微软雅黑" panose="020B0503020204020204" pitchFamily="34" charset="-122"/>
                <a:ea typeface="微软雅黑" panose="020B0503020204020204" pitchFamily="34" charset="-122"/>
                <a:cs typeface="+mn-ea"/>
                <a:sym typeface="+mn-lt"/>
              </a:rPr>
              <a:t>6.4</a:t>
            </a:r>
            <a:endParaRPr lang="en-US" altLang="en-GB" sz="6600" b="1" dirty="0">
              <a:solidFill>
                <a:srgbClr val="FAFAFA"/>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1"/>
          <a:stretch>
            <a:fillRect/>
          </a:stretch>
        </p:blipFill>
        <p:spPr>
          <a:xfrm>
            <a:off x="944880" y="2215515"/>
            <a:ext cx="2797810" cy="3898265"/>
          </a:xfrm>
          <a:prstGeom prst="rect">
            <a:avLst/>
          </a:prstGeom>
        </p:spPr>
      </p:pic>
      <p:sp>
        <p:nvSpPr>
          <p:cNvPr id="7" name="椭圆形标注 12"/>
          <p:cNvSpPr/>
          <p:nvPr/>
        </p:nvSpPr>
        <p:spPr>
          <a:xfrm>
            <a:off x="2968625" y="1560195"/>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endParaRPr lang="en-US" altLang="zh-CN"/>
          </a:p>
        </p:txBody>
      </p:sp>
      <p:sp>
        <p:nvSpPr>
          <p:cNvPr id="9" name="TextBox 35"/>
          <p:cNvSpPr txBox="1">
            <a:spLocks noChangeArrowheads="1"/>
          </p:cNvSpPr>
          <p:nvPr/>
        </p:nvSpPr>
        <p:spPr bwMode="auto">
          <a:xfrm>
            <a:off x="3247390" y="1638300"/>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endParaRPr lang="zh-CN" altLang="en-US" dirty="0">
              <a:solidFill>
                <a:srgbClr val="595959"/>
              </a:solidFill>
              <a:latin typeface="微软雅黑" panose="020B0503020204020204" pitchFamily="34" charset="-122"/>
              <a:ea typeface="微软雅黑" panose="020B0503020204020204" pitchFamily="34" charset="-122"/>
            </a:endParaRPr>
          </a:p>
        </p:txBody>
      </p:sp>
      <p:sp>
        <p:nvSpPr>
          <p:cNvPr id="12" name="TextBox 35"/>
          <p:cNvSpPr txBox="1">
            <a:spLocks noChangeArrowheads="1"/>
          </p:cNvSpPr>
          <p:nvPr/>
        </p:nvSpPr>
        <p:spPr bwMode="auto">
          <a:xfrm>
            <a:off x="5815965" y="3576722"/>
            <a:ext cx="4983480" cy="1165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a:solidFill>
                  <a:srgbClr val="595959"/>
                </a:solidFill>
                <a:latin typeface="微软雅黑" panose="020B0503020204020204" pitchFamily="34" charset="-122"/>
                <a:ea typeface="微软雅黑" panose="020B0503020204020204" pitchFamily="34" charset="-122"/>
              </a:rPr>
              <a:t>掌握</a:t>
            </a:r>
            <a:r>
              <a:rPr lang="zh-CN" altLang="en-US" dirty="0">
                <a:solidFill>
                  <a:srgbClr val="1369B2"/>
                </a:solidFill>
                <a:latin typeface="微软雅黑" panose="020B0503020204020204" pitchFamily="34" charset="-122"/>
                <a:ea typeface="微软雅黑" panose="020B0503020204020204" pitchFamily="34" charset="-122"/>
              </a:rPr>
              <a:t>在</a:t>
            </a:r>
            <a:r>
              <a:rPr lang="en-US" altLang="zh-CN" dirty="0">
                <a:solidFill>
                  <a:srgbClr val="1369B2"/>
                </a:solidFill>
                <a:latin typeface="微软雅黑" panose="020B0503020204020204" pitchFamily="34" charset="-122"/>
                <a:ea typeface="微软雅黑" panose="020B0503020204020204" pitchFamily="34" charset="-122"/>
              </a:rPr>
              <a:t>HTML5</a:t>
            </a:r>
            <a:r>
              <a:rPr lang="zh-CN" altLang="en-US" dirty="0">
                <a:solidFill>
                  <a:srgbClr val="1369B2"/>
                </a:solidFill>
                <a:latin typeface="微软雅黑" panose="020B0503020204020204" pitchFamily="34" charset="-122"/>
                <a:ea typeface="微软雅黑" panose="020B0503020204020204" pitchFamily="34" charset="-122"/>
              </a:rPr>
              <a:t>中嵌入音频</a:t>
            </a:r>
            <a:r>
              <a:rPr lang="zh-CN" altLang="en-US" dirty="0">
                <a:solidFill>
                  <a:srgbClr val="595959"/>
                </a:solidFill>
                <a:latin typeface="微软雅黑" panose="020B0503020204020204" pitchFamily="34" charset="-122"/>
                <a:ea typeface="微软雅黑" panose="020B0503020204020204" pitchFamily="34" charset="-122"/>
              </a:rPr>
              <a:t>，能够利用</a:t>
            </a:r>
            <a:r>
              <a:rPr lang="en-US" altLang="zh-CN" dirty="0">
                <a:solidFill>
                  <a:srgbClr val="595959"/>
                </a:solidFill>
                <a:latin typeface="微软雅黑" panose="020B0503020204020204" pitchFamily="34" charset="-122"/>
                <a:ea typeface="微软雅黑" panose="020B0503020204020204" pitchFamily="34" charset="-122"/>
              </a:rPr>
              <a:t>&lt;audio&gt;</a:t>
            </a:r>
            <a:r>
              <a:rPr lang="zh-CN" altLang="en-US" dirty="0">
                <a:solidFill>
                  <a:srgbClr val="595959"/>
                </a:solidFill>
                <a:latin typeface="微软雅黑" panose="020B0503020204020204" pitchFamily="34" charset="-122"/>
                <a:ea typeface="微软雅黑" panose="020B0503020204020204" pitchFamily="34" charset="-122"/>
              </a:rPr>
              <a:t>标签定义音频文件</a:t>
            </a:r>
            <a:endParaRPr lang="zh-CN" altLang="en-US" dirty="0">
              <a:solidFill>
                <a:srgbClr val="1369B2"/>
              </a:solidFill>
              <a:latin typeface="微软雅黑" panose="020B0503020204020204" pitchFamily="34" charset="-122"/>
              <a:ea typeface="微软雅黑" panose="020B0503020204020204" pitchFamily="34" charset="-122"/>
            </a:endParaRPr>
          </a:p>
        </p:txBody>
      </p:sp>
      <p:grpSp>
        <p:nvGrpSpPr>
          <p:cNvPr id="14" name="组合 13"/>
          <p:cNvGrpSpPr/>
          <p:nvPr/>
        </p:nvGrpSpPr>
        <p:grpSpPr>
          <a:xfrm>
            <a:off x="5379720" y="3816752"/>
            <a:ext cx="405130" cy="405130"/>
            <a:chOff x="8881" y="4685"/>
            <a:chExt cx="638" cy="638"/>
          </a:xfrm>
        </p:grpSpPr>
        <p:sp>
          <p:nvSpPr>
            <p:cNvPr id="15" name="椭圆 14"/>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Title 1"/>
          <p:cNvSpPr txBox="1"/>
          <p:nvPr/>
        </p:nvSpPr>
        <p:spPr>
          <a:xfrm>
            <a:off x="1143691" y="98454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6.4.1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在</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HTML5</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中嵌入音频</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000181" y="1199810"/>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6.4.1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在</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HTML5</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中嵌入音频</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7" name="TextBox 35"/>
          <p:cNvSpPr txBox="1">
            <a:spLocks noChangeArrowheads="1"/>
          </p:cNvSpPr>
          <p:nvPr/>
        </p:nvSpPr>
        <p:spPr bwMode="auto">
          <a:xfrm>
            <a:off x="867197" y="2045499"/>
            <a:ext cx="10441160" cy="584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rPr>
              <a:t>在</a:t>
            </a:r>
            <a:r>
              <a:rPr lang="en-US" altLang="zh-CN" sz="2000" dirty="0">
                <a:solidFill>
                  <a:srgbClr val="595959"/>
                </a:solidFill>
                <a:latin typeface="微软雅黑" panose="020B0503020204020204" pitchFamily="34" charset="-122"/>
                <a:ea typeface="微软雅黑" panose="020B0503020204020204" pitchFamily="34" charset="-122"/>
              </a:rPr>
              <a:t>HTML5</a:t>
            </a:r>
            <a:r>
              <a:rPr lang="zh-CN" altLang="zh-CN" sz="2000" dirty="0">
                <a:solidFill>
                  <a:srgbClr val="595959"/>
                </a:solidFill>
                <a:latin typeface="微软雅黑" panose="020B0503020204020204" pitchFamily="34" charset="-122"/>
                <a:ea typeface="微软雅黑" panose="020B0503020204020204" pitchFamily="34" charset="-122"/>
              </a:rPr>
              <a:t>中使用</a:t>
            </a:r>
            <a:r>
              <a:rPr lang="en-US" altLang="zh-CN" sz="2000" dirty="0">
                <a:solidFill>
                  <a:srgbClr val="1369B2"/>
                </a:solidFill>
                <a:latin typeface="微软雅黑" panose="020B0503020204020204" pitchFamily="34" charset="-122"/>
                <a:ea typeface="微软雅黑" panose="020B0503020204020204" pitchFamily="34" charset="-122"/>
              </a:rPr>
              <a:t>&lt;audio&gt;</a:t>
            </a:r>
            <a:r>
              <a:rPr lang="zh-CN" altLang="zh-CN" sz="2000" dirty="0">
                <a:solidFill>
                  <a:srgbClr val="1369B2"/>
                </a:solidFill>
                <a:latin typeface="微软雅黑" panose="020B0503020204020204" pitchFamily="34" charset="-122"/>
                <a:ea typeface="微软雅黑" panose="020B0503020204020204" pitchFamily="34" charset="-122"/>
              </a:rPr>
              <a:t>标签</a:t>
            </a:r>
            <a:r>
              <a:rPr lang="zh-CN" altLang="zh-CN" sz="2000" dirty="0">
                <a:solidFill>
                  <a:srgbClr val="595959"/>
                </a:solidFill>
                <a:latin typeface="微软雅黑" panose="020B0503020204020204" pitchFamily="34" charset="-122"/>
                <a:ea typeface="微软雅黑" panose="020B0503020204020204" pitchFamily="34" charset="-122"/>
              </a:rPr>
              <a:t>来定义</a:t>
            </a:r>
            <a:r>
              <a:rPr lang="zh-CN" altLang="en-US" sz="2000" dirty="0">
                <a:solidFill>
                  <a:srgbClr val="595959"/>
                </a:solidFill>
                <a:latin typeface="微软雅黑" panose="020B0503020204020204" pitchFamily="34" charset="-122"/>
                <a:ea typeface="微软雅黑" panose="020B0503020204020204" pitchFamily="34" charset="-122"/>
              </a:rPr>
              <a:t>定义</a:t>
            </a:r>
            <a:r>
              <a:rPr lang="en-US" altLang="zh-CN" sz="2000" dirty="0">
                <a:solidFill>
                  <a:srgbClr val="595959"/>
                </a:solidFill>
                <a:latin typeface="微软雅黑" panose="020B0503020204020204" pitchFamily="34" charset="-122"/>
                <a:ea typeface="微软雅黑" panose="020B0503020204020204" pitchFamily="34" charset="-122"/>
              </a:rPr>
              <a:t>Web</a:t>
            </a:r>
            <a:r>
              <a:rPr lang="zh-CN" altLang="en-US" sz="2000" dirty="0">
                <a:solidFill>
                  <a:srgbClr val="595959"/>
                </a:solidFill>
                <a:latin typeface="微软雅黑" panose="020B0503020204020204" pitchFamily="34" charset="-122"/>
                <a:ea typeface="微软雅黑" panose="020B0503020204020204" pitchFamily="34" charset="-122"/>
              </a:rPr>
              <a:t>上的</a:t>
            </a:r>
            <a:r>
              <a:rPr lang="zh-CN" altLang="en-US" sz="2000" dirty="0">
                <a:solidFill>
                  <a:srgbClr val="1369B2"/>
                </a:solidFill>
                <a:latin typeface="微软雅黑" panose="020B0503020204020204" pitchFamily="34" charset="-122"/>
                <a:ea typeface="微软雅黑" panose="020B0503020204020204" pitchFamily="34" charset="-122"/>
              </a:rPr>
              <a:t>声音文件</a:t>
            </a:r>
            <a:r>
              <a:rPr lang="zh-CN" altLang="en-US" sz="2000" dirty="0">
                <a:solidFill>
                  <a:srgbClr val="595959"/>
                </a:solidFill>
                <a:latin typeface="微软雅黑" panose="020B0503020204020204" pitchFamily="34" charset="-122"/>
                <a:ea typeface="微软雅黑" panose="020B0503020204020204" pitchFamily="34" charset="-122"/>
              </a:rPr>
              <a:t>或</a:t>
            </a:r>
            <a:r>
              <a:rPr lang="zh-CN" altLang="en-US" sz="2000" dirty="0">
                <a:solidFill>
                  <a:srgbClr val="1369B2"/>
                </a:solidFill>
                <a:latin typeface="微软雅黑" panose="020B0503020204020204" pitchFamily="34" charset="-122"/>
                <a:ea typeface="微软雅黑" panose="020B0503020204020204" pitchFamily="34" charset="-122"/>
              </a:rPr>
              <a:t>音频流</a:t>
            </a:r>
            <a:r>
              <a:rPr lang="zh-CN" altLang="en-US" sz="2000" dirty="0">
                <a:solidFill>
                  <a:srgbClr val="595959"/>
                </a:solidFill>
                <a:latin typeface="微软雅黑" panose="020B0503020204020204" pitchFamily="34" charset="-122"/>
                <a:ea typeface="微软雅黑" panose="020B0503020204020204" pitchFamily="34" charset="-122"/>
              </a:rPr>
              <a:t>。</a:t>
            </a:r>
            <a:endParaRPr lang="zh-CN" altLang="en-US" sz="2000" dirty="0">
              <a:solidFill>
                <a:srgbClr val="595959"/>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8" name="矩形 7"/>
          <p:cNvSpPr/>
          <p:nvPr/>
        </p:nvSpPr>
        <p:spPr bwMode="auto">
          <a:xfrm>
            <a:off x="2552535" y="4195112"/>
            <a:ext cx="6192688" cy="174677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3200">
              <a:solidFill>
                <a:schemeClr val="tx1"/>
              </a:solidFill>
              <a:latin typeface="微软雅黑" panose="020B0503020204020204" pitchFamily="34" charset="-122"/>
              <a:ea typeface="微软雅黑" panose="020B0503020204020204" pitchFamily="34" charset="-122"/>
              <a:cs typeface="Courier New" panose="02070309020205020404" pitchFamily="49" charset="0"/>
              <a:sym typeface="+mn-ea"/>
            </a:endParaRPr>
          </a:p>
        </p:txBody>
      </p:sp>
      <p:sp>
        <p:nvSpPr>
          <p:cNvPr id="9" name="矩形 8"/>
          <p:cNvSpPr/>
          <p:nvPr/>
        </p:nvSpPr>
        <p:spPr bwMode="auto">
          <a:xfrm>
            <a:off x="2859209" y="4372226"/>
            <a:ext cx="6030030" cy="1200329"/>
          </a:xfrm>
          <a:prstGeom prst="rect">
            <a:avLst/>
          </a:prstGeom>
        </p:spPr>
        <p:txBody>
          <a:bodyPr wrap="square">
            <a:spAutoFit/>
          </a:bodyPr>
          <a:lstStyle/>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&lt;audio </a:t>
            </a:r>
            <a:r>
              <a:rPr lang="en-US" altLang="zh-CN" sz="1600" dirty="0" err="1">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src</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a:t>
            </a:r>
            <a:r>
              <a:rPr lang="zh-CN" altLang="en-US"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音</a:t>
            </a:r>
            <a:r>
              <a:rPr lang="zh-CN"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频文件路径</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controls&gt;</a:t>
            </a:r>
            <a:endParaRPr lang="zh-CN"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a:t>
            </a:r>
            <a:r>
              <a:rPr lang="zh-CN"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浏览器不支持</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audio</a:t>
            </a:r>
            <a:r>
              <a:rPr lang="zh-CN"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标签</a:t>
            </a:r>
            <a:endParaRPr lang="zh-CN"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&lt;/audio&gt;</a:t>
            </a:r>
            <a:endParaRPr lang="zh-CN"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p:txBody>
      </p:sp>
      <p:sp>
        <p:nvSpPr>
          <p:cNvPr id="10" name="矩形 9"/>
          <p:cNvSpPr/>
          <p:nvPr/>
        </p:nvSpPr>
        <p:spPr>
          <a:xfrm>
            <a:off x="3704664" y="4483144"/>
            <a:ext cx="1800200" cy="29481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1" name="直线箭头连接符 5"/>
          <p:cNvCxnSpPr/>
          <p:nvPr/>
        </p:nvCxnSpPr>
        <p:spPr>
          <a:xfrm flipV="1">
            <a:off x="4424743" y="3943084"/>
            <a:ext cx="0" cy="50405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3568333" y="3619048"/>
            <a:ext cx="1712820" cy="320315"/>
          </a:xfrm>
          <a:prstGeom prst="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ln>
                  <a:solidFill>
                    <a:srgbClr val="FF0000"/>
                  </a:solidFill>
                </a:ln>
                <a:solidFill>
                  <a:srgbClr val="FF0000"/>
                </a:solidFill>
              </a:rPr>
              <a:t>设置音频文件路径</a:t>
            </a:r>
            <a:endParaRPr kumimoji="1" lang="en-US" altLang="zh-CN" sz="1400" dirty="0">
              <a:ln>
                <a:solidFill>
                  <a:srgbClr val="FF0000"/>
                </a:solidFill>
              </a:ln>
              <a:solidFill>
                <a:srgbClr val="FF0000"/>
              </a:solidFill>
            </a:endParaRPr>
          </a:p>
        </p:txBody>
      </p:sp>
      <p:sp>
        <p:nvSpPr>
          <p:cNvPr id="13" name="矩形 12"/>
          <p:cNvSpPr/>
          <p:nvPr/>
        </p:nvSpPr>
        <p:spPr>
          <a:xfrm>
            <a:off x="5584477" y="4483144"/>
            <a:ext cx="856769" cy="29481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4" name="直线箭头连接符 5"/>
          <p:cNvCxnSpPr/>
          <p:nvPr/>
        </p:nvCxnSpPr>
        <p:spPr>
          <a:xfrm>
            <a:off x="6024210" y="4777956"/>
            <a:ext cx="0" cy="155080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5088106" y="6347562"/>
            <a:ext cx="2000932" cy="320315"/>
          </a:xfrm>
          <a:prstGeom prst="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ln>
                  <a:solidFill>
                    <a:srgbClr val="FF0000"/>
                  </a:solidFill>
                </a:ln>
                <a:solidFill>
                  <a:srgbClr val="FF0000"/>
                </a:solidFill>
              </a:rPr>
              <a:t>为音频提供播放插件</a:t>
            </a:r>
            <a:endParaRPr kumimoji="1" lang="en-US" altLang="zh-CN" sz="1400" dirty="0">
              <a:ln>
                <a:solidFill>
                  <a:srgbClr val="FF0000"/>
                </a:solidFill>
              </a:ln>
              <a:solidFill>
                <a:srgbClr val="FF0000"/>
              </a:solidFill>
            </a:endParaRPr>
          </a:p>
        </p:txBody>
      </p:sp>
      <p:sp>
        <p:nvSpPr>
          <p:cNvPr id="16" name="TextBox 35"/>
          <p:cNvSpPr txBox="1">
            <a:spLocks noChangeArrowheads="1"/>
          </p:cNvSpPr>
          <p:nvPr/>
        </p:nvSpPr>
        <p:spPr bwMode="auto">
          <a:xfrm>
            <a:off x="3704664" y="2695577"/>
            <a:ext cx="4167938" cy="530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50000"/>
              </a:lnSpc>
            </a:pPr>
            <a:r>
              <a:rPr lang="en-US" altLang="zh-CN" sz="2000" dirty="0">
                <a:solidFill>
                  <a:srgbClr val="1369B2"/>
                </a:solidFill>
                <a:latin typeface="微软雅黑" panose="020B0503020204020204" pitchFamily="34" charset="-122"/>
                <a:ea typeface="微软雅黑" panose="020B0503020204020204" pitchFamily="34" charset="-122"/>
              </a:rPr>
              <a:t>&lt;audio&gt;</a:t>
            </a:r>
            <a:r>
              <a:rPr lang="zh-CN" altLang="en-US" sz="2000" dirty="0">
                <a:solidFill>
                  <a:srgbClr val="1369B2"/>
                </a:solidFill>
                <a:latin typeface="微软雅黑" panose="020B0503020204020204" pitchFamily="34" charset="-122"/>
                <a:ea typeface="微软雅黑" panose="020B0503020204020204" pitchFamily="34" charset="-122"/>
              </a:rPr>
              <a:t>标签的基本语法</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圆角矩形 20"/>
          <p:cNvSpPr/>
          <p:nvPr/>
        </p:nvSpPr>
        <p:spPr>
          <a:xfrm>
            <a:off x="961390" y="1985165"/>
            <a:ext cx="1747943" cy="773218"/>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22" name="文本框 21"/>
          <p:cNvSpPr txBox="1"/>
          <p:nvPr/>
        </p:nvSpPr>
        <p:spPr>
          <a:xfrm flipH="1">
            <a:off x="1050502" y="2120904"/>
            <a:ext cx="1624965" cy="523220"/>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23" name="1"/>
          <p:cNvSpPr txBox="1"/>
          <p:nvPr>
            <p:custDataLst>
              <p:tags r:id="rId1"/>
            </p:custDataLst>
          </p:nvPr>
        </p:nvSpPr>
        <p:spPr>
          <a:xfrm>
            <a:off x="2916980" y="1892239"/>
            <a:ext cx="7642722" cy="969496"/>
          </a:xfrm>
          <a:prstGeom prst="rect">
            <a:avLst/>
          </a:prstGeom>
          <a:noFill/>
          <a:ln>
            <a:noFill/>
          </a:ln>
        </p:spPr>
        <p:txBody>
          <a:bodyPr wrap="square" rtlCol="0">
            <a:spAutoFit/>
          </a:bodyPr>
          <a:lstStyle/>
          <a:p>
            <a:pPr lvl="0" defTabSz="457200">
              <a:lnSpc>
                <a:spcPct val="150000"/>
              </a:lnSpc>
              <a:defRPr/>
            </a:pPr>
            <a:r>
              <a:rPr lang="zh-CN" altLang="en-US" sz="2000" b="1" kern="0" dirty="0">
                <a:solidFill>
                  <a:srgbClr val="595959"/>
                </a:solidFill>
                <a:latin typeface="微软雅黑" panose="020B0503020204020204" pitchFamily="34" charset="-122"/>
                <a:ea typeface="微软雅黑" panose="020B0503020204020204" pitchFamily="34" charset="-122"/>
                <a:cs typeface="+mn-ea"/>
                <a:sym typeface="+mn-lt"/>
              </a:rPr>
              <a:t>演示</a:t>
            </a:r>
            <a:r>
              <a:rPr lang="en-US" altLang="zh-CN" sz="2000" b="1" kern="0" dirty="0">
                <a:solidFill>
                  <a:srgbClr val="595959"/>
                </a:solidFill>
                <a:latin typeface="微软雅黑" panose="020B0503020204020204" pitchFamily="34" charset="-122"/>
                <a:ea typeface="微软雅黑" panose="020B0503020204020204" pitchFamily="34" charset="-122"/>
                <a:cs typeface="+mn-ea"/>
                <a:sym typeface="+mn-lt"/>
              </a:rPr>
              <a:t>&lt;audio&gt;</a:t>
            </a:r>
            <a:r>
              <a:rPr lang="zh-CN" altLang="en-US" sz="2000" b="1" kern="0" dirty="0">
                <a:solidFill>
                  <a:srgbClr val="595959"/>
                </a:solidFill>
                <a:latin typeface="微软雅黑" panose="020B0503020204020204" pitchFamily="34" charset="-122"/>
                <a:ea typeface="微软雅黑" panose="020B0503020204020204" pitchFamily="34" charset="-122"/>
                <a:cs typeface="+mn-ea"/>
                <a:sym typeface="+mn-lt"/>
              </a:rPr>
              <a:t>标签的使用</a:t>
            </a:r>
            <a:endParaRPr kumimoji="0" lang="en-US" altLang="zh-CN" sz="2000" b="1" i="0" u="none" strike="noStrike" kern="0" cap="none" spc="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cs typeface="+mn-ea"/>
              <a:sym typeface="+mn-lt"/>
            </a:endParaRPr>
          </a:p>
          <a:p>
            <a:pPr defTabSz="457200">
              <a:lnSpc>
                <a:spcPct val="150000"/>
              </a:lnSpc>
              <a:defRPr/>
            </a:pPr>
            <a:r>
              <a:rPr lang="zh-CN" altLang="en-US" sz="1800" dirty="0">
                <a:solidFill>
                  <a:srgbClr val="595959"/>
                </a:solidFill>
                <a:latin typeface="微软雅黑" panose="020B0503020204020204" pitchFamily="34" charset="-122"/>
                <a:ea typeface="微软雅黑" panose="020B0503020204020204" pitchFamily="34" charset="-122"/>
              </a:rPr>
              <a:t>在</a:t>
            </a:r>
            <a:r>
              <a:rPr lang="en-US" altLang="zh-CN" sz="1800" dirty="0">
                <a:solidFill>
                  <a:srgbClr val="595959"/>
                </a:solidFill>
                <a:latin typeface="微软雅黑" panose="020B0503020204020204" pitchFamily="34" charset="-122"/>
                <a:ea typeface="微软雅黑" panose="020B0503020204020204" pitchFamily="34" charset="-122"/>
              </a:rPr>
              <a:t>chapter06</a:t>
            </a:r>
            <a:r>
              <a:rPr lang="zh-CN" altLang="en-US" sz="1800" dirty="0">
                <a:solidFill>
                  <a:srgbClr val="595959"/>
                </a:solidFill>
                <a:latin typeface="微软雅黑" panose="020B0503020204020204" pitchFamily="34" charset="-122"/>
                <a:ea typeface="微软雅黑" panose="020B0503020204020204" pitchFamily="34" charset="-122"/>
              </a:rPr>
              <a:t>目录下新建</a:t>
            </a:r>
            <a:r>
              <a:rPr lang="en-US" altLang="zh-CN" sz="1800" dirty="0">
                <a:solidFill>
                  <a:srgbClr val="595959"/>
                </a:solidFill>
                <a:latin typeface="微软雅黑" panose="020B0503020204020204" pitchFamily="34" charset="-122"/>
                <a:ea typeface="微软雅黑" panose="020B0503020204020204" pitchFamily="34" charset="-122"/>
              </a:rPr>
              <a:t>demo02.html</a:t>
            </a:r>
            <a:r>
              <a:rPr lang="zh-CN" altLang="en-US" sz="1800" dirty="0">
                <a:solidFill>
                  <a:srgbClr val="595959"/>
                </a:solidFill>
                <a:latin typeface="微软雅黑" panose="020B0503020204020204" pitchFamily="34" charset="-122"/>
                <a:ea typeface="微软雅黑" panose="020B0503020204020204" pitchFamily="34" charset="-122"/>
              </a:rPr>
              <a:t>文件，编写</a:t>
            </a:r>
            <a:r>
              <a:rPr lang="en-US" altLang="zh-CN" sz="1800" dirty="0">
                <a:solidFill>
                  <a:srgbClr val="595959"/>
                </a:solidFill>
                <a:latin typeface="微软雅黑" panose="020B0503020204020204" pitchFamily="34" charset="-122"/>
                <a:ea typeface="微软雅黑" panose="020B0503020204020204" pitchFamily="34" charset="-122"/>
              </a:rPr>
              <a:t>HTML</a:t>
            </a:r>
            <a:r>
              <a:rPr lang="zh-CN" altLang="en-US" sz="1800" dirty="0">
                <a:solidFill>
                  <a:srgbClr val="595959"/>
                </a:solidFill>
                <a:latin typeface="微软雅黑" panose="020B0503020204020204" pitchFamily="34" charset="-122"/>
                <a:ea typeface="微软雅黑" panose="020B0503020204020204" pitchFamily="34" charset="-122"/>
              </a:rPr>
              <a:t>结构代码。</a:t>
            </a:r>
            <a:endParaRPr lang="zh-CN" altLang="en-US" sz="1800" dirty="0">
              <a:solidFill>
                <a:srgbClr val="595959"/>
              </a:solidFill>
              <a:latin typeface="微软雅黑" panose="020B0503020204020204" pitchFamily="34" charset="-122"/>
              <a:ea typeface="微软雅黑" panose="020B0503020204020204" pitchFamily="34" charset="-122"/>
            </a:endParaRPr>
          </a:p>
        </p:txBody>
      </p:sp>
      <p:sp>
        <p:nvSpPr>
          <p:cNvPr id="24" name="矩形 23"/>
          <p:cNvSpPr/>
          <p:nvPr/>
        </p:nvSpPr>
        <p:spPr bwMode="auto">
          <a:xfrm>
            <a:off x="3142878" y="3354750"/>
            <a:ext cx="6067314" cy="233735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3200">
              <a:solidFill>
                <a:schemeClr val="tx1"/>
              </a:solidFill>
              <a:latin typeface="微软雅黑" panose="020B0503020204020204" pitchFamily="34" charset="-122"/>
              <a:ea typeface="微软雅黑" panose="020B0503020204020204" pitchFamily="34" charset="-122"/>
              <a:cs typeface="Courier New" panose="02070309020205020404" pitchFamily="49" charset="0"/>
              <a:sym typeface="+mn-ea"/>
            </a:endParaRPr>
          </a:p>
        </p:txBody>
      </p:sp>
      <p:sp>
        <p:nvSpPr>
          <p:cNvPr id="25" name="矩形 24"/>
          <p:cNvSpPr/>
          <p:nvPr/>
        </p:nvSpPr>
        <p:spPr bwMode="auto">
          <a:xfrm>
            <a:off x="3449552" y="3531864"/>
            <a:ext cx="5472608" cy="1938992"/>
          </a:xfrm>
          <a:prstGeom prst="rect">
            <a:avLst/>
          </a:prstGeom>
        </p:spPr>
        <p:txBody>
          <a:bodyPr wrap="square">
            <a:spAutoFit/>
          </a:bodyPr>
          <a:lstStyle/>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&lt;body&gt;</a:t>
            </a:r>
            <a:endParaRPr lang="zh-CN"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&lt;audio </a:t>
            </a:r>
            <a:r>
              <a:rPr lang="en-US" altLang="zh-CN" sz="1600" dirty="0" err="1">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src</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="audio/demo6-4/music.mp3" controls&gt;</a:t>
            </a:r>
            <a:endParaRPr lang="zh-CN"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a:t>
            </a:r>
            <a:r>
              <a:rPr lang="zh-CN"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您的浏览器不支持</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audio</a:t>
            </a:r>
            <a:r>
              <a:rPr lang="zh-CN"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标签</a:t>
            </a:r>
            <a:endParaRPr lang="zh-CN"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&lt;/audio&gt;</a:t>
            </a:r>
            <a:endParaRPr lang="zh-CN"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&lt;/body&gt;</a:t>
            </a:r>
            <a:endParaRPr lang="zh-CN"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p:txBody>
      </p:sp>
      <p:sp>
        <p:nvSpPr>
          <p:cNvPr id="8" name="Title 1"/>
          <p:cNvSpPr txBox="1"/>
          <p:nvPr/>
        </p:nvSpPr>
        <p:spPr>
          <a:xfrm>
            <a:off x="1143691" y="112805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6.4.1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在</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HTML5</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中嵌入音频</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圆角矩形 20"/>
          <p:cNvSpPr/>
          <p:nvPr/>
        </p:nvSpPr>
        <p:spPr>
          <a:xfrm>
            <a:off x="961390" y="1769900"/>
            <a:ext cx="1747943" cy="773218"/>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22" name="文本框 21"/>
          <p:cNvSpPr txBox="1"/>
          <p:nvPr/>
        </p:nvSpPr>
        <p:spPr>
          <a:xfrm flipH="1">
            <a:off x="1050502" y="1905639"/>
            <a:ext cx="1624965" cy="523220"/>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02</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2" name="1"/>
          <p:cNvSpPr txBox="1"/>
          <p:nvPr>
            <p:custDataLst>
              <p:tags r:id="rId1"/>
            </p:custDataLst>
          </p:nvPr>
        </p:nvSpPr>
        <p:spPr>
          <a:xfrm>
            <a:off x="2916980" y="1676974"/>
            <a:ext cx="6274570" cy="969496"/>
          </a:xfrm>
          <a:prstGeom prst="rect">
            <a:avLst/>
          </a:prstGeom>
          <a:noFill/>
          <a:ln>
            <a:noFill/>
          </a:ln>
        </p:spPr>
        <p:txBody>
          <a:bodyPr wrap="square" rtlCol="0">
            <a:spAutoFit/>
          </a:bodyPr>
          <a:lstStyle/>
          <a:p>
            <a:pPr marL="0" marR="0" lvl="0" indent="0" defTabSz="457200" eaLnBrk="1" fontAlgn="auto" latinLnBrk="0" hangingPunct="1">
              <a:lnSpc>
                <a:spcPct val="150000"/>
              </a:lnSpc>
              <a:spcBef>
                <a:spcPts val="0"/>
              </a:spcBef>
              <a:spcAft>
                <a:spcPts val="0"/>
              </a:spcAft>
              <a:buClrTx/>
              <a:buSzTx/>
              <a:buFontTx/>
              <a:buNone/>
              <a:defRPr/>
            </a:pPr>
            <a:r>
              <a:rPr kumimoji="0" lang="zh-CN" altLang="en-US" sz="2000" b="1" i="0" u="none" strike="noStrike" kern="0" cap="none" spc="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cs typeface="+mn-ea"/>
                <a:sym typeface="+mn-lt"/>
              </a:rPr>
              <a:t>运行程序</a:t>
            </a:r>
            <a:endParaRPr kumimoji="0" lang="en-US" altLang="zh-CN" sz="2000" b="1" i="0" u="none" strike="noStrike" kern="0" cap="none" spc="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cs typeface="+mn-ea"/>
              <a:sym typeface="+mn-lt"/>
            </a:endParaRPr>
          </a:p>
          <a:p>
            <a:pPr defTabSz="457200">
              <a:lnSpc>
                <a:spcPct val="150000"/>
              </a:lnSpc>
              <a:defRPr/>
            </a:pPr>
            <a:r>
              <a:rPr lang="zh-CN" altLang="zh-CN" sz="1800" dirty="0">
                <a:solidFill>
                  <a:srgbClr val="595959"/>
                </a:solidFill>
                <a:latin typeface="微软雅黑" panose="020B0503020204020204" pitchFamily="34" charset="-122"/>
                <a:ea typeface="微软雅黑" panose="020B0503020204020204" pitchFamily="34" charset="-122"/>
              </a:rPr>
              <a:t>在浏览器中查看</a:t>
            </a:r>
            <a:r>
              <a:rPr lang="en-US" altLang="zh-CN" sz="1800" dirty="0">
                <a:solidFill>
                  <a:srgbClr val="595959"/>
                </a:solidFill>
                <a:latin typeface="微软雅黑" panose="020B0503020204020204" pitchFamily="34" charset="-122"/>
                <a:ea typeface="微软雅黑" panose="020B0503020204020204" pitchFamily="34" charset="-122"/>
              </a:rPr>
              <a:t>demo02.html</a:t>
            </a:r>
            <a:r>
              <a:rPr lang="zh-CN" altLang="en-US" sz="1800" dirty="0">
                <a:solidFill>
                  <a:srgbClr val="595959"/>
                </a:solidFill>
                <a:latin typeface="微软雅黑" panose="020B0503020204020204" pitchFamily="34" charset="-122"/>
                <a:ea typeface="微软雅黑" panose="020B0503020204020204" pitchFamily="34" charset="-122"/>
              </a:rPr>
              <a:t>文件</a:t>
            </a:r>
            <a:r>
              <a:rPr lang="zh-CN" altLang="zh-CN" sz="1800" dirty="0">
                <a:solidFill>
                  <a:srgbClr val="595959"/>
                </a:solidFill>
                <a:latin typeface="微软雅黑" panose="020B0503020204020204" pitchFamily="34" charset="-122"/>
                <a:ea typeface="微软雅黑" panose="020B0503020204020204" pitchFamily="34" charset="-122"/>
              </a:rPr>
              <a:t>运行效果</a:t>
            </a:r>
            <a:r>
              <a:rPr lang="zh-CN" altLang="en-US" sz="1800" dirty="0">
                <a:solidFill>
                  <a:srgbClr val="595959"/>
                </a:solidFill>
                <a:latin typeface="微软雅黑" panose="020B0503020204020204" pitchFamily="34" charset="-122"/>
                <a:ea typeface="微软雅黑" panose="020B0503020204020204" pitchFamily="34" charset="-122"/>
              </a:rPr>
              <a:t>。</a:t>
            </a:r>
            <a:endParaRPr lang="zh-CN" altLang="en-US" sz="1800" dirty="0">
              <a:solidFill>
                <a:srgbClr val="595959"/>
              </a:solidFill>
              <a:latin typeface="微软雅黑" panose="020B0503020204020204" pitchFamily="34" charset="-122"/>
              <a:ea typeface="微软雅黑" panose="020B0503020204020204" pitchFamily="34" charset="-122"/>
            </a:endParaRPr>
          </a:p>
        </p:txBody>
      </p:sp>
      <p:sp>
        <p:nvSpPr>
          <p:cNvPr id="17" name="矩形 16"/>
          <p:cNvSpPr/>
          <p:nvPr/>
        </p:nvSpPr>
        <p:spPr>
          <a:xfrm>
            <a:off x="4280136" y="5876247"/>
            <a:ext cx="2885257" cy="461665"/>
          </a:xfrm>
          <a:prstGeom prst="rect">
            <a:avLst/>
          </a:prstGeom>
        </p:spPr>
        <p:txBody>
          <a:bodyPr wrap="square">
            <a:spAutoFit/>
          </a:bodyPr>
          <a:lstStyle/>
          <a:p>
            <a:pPr algn="ctr">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rPr>
              <a:t>音频播放效果</a:t>
            </a:r>
            <a:endParaRPr lang="zh-CN" altLang="en-US" sz="1600" dirty="0">
              <a:solidFill>
                <a:srgbClr val="595959"/>
              </a:solidFill>
              <a:latin typeface="微软雅黑" panose="020B0503020204020204" pitchFamily="34" charset="-122"/>
              <a:ea typeface="微软雅黑" panose="020B0503020204020204" pitchFamily="34" charset="-122"/>
            </a:endParaRPr>
          </a:p>
        </p:txBody>
      </p:sp>
      <p:sp>
        <p:nvSpPr>
          <p:cNvPr id="10" name="Title 1"/>
          <p:cNvSpPr txBox="1"/>
          <p:nvPr/>
        </p:nvSpPr>
        <p:spPr>
          <a:xfrm>
            <a:off x="1143691" y="912790"/>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6.4.1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在</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HTML5</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中嵌入音频</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13"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16161" y="2835769"/>
            <a:ext cx="5213208" cy="2825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1"/>
          <a:stretch>
            <a:fillRect/>
          </a:stretch>
        </p:blipFill>
        <p:spPr>
          <a:xfrm>
            <a:off x="944880" y="2215515"/>
            <a:ext cx="2797810" cy="3898265"/>
          </a:xfrm>
          <a:prstGeom prst="rect">
            <a:avLst/>
          </a:prstGeom>
        </p:spPr>
      </p:pic>
      <p:sp>
        <p:nvSpPr>
          <p:cNvPr id="7" name="椭圆形标注 12"/>
          <p:cNvSpPr/>
          <p:nvPr/>
        </p:nvSpPr>
        <p:spPr>
          <a:xfrm>
            <a:off x="2968625" y="1560195"/>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endParaRPr lang="en-US" altLang="zh-CN"/>
          </a:p>
        </p:txBody>
      </p:sp>
      <p:sp>
        <p:nvSpPr>
          <p:cNvPr id="9" name="TextBox 35"/>
          <p:cNvSpPr txBox="1">
            <a:spLocks noChangeArrowheads="1"/>
          </p:cNvSpPr>
          <p:nvPr/>
        </p:nvSpPr>
        <p:spPr bwMode="auto">
          <a:xfrm>
            <a:off x="3247390" y="1638300"/>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endParaRPr lang="zh-CN" altLang="en-US" dirty="0">
              <a:solidFill>
                <a:srgbClr val="595959"/>
              </a:solidFill>
              <a:latin typeface="微软雅黑" panose="020B0503020204020204" pitchFamily="34" charset="-122"/>
              <a:ea typeface="微软雅黑" panose="020B0503020204020204" pitchFamily="34" charset="-122"/>
            </a:endParaRPr>
          </a:p>
        </p:txBody>
      </p:sp>
      <p:sp>
        <p:nvSpPr>
          <p:cNvPr id="12" name="TextBox 35"/>
          <p:cNvSpPr txBox="1">
            <a:spLocks noChangeArrowheads="1"/>
          </p:cNvSpPr>
          <p:nvPr/>
        </p:nvSpPr>
        <p:spPr bwMode="auto">
          <a:xfrm>
            <a:off x="5815965" y="3576722"/>
            <a:ext cx="4983480" cy="1719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a:solidFill>
                  <a:srgbClr val="595959"/>
                </a:solidFill>
                <a:latin typeface="微软雅黑" panose="020B0503020204020204" pitchFamily="34" charset="-122"/>
                <a:ea typeface="微软雅黑" panose="020B0503020204020204" pitchFamily="34" charset="-122"/>
              </a:rPr>
              <a:t>熟悉</a:t>
            </a:r>
            <a:r>
              <a:rPr lang="en-US" altLang="zh-CN" dirty="0">
                <a:solidFill>
                  <a:srgbClr val="1369B2"/>
                </a:solidFill>
                <a:latin typeface="微软雅黑" panose="020B0503020204020204" pitchFamily="34" charset="-122"/>
                <a:ea typeface="微软雅黑" panose="020B0503020204020204" pitchFamily="34" charset="-122"/>
              </a:rPr>
              <a:t>HTML</a:t>
            </a:r>
            <a:r>
              <a:rPr lang="zh-CN" altLang="en-US" dirty="0">
                <a:solidFill>
                  <a:srgbClr val="1369B2"/>
                </a:solidFill>
                <a:latin typeface="微软雅黑" panose="020B0503020204020204" pitchFamily="34" charset="-122"/>
                <a:ea typeface="微软雅黑" panose="020B0503020204020204" pitchFamily="34" charset="-122"/>
              </a:rPr>
              <a:t>中音频文件格式处理方式</a:t>
            </a:r>
            <a:r>
              <a:rPr lang="zh-CN" altLang="en-US" dirty="0">
                <a:solidFill>
                  <a:srgbClr val="595959"/>
                </a:solidFill>
                <a:latin typeface="微软雅黑" panose="020B0503020204020204" pitchFamily="34" charset="-122"/>
                <a:ea typeface="微软雅黑" panose="020B0503020204020204" pitchFamily="34" charset="-122"/>
              </a:rPr>
              <a:t>，能够合理选择</a:t>
            </a:r>
            <a:r>
              <a:rPr lang="en-US" altLang="zh-CN" dirty="0" err="1">
                <a:solidFill>
                  <a:srgbClr val="595959"/>
                </a:solidFill>
                <a:latin typeface="微软雅黑" panose="020B0503020204020204" pitchFamily="34" charset="-122"/>
                <a:ea typeface="微软雅黑" panose="020B0503020204020204" pitchFamily="34" charset="-122"/>
              </a:rPr>
              <a:t>Ogg</a:t>
            </a:r>
            <a:r>
              <a:rPr lang="en-US" altLang="zh-CN" dirty="0">
                <a:solidFill>
                  <a:srgbClr val="595959"/>
                </a:solidFill>
                <a:latin typeface="微软雅黑" panose="020B0503020204020204" pitchFamily="34" charset="-122"/>
                <a:ea typeface="微软雅黑" panose="020B0503020204020204" pitchFamily="34" charset="-122"/>
              </a:rPr>
              <a:t> </a:t>
            </a:r>
            <a:r>
              <a:rPr lang="en-US" altLang="zh-CN" dirty="0" err="1">
                <a:solidFill>
                  <a:srgbClr val="595959"/>
                </a:solidFill>
                <a:latin typeface="微软雅黑" panose="020B0503020204020204" pitchFamily="34" charset="-122"/>
                <a:ea typeface="微软雅黑" panose="020B0503020204020204" pitchFamily="34" charset="-122"/>
              </a:rPr>
              <a:t>Vorbis</a:t>
            </a:r>
            <a:r>
              <a:rPr lang="zh-CN" altLang="en-US" dirty="0">
                <a:solidFill>
                  <a:srgbClr val="595959"/>
                </a:solidFill>
                <a:latin typeface="微软雅黑" panose="020B0503020204020204" pitchFamily="34" charset="-122"/>
                <a:ea typeface="微软雅黑" panose="020B0503020204020204" pitchFamily="34" charset="-122"/>
              </a:rPr>
              <a:t>、</a:t>
            </a:r>
            <a:r>
              <a:rPr lang="en-US" altLang="zh-CN" dirty="0">
                <a:solidFill>
                  <a:srgbClr val="595959"/>
                </a:solidFill>
                <a:latin typeface="微软雅黑" panose="020B0503020204020204" pitchFamily="34" charset="-122"/>
                <a:ea typeface="微软雅黑" panose="020B0503020204020204" pitchFamily="34" charset="-122"/>
              </a:rPr>
              <a:t>MP3</a:t>
            </a:r>
            <a:r>
              <a:rPr lang="zh-CN" altLang="en-US" dirty="0">
                <a:solidFill>
                  <a:srgbClr val="595959"/>
                </a:solidFill>
                <a:latin typeface="微软雅黑" panose="020B0503020204020204" pitchFamily="34" charset="-122"/>
                <a:ea typeface="微软雅黑" panose="020B0503020204020204" pitchFamily="34" charset="-122"/>
              </a:rPr>
              <a:t>、</a:t>
            </a:r>
            <a:r>
              <a:rPr lang="en-US" altLang="zh-CN" dirty="0">
                <a:solidFill>
                  <a:srgbClr val="595959"/>
                </a:solidFill>
                <a:latin typeface="微软雅黑" panose="020B0503020204020204" pitchFamily="34" charset="-122"/>
                <a:ea typeface="微软雅黑" panose="020B0503020204020204" pitchFamily="34" charset="-122"/>
              </a:rPr>
              <a:t>WAV</a:t>
            </a:r>
            <a:r>
              <a:rPr lang="zh-CN" altLang="en-US" dirty="0">
                <a:solidFill>
                  <a:srgbClr val="595959"/>
                </a:solidFill>
                <a:latin typeface="微软雅黑" panose="020B0503020204020204" pitchFamily="34" charset="-122"/>
                <a:ea typeface="微软雅黑" panose="020B0503020204020204" pitchFamily="34" charset="-122"/>
              </a:rPr>
              <a:t>三种文件格式</a:t>
            </a:r>
            <a:endParaRPr lang="zh-CN" altLang="en-US" dirty="0">
              <a:solidFill>
                <a:srgbClr val="1369B2"/>
              </a:solidFill>
              <a:latin typeface="微软雅黑" panose="020B0503020204020204" pitchFamily="34" charset="-122"/>
              <a:ea typeface="微软雅黑" panose="020B0503020204020204" pitchFamily="34" charset="-122"/>
            </a:endParaRPr>
          </a:p>
        </p:txBody>
      </p:sp>
      <p:grpSp>
        <p:nvGrpSpPr>
          <p:cNvPr id="14" name="组合 13"/>
          <p:cNvGrpSpPr/>
          <p:nvPr/>
        </p:nvGrpSpPr>
        <p:grpSpPr>
          <a:xfrm>
            <a:off x="5379720" y="3816752"/>
            <a:ext cx="405130" cy="405130"/>
            <a:chOff x="8881" y="4685"/>
            <a:chExt cx="638" cy="638"/>
          </a:xfrm>
        </p:grpSpPr>
        <p:sp>
          <p:nvSpPr>
            <p:cNvPr id="15" name="椭圆 14"/>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Title 1"/>
          <p:cNvSpPr txBox="1"/>
          <p:nvPr/>
        </p:nvSpPr>
        <p:spPr>
          <a:xfrm>
            <a:off x="1143691" y="98454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6.4.2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处理音频文件格式</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671292" y="1003288"/>
            <a:ext cx="3911746" cy="662532"/>
          </a:xfrm>
          <a:prstGeom prst="rect">
            <a:avLst/>
          </a:prstGeom>
        </p:spPr>
        <p:txBody>
          <a:bodyPr lIns="121917" tIns="60958" rIns="121917" bIns="60958"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b="1" dirty="0">
                <a:solidFill>
                  <a:srgbClr val="1369B2"/>
                </a:solidFill>
                <a:latin typeface="微软雅黑" panose="020B0503020204020204" pitchFamily="34" charset="-122"/>
                <a:ea typeface="微软雅黑" panose="020B0503020204020204" pitchFamily="34" charset="-122"/>
                <a:cs typeface="+mn-ea"/>
                <a:sym typeface="+mn-lt"/>
              </a:rPr>
              <a:t>章节概述</a:t>
            </a:r>
            <a:r>
              <a:rPr lang="en-US" altLang="zh-CN" b="1" dirty="0">
                <a:solidFill>
                  <a:srgbClr val="1369B2"/>
                </a:solidFill>
                <a:latin typeface="微软雅黑" panose="020B0503020204020204" pitchFamily="34" charset="-122"/>
                <a:ea typeface="微软雅黑" panose="020B0503020204020204" pitchFamily="34" charset="-122"/>
                <a:cs typeface="+mn-ea"/>
                <a:sym typeface="+mn-lt"/>
              </a:rPr>
              <a:t>/</a:t>
            </a:r>
            <a:r>
              <a:rPr lang="en-US" altLang="zh-CN" sz="2400" dirty="0">
                <a:solidFill>
                  <a:srgbClr val="1369B2"/>
                </a:solidFill>
                <a:latin typeface="微软雅黑" panose="020B0503020204020204" pitchFamily="34" charset="-122"/>
                <a:ea typeface="微软雅黑" panose="020B0503020204020204" pitchFamily="34" charset="-122"/>
                <a:cs typeface="+mn-ea"/>
                <a:sym typeface="+mn-lt"/>
              </a:rPr>
              <a:t> Summary</a:t>
            </a:r>
            <a:endParaRPr lang="en-GB" sz="2400" dirty="0">
              <a:solidFill>
                <a:srgbClr val="1369B2"/>
              </a:solidFill>
              <a:latin typeface="微软雅黑" panose="020B0503020204020204" pitchFamily="34" charset="-122"/>
              <a:ea typeface="微软雅黑" panose="020B0503020204020204" pitchFamily="34" charset="-122"/>
              <a:cs typeface="+mn-ea"/>
              <a:sym typeface="+mn-lt"/>
            </a:endParaRPr>
          </a:p>
        </p:txBody>
      </p:sp>
      <p:sp>
        <p:nvSpPr>
          <p:cNvPr id="80" name="TextBox 35"/>
          <p:cNvSpPr txBox="1">
            <a:spLocks noChangeArrowheads="1"/>
          </p:cNvSpPr>
          <p:nvPr/>
        </p:nvSpPr>
        <p:spPr bwMode="auto">
          <a:xfrm>
            <a:off x="1009935" y="2073449"/>
            <a:ext cx="10151132" cy="24314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nchor="t">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当前</a:t>
            </a:r>
            <a:r>
              <a:rPr lang="en-US" altLang="zh-CN" sz="2000" dirty="0">
                <a:solidFill>
                  <a:srgbClr val="595959"/>
                </a:solidFill>
                <a:latin typeface="微软雅黑" panose="020B0503020204020204" pitchFamily="34" charset="-122"/>
                <a:ea typeface="微软雅黑" panose="020B0503020204020204" pitchFamily="34" charset="-122"/>
              </a:rPr>
              <a:t>Web</a:t>
            </a:r>
            <a:r>
              <a:rPr lang="zh-CN" altLang="en-US" sz="2000" dirty="0">
                <a:solidFill>
                  <a:srgbClr val="595959"/>
                </a:solidFill>
                <a:latin typeface="微软雅黑" panose="020B0503020204020204" pitchFamily="34" charset="-122"/>
                <a:ea typeface="微软雅黑" panose="020B0503020204020204" pitchFamily="34" charset="-122"/>
              </a:rPr>
              <a:t>网站中，音频和视频早已成为了网站重要的组成部分。但长久以来，音频和视频一直依赖于</a:t>
            </a:r>
            <a:r>
              <a:rPr lang="zh-CN" altLang="en-US" sz="2000" dirty="0">
                <a:solidFill>
                  <a:srgbClr val="1369B2"/>
                </a:solidFill>
                <a:latin typeface="微软雅黑" panose="020B0503020204020204" pitchFamily="34" charset="-122"/>
                <a:ea typeface="微软雅黑" panose="020B0503020204020204" pitchFamily="34" charset="-122"/>
              </a:rPr>
              <a:t>第三方插件</a:t>
            </a:r>
            <a:r>
              <a:rPr lang="zh-CN" altLang="en-US" sz="2000" dirty="0">
                <a:solidFill>
                  <a:srgbClr val="595959"/>
                </a:solidFill>
                <a:latin typeface="微软雅黑" panose="020B0503020204020204" pitchFamily="34" charset="-122"/>
                <a:ea typeface="微软雅黑" panose="020B0503020204020204" pitchFamily="34" charset="-122"/>
              </a:rPr>
              <a:t>，插件会给网站带来一些性能和稳定性的问题。而</a:t>
            </a:r>
            <a:r>
              <a:rPr lang="en-US" altLang="zh-CN" sz="2000" dirty="0">
                <a:solidFill>
                  <a:srgbClr val="595959"/>
                </a:solidFill>
                <a:latin typeface="微软雅黑" panose="020B0503020204020204" pitchFamily="34" charset="-122"/>
                <a:ea typeface="微软雅黑" panose="020B0503020204020204" pitchFamily="34" charset="-122"/>
              </a:rPr>
              <a:t>HTML5</a:t>
            </a:r>
            <a:r>
              <a:rPr lang="zh-CN" altLang="en-US" sz="2000" dirty="0">
                <a:solidFill>
                  <a:srgbClr val="595959"/>
                </a:solidFill>
                <a:latin typeface="微软雅黑" panose="020B0503020204020204" pitchFamily="34" charset="-122"/>
                <a:ea typeface="微软雅黑" panose="020B0503020204020204" pitchFamily="34" charset="-122"/>
              </a:rPr>
              <a:t>中</a:t>
            </a:r>
            <a:r>
              <a:rPr lang="en-US" altLang="zh-CN" sz="2000" dirty="0">
                <a:solidFill>
                  <a:srgbClr val="1369B2"/>
                </a:solidFill>
                <a:latin typeface="微软雅黑" panose="020B0503020204020204" pitchFamily="34" charset="-122"/>
                <a:ea typeface="微软雅黑" panose="020B0503020204020204" pitchFamily="34" charset="-122"/>
              </a:rPr>
              <a:t>&lt;audio&gt;</a:t>
            </a:r>
            <a:r>
              <a:rPr lang="zh-CN" altLang="en-US" sz="2000" dirty="0">
                <a:solidFill>
                  <a:srgbClr val="595959"/>
                </a:solidFill>
                <a:latin typeface="微软雅黑" panose="020B0503020204020204" pitchFamily="34" charset="-122"/>
                <a:ea typeface="微软雅黑" panose="020B0503020204020204" pitchFamily="34" charset="-122"/>
              </a:rPr>
              <a:t>和</a:t>
            </a:r>
            <a:r>
              <a:rPr lang="en-US" altLang="zh-CN" sz="2000" dirty="0">
                <a:solidFill>
                  <a:srgbClr val="1369B2"/>
                </a:solidFill>
                <a:latin typeface="微软雅黑" panose="020B0503020204020204" pitchFamily="34" charset="-122"/>
                <a:ea typeface="微软雅黑" panose="020B0503020204020204" pitchFamily="34" charset="-122"/>
              </a:rPr>
              <a:t>&lt;video&gt;</a:t>
            </a:r>
            <a:r>
              <a:rPr lang="zh-CN" altLang="en-US" sz="2000" dirty="0">
                <a:solidFill>
                  <a:srgbClr val="595959"/>
                </a:solidFill>
                <a:latin typeface="微软雅黑" panose="020B0503020204020204" pitchFamily="34" charset="-122"/>
                <a:ea typeface="微软雅黑" panose="020B0503020204020204" pitchFamily="34" charset="-122"/>
              </a:rPr>
              <a:t>标签的出现让</a:t>
            </a:r>
            <a:r>
              <a:rPr lang="zh-CN" altLang="en-US" sz="2000" dirty="0">
                <a:solidFill>
                  <a:srgbClr val="1369B2"/>
                </a:solidFill>
                <a:latin typeface="微软雅黑" panose="020B0503020204020204" pitchFamily="34" charset="-122"/>
                <a:ea typeface="微软雅黑" panose="020B0503020204020204" pitchFamily="34" charset="-122"/>
              </a:rPr>
              <a:t>音频</a:t>
            </a:r>
            <a:r>
              <a:rPr lang="zh-CN" altLang="en-US" sz="2000" dirty="0">
                <a:solidFill>
                  <a:srgbClr val="595959"/>
                </a:solidFill>
                <a:latin typeface="微软雅黑" panose="020B0503020204020204" pitchFamily="34" charset="-122"/>
                <a:ea typeface="微软雅黑" panose="020B0503020204020204" pitchFamily="34" charset="-122"/>
              </a:rPr>
              <a:t>和</a:t>
            </a:r>
            <a:r>
              <a:rPr lang="zh-CN" altLang="en-US" sz="2000" dirty="0">
                <a:solidFill>
                  <a:srgbClr val="1369B2"/>
                </a:solidFill>
                <a:latin typeface="微软雅黑" panose="020B0503020204020204" pitchFamily="34" charset="-122"/>
                <a:ea typeface="微软雅黑" panose="020B0503020204020204" pitchFamily="34" charset="-122"/>
              </a:rPr>
              <a:t>视频</a:t>
            </a:r>
            <a:r>
              <a:rPr lang="zh-CN" altLang="en-US" sz="2000" dirty="0">
                <a:solidFill>
                  <a:srgbClr val="595959"/>
                </a:solidFill>
                <a:latin typeface="微软雅黑" panose="020B0503020204020204" pitchFamily="34" charset="-122"/>
                <a:ea typeface="微软雅黑" panose="020B0503020204020204" pitchFamily="34" charset="-122"/>
              </a:rPr>
              <a:t>网站开发有了新的选择。</a:t>
            </a:r>
            <a:r>
              <a:rPr lang="en-US" altLang="zh-CN" sz="2000" dirty="0">
                <a:solidFill>
                  <a:srgbClr val="595959"/>
                </a:solidFill>
                <a:latin typeface="微软雅黑" panose="020B0503020204020204" pitchFamily="34" charset="-122"/>
                <a:ea typeface="微软雅黑" panose="020B0503020204020204" pitchFamily="34" charset="-122"/>
              </a:rPr>
              <a:t>&lt;audio&gt;</a:t>
            </a:r>
            <a:r>
              <a:rPr lang="zh-CN" altLang="en-US" sz="2000" dirty="0">
                <a:solidFill>
                  <a:srgbClr val="595959"/>
                </a:solidFill>
                <a:latin typeface="微软雅黑" panose="020B0503020204020204" pitchFamily="34" charset="-122"/>
                <a:ea typeface="微软雅黑" panose="020B0503020204020204" pitchFamily="34" charset="-122"/>
              </a:rPr>
              <a:t>和</a:t>
            </a:r>
            <a:r>
              <a:rPr lang="en-US" altLang="zh-CN" sz="2000" dirty="0">
                <a:solidFill>
                  <a:srgbClr val="595959"/>
                </a:solidFill>
                <a:latin typeface="微软雅黑" panose="020B0503020204020204" pitchFamily="34" charset="-122"/>
                <a:ea typeface="微软雅黑" panose="020B0503020204020204" pitchFamily="34" charset="-122"/>
              </a:rPr>
              <a:t>&lt;video&gt;</a:t>
            </a:r>
            <a:r>
              <a:rPr lang="zh-CN" altLang="en-US" sz="2000" dirty="0">
                <a:solidFill>
                  <a:srgbClr val="595959"/>
                </a:solidFill>
                <a:latin typeface="微软雅黑" panose="020B0503020204020204" pitchFamily="34" charset="-122"/>
                <a:ea typeface="微软雅黑" panose="020B0503020204020204" pitchFamily="34" charset="-122"/>
              </a:rPr>
              <a:t>标签分别用于播放音频和视频，并且</a:t>
            </a:r>
            <a:r>
              <a:rPr lang="en-US" altLang="zh-CN" sz="2000" dirty="0">
                <a:solidFill>
                  <a:srgbClr val="1369B2"/>
                </a:solidFill>
                <a:latin typeface="微软雅黑" panose="020B0503020204020204" pitchFamily="34" charset="-122"/>
                <a:ea typeface="微软雅黑" panose="020B0503020204020204" pitchFamily="34" charset="-122"/>
              </a:rPr>
              <a:t>HTML5</a:t>
            </a:r>
            <a:r>
              <a:rPr lang="zh-CN" altLang="en-US" sz="2000" dirty="0">
                <a:solidFill>
                  <a:srgbClr val="1369B2"/>
                </a:solidFill>
                <a:latin typeface="微软雅黑" panose="020B0503020204020204" pitchFamily="34" charset="-122"/>
                <a:ea typeface="微软雅黑" panose="020B0503020204020204" pitchFamily="34" charset="-122"/>
              </a:rPr>
              <a:t>规范</a:t>
            </a:r>
            <a:r>
              <a:rPr lang="zh-CN" altLang="en-US" sz="2000" dirty="0">
                <a:solidFill>
                  <a:srgbClr val="595959"/>
                </a:solidFill>
                <a:latin typeface="微软雅黑" panose="020B0503020204020204" pitchFamily="34" charset="-122"/>
                <a:ea typeface="微软雅黑" panose="020B0503020204020204" pitchFamily="34" charset="-122"/>
              </a:rPr>
              <a:t>为其提供了可脚本化控制的</a:t>
            </a:r>
            <a:r>
              <a:rPr lang="en-US" altLang="zh-CN" sz="2000" dirty="0">
                <a:solidFill>
                  <a:srgbClr val="1369B2"/>
                </a:solidFill>
                <a:latin typeface="微软雅黑" panose="020B0503020204020204" pitchFamily="34" charset="-122"/>
                <a:ea typeface="微软雅黑" panose="020B0503020204020204" pitchFamily="34" charset="-122"/>
              </a:rPr>
              <a:t>API</a:t>
            </a:r>
            <a:r>
              <a:rPr lang="zh-CN" altLang="en-US" sz="2000" dirty="0">
                <a:solidFill>
                  <a:srgbClr val="595959"/>
                </a:solidFill>
                <a:latin typeface="微软雅黑" panose="020B0503020204020204" pitchFamily="34" charset="-122"/>
                <a:ea typeface="微软雅黑" panose="020B0503020204020204" pitchFamily="34" charset="-122"/>
              </a:rPr>
              <a:t>。本章将针对音频与视频标签的使用进行详细讲解。</a:t>
            </a:r>
            <a:endParaRPr lang="zh-CN" altLang="en-US" sz="2000" dirty="0">
              <a:solidFill>
                <a:srgbClr val="595959"/>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98454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6.4.2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处理音频文件格式</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3" name="TextBox 35"/>
          <p:cNvSpPr txBox="1">
            <a:spLocks noChangeArrowheads="1"/>
          </p:cNvSpPr>
          <p:nvPr/>
        </p:nvSpPr>
        <p:spPr bwMode="auto">
          <a:xfrm>
            <a:off x="867196" y="1471459"/>
            <a:ext cx="10772626" cy="584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在</a:t>
            </a:r>
            <a:r>
              <a:rPr lang="en-US" altLang="zh-CN" sz="2000" dirty="0">
                <a:solidFill>
                  <a:srgbClr val="595959"/>
                </a:solidFill>
                <a:latin typeface="微软雅黑" panose="020B0503020204020204" pitchFamily="34" charset="-122"/>
                <a:ea typeface="微软雅黑" panose="020B0503020204020204" pitchFamily="34" charset="-122"/>
              </a:rPr>
              <a:t>HTML5</a:t>
            </a:r>
            <a:r>
              <a:rPr lang="zh-CN" altLang="en-US" sz="2000" dirty="0">
                <a:solidFill>
                  <a:srgbClr val="595959"/>
                </a:solidFill>
                <a:latin typeface="微软雅黑" panose="020B0503020204020204" pitchFamily="34" charset="-122"/>
                <a:ea typeface="微软雅黑" panose="020B0503020204020204" pitchFamily="34" charset="-122"/>
              </a:rPr>
              <a:t>中嵌入的音频格式主要包括</a:t>
            </a:r>
            <a:r>
              <a:rPr lang="en-US" altLang="zh-CN" sz="2000" dirty="0" err="1">
                <a:solidFill>
                  <a:srgbClr val="1369B2"/>
                </a:solidFill>
                <a:latin typeface="微软雅黑" panose="020B0503020204020204" pitchFamily="34" charset="-122"/>
                <a:ea typeface="微软雅黑" panose="020B0503020204020204" pitchFamily="34" charset="-122"/>
              </a:rPr>
              <a:t>Ogg</a:t>
            </a:r>
            <a:r>
              <a:rPr lang="en-US" altLang="zh-CN" sz="2000" dirty="0">
                <a:solidFill>
                  <a:srgbClr val="1369B2"/>
                </a:solidFill>
                <a:latin typeface="微软雅黑" panose="020B0503020204020204" pitchFamily="34" charset="-122"/>
                <a:ea typeface="微软雅黑" panose="020B0503020204020204" pitchFamily="34" charset="-122"/>
              </a:rPr>
              <a:t> </a:t>
            </a:r>
            <a:r>
              <a:rPr lang="en-US" altLang="zh-CN" sz="2000" dirty="0" err="1">
                <a:solidFill>
                  <a:srgbClr val="1369B2"/>
                </a:solidFill>
                <a:latin typeface="微软雅黑" panose="020B0503020204020204" pitchFamily="34" charset="-122"/>
                <a:ea typeface="微软雅黑" panose="020B0503020204020204" pitchFamily="34" charset="-122"/>
              </a:rPr>
              <a:t>Vorbis</a:t>
            </a:r>
            <a:r>
              <a:rPr lang="zh-CN" altLang="en-US" sz="2000" dirty="0">
                <a:solidFill>
                  <a:srgbClr val="595959"/>
                </a:solidFill>
                <a:latin typeface="微软雅黑" panose="020B0503020204020204" pitchFamily="34" charset="-122"/>
                <a:ea typeface="微软雅黑" panose="020B0503020204020204" pitchFamily="34" charset="-122"/>
              </a:rPr>
              <a:t>、</a:t>
            </a:r>
            <a:r>
              <a:rPr lang="en-US" altLang="zh-CN" sz="2000" dirty="0">
                <a:solidFill>
                  <a:srgbClr val="1369B2"/>
                </a:solidFill>
                <a:latin typeface="微软雅黑" panose="020B0503020204020204" pitchFamily="34" charset="-122"/>
                <a:ea typeface="微软雅黑" panose="020B0503020204020204" pitchFamily="34" charset="-122"/>
              </a:rPr>
              <a:t>MP3</a:t>
            </a:r>
            <a:r>
              <a:rPr lang="zh-CN" altLang="en-US" sz="2000" dirty="0">
                <a:solidFill>
                  <a:srgbClr val="595959"/>
                </a:solidFill>
                <a:latin typeface="微软雅黑" panose="020B0503020204020204" pitchFamily="34" charset="-122"/>
                <a:ea typeface="微软雅黑" panose="020B0503020204020204" pitchFamily="34" charset="-122"/>
              </a:rPr>
              <a:t>、</a:t>
            </a:r>
            <a:r>
              <a:rPr lang="en-US" altLang="zh-CN" sz="2000" dirty="0">
                <a:solidFill>
                  <a:srgbClr val="1369B2"/>
                </a:solidFill>
                <a:latin typeface="微软雅黑" panose="020B0503020204020204" pitchFamily="34" charset="-122"/>
                <a:ea typeface="微软雅黑" panose="020B0503020204020204" pitchFamily="34" charset="-122"/>
              </a:rPr>
              <a:t>WAV</a:t>
            </a:r>
            <a:r>
              <a:rPr lang="zh-CN" altLang="en-US" sz="2000" dirty="0">
                <a:solidFill>
                  <a:srgbClr val="595959"/>
                </a:solidFill>
                <a:latin typeface="微软雅黑" panose="020B0503020204020204" pitchFamily="34" charset="-122"/>
                <a:ea typeface="微软雅黑" panose="020B0503020204020204" pitchFamily="34" charset="-122"/>
              </a:rPr>
              <a:t>三种格式。</a:t>
            </a:r>
            <a:endParaRPr lang="zh-CN" altLang="en-US" sz="2000" dirty="0">
              <a:solidFill>
                <a:srgbClr val="1369B2"/>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4" name="Freeform 5"/>
          <p:cNvSpPr/>
          <p:nvPr/>
        </p:nvSpPr>
        <p:spPr bwMode="auto">
          <a:xfrm>
            <a:off x="1342678" y="3587905"/>
            <a:ext cx="1463675" cy="1465262"/>
          </a:xfrm>
          <a:custGeom>
            <a:avLst/>
            <a:gdLst>
              <a:gd name="T0" fmla="*/ 1098181 w 861"/>
              <a:gd name="T1" fmla="*/ 731780 h 861"/>
              <a:gd name="T2" fmla="*/ 730988 w 861"/>
              <a:gd name="T3" fmla="*/ 1097670 h 861"/>
              <a:gd name="T4" fmla="*/ 365494 w 861"/>
              <a:gd name="T5" fmla="*/ 731780 h 861"/>
              <a:gd name="T6" fmla="*/ 730988 w 861"/>
              <a:gd name="T7" fmla="*/ 365890 h 861"/>
              <a:gd name="T8" fmla="*/ 829586 w 861"/>
              <a:gd name="T9" fmla="*/ 379505 h 861"/>
              <a:gd name="T10" fmla="*/ 710588 w 861"/>
              <a:gd name="T11" fmla="*/ 0 h 861"/>
              <a:gd name="T12" fmla="*/ 0 w 861"/>
              <a:gd name="T13" fmla="*/ 731780 h 861"/>
              <a:gd name="T14" fmla="*/ 730988 w 861"/>
              <a:gd name="T15" fmla="*/ 1465262 h 861"/>
              <a:gd name="T16" fmla="*/ 1463675 w 861"/>
              <a:gd name="T17" fmla="*/ 731780 h 861"/>
              <a:gd name="T18" fmla="*/ 1261378 w 861"/>
              <a:gd name="T19" fmla="*/ 226341 h 861"/>
              <a:gd name="T20" fmla="*/ 1002983 w 861"/>
              <a:gd name="T21" fmla="*/ 486719 h 861"/>
              <a:gd name="T22" fmla="*/ 1098181 w 861"/>
              <a:gd name="T23" fmla="*/ 731780 h 86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861" h="861">
                <a:moveTo>
                  <a:pt x="646" y="430"/>
                </a:moveTo>
                <a:cubicBezTo>
                  <a:pt x="646" y="549"/>
                  <a:pt x="549" y="645"/>
                  <a:pt x="430" y="645"/>
                </a:cubicBezTo>
                <a:cubicBezTo>
                  <a:pt x="311" y="645"/>
                  <a:pt x="215" y="549"/>
                  <a:pt x="215" y="430"/>
                </a:cubicBezTo>
                <a:cubicBezTo>
                  <a:pt x="215" y="311"/>
                  <a:pt x="311" y="215"/>
                  <a:pt x="430" y="215"/>
                </a:cubicBezTo>
                <a:cubicBezTo>
                  <a:pt x="450" y="215"/>
                  <a:pt x="470" y="218"/>
                  <a:pt x="488" y="223"/>
                </a:cubicBezTo>
                <a:cubicBezTo>
                  <a:pt x="447" y="156"/>
                  <a:pt x="422" y="80"/>
                  <a:pt x="418" y="0"/>
                </a:cubicBezTo>
                <a:cubicBezTo>
                  <a:pt x="186" y="6"/>
                  <a:pt x="0" y="196"/>
                  <a:pt x="0" y="430"/>
                </a:cubicBezTo>
                <a:cubicBezTo>
                  <a:pt x="0" y="668"/>
                  <a:pt x="192" y="861"/>
                  <a:pt x="430" y="861"/>
                </a:cubicBezTo>
                <a:cubicBezTo>
                  <a:pt x="668" y="861"/>
                  <a:pt x="861" y="668"/>
                  <a:pt x="861" y="430"/>
                </a:cubicBezTo>
                <a:cubicBezTo>
                  <a:pt x="861" y="315"/>
                  <a:pt x="816" y="211"/>
                  <a:pt x="742" y="133"/>
                </a:cubicBezTo>
                <a:cubicBezTo>
                  <a:pt x="590" y="286"/>
                  <a:pt x="590" y="286"/>
                  <a:pt x="590" y="286"/>
                </a:cubicBezTo>
                <a:cubicBezTo>
                  <a:pt x="625" y="325"/>
                  <a:pt x="646" y="375"/>
                  <a:pt x="646" y="430"/>
                </a:cubicBezTo>
                <a:close/>
              </a:path>
            </a:pathLst>
          </a:custGeom>
          <a:solidFill>
            <a:srgbClr val="0070C0"/>
          </a:solidFill>
          <a:ln>
            <a:noFill/>
          </a:ln>
        </p:spPr>
        <p:txBody>
          <a:bodyPr lIns="68575" tIns="34288" rIns="68575" bIns="34288"/>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000000"/>
              </a:solidFill>
              <a:effectLst/>
              <a:uLnTx/>
              <a:uFillTx/>
              <a:ea typeface="宋体" panose="02010600030101010101" pitchFamily="2" charset="-122"/>
              <a:cs typeface="+mn-lt"/>
            </a:endParaRPr>
          </a:p>
        </p:txBody>
      </p:sp>
      <p:sp>
        <p:nvSpPr>
          <p:cNvPr id="5" name="Freeform 6"/>
          <p:cNvSpPr/>
          <p:nvPr/>
        </p:nvSpPr>
        <p:spPr bwMode="auto">
          <a:xfrm>
            <a:off x="2122141" y="2811617"/>
            <a:ext cx="1463675" cy="1276350"/>
          </a:xfrm>
          <a:custGeom>
            <a:avLst/>
            <a:gdLst>
              <a:gd name="T0" fmla="*/ 1256279 w 861"/>
              <a:gd name="T1" fmla="*/ 1244016 h 750"/>
              <a:gd name="T2" fmla="*/ 1256279 w 861"/>
              <a:gd name="T3" fmla="*/ 1242314 h 750"/>
              <a:gd name="T4" fmla="*/ 1463675 w 861"/>
              <a:gd name="T5" fmla="*/ 733476 h 750"/>
              <a:gd name="T6" fmla="*/ 730988 w 861"/>
              <a:gd name="T7" fmla="*/ 0 h 750"/>
              <a:gd name="T8" fmla="*/ 0 w 861"/>
              <a:gd name="T9" fmla="*/ 733476 h 750"/>
              <a:gd name="T10" fmla="*/ 203997 w 861"/>
              <a:gd name="T11" fmla="*/ 1240612 h 750"/>
              <a:gd name="T12" fmla="*/ 203997 w 861"/>
              <a:gd name="T13" fmla="*/ 1242314 h 750"/>
              <a:gd name="T14" fmla="*/ 224396 w 861"/>
              <a:gd name="T15" fmla="*/ 1262736 h 750"/>
              <a:gd name="T16" fmla="*/ 482792 w 861"/>
              <a:gd name="T17" fmla="*/ 1002360 h 750"/>
              <a:gd name="T18" fmla="*/ 472592 w 861"/>
              <a:gd name="T19" fmla="*/ 992149 h 750"/>
              <a:gd name="T20" fmla="*/ 470892 w 861"/>
              <a:gd name="T21" fmla="*/ 990448 h 750"/>
              <a:gd name="T22" fmla="*/ 365494 w 861"/>
              <a:gd name="T23" fmla="*/ 733476 h 750"/>
              <a:gd name="T24" fmla="*/ 730988 w 861"/>
              <a:gd name="T25" fmla="*/ 365887 h 750"/>
              <a:gd name="T26" fmla="*/ 1096481 w 861"/>
              <a:gd name="T27" fmla="*/ 733476 h 750"/>
              <a:gd name="T28" fmla="*/ 992783 w 861"/>
              <a:gd name="T29" fmla="*/ 988746 h 750"/>
              <a:gd name="T30" fmla="*/ 992783 w 861"/>
              <a:gd name="T31" fmla="*/ 988746 h 750"/>
              <a:gd name="T32" fmla="*/ 992783 w 861"/>
              <a:gd name="T33" fmla="*/ 988746 h 750"/>
              <a:gd name="T34" fmla="*/ 957084 w 861"/>
              <a:gd name="T35" fmla="*/ 1026185 h 750"/>
              <a:gd name="T36" fmla="*/ 1225679 w 861"/>
              <a:gd name="T37" fmla="*/ 1276350 h 750"/>
              <a:gd name="T38" fmla="*/ 1256279 w 861"/>
              <a:gd name="T39" fmla="*/ 1244016 h 75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861" h="750">
                <a:moveTo>
                  <a:pt x="739" y="731"/>
                </a:moveTo>
                <a:cubicBezTo>
                  <a:pt x="739" y="730"/>
                  <a:pt x="739" y="730"/>
                  <a:pt x="739" y="730"/>
                </a:cubicBezTo>
                <a:cubicBezTo>
                  <a:pt x="814" y="653"/>
                  <a:pt x="861" y="547"/>
                  <a:pt x="861" y="431"/>
                </a:cubicBezTo>
                <a:cubicBezTo>
                  <a:pt x="861" y="193"/>
                  <a:pt x="668" y="0"/>
                  <a:pt x="430" y="0"/>
                </a:cubicBezTo>
                <a:cubicBezTo>
                  <a:pt x="192" y="0"/>
                  <a:pt x="0" y="193"/>
                  <a:pt x="0" y="431"/>
                </a:cubicBezTo>
                <a:cubicBezTo>
                  <a:pt x="0" y="547"/>
                  <a:pt x="45" y="652"/>
                  <a:pt x="120" y="729"/>
                </a:cubicBezTo>
                <a:cubicBezTo>
                  <a:pt x="120" y="730"/>
                  <a:pt x="120" y="730"/>
                  <a:pt x="120" y="730"/>
                </a:cubicBezTo>
                <a:cubicBezTo>
                  <a:pt x="124" y="734"/>
                  <a:pt x="128" y="738"/>
                  <a:pt x="132" y="742"/>
                </a:cubicBezTo>
                <a:cubicBezTo>
                  <a:pt x="284" y="589"/>
                  <a:pt x="284" y="589"/>
                  <a:pt x="284" y="589"/>
                </a:cubicBezTo>
                <a:cubicBezTo>
                  <a:pt x="282" y="587"/>
                  <a:pt x="280" y="585"/>
                  <a:pt x="278" y="583"/>
                </a:cubicBezTo>
                <a:cubicBezTo>
                  <a:pt x="277" y="582"/>
                  <a:pt x="277" y="582"/>
                  <a:pt x="277" y="582"/>
                </a:cubicBezTo>
                <a:cubicBezTo>
                  <a:pt x="239" y="543"/>
                  <a:pt x="215" y="490"/>
                  <a:pt x="215" y="431"/>
                </a:cubicBezTo>
                <a:cubicBezTo>
                  <a:pt x="215" y="312"/>
                  <a:pt x="311" y="215"/>
                  <a:pt x="430" y="215"/>
                </a:cubicBezTo>
                <a:cubicBezTo>
                  <a:pt x="549" y="215"/>
                  <a:pt x="645" y="312"/>
                  <a:pt x="645" y="431"/>
                </a:cubicBezTo>
                <a:cubicBezTo>
                  <a:pt x="645" y="489"/>
                  <a:pt x="622" y="542"/>
                  <a:pt x="584" y="581"/>
                </a:cubicBezTo>
                <a:cubicBezTo>
                  <a:pt x="584" y="581"/>
                  <a:pt x="584" y="581"/>
                  <a:pt x="584" y="581"/>
                </a:cubicBezTo>
                <a:cubicBezTo>
                  <a:pt x="584" y="581"/>
                  <a:pt x="584" y="581"/>
                  <a:pt x="584" y="581"/>
                </a:cubicBezTo>
                <a:cubicBezTo>
                  <a:pt x="577" y="588"/>
                  <a:pt x="570" y="596"/>
                  <a:pt x="563" y="603"/>
                </a:cubicBezTo>
                <a:cubicBezTo>
                  <a:pt x="721" y="750"/>
                  <a:pt x="721" y="750"/>
                  <a:pt x="721" y="750"/>
                </a:cubicBezTo>
                <a:cubicBezTo>
                  <a:pt x="727" y="743"/>
                  <a:pt x="733" y="737"/>
                  <a:pt x="739" y="731"/>
                </a:cubicBezTo>
                <a:close/>
              </a:path>
            </a:pathLst>
          </a:custGeom>
          <a:solidFill>
            <a:srgbClr val="0070C0"/>
          </a:solidFill>
          <a:ln>
            <a:noFill/>
          </a:ln>
        </p:spPr>
        <p:txBody>
          <a:bodyPr lIns="68575" tIns="34288" rIns="68575" bIns="34288"/>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000000"/>
              </a:solidFill>
              <a:effectLst/>
              <a:uLnTx/>
              <a:uFillTx/>
              <a:ea typeface="宋体" panose="02010600030101010101" pitchFamily="2" charset="-122"/>
              <a:cs typeface="+mn-lt"/>
            </a:endParaRPr>
          </a:p>
        </p:txBody>
      </p:sp>
      <p:sp>
        <p:nvSpPr>
          <p:cNvPr id="6" name="Freeform 7"/>
          <p:cNvSpPr/>
          <p:nvPr/>
        </p:nvSpPr>
        <p:spPr bwMode="auto">
          <a:xfrm>
            <a:off x="2898428" y="3587905"/>
            <a:ext cx="1465263" cy="1465262"/>
          </a:xfrm>
          <a:custGeom>
            <a:avLst/>
            <a:gdLst>
              <a:gd name="T0" fmla="*/ 753030 w 862"/>
              <a:gd name="T1" fmla="*/ 0 h 861"/>
              <a:gd name="T2" fmla="*/ 634041 w 862"/>
              <a:gd name="T3" fmla="*/ 379505 h 861"/>
              <a:gd name="T4" fmla="*/ 732632 w 862"/>
              <a:gd name="T5" fmla="*/ 365890 h 861"/>
              <a:gd name="T6" fmla="*/ 1098097 w 862"/>
              <a:gd name="T7" fmla="*/ 731780 h 861"/>
              <a:gd name="T8" fmla="*/ 732632 w 862"/>
              <a:gd name="T9" fmla="*/ 1097670 h 861"/>
              <a:gd name="T10" fmla="*/ 367166 w 862"/>
              <a:gd name="T11" fmla="*/ 731780 h 861"/>
              <a:gd name="T12" fmla="*/ 448758 w 862"/>
              <a:gd name="T13" fmla="*/ 500333 h 861"/>
              <a:gd name="T14" fmla="*/ 180183 w 862"/>
              <a:gd name="T15" fmla="*/ 250167 h 861"/>
              <a:gd name="T16" fmla="*/ 0 w 862"/>
              <a:gd name="T17" fmla="*/ 731780 h 861"/>
              <a:gd name="T18" fmla="*/ 732632 w 862"/>
              <a:gd name="T19" fmla="*/ 1465262 h 861"/>
              <a:gd name="T20" fmla="*/ 1465263 w 862"/>
              <a:gd name="T21" fmla="*/ 731780 h 861"/>
              <a:gd name="T22" fmla="*/ 753030 w 862"/>
              <a:gd name="T23" fmla="*/ 0 h 86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862" h="861">
                <a:moveTo>
                  <a:pt x="443" y="0"/>
                </a:moveTo>
                <a:cubicBezTo>
                  <a:pt x="439" y="80"/>
                  <a:pt x="415" y="156"/>
                  <a:pt x="373" y="223"/>
                </a:cubicBezTo>
                <a:cubicBezTo>
                  <a:pt x="391" y="218"/>
                  <a:pt x="411" y="215"/>
                  <a:pt x="431" y="215"/>
                </a:cubicBezTo>
                <a:cubicBezTo>
                  <a:pt x="550" y="215"/>
                  <a:pt x="646" y="311"/>
                  <a:pt x="646" y="430"/>
                </a:cubicBezTo>
                <a:cubicBezTo>
                  <a:pt x="646" y="549"/>
                  <a:pt x="550" y="645"/>
                  <a:pt x="431" y="645"/>
                </a:cubicBezTo>
                <a:cubicBezTo>
                  <a:pt x="312" y="645"/>
                  <a:pt x="216" y="549"/>
                  <a:pt x="216" y="430"/>
                </a:cubicBezTo>
                <a:cubicBezTo>
                  <a:pt x="216" y="378"/>
                  <a:pt x="234" y="331"/>
                  <a:pt x="264" y="294"/>
                </a:cubicBezTo>
                <a:cubicBezTo>
                  <a:pt x="106" y="147"/>
                  <a:pt x="106" y="147"/>
                  <a:pt x="106" y="147"/>
                </a:cubicBezTo>
                <a:cubicBezTo>
                  <a:pt x="40" y="223"/>
                  <a:pt x="0" y="322"/>
                  <a:pt x="0" y="430"/>
                </a:cubicBezTo>
                <a:cubicBezTo>
                  <a:pt x="0" y="668"/>
                  <a:pt x="193" y="861"/>
                  <a:pt x="431" y="861"/>
                </a:cubicBezTo>
                <a:cubicBezTo>
                  <a:pt x="669" y="861"/>
                  <a:pt x="862" y="668"/>
                  <a:pt x="862" y="430"/>
                </a:cubicBezTo>
                <a:cubicBezTo>
                  <a:pt x="862" y="196"/>
                  <a:pt x="675" y="6"/>
                  <a:pt x="443" y="0"/>
                </a:cubicBezTo>
                <a:close/>
              </a:path>
            </a:pathLst>
          </a:custGeom>
          <a:solidFill>
            <a:srgbClr val="0070C0"/>
          </a:solidFill>
          <a:ln>
            <a:noFill/>
          </a:ln>
        </p:spPr>
        <p:txBody>
          <a:bodyPr lIns="68575" tIns="34288" rIns="68575" bIns="34288"/>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000000"/>
              </a:solidFill>
              <a:effectLst/>
              <a:uLnTx/>
              <a:uFillTx/>
              <a:ea typeface="宋体" panose="02010600030101010101" pitchFamily="2" charset="-122"/>
              <a:cs typeface="+mn-lt"/>
            </a:endParaRPr>
          </a:p>
        </p:txBody>
      </p:sp>
      <p:sp>
        <p:nvSpPr>
          <p:cNvPr id="7" name="TextBox 175"/>
          <p:cNvSpPr txBox="1">
            <a:spLocks noChangeArrowheads="1"/>
          </p:cNvSpPr>
          <p:nvPr/>
        </p:nvSpPr>
        <p:spPr bwMode="auto">
          <a:xfrm>
            <a:off x="2604740" y="3295805"/>
            <a:ext cx="481012"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75" tIns="34288" rIns="68575" bIns="34288">
            <a:spAutoFit/>
          </a:bodyPr>
          <a:lstStyle>
            <a:lvl1pPr defTabSz="455295">
              <a:defRPr>
                <a:solidFill>
                  <a:schemeClr val="tx1"/>
                </a:solidFill>
                <a:latin typeface="Calibri" panose="020F0502020204030204" pitchFamily="34" charset="0"/>
                <a:ea typeface="宋体" panose="02010600030101010101" pitchFamily="2" charset="-122"/>
              </a:defRPr>
            </a:lvl1pPr>
            <a:lvl2pPr marL="742950" indent="-285750" defTabSz="455295">
              <a:defRPr>
                <a:solidFill>
                  <a:schemeClr val="tx1"/>
                </a:solidFill>
                <a:latin typeface="Calibri" panose="020F0502020204030204" pitchFamily="34" charset="0"/>
                <a:ea typeface="宋体" panose="02010600030101010101" pitchFamily="2" charset="-122"/>
              </a:defRPr>
            </a:lvl2pPr>
            <a:lvl3pPr marL="1143000" indent="-228600" defTabSz="455295">
              <a:defRPr>
                <a:solidFill>
                  <a:schemeClr val="tx1"/>
                </a:solidFill>
                <a:latin typeface="Calibri" panose="020F0502020204030204" pitchFamily="34" charset="0"/>
                <a:ea typeface="宋体" panose="02010600030101010101" pitchFamily="2" charset="-122"/>
              </a:defRPr>
            </a:lvl3pPr>
            <a:lvl4pPr marL="1600200" indent="-228600" defTabSz="455295">
              <a:defRPr>
                <a:solidFill>
                  <a:schemeClr val="tx1"/>
                </a:solidFill>
                <a:latin typeface="Calibri" panose="020F0502020204030204" pitchFamily="34" charset="0"/>
                <a:ea typeface="宋体" panose="02010600030101010101" pitchFamily="2" charset="-122"/>
              </a:defRPr>
            </a:lvl4pPr>
            <a:lvl5pPr marL="2057400" indent="-228600" defTabSz="455295">
              <a:defRPr>
                <a:solidFill>
                  <a:schemeClr val="tx1"/>
                </a:solidFill>
                <a:latin typeface="Calibri" panose="020F0502020204030204" pitchFamily="34" charset="0"/>
                <a:ea typeface="宋体" panose="02010600030101010101" pitchFamily="2" charset="-122"/>
              </a:defRPr>
            </a:lvl5pPr>
            <a:lvl6pPr marL="2514600" indent="-228600" defTabSz="4552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4552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4552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4552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455295" rtl="0" eaLnBrk="1" fontAlgn="base" latinLnBrk="0" hangingPunct="1">
              <a:lnSpc>
                <a:spcPct val="100000"/>
              </a:lnSpc>
              <a:spcBef>
                <a:spcPct val="0"/>
              </a:spcBef>
              <a:spcAft>
                <a:spcPct val="0"/>
              </a:spcAft>
              <a:buClrTx/>
              <a:buSzTx/>
              <a:buFont typeface="Arial" panose="020B0604020202020204" pitchFamily="34" charset="0"/>
              <a:buNone/>
              <a:defRPr/>
            </a:pPr>
            <a:r>
              <a:rPr kumimoji="0" lang="id-ID" altLang="en-US" sz="2400" b="1" i="0" u="none" strike="noStrike" kern="1200" cap="none" spc="0" normalizeH="0" baseline="0" noProof="0" dirty="0">
                <a:ln>
                  <a:noFill/>
                </a:ln>
                <a:solidFill>
                  <a:srgbClr val="014076"/>
                </a:solidFill>
                <a:effectLst/>
                <a:uLnTx/>
                <a:uFillTx/>
                <a:latin typeface="+mn-lt"/>
                <a:ea typeface="微软雅黑" panose="020B0503020204020204" pitchFamily="34" charset="-122"/>
                <a:cs typeface="+mn-lt"/>
                <a:sym typeface="Arial" panose="020B0604020202020204" pitchFamily="34" charset="0"/>
              </a:rPr>
              <a:t>01</a:t>
            </a:r>
            <a:endParaRPr kumimoji="0" lang="id-ID" altLang="en-US" sz="2400" b="1" i="0" u="none" strike="noStrike" kern="1200" cap="none" spc="0" normalizeH="0" baseline="0" noProof="0" dirty="0">
              <a:ln>
                <a:noFill/>
              </a:ln>
              <a:solidFill>
                <a:srgbClr val="014076"/>
              </a:solidFill>
              <a:effectLst/>
              <a:uLnTx/>
              <a:uFillTx/>
              <a:latin typeface="+mn-lt"/>
              <a:ea typeface="微软雅黑" panose="020B0503020204020204" pitchFamily="34" charset="-122"/>
              <a:cs typeface="+mn-lt"/>
              <a:sym typeface="Arial" panose="020B0604020202020204" pitchFamily="34" charset="0"/>
            </a:endParaRPr>
          </a:p>
        </p:txBody>
      </p:sp>
      <p:sp>
        <p:nvSpPr>
          <p:cNvPr id="8" name="TextBox 176"/>
          <p:cNvSpPr txBox="1">
            <a:spLocks noChangeArrowheads="1"/>
          </p:cNvSpPr>
          <p:nvPr/>
        </p:nvSpPr>
        <p:spPr bwMode="auto">
          <a:xfrm>
            <a:off x="1806228" y="4087967"/>
            <a:ext cx="523875" cy="48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75" tIns="34288" rIns="68575" bIns="34288">
            <a:spAutoFit/>
          </a:bodyPr>
          <a:lstStyle>
            <a:lvl1pPr defTabSz="455295">
              <a:defRPr>
                <a:solidFill>
                  <a:schemeClr val="tx1"/>
                </a:solidFill>
                <a:latin typeface="Calibri" panose="020F0502020204030204" pitchFamily="34" charset="0"/>
                <a:ea typeface="宋体" panose="02010600030101010101" pitchFamily="2" charset="-122"/>
              </a:defRPr>
            </a:lvl1pPr>
            <a:lvl2pPr marL="742950" indent="-285750" defTabSz="455295">
              <a:defRPr>
                <a:solidFill>
                  <a:schemeClr val="tx1"/>
                </a:solidFill>
                <a:latin typeface="Calibri" panose="020F0502020204030204" pitchFamily="34" charset="0"/>
                <a:ea typeface="宋体" panose="02010600030101010101" pitchFamily="2" charset="-122"/>
              </a:defRPr>
            </a:lvl2pPr>
            <a:lvl3pPr marL="1143000" indent="-228600" defTabSz="455295">
              <a:defRPr>
                <a:solidFill>
                  <a:schemeClr val="tx1"/>
                </a:solidFill>
                <a:latin typeface="Calibri" panose="020F0502020204030204" pitchFamily="34" charset="0"/>
                <a:ea typeface="宋体" panose="02010600030101010101" pitchFamily="2" charset="-122"/>
              </a:defRPr>
            </a:lvl3pPr>
            <a:lvl4pPr marL="1600200" indent="-228600" defTabSz="455295">
              <a:defRPr>
                <a:solidFill>
                  <a:schemeClr val="tx1"/>
                </a:solidFill>
                <a:latin typeface="Calibri" panose="020F0502020204030204" pitchFamily="34" charset="0"/>
                <a:ea typeface="宋体" panose="02010600030101010101" pitchFamily="2" charset="-122"/>
              </a:defRPr>
            </a:lvl4pPr>
            <a:lvl5pPr marL="2057400" indent="-228600" defTabSz="455295">
              <a:defRPr>
                <a:solidFill>
                  <a:schemeClr val="tx1"/>
                </a:solidFill>
                <a:latin typeface="Calibri" panose="020F0502020204030204" pitchFamily="34" charset="0"/>
                <a:ea typeface="宋体" panose="02010600030101010101" pitchFamily="2" charset="-122"/>
              </a:defRPr>
            </a:lvl5pPr>
            <a:lvl6pPr marL="2514600" indent="-228600" defTabSz="4552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4552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4552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4552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455295" rtl="0" eaLnBrk="1" fontAlgn="base" latinLnBrk="0" hangingPunct="1">
              <a:lnSpc>
                <a:spcPct val="100000"/>
              </a:lnSpc>
              <a:spcBef>
                <a:spcPct val="0"/>
              </a:spcBef>
              <a:spcAft>
                <a:spcPct val="0"/>
              </a:spcAft>
              <a:buClrTx/>
              <a:buSzTx/>
              <a:buFont typeface="Arial" panose="020B0604020202020204" pitchFamily="34" charset="0"/>
              <a:buNone/>
              <a:defRPr/>
            </a:pPr>
            <a:r>
              <a:rPr kumimoji="0" lang="id-ID" altLang="en-US" sz="2700" b="1" i="0" u="none" strike="noStrike" kern="1200" cap="none" spc="0" normalizeH="0" baseline="0" noProof="0">
                <a:ln>
                  <a:noFill/>
                </a:ln>
                <a:solidFill>
                  <a:srgbClr val="014076"/>
                </a:solidFill>
                <a:effectLst/>
                <a:uLnTx/>
                <a:uFillTx/>
                <a:latin typeface="+mn-lt"/>
                <a:ea typeface="微软雅黑" panose="020B0503020204020204" pitchFamily="34" charset="-122"/>
                <a:cs typeface="+mn-lt"/>
                <a:sym typeface="Arial" panose="020B0604020202020204" pitchFamily="34" charset="0"/>
              </a:rPr>
              <a:t>02</a:t>
            </a:r>
            <a:endParaRPr kumimoji="0" lang="id-ID" altLang="en-US" sz="2700" b="1" i="0" u="none" strike="noStrike" kern="1200" cap="none" spc="0" normalizeH="0" baseline="0" noProof="0">
              <a:ln>
                <a:noFill/>
              </a:ln>
              <a:solidFill>
                <a:srgbClr val="014076"/>
              </a:solidFill>
              <a:effectLst/>
              <a:uLnTx/>
              <a:uFillTx/>
              <a:latin typeface="+mn-lt"/>
              <a:ea typeface="微软雅黑" panose="020B0503020204020204" pitchFamily="34" charset="-122"/>
              <a:cs typeface="+mn-lt"/>
              <a:sym typeface="Arial" panose="020B0604020202020204" pitchFamily="34" charset="0"/>
            </a:endParaRPr>
          </a:p>
        </p:txBody>
      </p:sp>
      <p:sp>
        <p:nvSpPr>
          <p:cNvPr id="9" name="TextBox 177"/>
          <p:cNvSpPr txBox="1">
            <a:spLocks noChangeArrowheads="1"/>
          </p:cNvSpPr>
          <p:nvPr/>
        </p:nvSpPr>
        <p:spPr bwMode="auto">
          <a:xfrm>
            <a:off x="3352453" y="4087967"/>
            <a:ext cx="481013"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75" tIns="34288" rIns="68575" bIns="34288">
            <a:spAutoFit/>
          </a:bodyPr>
          <a:lstStyle>
            <a:lvl1pPr defTabSz="455295">
              <a:defRPr>
                <a:solidFill>
                  <a:schemeClr val="tx1"/>
                </a:solidFill>
                <a:latin typeface="Calibri" panose="020F0502020204030204" pitchFamily="34" charset="0"/>
                <a:ea typeface="宋体" panose="02010600030101010101" pitchFamily="2" charset="-122"/>
              </a:defRPr>
            </a:lvl1pPr>
            <a:lvl2pPr marL="742950" indent="-285750" defTabSz="455295">
              <a:defRPr>
                <a:solidFill>
                  <a:schemeClr val="tx1"/>
                </a:solidFill>
                <a:latin typeface="Calibri" panose="020F0502020204030204" pitchFamily="34" charset="0"/>
                <a:ea typeface="宋体" panose="02010600030101010101" pitchFamily="2" charset="-122"/>
              </a:defRPr>
            </a:lvl2pPr>
            <a:lvl3pPr marL="1143000" indent="-228600" defTabSz="455295">
              <a:defRPr>
                <a:solidFill>
                  <a:schemeClr val="tx1"/>
                </a:solidFill>
                <a:latin typeface="Calibri" panose="020F0502020204030204" pitchFamily="34" charset="0"/>
                <a:ea typeface="宋体" panose="02010600030101010101" pitchFamily="2" charset="-122"/>
              </a:defRPr>
            </a:lvl3pPr>
            <a:lvl4pPr marL="1600200" indent="-228600" defTabSz="455295">
              <a:defRPr>
                <a:solidFill>
                  <a:schemeClr val="tx1"/>
                </a:solidFill>
                <a:latin typeface="Calibri" panose="020F0502020204030204" pitchFamily="34" charset="0"/>
                <a:ea typeface="宋体" panose="02010600030101010101" pitchFamily="2" charset="-122"/>
              </a:defRPr>
            </a:lvl4pPr>
            <a:lvl5pPr marL="2057400" indent="-228600" defTabSz="455295">
              <a:defRPr>
                <a:solidFill>
                  <a:schemeClr val="tx1"/>
                </a:solidFill>
                <a:latin typeface="Calibri" panose="020F0502020204030204" pitchFamily="34" charset="0"/>
                <a:ea typeface="宋体" panose="02010600030101010101" pitchFamily="2" charset="-122"/>
              </a:defRPr>
            </a:lvl5pPr>
            <a:lvl6pPr marL="2514600" indent="-228600" defTabSz="4552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4552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4552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4552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455295" rtl="0" eaLnBrk="1" fontAlgn="base" latinLnBrk="0" hangingPunct="1">
              <a:lnSpc>
                <a:spcPct val="100000"/>
              </a:lnSpc>
              <a:spcBef>
                <a:spcPct val="0"/>
              </a:spcBef>
              <a:spcAft>
                <a:spcPct val="0"/>
              </a:spcAft>
              <a:buClrTx/>
              <a:buSzTx/>
              <a:buFont typeface="Arial" panose="020B0604020202020204" pitchFamily="34" charset="0"/>
              <a:buNone/>
              <a:defRPr/>
            </a:pPr>
            <a:r>
              <a:rPr kumimoji="0" lang="id-ID" altLang="en-US" sz="2400" b="1" i="0" u="none" strike="noStrike" kern="1200" cap="none" spc="0" normalizeH="0" baseline="0" noProof="0">
                <a:ln>
                  <a:noFill/>
                </a:ln>
                <a:solidFill>
                  <a:srgbClr val="014076"/>
                </a:solidFill>
                <a:effectLst/>
                <a:uLnTx/>
                <a:uFillTx/>
                <a:latin typeface="+mn-lt"/>
                <a:ea typeface="微软雅黑" panose="020B0503020204020204" pitchFamily="34" charset="-122"/>
                <a:cs typeface="+mn-lt"/>
                <a:sym typeface="Arial" panose="020B0604020202020204" pitchFamily="34" charset="0"/>
              </a:rPr>
              <a:t>03</a:t>
            </a:r>
            <a:endParaRPr kumimoji="0" lang="id-ID" altLang="en-US" sz="2400" b="1" i="0" u="none" strike="noStrike" kern="1200" cap="none" spc="0" normalizeH="0" baseline="0" noProof="0">
              <a:ln>
                <a:noFill/>
              </a:ln>
              <a:solidFill>
                <a:srgbClr val="014076"/>
              </a:solidFill>
              <a:effectLst/>
              <a:uLnTx/>
              <a:uFillTx/>
              <a:latin typeface="+mn-lt"/>
              <a:ea typeface="微软雅黑" panose="020B0503020204020204" pitchFamily="34" charset="-122"/>
              <a:cs typeface="+mn-lt"/>
              <a:sym typeface="Arial" panose="020B0604020202020204" pitchFamily="34" charset="0"/>
            </a:endParaRPr>
          </a:p>
        </p:txBody>
      </p:sp>
      <p:sp>
        <p:nvSpPr>
          <p:cNvPr id="10" name="Line 7"/>
          <p:cNvSpPr>
            <a:spLocks noChangeShapeType="1"/>
          </p:cNvSpPr>
          <p:nvPr/>
        </p:nvSpPr>
        <p:spPr bwMode="auto">
          <a:xfrm flipH="1">
            <a:off x="4972233" y="2651280"/>
            <a:ext cx="0" cy="2565400"/>
          </a:xfrm>
          <a:prstGeom prst="line">
            <a:avLst/>
          </a:prstGeom>
          <a:noFill/>
          <a:ln w="12700">
            <a:solidFill>
              <a:schemeClr val="accent1"/>
            </a:solidFill>
            <a:round/>
          </a:ln>
          <a:extLst>
            <a:ext uri="{909E8E84-426E-40DD-AFC4-6F175D3DCCD1}">
              <a14:hiddenFill xmlns:a14="http://schemas.microsoft.com/office/drawing/2010/main">
                <a:noFill/>
              </a14:hiddenFill>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
        <p:nvSpPr>
          <p:cNvPr id="11" name="AutoShape 9"/>
          <p:cNvSpPr>
            <a:spLocks noChangeArrowheads="1"/>
          </p:cNvSpPr>
          <p:nvPr/>
        </p:nvSpPr>
        <p:spPr bwMode="auto">
          <a:xfrm>
            <a:off x="5259255" y="2097870"/>
            <a:ext cx="762000" cy="1004887"/>
          </a:xfrm>
          <a:custGeom>
            <a:avLst/>
            <a:gdLst>
              <a:gd name="T0" fmla="*/ 13440833 w 21600"/>
              <a:gd name="T1" fmla="*/ 23374974 h 21600"/>
              <a:gd name="T2" fmla="*/ 13440833 w 21600"/>
              <a:gd name="T3" fmla="*/ 23374974 h 21600"/>
              <a:gd name="T4" fmla="*/ 13440833 w 21600"/>
              <a:gd name="T5" fmla="*/ 23374974 h 21600"/>
              <a:gd name="T6" fmla="*/ 13440833 w 21600"/>
              <a:gd name="T7" fmla="*/ 23374974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19" tIns="45719" rIns="45719" bIns="45719"/>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0">
              <a:lnSpc>
                <a:spcPct val="100000"/>
              </a:lnSpc>
              <a:spcBef>
                <a:spcPct val="0"/>
              </a:spcBef>
              <a:spcAft>
                <a:spcPct val="0"/>
              </a:spcAft>
              <a:buClrTx/>
              <a:buSzTx/>
              <a:buFont typeface="Arial" panose="020B0604020202020204" pitchFamily="34" charset="0"/>
              <a:buNone/>
              <a:defRPr/>
            </a:pPr>
            <a:r>
              <a:rPr kumimoji="0" lang="es-ES" altLang="en-US" sz="60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lt"/>
                <a:sym typeface="Arial" panose="020B0604020202020204" pitchFamily="34" charset="0"/>
              </a:rPr>
              <a:t>1</a:t>
            </a:r>
            <a:endParaRPr kumimoji="0" lang="es-ES" altLang="en-US" sz="60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lt"/>
              <a:sym typeface="Arial" panose="020B0604020202020204" pitchFamily="34" charset="0"/>
            </a:endParaRPr>
          </a:p>
        </p:txBody>
      </p:sp>
      <p:sp>
        <p:nvSpPr>
          <p:cNvPr id="12" name="AutoShape 12"/>
          <p:cNvSpPr>
            <a:spLocks noChangeArrowheads="1"/>
          </p:cNvSpPr>
          <p:nvPr/>
        </p:nvSpPr>
        <p:spPr bwMode="auto">
          <a:xfrm>
            <a:off x="5275976" y="3453393"/>
            <a:ext cx="762000" cy="1006475"/>
          </a:xfrm>
          <a:custGeom>
            <a:avLst/>
            <a:gdLst>
              <a:gd name="T0" fmla="*/ 13440833 w 21600"/>
              <a:gd name="T1" fmla="*/ 23448910 h 21600"/>
              <a:gd name="T2" fmla="*/ 13440833 w 21600"/>
              <a:gd name="T3" fmla="*/ 23448910 h 21600"/>
              <a:gd name="T4" fmla="*/ 13440833 w 21600"/>
              <a:gd name="T5" fmla="*/ 23448910 h 21600"/>
              <a:gd name="T6" fmla="*/ 13440833 w 21600"/>
              <a:gd name="T7" fmla="*/ 2344891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19" tIns="45719" rIns="45719" bIns="45719"/>
          <a:lstStyle/>
          <a:p>
            <a:pPr fontAlgn="base" hangingPunct="0">
              <a:spcBef>
                <a:spcPct val="0"/>
              </a:spcBef>
              <a:spcAft>
                <a:spcPct val="0"/>
              </a:spcAft>
              <a:buFont typeface="Arial" panose="020B0604020202020204" pitchFamily="34" charset="0"/>
              <a:buNone/>
            </a:pPr>
            <a:r>
              <a:rPr lang="es-ES" altLang="en-US" sz="6000" dirty="0">
                <a:solidFill>
                  <a:srgbClr val="0070C0"/>
                </a:solidFill>
                <a:latin typeface="微软雅黑" panose="020B0503020204020204" pitchFamily="34" charset="-122"/>
                <a:ea typeface="微软雅黑" panose="020B0503020204020204" pitchFamily="34" charset="-122"/>
                <a:cs typeface="+mn-lt"/>
                <a:sym typeface="Arial" panose="020B0604020202020204" pitchFamily="34" charset="0"/>
              </a:rPr>
              <a:t>2</a:t>
            </a:r>
            <a:endParaRPr lang="es-ES" altLang="en-US" sz="6000" dirty="0">
              <a:solidFill>
                <a:srgbClr val="0070C0"/>
              </a:solidFill>
              <a:latin typeface="微软雅黑" panose="020B0503020204020204" pitchFamily="34" charset="-122"/>
              <a:ea typeface="微软雅黑" panose="020B0503020204020204" pitchFamily="34" charset="-122"/>
              <a:cs typeface="+mn-lt"/>
              <a:sym typeface="Arial" panose="020B0604020202020204" pitchFamily="34" charset="0"/>
            </a:endParaRPr>
          </a:p>
        </p:txBody>
      </p:sp>
      <p:sp>
        <p:nvSpPr>
          <p:cNvPr id="13" name="AutoShape 15"/>
          <p:cNvSpPr>
            <a:spLocks noChangeArrowheads="1"/>
          </p:cNvSpPr>
          <p:nvPr/>
        </p:nvSpPr>
        <p:spPr bwMode="auto">
          <a:xfrm>
            <a:off x="5309842" y="4747900"/>
            <a:ext cx="762000" cy="1006475"/>
          </a:xfrm>
          <a:custGeom>
            <a:avLst/>
            <a:gdLst>
              <a:gd name="T0" fmla="*/ 13440833 w 21600"/>
              <a:gd name="T1" fmla="*/ 23448910 h 21600"/>
              <a:gd name="T2" fmla="*/ 13440833 w 21600"/>
              <a:gd name="T3" fmla="*/ 23448910 h 21600"/>
              <a:gd name="T4" fmla="*/ 13440833 w 21600"/>
              <a:gd name="T5" fmla="*/ 23448910 h 21600"/>
              <a:gd name="T6" fmla="*/ 13440833 w 21600"/>
              <a:gd name="T7" fmla="*/ 2344891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19" tIns="45719" rIns="45719" bIns="45719"/>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0">
              <a:lnSpc>
                <a:spcPct val="100000"/>
              </a:lnSpc>
              <a:spcBef>
                <a:spcPct val="0"/>
              </a:spcBef>
              <a:spcAft>
                <a:spcPct val="0"/>
              </a:spcAft>
              <a:buClrTx/>
              <a:buSzTx/>
              <a:buFont typeface="Arial" panose="020B0604020202020204" pitchFamily="34" charset="0"/>
              <a:buNone/>
              <a:defRPr/>
            </a:pPr>
            <a:r>
              <a:rPr kumimoji="0" lang="es-ES" altLang="en-US" sz="60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lt"/>
                <a:sym typeface="Arial" panose="020B0604020202020204" pitchFamily="34" charset="0"/>
              </a:rPr>
              <a:t>3</a:t>
            </a:r>
            <a:endParaRPr kumimoji="0" lang="es-ES" altLang="en-US" sz="60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lt"/>
              <a:sym typeface="Arial" panose="020B0604020202020204" pitchFamily="34" charset="0"/>
            </a:endParaRPr>
          </a:p>
        </p:txBody>
      </p:sp>
      <p:sp>
        <p:nvSpPr>
          <p:cNvPr id="14" name="TextBox 35"/>
          <p:cNvSpPr txBox="1"/>
          <p:nvPr/>
        </p:nvSpPr>
        <p:spPr>
          <a:xfrm>
            <a:off x="6149132" y="2476743"/>
            <a:ext cx="4692508" cy="830997"/>
          </a:xfrm>
          <a:prstGeom prst="rect">
            <a:avLst/>
          </a:prstGeom>
          <a:noFill/>
        </p:spPr>
        <p:txBody>
          <a:bodyPr wrap="square" rtlCol="0">
            <a:spAutoFit/>
          </a:bodyPr>
          <a:lstStyle/>
          <a:p>
            <a:pPr lvl="0" defTabSz="914400">
              <a:lnSpc>
                <a:spcPct val="150000"/>
              </a:lnSpc>
              <a:defRPr/>
            </a:pPr>
            <a:r>
              <a:rPr lang="en-US" altLang="zh-CN" sz="1600" dirty="0" err="1">
                <a:solidFill>
                  <a:srgbClr val="1369B2"/>
                </a:solidFill>
                <a:latin typeface="微软雅黑" panose="020B0503020204020204" pitchFamily="34" charset="-122"/>
                <a:ea typeface="微软雅黑" panose="020B0503020204020204" pitchFamily="34" charset="-122"/>
                <a:cs typeface="+mn-lt"/>
                <a:sym typeface="+mn-ea"/>
              </a:rPr>
              <a:t>Ogg</a:t>
            </a:r>
            <a:r>
              <a:rPr lang="zh-CN" altLang="en-US" sz="1600" dirty="0">
                <a:solidFill>
                  <a:srgbClr val="1369B2"/>
                </a:solidFill>
                <a:latin typeface="微软雅黑" panose="020B0503020204020204" pitchFamily="34" charset="-122"/>
                <a:ea typeface="微软雅黑" panose="020B0503020204020204" pitchFamily="34" charset="-122"/>
                <a:cs typeface="+mn-lt"/>
                <a:sym typeface="+mn-ea"/>
              </a:rPr>
              <a:t>音频格式</a:t>
            </a:r>
            <a:r>
              <a:rPr lang="zh-CN" altLang="en-US" sz="1600" dirty="0">
                <a:solidFill>
                  <a:srgbClr val="595959"/>
                </a:solidFill>
                <a:latin typeface="微软雅黑" panose="020B0503020204020204" pitchFamily="34" charset="-122"/>
                <a:ea typeface="微软雅黑" panose="020B0503020204020204" pitchFamily="34" charset="-122"/>
                <a:cs typeface="+mn-lt"/>
                <a:sym typeface="+mn-ea"/>
              </a:rPr>
              <a:t>完全</a:t>
            </a:r>
            <a:r>
              <a:rPr lang="zh-CN" altLang="en-US" sz="1600" dirty="0">
                <a:solidFill>
                  <a:srgbClr val="1369B2"/>
                </a:solidFill>
                <a:latin typeface="微软雅黑" panose="020B0503020204020204" pitchFamily="34" charset="-122"/>
                <a:ea typeface="微软雅黑" panose="020B0503020204020204" pitchFamily="34" charset="-122"/>
                <a:cs typeface="+mn-lt"/>
                <a:sym typeface="+mn-ea"/>
              </a:rPr>
              <a:t>免费</a:t>
            </a:r>
            <a:r>
              <a:rPr lang="zh-CN" altLang="en-US" sz="1600" dirty="0">
                <a:solidFill>
                  <a:srgbClr val="595959"/>
                </a:solidFill>
                <a:latin typeface="微软雅黑" panose="020B0503020204020204" pitchFamily="34" charset="-122"/>
                <a:ea typeface="微软雅黑" panose="020B0503020204020204" pitchFamily="34" charset="-122"/>
                <a:cs typeface="+mn-lt"/>
                <a:sym typeface="+mn-ea"/>
              </a:rPr>
              <a:t>并且</a:t>
            </a:r>
            <a:r>
              <a:rPr lang="zh-CN" altLang="en-US" sz="1600" dirty="0">
                <a:solidFill>
                  <a:srgbClr val="1369B2"/>
                </a:solidFill>
                <a:latin typeface="微软雅黑" panose="020B0503020204020204" pitchFamily="34" charset="-122"/>
                <a:ea typeface="微软雅黑" panose="020B0503020204020204" pitchFamily="34" charset="-122"/>
                <a:cs typeface="+mn-lt"/>
                <a:sym typeface="+mn-ea"/>
              </a:rPr>
              <a:t>没有专利限制</a:t>
            </a:r>
            <a:r>
              <a:rPr lang="zh-CN" altLang="en-US" sz="1600" dirty="0">
                <a:solidFill>
                  <a:srgbClr val="595959"/>
                </a:solidFill>
                <a:latin typeface="微软雅黑" panose="020B0503020204020204" pitchFamily="34" charset="-122"/>
                <a:ea typeface="微软雅黑" panose="020B0503020204020204" pitchFamily="34" charset="-122"/>
                <a:cs typeface="+mn-lt"/>
                <a:sym typeface="+mn-ea"/>
              </a:rPr>
              <a:t>，音频文件格式表示方式为</a:t>
            </a:r>
            <a:r>
              <a:rPr lang="en-US" altLang="zh-CN" sz="1600" dirty="0">
                <a:solidFill>
                  <a:srgbClr val="1369B2"/>
                </a:solidFill>
                <a:latin typeface="微软雅黑" panose="020B0503020204020204" pitchFamily="34" charset="-122"/>
                <a:ea typeface="微软雅黑" panose="020B0503020204020204" pitchFamily="34" charset="-122"/>
                <a:cs typeface="+mn-lt"/>
                <a:sym typeface="+mn-ea"/>
              </a:rPr>
              <a:t>audio/</a:t>
            </a:r>
            <a:r>
              <a:rPr lang="en-US" altLang="zh-CN" sz="1600" dirty="0" err="1">
                <a:solidFill>
                  <a:srgbClr val="1369B2"/>
                </a:solidFill>
                <a:latin typeface="微软雅黑" panose="020B0503020204020204" pitchFamily="34" charset="-122"/>
                <a:ea typeface="微软雅黑" panose="020B0503020204020204" pitchFamily="34" charset="-122"/>
                <a:cs typeface="+mn-lt"/>
                <a:sym typeface="+mn-ea"/>
              </a:rPr>
              <a:t>ogg</a:t>
            </a:r>
            <a:r>
              <a:rPr lang="zh-CN" altLang="en-US" sz="1600" dirty="0">
                <a:solidFill>
                  <a:srgbClr val="595959"/>
                </a:solidFill>
                <a:latin typeface="微软雅黑" panose="020B0503020204020204" pitchFamily="34" charset="-122"/>
                <a:ea typeface="微软雅黑" panose="020B0503020204020204" pitchFamily="34" charset="-122"/>
                <a:cs typeface="+mn-lt"/>
                <a:sym typeface="+mn-ea"/>
              </a:rPr>
              <a:t>。</a:t>
            </a:r>
            <a:endParaRPr kumimoji="0" lang="zh-CN" altLang="en-US" sz="1600" b="0" i="0" u="none" strike="noStrike" kern="0" cap="none" spc="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cs typeface="+mn-lt"/>
              <a:sym typeface="+mn-ea"/>
            </a:endParaRPr>
          </a:p>
        </p:txBody>
      </p:sp>
      <p:sp>
        <p:nvSpPr>
          <p:cNvPr id="15" name="文本框 14"/>
          <p:cNvSpPr txBox="1"/>
          <p:nvPr/>
        </p:nvSpPr>
        <p:spPr>
          <a:xfrm>
            <a:off x="6149132" y="2060593"/>
            <a:ext cx="2676284" cy="369332"/>
          </a:xfrm>
          <a:prstGeom prst="rect">
            <a:avLst/>
          </a:prstGeom>
          <a:noFill/>
        </p:spPr>
        <p:txBody>
          <a:bodyPr wrap="square" rtlCol="0">
            <a:spAutoFit/>
          </a:bodyPr>
          <a:lstStyle/>
          <a:p>
            <a:pPr defTabSz="913765"/>
            <a:r>
              <a:rPr lang="en-US" altLang="zh-CN" sz="1800" b="1" dirty="0" err="1">
                <a:solidFill>
                  <a:srgbClr val="595959"/>
                </a:solidFill>
                <a:latin typeface="微软雅黑" panose="020B0503020204020204" pitchFamily="34" charset="-122"/>
                <a:ea typeface="微软雅黑" panose="020B0503020204020204" pitchFamily="34" charset="-122"/>
                <a:sym typeface="+mn-ea"/>
              </a:rPr>
              <a:t>Ogg</a:t>
            </a:r>
            <a:r>
              <a:rPr lang="en-US" altLang="zh-CN" sz="1800" b="1" dirty="0">
                <a:solidFill>
                  <a:srgbClr val="595959"/>
                </a:solidFill>
                <a:latin typeface="微软雅黑" panose="020B0503020204020204" pitchFamily="34" charset="-122"/>
                <a:ea typeface="微软雅黑" panose="020B0503020204020204" pitchFamily="34" charset="-122"/>
                <a:sym typeface="+mn-ea"/>
              </a:rPr>
              <a:t> </a:t>
            </a:r>
            <a:r>
              <a:rPr lang="en-US" altLang="zh-CN" sz="1800" b="1" dirty="0" err="1">
                <a:solidFill>
                  <a:srgbClr val="595959"/>
                </a:solidFill>
                <a:latin typeface="微软雅黑" panose="020B0503020204020204" pitchFamily="34" charset="-122"/>
                <a:ea typeface="微软雅黑" panose="020B0503020204020204" pitchFamily="34" charset="-122"/>
                <a:sym typeface="+mn-ea"/>
              </a:rPr>
              <a:t>Vorbis</a:t>
            </a:r>
            <a:endParaRPr kumimoji="0" lang="zh-CN" altLang="en-US" sz="1800" b="1" i="0" u="none" strike="noStrike" kern="0" cap="none" spc="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sym typeface="+mn-ea"/>
            </a:endParaRPr>
          </a:p>
        </p:txBody>
      </p:sp>
      <p:sp>
        <p:nvSpPr>
          <p:cNvPr id="16" name="TextBox 35"/>
          <p:cNvSpPr txBox="1"/>
          <p:nvPr/>
        </p:nvSpPr>
        <p:spPr>
          <a:xfrm>
            <a:off x="6149666" y="3595772"/>
            <a:ext cx="4691973" cy="1200329"/>
          </a:xfrm>
          <a:prstGeom prst="rect">
            <a:avLst/>
          </a:prstGeom>
          <a:noFill/>
        </p:spPr>
        <p:txBody>
          <a:bodyPr wrap="square" rtlCol="0">
            <a:spAutoFit/>
          </a:bodyPr>
          <a:lstStyle/>
          <a:p>
            <a:pPr lvl="0">
              <a:lnSpc>
                <a:spcPct val="150000"/>
              </a:lnSpc>
              <a:defRPr/>
            </a:pPr>
            <a:r>
              <a:rPr lang="en-US" altLang="zh-CN" sz="1600" dirty="0">
                <a:solidFill>
                  <a:srgbClr val="1369B2"/>
                </a:solidFill>
                <a:latin typeface="微软雅黑" panose="020B0503020204020204" pitchFamily="34" charset="-122"/>
                <a:ea typeface="微软雅黑" panose="020B0503020204020204" pitchFamily="34" charset="-122"/>
                <a:cs typeface="+mn-lt"/>
                <a:sym typeface="+mn-ea"/>
              </a:rPr>
              <a:t>MP3</a:t>
            </a:r>
            <a:r>
              <a:rPr lang="zh-CN" altLang="en-US" sz="1600" dirty="0">
                <a:solidFill>
                  <a:srgbClr val="595959"/>
                </a:solidFill>
                <a:latin typeface="微软雅黑" panose="020B0503020204020204" pitchFamily="34" charset="-122"/>
                <a:ea typeface="微软雅黑" panose="020B0503020204020204" pitchFamily="34" charset="-122"/>
                <a:cs typeface="+mn-lt"/>
                <a:sym typeface="+mn-ea"/>
              </a:rPr>
              <a:t>是一种音频压缩技术，被用来大幅度地降低音频数据量，其音频文件格式表示方式为</a:t>
            </a:r>
            <a:r>
              <a:rPr lang="en-US" altLang="zh-CN" sz="1600" dirty="0">
                <a:solidFill>
                  <a:srgbClr val="1369B2"/>
                </a:solidFill>
                <a:latin typeface="微软雅黑" panose="020B0503020204020204" pitchFamily="34" charset="-122"/>
                <a:ea typeface="微软雅黑" panose="020B0503020204020204" pitchFamily="34" charset="-122"/>
                <a:cs typeface="+mn-lt"/>
                <a:sym typeface="+mn-ea"/>
              </a:rPr>
              <a:t>audio/mp3</a:t>
            </a:r>
            <a:r>
              <a:rPr lang="zh-CN" altLang="en-US" sz="1600" dirty="0">
                <a:solidFill>
                  <a:srgbClr val="595959"/>
                </a:solidFill>
                <a:latin typeface="微软雅黑" panose="020B0503020204020204" pitchFamily="34" charset="-122"/>
                <a:ea typeface="微软雅黑" panose="020B0503020204020204" pitchFamily="34" charset="-122"/>
                <a:cs typeface="+mn-lt"/>
                <a:sym typeface="+mn-ea"/>
              </a:rPr>
              <a:t>。</a:t>
            </a:r>
            <a:endParaRPr lang="zh-CN" altLang="en-US" sz="1600" dirty="0">
              <a:solidFill>
                <a:srgbClr val="595959"/>
              </a:solidFill>
              <a:latin typeface="微软雅黑" panose="020B0503020204020204" pitchFamily="34" charset="-122"/>
              <a:ea typeface="微软雅黑" panose="020B0503020204020204" pitchFamily="34" charset="-122"/>
              <a:cs typeface="+mn-lt"/>
              <a:sym typeface="+mn-ea"/>
            </a:endParaRPr>
          </a:p>
        </p:txBody>
      </p:sp>
      <p:sp>
        <p:nvSpPr>
          <p:cNvPr id="17" name="文本框 16"/>
          <p:cNvSpPr txBox="1"/>
          <p:nvPr/>
        </p:nvSpPr>
        <p:spPr>
          <a:xfrm>
            <a:off x="6149132" y="3326461"/>
            <a:ext cx="3468372" cy="369332"/>
          </a:xfrm>
          <a:prstGeom prst="rect">
            <a:avLst/>
          </a:prstGeom>
          <a:noFill/>
        </p:spPr>
        <p:txBody>
          <a:bodyPr wrap="square" rtlCol="0">
            <a:spAutoFit/>
          </a:bodyPr>
          <a:lstStyle>
            <a:defPPr>
              <a:defRPr lang="zh-CN"/>
            </a:defPPr>
            <a:lvl1pPr defTabSz="913765">
              <a:defRPr b="1">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defRPr>
            </a:lvl1pPr>
          </a:lstStyle>
          <a:p>
            <a:r>
              <a:rPr lang="en-US" altLang="zh-CN" sz="1800" dirty="0">
                <a:solidFill>
                  <a:srgbClr val="595959"/>
                </a:solidFill>
                <a:sym typeface="+mn-ea"/>
              </a:rPr>
              <a:t>MP3</a:t>
            </a:r>
            <a:endParaRPr lang="zh-CN" altLang="en-US" sz="1800" dirty="0">
              <a:solidFill>
                <a:srgbClr val="595959"/>
              </a:solidFill>
              <a:sym typeface="+mn-ea"/>
            </a:endParaRPr>
          </a:p>
        </p:txBody>
      </p:sp>
      <p:sp>
        <p:nvSpPr>
          <p:cNvPr id="18" name="TextBox 35"/>
          <p:cNvSpPr txBox="1"/>
          <p:nvPr/>
        </p:nvSpPr>
        <p:spPr>
          <a:xfrm>
            <a:off x="6191950" y="5191085"/>
            <a:ext cx="4721698" cy="830997"/>
          </a:xfrm>
          <a:prstGeom prst="rect">
            <a:avLst/>
          </a:prstGeom>
          <a:noFill/>
        </p:spPr>
        <p:txBody>
          <a:bodyPr wrap="square" rtlCol="0">
            <a:spAutoFit/>
          </a:bodyPr>
          <a:lstStyle/>
          <a:p>
            <a:pPr lvl="0">
              <a:lnSpc>
                <a:spcPct val="150000"/>
              </a:lnSpc>
              <a:defRPr/>
            </a:pPr>
            <a:r>
              <a:rPr lang="zh-CN" altLang="en-US" sz="1600" dirty="0">
                <a:solidFill>
                  <a:srgbClr val="595959"/>
                </a:solidFill>
                <a:latin typeface="微软雅黑" panose="020B0503020204020204" pitchFamily="34" charset="-122"/>
                <a:ea typeface="微软雅黑" panose="020B0503020204020204" pitchFamily="34" charset="-122"/>
                <a:cs typeface="+mn-lt"/>
                <a:sym typeface="+mn-ea"/>
              </a:rPr>
              <a:t>录音时用的标准的</a:t>
            </a:r>
            <a:r>
              <a:rPr lang="en-US" altLang="zh-CN" sz="1600" dirty="0">
                <a:solidFill>
                  <a:srgbClr val="595959"/>
                </a:solidFill>
                <a:latin typeface="微软雅黑" panose="020B0503020204020204" pitchFamily="34" charset="-122"/>
                <a:ea typeface="微软雅黑" panose="020B0503020204020204" pitchFamily="34" charset="-122"/>
                <a:cs typeface="+mn-lt"/>
                <a:sym typeface="+mn-ea"/>
              </a:rPr>
              <a:t>Windows</a:t>
            </a:r>
            <a:r>
              <a:rPr lang="zh-CN" altLang="en-US" sz="1600" dirty="0">
                <a:solidFill>
                  <a:srgbClr val="595959"/>
                </a:solidFill>
                <a:latin typeface="微软雅黑" panose="020B0503020204020204" pitchFamily="34" charset="-122"/>
                <a:ea typeface="微软雅黑" panose="020B0503020204020204" pitchFamily="34" charset="-122"/>
                <a:cs typeface="+mn-lt"/>
                <a:sym typeface="+mn-ea"/>
              </a:rPr>
              <a:t>文件格式，音频文件格式表示方式为</a:t>
            </a:r>
            <a:r>
              <a:rPr lang="en-US" altLang="zh-CN" sz="1600" dirty="0">
                <a:solidFill>
                  <a:srgbClr val="1369B2"/>
                </a:solidFill>
                <a:latin typeface="微软雅黑" panose="020B0503020204020204" pitchFamily="34" charset="-122"/>
                <a:ea typeface="微软雅黑" panose="020B0503020204020204" pitchFamily="34" charset="-122"/>
                <a:cs typeface="+mn-lt"/>
                <a:sym typeface="+mn-ea"/>
              </a:rPr>
              <a:t>audio/wav</a:t>
            </a:r>
            <a:r>
              <a:rPr lang="zh-CN" altLang="en-US" sz="1600" dirty="0">
                <a:solidFill>
                  <a:srgbClr val="595959"/>
                </a:solidFill>
                <a:latin typeface="微软雅黑" panose="020B0503020204020204" pitchFamily="34" charset="-122"/>
                <a:ea typeface="微软雅黑" panose="020B0503020204020204" pitchFamily="34" charset="-122"/>
                <a:cs typeface="+mn-lt"/>
                <a:sym typeface="+mn-ea"/>
              </a:rPr>
              <a:t>。</a:t>
            </a:r>
            <a:endParaRPr lang="zh-CN" altLang="en-US" sz="1600" dirty="0">
              <a:solidFill>
                <a:srgbClr val="595959"/>
              </a:solidFill>
              <a:latin typeface="微软雅黑" panose="020B0503020204020204" pitchFamily="34" charset="-122"/>
              <a:ea typeface="微软雅黑" panose="020B0503020204020204" pitchFamily="34" charset="-122"/>
              <a:cs typeface="+mn-lt"/>
              <a:sym typeface="+mn-ea"/>
            </a:endParaRPr>
          </a:p>
        </p:txBody>
      </p:sp>
      <p:sp>
        <p:nvSpPr>
          <p:cNvPr id="19" name="文本框 18"/>
          <p:cNvSpPr txBox="1"/>
          <p:nvPr/>
        </p:nvSpPr>
        <p:spPr>
          <a:xfrm>
            <a:off x="6217400" y="4828130"/>
            <a:ext cx="2824040" cy="369332"/>
          </a:xfrm>
          <a:prstGeom prst="rect">
            <a:avLst/>
          </a:prstGeom>
          <a:noFill/>
        </p:spPr>
        <p:txBody>
          <a:bodyPr wrap="square" rtlCol="0">
            <a:spAutoFit/>
          </a:bodyPr>
          <a:lstStyle>
            <a:defPPr>
              <a:defRPr lang="zh-CN"/>
            </a:defPPr>
            <a:lvl1pPr defTabSz="913765">
              <a:defRPr b="1">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defRPr>
            </a:lvl1pPr>
          </a:lstStyle>
          <a:p>
            <a:r>
              <a:rPr lang="en-US" altLang="zh-CN" sz="1800" dirty="0">
                <a:solidFill>
                  <a:srgbClr val="595959"/>
                </a:solidFill>
                <a:sym typeface="+mn-ea"/>
              </a:rPr>
              <a:t>WAV</a:t>
            </a:r>
            <a:endParaRPr lang="zh-CN" altLang="en-US" sz="1800" dirty="0">
              <a:solidFill>
                <a:srgbClr val="595959"/>
              </a:solidFill>
              <a:sym typeface="+mn-ea"/>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35"/>
          <p:cNvSpPr txBox="1">
            <a:spLocks noChangeArrowheads="1"/>
          </p:cNvSpPr>
          <p:nvPr/>
        </p:nvSpPr>
        <p:spPr bwMode="auto">
          <a:xfrm>
            <a:off x="867196" y="1973744"/>
            <a:ext cx="10772626" cy="1046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在</a:t>
            </a:r>
            <a:r>
              <a:rPr lang="en-US" altLang="zh-CN" sz="2000" dirty="0">
                <a:solidFill>
                  <a:srgbClr val="595959"/>
                </a:solidFill>
                <a:latin typeface="微软雅黑" panose="020B0503020204020204" pitchFamily="34" charset="-122"/>
                <a:ea typeface="微软雅黑" panose="020B0503020204020204" pitchFamily="34" charset="-122"/>
              </a:rPr>
              <a:t>HTML5</a:t>
            </a:r>
            <a:r>
              <a:rPr lang="zh-CN" altLang="en-US" sz="2000" dirty="0">
                <a:solidFill>
                  <a:srgbClr val="595959"/>
                </a:solidFill>
                <a:latin typeface="微软雅黑" panose="020B0503020204020204" pitchFamily="34" charset="-122"/>
                <a:ea typeface="微软雅黑" panose="020B0503020204020204" pitchFamily="34" charset="-122"/>
              </a:rPr>
              <a:t>中，</a:t>
            </a:r>
            <a:r>
              <a:rPr lang="en-US" altLang="zh-CN" sz="2000" dirty="0">
                <a:solidFill>
                  <a:srgbClr val="595959"/>
                </a:solidFill>
                <a:latin typeface="微软雅黑" panose="020B0503020204020204" pitchFamily="34" charset="-122"/>
                <a:ea typeface="微软雅黑" panose="020B0503020204020204" pitchFamily="34" charset="-122"/>
              </a:rPr>
              <a:t>&lt;audio&gt;</a:t>
            </a:r>
            <a:r>
              <a:rPr lang="zh-CN" altLang="en-US" sz="2000" dirty="0">
                <a:solidFill>
                  <a:srgbClr val="595959"/>
                </a:solidFill>
                <a:latin typeface="微软雅黑" panose="020B0503020204020204" pitchFamily="34" charset="-122"/>
                <a:ea typeface="微软雅黑" panose="020B0503020204020204" pitchFamily="34" charset="-122"/>
              </a:rPr>
              <a:t>标签同样支持引入</a:t>
            </a:r>
            <a:r>
              <a:rPr lang="zh-CN" altLang="en-US" sz="2000" dirty="0">
                <a:solidFill>
                  <a:srgbClr val="1369B2"/>
                </a:solidFill>
                <a:latin typeface="微软雅黑" panose="020B0503020204020204" pitchFamily="34" charset="-122"/>
                <a:ea typeface="微软雅黑" panose="020B0503020204020204" pitchFamily="34" charset="-122"/>
              </a:rPr>
              <a:t>多个音频源</a:t>
            </a:r>
            <a:r>
              <a:rPr lang="zh-CN" altLang="en-US" sz="2000" dirty="0">
                <a:solidFill>
                  <a:srgbClr val="595959"/>
                </a:solidFill>
                <a:latin typeface="微软雅黑" panose="020B0503020204020204" pitchFamily="34" charset="-122"/>
                <a:ea typeface="微软雅黑" panose="020B0503020204020204" pitchFamily="34" charset="-122"/>
              </a:rPr>
              <a:t>，使用</a:t>
            </a:r>
            <a:r>
              <a:rPr lang="en-US" altLang="zh-CN" sz="2000" dirty="0">
                <a:solidFill>
                  <a:srgbClr val="1369B2"/>
                </a:solidFill>
                <a:latin typeface="微软雅黑" panose="020B0503020204020204" pitchFamily="34" charset="-122"/>
                <a:ea typeface="微软雅黑" panose="020B0503020204020204" pitchFamily="34" charset="-122"/>
              </a:rPr>
              <a:t>&lt;source&gt;</a:t>
            </a:r>
            <a:r>
              <a:rPr lang="zh-CN" altLang="en-US" sz="2000" dirty="0">
                <a:solidFill>
                  <a:srgbClr val="1369B2"/>
                </a:solidFill>
                <a:latin typeface="微软雅黑" panose="020B0503020204020204" pitchFamily="34" charset="-122"/>
                <a:ea typeface="微软雅黑" panose="020B0503020204020204" pitchFamily="34" charset="-122"/>
              </a:rPr>
              <a:t>标签</a:t>
            </a:r>
            <a:r>
              <a:rPr lang="zh-CN" altLang="en-US" sz="2000" dirty="0">
                <a:solidFill>
                  <a:srgbClr val="595959"/>
                </a:solidFill>
                <a:latin typeface="微软雅黑" panose="020B0503020204020204" pitchFamily="34" charset="-122"/>
                <a:ea typeface="微软雅黑" panose="020B0503020204020204" pitchFamily="34" charset="-122"/>
              </a:rPr>
              <a:t>来定义，只需要把</a:t>
            </a:r>
            <a:r>
              <a:rPr lang="en-US" altLang="zh-CN" sz="2000" dirty="0">
                <a:solidFill>
                  <a:srgbClr val="595959"/>
                </a:solidFill>
                <a:latin typeface="微软雅黑" panose="020B0503020204020204" pitchFamily="34" charset="-122"/>
                <a:ea typeface="微软雅黑" panose="020B0503020204020204" pitchFamily="34" charset="-122"/>
              </a:rPr>
              <a:t>&lt;video&gt;</a:t>
            </a:r>
            <a:r>
              <a:rPr lang="zh-CN" altLang="en-US" sz="2000" dirty="0">
                <a:solidFill>
                  <a:srgbClr val="595959"/>
                </a:solidFill>
                <a:latin typeface="微软雅黑" panose="020B0503020204020204" pitchFamily="34" charset="-122"/>
                <a:ea typeface="微软雅黑" panose="020B0503020204020204" pitchFamily="34" charset="-122"/>
              </a:rPr>
              <a:t>标签换成</a:t>
            </a:r>
            <a:r>
              <a:rPr lang="en-US" altLang="zh-CN" sz="2000" dirty="0">
                <a:solidFill>
                  <a:srgbClr val="595959"/>
                </a:solidFill>
                <a:latin typeface="微软雅黑" panose="020B0503020204020204" pitchFamily="34" charset="-122"/>
                <a:ea typeface="微软雅黑" panose="020B0503020204020204" pitchFamily="34" charset="-122"/>
              </a:rPr>
              <a:t>&lt;audio&gt;</a:t>
            </a:r>
            <a:r>
              <a:rPr lang="zh-CN" altLang="en-US" sz="2000" dirty="0">
                <a:solidFill>
                  <a:srgbClr val="595959"/>
                </a:solidFill>
                <a:latin typeface="微软雅黑" panose="020B0503020204020204" pitchFamily="34" charset="-122"/>
                <a:ea typeface="微软雅黑" panose="020B0503020204020204" pitchFamily="34" charset="-122"/>
              </a:rPr>
              <a:t>标签即可。</a:t>
            </a:r>
            <a:endParaRPr lang="zh-CN" altLang="en-US" sz="2000" dirty="0">
              <a:solidFill>
                <a:srgbClr val="1369B2"/>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28" name="矩形 27"/>
          <p:cNvSpPr/>
          <p:nvPr/>
        </p:nvSpPr>
        <p:spPr bwMode="auto">
          <a:xfrm>
            <a:off x="2422798" y="4004779"/>
            <a:ext cx="6768752" cy="215853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3200">
              <a:solidFill>
                <a:schemeClr val="tx1"/>
              </a:solidFill>
              <a:latin typeface="微软雅黑" panose="020B0503020204020204" pitchFamily="34" charset="-122"/>
              <a:ea typeface="微软雅黑" panose="020B0503020204020204" pitchFamily="34" charset="-122"/>
              <a:cs typeface="Courier New" panose="02070309020205020404" pitchFamily="49" charset="0"/>
              <a:sym typeface="+mn-ea"/>
            </a:endParaRPr>
          </a:p>
        </p:txBody>
      </p:sp>
      <p:sp>
        <p:nvSpPr>
          <p:cNvPr id="29" name="矩形 28"/>
          <p:cNvSpPr/>
          <p:nvPr/>
        </p:nvSpPr>
        <p:spPr bwMode="auto">
          <a:xfrm>
            <a:off x="2657463" y="4166022"/>
            <a:ext cx="6174047" cy="1938992"/>
          </a:xfrm>
          <a:prstGeom prst="rect">
            <a:avLst/>
          </a:prstGeom>
        </p:spPr>
        <p:txBody>
          <a:bodyPr wrap="square">
            <a:spAutoFit/>
          </a:bodyPr>
          <a:lstStyle/>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&lt;!-- </a:t>
            </a:r>
            <a:r>
              <a:rPr lang="zh-CN" altLang="en-US"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示例代码：将</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mp3</a:t>
            </a:r>
            <a:r>
              <a:rPr lang="zh-CN" altLang="en-US"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格式和</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wav</a:t>
            </a:r>
            <a:r>
              <a:rPr lang="zh-CN" altLang="en-US"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格式同时嵌入到页面中 </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--&gt;</a:t>
            </a:r>
            <a:endPar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&lt;audio controls="controls"&gt;</a:t>
            </a:r>
            <a:endPar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&lt;source </a:t>
            </a:r>
            <a:r>
              <a:rPr lang="en-US" altLang="zh-CN" sz="1600" dirty="0" err="1">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src</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="audio/1.mp3" type="audio/mp3"&gt;</a:t>
            </a:r>
            <a:endPar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&lt;source </a:t>
            </a:r>
            <a:r>
              <a:rPr lang="en-US" altLang="zh-CN" sz="1600" dirty="0" err="1">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src</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="audio/1.wav" type="audio/wav"&gt;</a:t>
            </a:r>
            <a:endPar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&lt;/audio&gt;</a:t>
            </a:r>
            <a:endParaRPr lang="zh-CN"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p:txBody>
      </p:sp>
      <p:sp>
        <p:nvSpPr>
          <p:cNvPr id="6" name="Title 1"/>
          <p:cNvSpPr txBox="1"/>
          <p:nvPr/>
        </p:nvSpPr>
        <p:spPr>
          <a:xfrm>
            <a:off x="1143691" y="1056300"/>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6.4.2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处理音频文件格式</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7" name="TextBox 35"/>
          <p:cNvSpPr txBox="1">
            <a:spLocks noChangeArrowheads="1"/>
          </p:cNvSpPr>
          <p:nvPr/>
        </p:nvSpPr>
        <p:spPr bwMode="auto">
          <a:xfrm>
            <a:off x="3660517" y="3249744"/>
            <a:ext cx="4167938" cy="530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50000"/>
              </a:lnSpc>
            </a:pPr>
            <a:r>
              <a:rPr lang="zh-CN" altLang="en-US" sz="2000" dirty="0">
                <a:solidFill>
                  <a:srgbClr val="1369B2"/>
                </a:solidFill>
                <a:latin typeface="微软雅黑" panose="020B0503020204020204" pitchFamily="34" charset="-122"/>
                <a:ea typeface="微软雅黑" panose="020B0503020204020204" pitchFamily="34" charset="-122"/>
              </a:rPr>
              <a:t>示例代码</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970118" y="3014256"/>
            <a:ext cx="6733001" cy="830997"/>
          </a:xfrm>
          <a:prstGeom prst="rect">
            <a:avLst/>
          </a:prstGeom>
          <a:noFill/>
        </p:spPr>
        <p:txBody>
          <a:bodyPr wrap="square" lIns="91443" tIns="45720" rIns="91443" bIns="45720" rtlCol="0">
            <a:spAutoFit/>
          </a:bodyPr>
          <a:lstStyle/>
          <a:p>
            <a:r>
              <a:rPr lang="zh-CN" altLang="en-US" sz="4800" b="1" dirty="0">
                <a:solidFill>
                  <a:srgbClr val="595959"/>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视频和音频对象</a:t>
            </a:r>
            <a:endParaRPr lang="zh-CN" altLang="en-US" sz="4800" b="1" dirty="0">
              <a:solidFill>
                <a:srgbClr val="595959"/>
              </a:solidFill>
              <a:latin typeface="微软雅黑" panose="020B0503020204020204" pitchFamily="34" charset="-122"/>
              <a:ea typeface="微软雅黑" panose="020B0503020204020204" pitchFamily="34" charset="-122"/>
              <a:cs typeface="+mn-ea"/>
              <a:sym typeface="Source Han Sans K Bold" panose="020B0800000000000000" pitchFamily="34" charset="-128"/>
            </a:endParaRPr>
          </a:p>
        </p:txBody>
      </p:sp>
      <p:sp>
        <p:nvSpPr>
          <p:cNvPr id="2" name="TextBox 48"/>
          <p:cNvSpPr txBox="1"/>
          <p:nvPr/>
        </p:nvSpPr>
        <p:spPr>
          <a:xfrm>
            <a:off x="1626870" y="2809240"/>
            <a:ext cx="1734820" cy="1106805"/>
          </a:xfrm>
          <a:prstGeom prst="rect">
            <a:avLst/>
          </a:prstGeom>
          <a:noFill/>
        </p:spPr>
        <p:txBody>
          <a:bodyPr wrap="square" lIns="91443" tIns="45720" rIns="91443" bIns="45720" rtlCol="0">
            <a:spAutoFit/>
          </a:bodyPr>
          <a:lstStyle/>
          <a:p>
            <a:r>
              <a:rPr lang="en-US" altLang="en-GB" sz="6600" b="1" dirty="0">
                <a:solidFill>
                  <a:srgbClr val="FAFAFA"/>
                </a:solidFill>
                <a:latin typeface="微软雅黑" panose="020B0503020204020204" pitchFamily="34" charset="-122"/>
                <a:ea typeface="微软雅黑" panose="020B0503020204020204" pitchFamily="34" charset="-122"/>
                <a:cs typeface="+mn-ea"/>
                <a:sym typeface="+mn-lt"/>
              </a:rPr>
              <a:t>6.5</a:t>
            </a:r>
            <a:endParaRPr lang="en-US" altLang="en-GB" sz="6600" b="1" dirty="0">
              <a:solidFill>
                <a:srgbClr val="FAFAFA"/>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1"/>
          <a:stretch>
            <a:fillRect/>
          </a:stretch>
        </p:blipFill>
        <p:spPr>
          <a:xfrm>
            <a:off x="944880" y="2215515"/>
            <a:ext cx="2797810" cy="3898265"/>
          </a:xfrm>
          <a:prstGeom prst="rect">
            <a:avLst/>
          </a:prstGeom>
        </p:spPr>
      </p:pic>
      <p:sp>
        <p:nvSpPr>
          <p:cNvPr id="7" name="椭圆形标注 12"/>
          <p:cNvSpPr/>
          <p:nvPr/>
        </p:nvSpPr>
        <p:spPr>
          <a:xfrm>
            <a:off x="2968625" y="2277745"/>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endParaRPr lang="en-US" altLang="zh-CN"/>
          </a:p>
        </p:txBody>
      </p:sp>
      <p:sp>
        <p:nvSpPr>
          <p:cNvPr id="9" name="TextBox 35"/>
          <p:cNvSpPr txBox="1">
            <a:spLocks noChangeArrowheads="1"/>
          </p:cNvSpPr>
          <p:nvPr/>
        </p:nvSpPr>
        <p:spPr bwMode="auto">
          <a:xfrm>
            <a:off x="3247390" y="2355850"/>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endParaRPr lang="zh-CN" altLang="en-US" dirty="0">
              <a:solidFill>
                <a:srgbClr val="595959"/>
              </a:solidFill>
              <a:latin typeface="微软雅黑" panose="020B0503020204020204" pitchFamily="34" charset="-122"/>
              <a:ea typeface="微软雅黑" panose="020B0503020204020204" pitchFamily="34" charset="-122"/>
            </a:endParaRPr>
          </a:p>
        </p:txBody>
      </p:sp>
      <p:sp>
        <p:nvSpPr>
          <p:cNvPr id="12" name="TextBox 35"/>
          <p:cNvSpPr txBox="1">
            <a:spLocks noChangeArrowheads="1"/>
          </p:cNvSpPr>
          <p:nvPr/>
        </p:nvSpPr>
        <p:spPr bwMode="auto">
          <a:xfrm>
            <a:off x="5815965" y="3648477"/>
            <a:ext cx="4983480" cy="1719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a:solidFill>
                  <a:srgbClr val="595959"/>
                </a:solidFill>
                <a:latin typeface="微软雅黑" panose="020B0503020204020204" pitchFamily="34" charset="-122"/>
                <a:ea typeface="微软雅黑" panose="020B0503020204020204" pitchFamily="34" charset="-122"/>
              </a:rPr>
              <a:t>熟悉</a:t>
            </a:r>
            <a:r>
              <a:rPr lang="zh-CN" altLang="en-US" dirty="0">
                <a:solidFill>
                  <a:srgbClr val="1369B2"/>
                </a:solidFill>
                <a:latin typeface="微软雅黑" panose="020B0503020204020204" pitchFamily="34" charset="-122"/>
                <a:ea typeface="微软雅黑" panose="020B0503020204020204" pitchFamily="34" charset="-122"/>
              </a:rPr>
              <a:t>视频和音频对象的常用方法</a:t>
            </a:r>
            <a:r>
              <a:rPr lang="zh-CN" altLang="en-US" dirty="0">
                <a:solidFill>
                  <a:srgbClr val="595959"/>
                </a:solidFill>
                <a:latin typeface="微软雅黑" panose="020B0503020204020204" pitchFamily="34" charset="-122"/>
                <a:ea typeface="微软雅黑" panose="020B0503020204020204" pitchFamily="34" charset="-122"/>
              </a:rPr>
              <a:t>，能够实现媒体文件的加载、播放、暂停操作</a:t>
            </a:r>
            <a:endParaRPr lang="zh-CN" altLang="en-US" dirty="0">
              <a:solidFill>
                <a:srgbClr val="1369B2"/>
              </a:solidFill>
              <a:latin typeface="微软雅黑" panose="020B0503020204020204" pitchFamily="34" charset="-122"/>
              <a:ea typeface="微软雅黑" panose="020B0503020204020204" pitchFamily="34" charset="-122"/>
            </a:endParaRPr>
          </a:p>
        </p:txBody>
      </p:sp>
      <p:grpSp>
        <p:nvGrpSpPr>
          <p:cNvPr id="14" name="组合 13"/>
          <p:cNvGrpSpPr/>
          <p:nvPr/>
        </p:nvGrpSpPr>
        <p:grpSpPr>
          <a:xfrm>
            <a:off x="5379720" y="3888507"/>
            <a:ext cx="405130" cy="405130"/>
            <a:chOff x="8881" y="4685"/>
            <a:chExt cx="638" cy="638"/>
          </a:xfrm>
        </p:grpSpPr>
        <p:sp>
          <p:nvSpPr>
            <p:cNvPr id="15" name="椭圆 14"/>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Title 1"/>
          <p:cNvSpPr txBox="1"/>
          <p:nvPr/>
        </p:nvSpPr>
        <p:spPr>
          <a:xfrm>
            <a:off x="1143690" y="984545"/>
            <a:ext cx="4807499"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6.5.1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视频和音频对象的常用方法</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35"/>
          <p:cNvSpPr txBox="1">
            <a:spLocks noChangeArrowheads="1"/>
          </p:cNvSpPr>
          <p:nvPr/>
        </p:nvSpPr>
        <p:spPr bwMode="auto">
          <a:xfrm>
            <a:off x="2998862" y="3278911"/>
            <a:ext cx="7416824" cy="1508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en-US" altLang="zh-CN" sz="2000" dirty="0">
                <a:solidFill>
                  <a:srgbClr val="595959"/>
                </a:solidFill>
                <a:latin typeface="微软雅黑" panose="020B0503020204020204" pitchFamily="34" charset="-122"/>
                <a:ea typeface="微软雅黑" panose="020B0503020204020204" pitchFamily="34" charset="-122"/>
              </a:rPr>
              <a:t>HTML5 DOM</a:t>
            </a:r>
            <a:r>
              <a:rPr lang="zh-CN" altLang="en-US" sz="2000" dirty="0">
                <a:solidFill>
                  <a:srgbClr val="595959"/>
                </a:solidFill>
                <a:latin typeface="微软雅黑" panose="020B0503020204020204" pitchFamily="34" charset="-122"/>
                <a:ea typeface="微软雅黑" panose="020B0503020204020204" pitchFamily="34" charset="-122"/>
              </a:rPr>
              <a:t>为</a:t>
            </a:r>
            <a:r>
              <a:rPr lang="en-US" altLang="zh-CN" sz="2000" dirty="0">
                <a:solidFill>
                  <a:srgbClr val="1369B2"/>
                </a:solidFill>
                <a:latin typeface="微软雅黑" panose="020B0503020204020204" pitchFamily="34" charset="-122"/>
                <a:ea typeface="微软雅黑" panose="020B0503020204020204" pitchFamily="34" charset="-122"/>
              </a:rPr>
              <a:t>&lt;audio&gt;</a:t>
            </a:r>
            <a:r>
              <a:rPr lang="zh-CN" altLang="en-US" sz="2000" dirty="0">
                <a:solidFill>
                  <a:srgbClr val="595959"/>
                </a:solidFill>
                <a:latin typeface="微软雅黑" panose="020B0503020204020204" pitchFamily="34" charset="-122"/>
                <a:ea typeface="微软雅黑" panose="020B0503020204020204" pitchFamily="34" charset="-122"/>
              </a:rPr>
              <a:t>和</a:t>
            </a:r>
            <a:r>
              <a:rPr lang="en-US" altLang="zh-CN" sz="2000" dirty="0">
                <a:solidFill>
                  <a:srgbClr val="1369B2"/>
                </a:solidFill>
                <a:latin typeface="微软雅黑" panose="020B0503020204020204" pitchFamily="34" charset="-122"/>
                <a:ea typeface="微软雅黑" panose="020B0503020204020204" pitchFamily="34" charset="-122"/>
              </a:rPr>
              <a:t>&lt;video&gt;</a:t>
            </a:r>
            <a:r>
              <a:rPr lang="zh-CN" altLang="en-US" sz="2000" dirty="0">
                <a:solidFill>
                  <a:srgbClr val="595959"/>
                </a:solidFill>
                <a:latin typeface="微软雅黑" panose="020B0503020204020204" pitchFamily="34" charset="-122"/>
                <a:ea typeface="微软雅黑" panose="020B0503020204020204" pitchFamily="34" charset="-122"/>
              </a:rPr>
              <a:t>元素提供了类似的属性、方法和事件，它们都需要使用</a:t>
            </a:r>
            <a:r>
              <a:rPr lang="en-US" altLang="zh-CN" sz="2000" dirty="0">
                <a:solidFill>
                  <a:srgbClr val="1369B2"/>
                </a:solidFill>
                <a:latin typeface="微软雅黑" panose="020B0503020204020204" pitchFamily="34" charset="-122"/>
                <a:ea typeface="微软雅黑" panose="020B0503020204020204" pitchFamily="34" charset="-122"/>
              </a:rPr>
              <a:t>JavaScript</a:t>
            </a:r>
            <a:r>
              <a:rPr lang="zh-CN" altLang="en-US" sz="2000" dirty="0">
                <a:solidFill>
                  <a:srgbClr val="595959"/>
                </a:solidFill>
                <a:latin typeface="微软雅黑" panose="020B0503020204020204" pitchFamily="34" charset="-122"/>
                <a:ea typeface="微软雅黑" panose="020B0503020204020204" pitchFamily="34" charset="-122"/>
              </a:rPr>
              <a:t>来操作</a:t>
            </a:r>
            <a:r>
              <a:rPr lang="en-US" altLang="zh-CN" sz="2000" dirty="0">
                <a:solidFill>
                  <a:srgbClr val="595959"/>
                </a:solidFill>
                <a:latin typeface="微软雅黑" panose="020B0503020204020204" pitchFamily="34" charset="-122"/>
                <a:ea typeface="微软雅黑" panose="020B0503020204020204" pitchFamily="34" charset="-122"/>
              </a:rPr>
              <a:t>Audio</a:t>
            </a:r>
            <a:r>
              <a:rPr lang="zh-CN" altLang="en-US" sz="2000" dirty="0">
                <a:solidFill>
                  <a:srgbClr val="595959"/>
                </a:solidFill>
                <a:latin typeface="微软雅黑" panose="020B0503020204020204" pitchFamily="34" charset="-122"/>
                <a:ea typeface="微软雅黑" panose="020B0503020204020204" pitchFamily="34" charset="-122"/>
              </a:rPr>
              <a:t>（音频）对象和</a:t>
            </a:r>
            <a:r>
              <a:rPr lang="en-US" altLang="zh-CN" sz="2000" dirty="0">
                <a:solidFill>
                  <a:srgbClr val="595959"/>
                </a:solidFill>
                <a:latin typeface="微软雅黑" panose="020B0503020204020204" pitchFamily="34" charset="-122"/>
                <a:ea typeface="微软雅黑" panose="020B0503020204020204" pitchFamily="34" charset="-122"/>
              </a:rPr>
              <a:t>Video</a:t>
            </a:r>
            <a:r>
              <a:rPr lang="zh-CN" altLang="en-US" sz="2000" dirty="0">
                <a:solidFill>
                  <a:srgbClr val="595959"/>
                </a:solidFill>
                <a:latin typeface="微软雅黑" panose="020B0503020204020204" pitchFamily="34" charset="-122"/>
                <a:ea typeface="微软雅黑" panose="020B0503020204020204" pitchFamily="34" charset="-122"/>
              </a:rPr>
              <a:t>（视频）对象。</a:t>
            </a:r>
            <a:endParaRPr lang="zh-CN" altLang="en-US" sz="2000" dirty="0">
              <a:solidFill>
                <a:srgbClr val="595959"/>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1" name="Freeform 118"/>
          <p:cNvSpPr>
            <a:spLocks noEditPoints="1"/>
          </p:cNvSpPr>
          <p:nvPr/>
        </p:nvSpPr>
        <p:spPr bwMode="auto">
          <a:xfrm>
            <a:off x="1558702" y="3426758"/>
            <a:ext cx="989701" cy="733744"/>
          </a:xfrm>
          <a:custGeom>
            <a:avLst/>
            <a:gdLst>
              <a:gd name="T0" fmla="*/ 246 w 694"/>
              <a:gd name="T1" fmla="*/ 424 h 516"/>
              <a:gd name="T2" fmla="*/ 271 w 694"/>
              <a:gd name="T3" fmla="*/ 401 h 516"/>
              <a:gd name="T4" fmla="*/ 263 w 694"/>
              <a:gd name="T5" fmla="*/ 416 h 516"/>
              <a:gd name="T6" fmla="*/ 252 w 694"/>
              <a:gd name="T7" fmla="*/ 434 h 516"/>
              <a:gd name="T8" fmla="*/ 256 w 694"/>
              <a:gd name="T9" fmla="*/ 446 h 516"/>
              <a:gd name="T10" fmla="*/ 272 w 694"/>
              <a:gd name="T11" fmla="*/ 451 h 516"/>
              <a:gd name="T12" fmla="*/ 310 w 694"/>
              <a:gd name="T13" fmla="*/ 443 h 516"/>
              <a:gd name="T14" fmla="*/ 334 w 694"/>
              <a:gd name="T15" fmla="*/ 443 h 516"/>
              <a:gd name="T16" fmla="*/ 360 w 694"/>
              <a:gd name="T17" fmla="*/ 441 h 516"/>
              <a:gd name="T18" fmla="*/ 361 w 694"/>
              <a:gd name="T19" fmla="*/ 451 h 516"/>
              <a:gd name="T20" fmla="*/ 363 w 694"/>
              <a:gd name="T21" fmla="*/ 471 h 516"/>
              <a:gd name="T22" fmla="*/ 372 w 694"/>
              <a:gd name="T23" fmla="*/ 478 h 516"/>
              <a:gd name="T24" fmla="*/ 393 w 694"/>
              <a:gd name="T25" fmla="*/ 473 h 516"/>
              <a:gd name="T26" fmla="*/ 420 w 694"/>
              <a:gd name="T27" fmla="*/ 452 h 516"/>
              <a:gd name="T28" fmla="*/ 386 w 694"/>
              <a:gd name="T29" fmla="*/ 447 h 516"/>
              <a:gd name="T30" fmla="*/ 390 w 694"/>
              <a:gd name="T31" fmla="*/ 433 h 516"/>
              <a:gd name="T32" fmla="*/ 385 w 694"/>
              <a:gd name="T33" fmla="*/ 420 h 516"/>
              <a:gd name="T34" fmla="*/ 371 w 694"/>
              <a:gd name="T35" fmla="*/ 416 h 516"/>
              <a:gd name="T36" fmla="*/ 351 w 694"/>
              <a:gd name="T37" fmla="*/ 421 h 516"/>
              <a:gd name="T38" fmla="*/ 334 w 694"/>
              <a:gd name="T39" fmla="*/ 414 h 516"/>
              <a:gd name="T40" fmla="*/ 295 w 694"/>
              <a:gd name="T41" fmla="*/ 424 h 516"/>
              <a:gd name="T42" fmla="*/ 296 w 694"/>
              <a:gd name="T43" fmla="*/ 410 h 516"/>
              <a:gd name="T44" fmla="*/ 295 w 694"/>
              <a:gd name="T45" fmla="*/ 394 h 516"/>
              <a:gd name="T46" fmla="*/ 277 w 694"/>
              <a:gd name="T47" fmla="*/ 391 h 516"/>
              <a:gd name="T48" fmla="*/ 219 w 694"/>
              <a:gd name="T49" fmla="*/ 423 h 516"/>
              <a:gd name="T50" fmla="*/ 488 w 694"/>
              <a:gd name="T51" fmla="*/ 248 h 516"/>
              <a:gd name="T52" fmla="*/ 484 w 694"/>
              <a:gd name="T53" fmla="*/ 335 h 516"/>
              <a:gd name="T54" fmla="*/ 549 w 694"/>
              <a:gd name="T55" fmla="*/ 329 h 516"/>
              <a:gd name="T56" fmla="*/ 582 w 694"/>
              <a:gd name="T57" fmla="*/ 252 h 516"/>
              <a:gd name="T58" fmla="*/ 466 w 694"/>
              <a:gd name="T59" fmla="*/ 427 h 516"/>
              <a:gd name="T60" fmla="*/ 474 w 694"/>
              <a:gd name="T61" fmla="*/ 379 h 516"/>
              <a:gd name="T62" fmla="*/ 487 w 694"/>
              <a:gd name="T63" fmla="*/ 366 h 516"/>
              <a:gd name="T64" fmla="*/ 500 w 694"/>
              <a:gd name="T65" fmla="*/ 379 h 516"/>
              <a:gd name="T66" fmla="*/ 491 w 694"/>
              <a:gd name="T67" fmla="*/ 392 h 516"/>
              <a:gd name="T68" fmla="*/ 528 w 694"/>
              <a:gd name="T69" fmla="*/ 394 h 516"/>
              <a:gd name="T70" fmla="*/ 641 w 694"/>
              <a:gd name="T71" fmla="*/ 77 h 516"/>
              <a:gd name="T72" fmla="*/ 629 w 694"/>
              <a:gd name="T73" fmla="*/ 146 h 516"/>
              <a:gd name="T74" fmla="*/ 608 w 694"/>
              <a:gd name="T75" fmla="*/ 205 h 516"/>
              <a:gd name="T76" fmla="*/ 620 w 694"/>
              <a:gd name="T77" fmla="*/ 220 h 516"/>
              <a:gd name="T78" fmla="*/ 630 w 694"/>
              <a:gd name="T79" fmla="*/ 201 h 516"/>
              <a:gd name="T80" fmla="*/ 678 w 694"/>
              <a:gd name="T81" fmla="*/ 90 h 516"/>
              <a:gd name="T82" fmla="*/ 645 w 694"/>
              <a:gd name="T83" fmla="*/ 43 h 516"/>
              <a:gd name="T84" fmla="*/ 635 w 694"/>
              <a:gd name="T85" fmla="*/ 9 h 516"/>
              <a:gd name="T86" fmla="*/ 613 w 694"/>
              <a:gd name="T87" fmla="*/ 0 h 516"/>
              <a:gd name="T88" fmla="*/ 583 w 694"/>
              <a:gd name="T89" fmla="*/ 18 h 516"/>
              <a:gd name="T90" fmla="*/ 555 w 694"/>
              <a:gd name="T91" fmla="*/ 65 h 516"/>
              <a:gd name="T92" fmla="*/ 501 w 694"/>
              <a:gd name="T93" fmla="*/ 209 h 516"/>
              <a:gd name="T94" fmla="*/ 626 w 694"/>
              <a:gd name="T95" fmla="*/ 130 h 516"/>
              <a:gd name="T96" fmla="*/ 88 w 694"/>
              <a:gd name="T97" fmla="*/ 204 h 516"/>
              <a:gd name="T98" fmla="*/ 88 w 694"/>
              <a:gd name="T99" fmla="*/ 251 h 516"/>
              <a:gd name="T100" fmla="*/ 88 w 694"/>
              <a:gd name="T101" fmla="*/ 251 h 516"/>
              <a:gd name="T102" fmla="*/ 265 w 694"/>
              <a:gd name="T103" fmla="*/ 324 h 516"/>
              <a:gd name="T104" fmla="*/ 494 w 694"/>
              <a:gd name="T105" fmla="*/ 129 h 516"/>
              <a:gd name="T106" fmla="*/ 584 w 694"/>
              <a:gd name="T107" fmla="*/ 482 h 516"/>
              <a:gd name="T108" fmla="*/ 600 w 694"/>
              <a:gd name="T109" fmla="*/ 304 h 516"/>
              <a:gd name="T110" fmla="*/ 617 w 694"/>
              <a:gd name="T111" fmla="*/ 264 h 516"/>
              <a:gd name="T112" fmla="*/ 620 w 694"/>
              <a:gd name="T113" fmla="*/ 516 h 516"/>
              <a:gd name="T114" fmla="*/ 0 w 694"/>
              <a:gd name="T115" fmla="*/ 500 h 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94" h="516">
                <a:moveTo>
                  <a:pt x="204" y="433"/>
                </a:moveTo>
                <a:lnTo>
                  <a:pt x="218" y="451"/>
                </a:lnTo>
                <a:lnTo>
                  <a:pt x="228" y="443"/>
                </a:lnTo>
                <a:lnTo>
                  <a:pt x="246" y="424"/>
                </a:lnTo>
                <a:lnTo>
                  <a:pt x="257" y="413"/>
                </a:lnTo>
                <a:lnTo>
                  <a:pt x="265" y="406"/>
                </a:lnTo>
                <a:lnTo>
                  <a:pt x="269" y="404"/>
                </a:lnTo>
                <a:lnTo>
                  <a:pt x="271" y="401"/>
                </a:lnTo>
                <a:lnTo>
                  <a:pt x="273" y="401"/>
                </a:lnTo>
                <a:lnTo>
                  <a:pt x="273" y="401"/>
                </a:lnTo>
                <a:lnTo>
                  <a:pt x="270" y="407"/>
                </a:lnTo>
                <a:lnTo>
                  <a:pt x="263" y="416"/>
                </a:lnTo>
                <a:lnTo>
                  <a:pt x="259" y="420"/>
                </a:lnTo>
                <a:lnTo>
                  <a:pt x="256" y="425"/>
                </a:lnTo>
                <a:lnTo>
                  <a:pt x="253" y="430"/>
                </a:lnTo>
                <a:lnTo>
                  <a:pt x="252" y="434"/>
                </a:lnTo>
                <a:lnTo>
                  <a:pt x="252" y="438"/>
                </a:lnTo>
                <a:lnTo>
                  <a:pt x="252" y="441"/>
                </a:lnTo>
                <a:lnTo>
                  <a:pt x="255" y="444"/>
                </a:lnTo>
                <a:lnTo>
                  <a:pt x="256" y="446"/>
                </a:lnTo>
                <a:lnTo>
                  <a:pt x="259" y="447"/>
                </a:lnTo>
                <a:lnTo>
                  <a:pt x="263" y="448"/>
                </a:lnTo>
                <a:lnTo>
                  <a:pt x="268" y="450"/>
                </a:lnTo>
                <a:lnTo>
                  <a:pt x="272" y="451"/>
                </a:lnTo>
                <a:lnTo>
                  <a:pt x="283" y="450"/>
                </a:lnTo>
                <a:lnTo>
                  <a:pt x="292" y="448"/>
                </a:lnTo>
                <a:lnTo>
                  <a:pt x="302" y="446"/>
                </a:lnTo>
                <a:lnTo>
                  <a:pt x="310" y="443"/>
                </a:lnTo>
                <a:lnTo>
                  <a:pt x="323" y="439"/>
                </a:lnTo>
                <a:lnTo>
                  <a:pt x="331" y="438"/>
                </a:lnTo>
                <a:lnTo>
                  <a:pt x="332" y="440"/>
                </a:lnTo>
                <a:lnTo>
                  <a:pt x="334" y="443"/>
                </a:lnTo>
                <a:lnTo>
                  <a:pt x="338" y="445"/>
                </a:lnTo>
                <a:lnTo>
                  <a:pt x="341" y="446"/>
                </a:lnTo>
                <a:lnTo>
                  <a:pt x="351" y="445"/>
                </a:lnTo>
                <a:lnTo>
                  <a:pt x="360" y="441"/>
                </a:lnTo>
                <a:lnTo>
                  <a:pt x="364" y="440"/>
                </a:lnTo>
                <a:lnTo>
                  <a:pt x="364" y="443"/>
                </a:lnTo>
                <a:lnTo>
                  <a:pt x="364" y="443"/>
                </a:lnTo>
                <a:lnTo>
                  <a:pt x="361" y="451"/>
                </a:lnTo>
                <a:lnTo>
                  <a:pt x="360" y="457"/>
                </a:lnTo>
                <a:lnTo>
                  <a:pt x="360" y="462"/>
                </a:lnTo>
                <a:lnTo>
                  <a:pt x="361" y="467"/>
                </a:lnTo>
                <a:lnTo>
                  <a:pt x="363" y="471"/>
                </a:lnTo>
                <a:lnTo>
                  <a:pt x="365" y="473"/>
                </a:lnTo>
                <a:lnTo>
                  <a:pt x="367" y="475"/>
                </a:lnTo>
                <a:lnTo>
                  <a:pt x="370" y="477"/>
                </a:lnTo>
                <a:lnTo>
                  <a:pt x="372" y="478"/>
                </a:lnTo>
                <a:lnTo>
                  <a:pt x="376" y="477"/>
                </a:lnTo>
                <a:lnTo>
                  <a:pt x="379" y="477"/>
                </a:lnTo>
                <a:lnTo>
                  <a:pt x="384" y="475"/>
                </a:lnTo>
                <a:lnTo>
                  <a:pt x="393" y="473"/>
                </a:lnTo>
                <a:lnTo>
                  <a:pt x="404" y="473"/>
                </a:lnTo>
                <a:lnTo>
                  <a:pt x="413" y="474"/>
                </a:lnTo>
                <a:lnTo>
                  <a:pt x="417" y="474"/>
                </a:lnTo>
                <a:lnTo>
                  <a:pt x="420" y="452"/>
                </a:lnTo>
                <a:lnTo>
                  <a:pt x="408" y="451"/>
                </a:lnTo>
                <a:lnTo>
                  <a:pt x="385" y="451"/>
                </a:lnTo>
                <a:lnTo>
                  <a:pt x="386" y="450"/>
                </a:lnTo>
                <a:lnTo>
                  <a:pt x="386" y="447"/>
                </a:lnTo>
                <a:lnTo>
                  <a:pt x="386" y="447"/>
                </a:lnTo>
                <a:lnTo>
                  <a:pt x="387" y="443"/>
                </a:lnTo>
                <a:lnTo>
                  <a:pt x="388" y="438"/>
                </a:lnTo>
                <a:lnTo>
                  <a:pt x="390" y="433"/>
                </a:lnTo>
                <a:lnTo>
                  <a:pt x="390" y="428"/>
                </a:lnTo>
                <a:lnTo>
                  <a:pt x="388" y="425"/>
                </a:lnTo>
                <a:lnTo>
                  <a:pt x="387" y="423"/>
                </a:lnTo>
                <a:lnTo>
                  <a:pt x="385" y="420"/>
                </a:lnTo>
                <a:lnTo>
                  <a:pt x="383" y="418"/>
                </a:lnTo>
                <a:lnTo>
                  <a:pt x="380" y="417"/>
                </a:lnTo>
                <a:lnTo>
                  <a:pt x="377" y="416"/>
                </a:lnTo>
                <a:lnTo>
                  <a:pt x="371" y="416"/>
                </a:lnTo>
                <a:lnTo>
                  <a:pt x="365" y="417"/>
                </a:lnTo>
                <a:lnTo>
                  <a:pt x="359" y="418"/>
                </a:lnTo>
                <a:lnTo>
                  <a:pt x="352" y="420"/>
                </a:lnTo>
                <a:lnTo>
                  <a:pt x="351" y="421"/>
                </a:lnTo>
                <a:lnTo>
                  <a:pt x="349" y="421"/>
                </a:lnTo>
                <a:lnTo>
                  <a:pt x="344" y="418"/>
                </a:lnTo>
                <a:lnTo>
                  <a:pt x="339" y="416"/>
                </a:lnTo>
                <a:lnTo>
                  <a:pt x="334" y="414"/>
                </a:lnTo>
                <a:lnTo>
                  <a:pt x="329" y="414"/>
                </a:lnTo>
                <a:lnTo>
                  <a:pt x="316" y="417"/>
                </a:lnTo>
                <a:lnTo>
                  <a:pt x="303" y="420"/>
                </a:lnTo>
                <a:lnTo>
                  <a:pt x="295" y="424"/>
                </a:lnTo>
                <a:lnTo>
                  <a:pt x="285" y="426"/>
                </a:lnTo>
                <a:lnTo>
                  <a:pt x="289" y="421"/>
                </a:lnTo>
                <a:lnTo>
                  <a:pt x="293" y="416"/>
                </a:lnTo>
                <a:lnTo>
                  <a:pt x="296" y="410"/>
                </a:lnTo>
                <a:lnTo>
                  <a:pt x="297" y="403"/>
                </a:lnTo>
                <a:lnTo>
                  <a:pt x="297" y="399"/>
                </a:lnTo>
                <a:lnTo>
                  <a:pt x="296" y="397"/>
                </a:lnTo>
                <a:lnTo>
                  <a:pt x="295" y="394"/>
                </a:lnTo>
                <a:lnTo>
                  <a:pt x="293" y="392"/>
                </a:lnTo>
                <a:lnTo>
                  <a:pt x="289" y="390"/>
                </a:lnTo>
                <a:lnTo>
                  <a:pt x="283" y="390"/>
                </a:lnTo>
                <a:lnTo>
                  <a:pt x="277" y="391"/>
                </a:lnTo>
                <a:lnTo>
                  <a:pt x="269" y="394"/>
                </a:lnTo>
                <a:lnTo>
                  <a:pt x="260" y="398"/>
                </a:lnTo>
                <a:lnTo>
                  <a:pt x="251" y="403"/>
                </a:lnTo>
                <a:lnTo>
                  <a:pt x="219" y="423"/>
                </a:lnTo>
                <a:lnTo>
                  <a:pt x="204" y="433"/>
                </a:lnTo>
                <a:close/>
                <a:moveTo>
                  <a:pt x="582" y="252"/>
                </a:moveTo>
                <a:lnTo>
                  <a:pt x="496" y="221"/>
                </a:lnTo>
                <a:lnTo>
                  <a:pt x="488" y="248"/>
                </a:lnTo>
                <a:lnTo>
                  <a:pt x="481" y="275"/>
                </a:lnTo>
                <a:lnTo>
                  <a:pt x="473" y="302"/>
                </a:lnTo>
                <a:lnTo>
                  <a:pt x="466" y="329"/>
                </a:lnTo>
                <a:lnTo>
                  <a:pt x="484" y="335"/>
                </a:lnTo>
                <a:lnTo>
                  <a:pt x="502" y="342"/>
                </a:lnTo>
                <a:lnTo>
                  <a:pt x="520" y="347"/>
                </a:lnTo>
                <a:lnTo>
                  <a:pt x="538" y="355"/>
                </a:lnTo>
                <a:lnTo>
                  <a:pt x="549" y="329"/>
                </a:lnTo>
                <a:lnTo>
                  <a:pt x="561" y="304"/>
                </a:lnTo>
                <a:lnTo>
                  <a:pt x="572" y="278"/>
                </a:lnTo>
                <a:lnTo>
                  <a:pt x="582" y="252"/>
                </a:lnTo>
                <a:lnTo>
                  <a:pt x="582" y="252"/>
                </a:lnTo>
                <a:close/>
                <a:moveTo>
                  <a:pt x="466" y="339"/>
                </a:moveTo>
                <a:lnTo>
                  <a:pt x="447" y="363"/>
                </a:lnTo>
                <a:lnTo>
                  <a:pt x="458" y="424"/>
                </a:lnTo>
                <a:lnTo>
                  <a:pt x="466" y="427"/>
                </a:lnTo>
                <a:lnTo>
                  <a:pt x="479" y="390"/>
                </a:lnTo>
                <a:lnTo>
                  <a:pt x="476" y="387"/>
                </a:lnTo>
                <a:lnTo>
                  <a:pt x="475" y="384"/>
                </a:lnTo>
                <a:lnTo>
                  <a:pt x="474" y="379"/>
                </a:lnTo>
                <a:lnTo>
                  <a:pt x="475" y="376"/>
                </a:lnTo>
                <a:lnTo>
                  <a:pt x="478" y="371"/>
                </a:lnTo>
                <a:lnTo>
                  <a:pt x="482" y="367"/>
                </a:lnTo>
                <a:lnTo>
                  <a:pt x="487" y="366"/>
                </a:lnTo>
                <a:lnTo>
                  <a:pt x="492" y="367"/>
                </a:lnTo>
                <a:lnTo>
                  <a:pt x="496" y="370"/>
                </a:lnTo>
                <a:lnTo>
                  <a:pt x="499" y="374"/>
                </a:lnTo>
                <a:lnTo>
                  <a:pt x="500" y="379"/>
                </a:lnTo>
                <a:lnTo>
                  <a:pt x="500" y="384"/>
                </a:lnTo>
                <a:lnTo>
                  <a:pt x="498" y="387"/>
                </a:lnTo>
                <a:lnTo>
                  <a:pt x="495" y="391"/>
                </a:lnTo>
                <a:lnTo>
                  <a:pt x="491" y="392"/>
                </a:lnTo>
                <a:lnTo>
                  <a:pt x="487" y="393"/>
                </a:lnTo>
                <a:lnTo>
                  <a:pt x="474" y="430"/>
                </a:lnTo>
                <a:lnTo>
                  <a:pt x="482" y="433"/>
                </a:lnTo>
                <a:lnTo>
                  <a:pt x="528" y="394"/>
                </a:lnTo>
                <a:lnTo>
                  <a:pt x="529" y="363"/>
                </a:lnTo>
                <a:lnTo>
                  <a:pt x="466" y="339"/>
                </a:lnTo>
                <a:close/>
                <a:moveTo>
                  <a:pt x="637" y="93"/>
                </a:moveTo>
                <a:lnTo>
                  <a:pt x="641" y="77"/>
                </a:lnTo>
                <a:lnTo>
                  <a:pt x="644" y="63"/>
                </a:lnTo>
                <a:lnTo>
                  <a:pt x="665" y="72"/>
                </a:lnTo>
                <a:lnTo>
                  <a:pt x="649" y="104"/>
                </a:lnTo>
                <a:lnTo>
                  <a:pt x="629" y="146"/>
                </a:lnTo>
                <a:lnTo>
                  <a:pt x="621" y="167"/>
                </a:lnTo>
                <a:lnTo>
                  <a:pt x="613" y="184"/>
                </a:lnTo>
                <a:lnTo>
                  <a:pt x="609" y="197"/>
                </a:lnTo>
                <a:lnTo>
                  <a:pt x="608" y="205"/>
                </a:lnTo>
                <a:lnTo>
                  <a:pt x="610" y="211"/>
                </a:lnTo>
                <a:lnTo>
                  <a:pt x="614" y="215"/>
                </a:lnTo>
                <a:lnTo>
                  <a:pt x="616" y="218"/>
                </a:lnTo>
                <a:lnTo>
                  <a:pt x="620" y="220"/>
                </a:lnTo>
                <a:lnTo>
                  <a:pt x="626" y="222"/>
                </a:lnTo>
                <a:lnTo>
                  <a:pt x="628" y="222"/>
                </a:lnTo>
                <a:lnTo>
                  <a:pt x="633" y="201"/>
                </a:lnTo>
                <a:lnTo>
                  <a:pt x="630" y="201"/>
                </a:lnTo>
                <a:lnTo>
                  <a:pt x="627" y="200"/>
                </a:lnTo>
                <a:lnTo>
                  <a:pt x="636" y="177"/>
                </a:lnTo>
                <a:lnTo>
                  <a:pt x="657" y="133"/>
                </a:lnTo>
                <a:lnTo>
                  <a:pt x="678" y="90"/>
                </a:lnTo>
                <a:lnTo>
                  <a:pt x="688" y="70"/>
                </a:lnTo>
                <a:lnTo>
                  <a:pt x="694" y="61"/>
                </a:lnTo>
                <a:lnTo>
                  <a:pt x="683" y="56"/>
                </a:lnTo>
                <a:lnTo>
                  <a:pt x="645" y="43"/>
                </a:lnTo>
                <a:lnTo>
                  <a:pt x="644" y="33"/>
                </a:lnTo>
                <a:lnTo>
                  <a:pt x="642" y="24"/>
                </a:lnTo>
                <a:lnTo>
                  <a:pt x="638" y="15"/>
                </a:lnTo>
                <a:lnTo>
                  <a:pt x="635" y="9"/>
                </a:lnTo>
                <a:lnTo>
                  <a:pt x="630" y="5"/>
                </a:lnTo>
                <a:lnTo>
                  <a:pt x="624" y="2"/>
                </a:lnTo>
                <a:lnTo>
                  <a:pt x="618" y="0"/>
                </a:lnTo>
                <a:lnTo>
                  <a:pt x="613" y="0"/>
                </a:lnTo>
                <a:lnTo>
                  <a:pt x="606" y="2"/>
                </a:lnTo>
                <a:lnTo>
                  <a:pt x="599" y="6"/>
                </a:lnTo>
                <a:lnTo>
                  <a:pt x="591" y="11"/>
                </a:lnTo>
                <a:lnTo>
                  <a:pt x="583" y="18"/>
                </a:lnTo>
                <a:lnTo>
                  <a:pt x="576" y="27"/>
                </a:lnTo>
                <a:lnTo>
                  <a:pt x="569" y="38"/>
                </a:lnTo>
                <a:lnTo>
                  <a:pt x="562" y="49"/>
                </a:lnTo>
                <a:lnTo>
                  <a:pt x="555" y="65"/>
                </a:lnTo>
                <a:lnTo>
                  <a:pt x="540" y="101"/>
                </a:lnTo>
                <a:lnTo>
                  <a:pt x="526" y="137"/>
                </a:lnTo>
                <a:lnTo>
                  <a:pt x="513" y="174"/>
                </a:lnTo>
                <a:lnTo>
                  <a:pt x="501" y="209"/>
                </a:lnTo>
                <a:lnTo>
                  <a:pt x="587" y="241"/>
                </a:lnTo>
                <a:lnTo>
                  <a:pt x="601" y="204"/>
                </a:lnTo>
                <a:lnTo>
                  <a:pt x="614" y="168"/>
                </a:lnTo>
                <a:lnTo>
                  <a:pt x="626" y="130"/>
                </a:lnTo>
                <a:lnTo>
                  <a:pt x="637" y="93"/>
                </a:lnTo>
                <a:lnTo>
                  <a:pt x="637" y="93"/>
                </a:lnTo>
                <a:close/>
                <a:moveTo>
                  <a:pt x="88" y="178"/>
                </a:moveTo>
                <a:lnTo>
                  <a:pt x="88" y="204"/>
                </a:lnTo>
                <a:lnTo>
                  <a:pt x="390" y="204"/>
                </a:lnTo>
                <a:lnTo>
                  <a:pt x="390" y="178"/>
                </a:lnTo>
                <a:lnTo>
                  <a:pt x="88" y="178"/>
                </a:lnTo>
                <a:close/>
                <a:moveTo>
                  <a:pt x="88" y="251"/>
                </a:moveTo>
                <a:lnTo>
                  <a:pt x="88" y="277"/>
                </a:lnTo>
                <a:lnTo>
                  <a:pt x="390" y="277"/>
                </a:lnTo>
                <a:lnTo>
                  <a:pt x="390" y="251"/>
                </a:lnTo>
                <a:lnTo>
                  <a:pt x="88" y="251"/>
                </a:lnTo>
                <a:close/>
                <a:moveTo>
                  <a:pt x="88" y="324"/>
                </a:moveTo>
                <a:lnTo>
                  <a:pt x="88" y="350"/>
                </a:lnTo>
                <a:lnTo>
                  <a:pt x="265" y="350"/>
                </a:lnTo>
                <a:lnTo>
                  <a:pt x="265" y="324"/>
                </a:lnTo>
                <a:lnTo>
                  <a:pt x="88" y="324"/>
                </a:lnTo>
                <a:close/>
                <a:moveTo>
                  <a:pt x="18" y="112"/>
                </a:moveTo>
                <a:lnTo>
                  <a:pt x="501" y="112"/>
                </a:lnTo>
                <a:lnTo>
                  <a:pt x="494" y="129"/>
                </a:lnTo>
                <a:lnTo>
                  <a:pt x="487" y="147"/>
                </a:lnTo>
                <a:lnTo>
                  <a:pt x="34" y="147"/>
                </a:lnTo>
                <a:lnTo>
                  <a:pt x="34" y="482"/>
                </a:lnTo>
                <a:lnTo>
                  <a:pt x="584" y="482"/>
                </a:lnTo>
                <a:lnTo>
                  <a:pt x="584" y="340"/>
                </a:lnTo>
                <a:lnTo>
                  <a:pt x="590" y="329"/>
                </a:lnTo>
                <a:lnTo>
                  <a:pt x="595" y="317"/>
                </a:lnTo>
                <a:lnTo>
                  <a:pt x="600" y="304"/>
                </a:lnTo>
                <a:lnTo>
                  <a:pt x="606" y="292"/>
                </a:lnTo>
                <a:lnTo>
                  <a:pt x="606" y="292"/>
                </a:lnTo>
                <a:lnTo>
                  <a:pt x="616" y="266"/>
                </a:lnTo>
                <a:lnTo>
                  <a:pt x="617" y="264"/>
                </a:lnTo>
                <a:lnTo>
                  <a:pt x="618" y="264"/>
                </a:lnTo>
                <a:lnTo>
                  <a:pt x="620" y="264"/>
                </a:lnTo>
                <a:lnTo>
                  <a:pt x="620" y="500"/>
                </a:lnTo>
                <a:lnTo>
                  <a:pt x="620" y="516"/>
                </a:lnTo>
                <a:lnTo>
                  <a:pt x="602" y="516"/>
                </a:lnTo>
                <a:lnTo>
                  <a:pt x="18" y="516"/>
                </a:lnTo>
                <a:lnTo>
                  <a:pt x="0" y="516"/>
                </a:lnTo>
                <a:lnTo>
                  <a:pt x="0" y="500"/>
                </a:lnTo>
                <a:lnTo>
                  <a:pt x="0" y="129"/>
                </a:lnTo>
                <a:lnTo>
                  <a:pt x="0" y="112"/>
                </a:lnTo>
                <a:lnTo>
                  <a:pt x="18" y="112"/>
                </a:lnTo>
                <a:close/>
              </a:path>
            </a:pathLst>
          </a:custGeom>
          <a:solidFill>
            <a:schemeClr val="accent1"/>
          </a:solidFill>
          <a:ln>
            <a:noFill/>
          </a:ln>
        </p:spPr>
        <p:txBody>
          <a:bodyPr vert="horz" wrap="square" lIns="121920" tIns="60960" rIns="121920" bIns="60960" numCol="1" anchor="t" anchorCtr="0" compatLnSpc="1"/>
          <a:lstStyle/>
          <a:p>
            <a:endParaRPr lang="zh-CN" altLang="en-US" sz="2400"/>
          </a:p>
        </p:txBody>
      </p:sp>
      <p:sp>
        <p:nvSpPr>
          <p:cNvPr id="5" name="Title 1"/>
          <p:cNvSpPr txBox="1"/>
          <p:nvPr/>
        </p:nvSpPr>
        <p:spPr>
          <a:xfrm>
            <a:off x="1143690" y="1128055"/>
            <a:ext cx="4807499"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6.5.1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视频和音频对象的常用方法</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1143690" y="1056300"/>
            <a:ext cx="4807499"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6.5.1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视频和音频对象的常用方法</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2" name="TextBox 76"/>
          <p:cNvSpPr txBox="1"/>
          <p:nvPr/>
        </p:nvSpPr>
        <p:spPr>
          <a:xfrm>
            <a:off x="1168673" y="1957234"/>
            <a:ext cx="4782518" cy="461665"/>
          </a:xfrm>
          <a:prstGeom prst="rect">
            <a:avLst/>
          </a:prstGeom>
          <a:solidFill>
            <a:srgbClr val="0070C0"/>
          </a:solidFill>
          <a:effectLst>
            <a:outerShdw blurRad="190500" dist="38100" dir="2700000" algn="tl" rotWithShape="0">
              <a:prstClr val="black">
                <a:alpha val="20000"/>
              </a:prstClr>
            </a:outerShdw>
          </a:effectLst>
        </p:spPr>
        <p:txBody>
          <a:bodyPr wrap="square" rtlCol="0" anchor="ctr">
            <a:sp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Video</a:t>
            </a:r>
            <a:r>
              <a:rPr lang="zh-CN" altLang="en-US" b="1" dirty="0">
                <a:solidFill>
                  <a:schemeClr val="bg1"/>
                </a:solidFill>
                <a:latin typeface="微软雅黑" panose="020B0503020204020204" pitchFamily="34" charset="-122"/>
                <a:ea typeface="微软雅黑" panose="020B0503020204020204" pitchFamily="34" charset="-122"/>
              </a:rPr>
              <a:t>和</a:t>
            </a:r>
            <a:r>
              <a:rPr lang="en-US" altLang="zh-CN" b="1" dirty="0">
                <a:solidFill>
                  <a:schemeClr val="bg1"/>
                </a:solidFill>
                <a:latin typeface="微软雅黑" panose="020B0503020204020204" pitchFamily="34" charset="-122"/>
                <a:ea typeface="微软雅黑" panose="020B0503020204020204" pitchFamily="34" charset="-122"/>
              </a:rPr>
              <a:t>Audio</a:t>
            </a:r>
            <a:r>
              <a:rPr lang="zh-CN" altLang="en-US" b="1" dirty="0">
                <a:solidFill>
                  <a:schemeClr val="bg1"/>
                </a:solidFill>
                <a:latin typeface="微软雅黑" panose="020B0503020204020204" pitchFamily="34" charset="-122"/>
                <a:ea typeface="微软雅黑" panose="020B0503020204020204" pitchFamily="34" charset="-122"/>
              </a:rPr>
              <a:t>对象的常用方法</a:t>
            </a:r>
            <a:endParaRPr lang="en-US" altLang="zh-CN" b="1" dirty="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graphicFrame>
        <p:nvGraphicFramePr>
          <p:cNvPr id="13" name="表格 12"/>
          <p:cNvGraphicFramePr>
            <a:graphicFrameLocks noGrp="1"/>
          </p:cNvGraphicFramePr>
          <p:nvPr>
            <p:custDataLst>
              <p:tags r:id="rId1"/>
            </p:custDataLst>
          </p:nvPr>
        </p:nvGraphicFramePr>
        <p:xfrm>
          <a:off x="1169131" y="2922955"/>
          <a:ext cx="8742957" cy="3357919"/>
        </p:xfrm>
        <a:graphic>
          <a:graphicData uri="http://schemas.openxmlformats.org/drawingml/2006/table">
            <a:tbl>
              <a:tblPr>
                <a:tableStyleId>{7DF18680-E054-41AD-8BC1-D1AEF772440D}</a:tableStyleId>
              </a:tblPr>
              <a:tblGrid>
                <a:gridCol w="3079308"/>
                <a:gridCol w="5663649"/>
              </a:tblGrid>
              <a:tr h="867011">
                <a:tc>
                  <a:txBody>
                    <a:bodyPr/>
                    <a:lstStyle/>
                    <a:p>
                      <a:pPr marL="0" indent="267970" algn="ctr" defTabSz="1219200" rtl="0" eaLnBrk="1" latinLnBrk="0" hangingPunct="1">
                        <a:spcAft>
                          <a:spcPts val="0"/>
                        </a:spcAft>
                      </a:pPr>
                      <a:r>
                        <a:rPr lang="zh-CN" altLang="en-US" sz="1600" b="1"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方法</a:t>
                      </a:r>
                      <a:endParaRPr lang="zh-CN" sz="1600" b="1"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endParaRPr>
                    </a:p>
                  </a:txBody>
                  <a:tcPr marL="68580" marR="68580" marT="0" marB="0" anchor="ctr">
                    <a:solidFill>
                      <a:srgbClr val="F2F2F2"/>
                    </a:solidFill>
                  </a:tcPr>
                </a:tc>
                <a:tc>
                  <a:txBody>
                    <a:bodyPr/>
                    <a:lstStyle/>
                    <a:p>
                      <a:pPr marL="0" indent="267970" algn="ctr" defTabSz="1219200" rtl="0" eaLnBrk="1" latinLnBrk="0" hangingPunct="1">
                        <a:spcAft>
                          <a:spcPts val="0"/>
                        </a:spcAft>
                      </a:pPr>
                      <a:r>
                        <a:rPr lang="zh-CN" altLang="en-US" sz="1600" b="1"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描述</a:t>
                      </a:r>
                      <a:endParaRPr lang="zh-CN" sz="1600" b="1"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endParaRPr>
                    </a:p>
                  </a:txBody>
                  <a:tcPr marL="68580" marR="68580" marT="0" marB="0" anchor="ctr">
                    <a:solidFill>
                      <a:srgbClr val="F2F2F2"/>
                    </a:solidFill>
                  </a:tcPr>
                </a:tc>
              </a:tr>
              <a:tr h="692360">
                <a:tc>
                  <a:txBody>
                    <a:bodyPr/>
                    <a:lstStyle/>
                    <a:p>
                      <a:pPr marL="0" indent="266700" algn="l" defTabSz="1219200" rtl="0" eaLnBrk="1" latinLnBrk="0" hangingPunct="1">
                        <a:spcAft>
                          <a:spcPts val="0"/>
                        </a:spcAft>
                      </a:pPr>
                      <a:r>
                        <a:rPr lang="en-US" sz="1600" b="0" kern="100">
                          <a:solidFill>
                            <a:srgbClr val="595959"/>
                          </a:solidFill>
                          <a:effectLst/>
                          <a:latin typeface="微软雅黑" panose="020B0503020204020204" pitchFamily="34" charset="-122"/>
                          <a:ea typeface="微软雅黑" panose="020B0503020204020204" pitchFamily="34" charset="-122"/>
                          <a:cs typeface="+mn-cs"/>
                        </a:rPr>
                        <a:t>load()</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solidFill>
                      <a:srgbClr val="F2F2F2"/>
                    </a:solidFill>
                  </a:tcPr>
                </a:tc>
                <a:tc>
                  <a:txBody>
                    <a:bodyPr/>
                    <a:lstStyle/>
                    <a:p>
                      <a:pPr marL="0" indent="266700" algn="l" defTabSz="1219200" rtl="0" eaLnBrk="1" latinLnBrk="0" hangingPunct="1">
                        <a:spcAft>
                          <a:spcPts val="0"/>
                        </a:spcAft>
                      </a:pPr>
                      <a:r>
                        <a:rPr lang="zh-CN" sz="1600" b="0" kern="100">
                          <a:solidFill>
                            <a:srgbClr val="595959"/>
                          </a:solidFill>
                          <a:effectLst/>
                          <a:latin typeface="微软雅黑" panose="020B0503020204020204" pitchFamily="34" charset="-122"/>
                          <a:ea typeface="微软雅黑" panose="020B0503020204020204" pitchFamily="34" charset="-122"/>
                          <a:cs typeface="+mn-cs"/>
                        </a:rPr>
                        <a:t>加载媒体文件，为播放做准备，通常用于播放前的预加载，也用于重新加载媒体文件</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solidFill>
                      <a:srgbClr val="F2F2F2"/>
                    </a:solidFill>
                  </a:tcPr>
                </a:tc>
              </a:tr>
              <a:tr h="692150">
                <a:tc>
                  <a:txBody>
                    <a:bodyPr/>
                    <a:lstStyle/>
                    <a:p>
                      <a:pPr marL="0" indent="266700" algn="l" defTabSz="1219200" rtl="0" eaLnBrk="1" latinLnBrk="0" hangingPunct="1">
                        <a:spcAft>
                          <a:spcPts val="0"/>
                        </a:spcAft>
                      </a:pPr>
                      <a:r>
                        <a:rPr lang="en-US" sz="1600" b="0" kern="100" dirty="0">
                          <a:solidFill>
                            <a:srgbClr val="595959"/>
                          </a:solidFill>
                          <a:effectLst/>
                          <a:latin typeface="微软雅黑" panose="020B0503020204020204" pitchFamily="34" charset="-122"/>
                          <a:ea typeface="微软雅黑" panose="020B0503020204020204" pitchFamily="34" charset="-122"/>
                          <a:cs typeface="+mn-cs"/>
                        </a:rPr>
                        <a:t>play()</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solidFill>
                      <a:srgbClr val="F2F2F2"/>
                    </a:solidFill>
                  </a:tcPr>
                </a:tc>
                <a:tc>
                  <a:txBody>
                    <a:bodyPr/>
                    <a:lstStyle/>
                    <a:p>
                      <a:pPr marL="0" indent="266700" algn="l" defTabSz="1219200" rtl="0" eaLnBrk="1" latinLnBrk="0" hangingPunct="1">
                        <a:spcAft>
                          <a:spcPts val="0"/>
                        </a:spcAft>
                      </a:pPr>
                      <a:r>
                        <a:rPr lang="zh-CN" sz="1600" b="0" kern="100">
                          <a:solidFill>
                            <a:srgbClr val="595959"/>
                          </a:solidFill>
                          <a:effectLst/>
                          <a:latin typeface="微软雅黑" panose="020B0503020204020204" pitchFamily="34" charset="-122"/>
                          <a:ea typeface="微软雅黑" panose="020B0503020204020204" pitchFamily="34" charset="-122"/>
                          <a:cs typeface="+mn-cs"/>
                        </a:rPr>
                        <a:t>播放媒体文件。如果视频没有加载，则加载并播放；如果视频是暂停的，则变为播放</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solidFill>
                      <a:srgbClr val="F2F2F2"/>
                    </a:solidFill>
                  </a:tcPr>
                </a:tc>
              </a:tr>
              <a:tr h="510549">
                <a:tc>
                  <a:txBody>
                    <a:bodyPr/>
                    <a:lstStyle/>
                    <a:p>
                      <a:pPr marL="0" indent="266700" algn="l" defTabSz="1219200" rtl="0" eaLnBrk="1" latinLnBrk="0" hangingPunct="1">
                        <a:spcAft>
                          <a:spcPts val="0"/>
                        </a:spcAft>
                      </a:pPr>
                      <a:r>
                        <a:rPr lang="en-US" sz="1600" b="0" kern="100">
                          <a:solidFill>
                            <a:srgbClr val="595959"/>
                          </a:solidFill>
                          <a:effectLst/>
                          <a:latin typeface="微软雅黑" panose="020B0503020204020204" pitchFamily="34" charset="-122"/>
                          <a:ea typeface="微软雅黑" panose="020B0503020204020204" pitchFamily="34" charset="-122"/>
                          <a:cs typeface="+mn-cs"/>
                        </a:rPr>
                        <a:t>pause()</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solidFill>
                      <a:srgbClr val="F2F2F2"/>
                    </a:solidFill>
                  </a:tcPr>
                </a:tc>
                <a:tc>
                  <a:txBody>
                    <a:bodyPr/>
                    <a:lstStyle/>
                    <a:p>
                      <a:pPr marL="0" indent="266700" algn="l" defTabSz="1219200" rtl="0" eaLnBrk="1" latinLnBrk="0" hangingPunct="1">
                        <a:spcAft>
                          <a:spcPts val="0"/>
                        </a:spcAft>
                      </a:pPr>
                      <a:r>
                        <a:rPr lang="zh-CN" sz="1600" b="0" kern="100">
                          <a:solidFill>
                            <a:srgbClr val="595959"/>
                          </a:solidFill>
                          <a:effectLst/>
                          <a:latin typeface="微软雅黑" panose="020B0503020204020204" pitchFamily="34" charset="-122"/>
                          <a:ea typeface="微软雅黑" panose="020B0503020204020204" pitchFamily="34" charset="-122"/>
                          <a:cs typeface="+mn-cs"/>
                        </a:rPr>
                        <a:t>暂停播放媒体文件</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solidFill>
                      <a:srgbClr val="F2F2F2"/>
                    </a:solidFill>
                  </a:tcPr>
                </a:tc>
              </a:tr>
              <a:tr h="595639">
                <a:tc>
                  <a:txBody>
                    <a:bodyPr/>
                    <a:lstStyle/>
                    <a:p>
                      <a:pPr marL="0" indent="266700" algn="l" defTabSz="1219200" rtl="0" eaLnBrk="1" latinLnBrk="0" hangingPunct="1">
                        <a:spcAft>
                          <a:spcPts val="0"/>
                        </a:spcAft>
                      </a:pPr>
                      <a:r>
                        <a:rPr lang="en-US" sz="1600" b="0" kern="100">
                          <a:solidFill>
                            <a:srgbClr val="595959"/>
                          </a:solidFill>
                          <a:effectLst/>
                          <a:latin typeface="微软雅黑" panose="020B0503020204020204" pitchFamily="34" charset="-122"/>
                          <a:ea typeface="微软雅黑" panose="020B0503020204020204" pitchFamily="34" charset="-122"/>
                          <a:cs typeface="+mn-cs"/>
                        </a:rPr>
                        <a:t>canPlayType()</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solidFill>
                      <a:srgbClr val="F2F2F2"/>
                    </a:solidFill>
                  </a:tcPr>
                </a:tc>
                <a:tc>
                  <a:txBody>
                    <a:bodyPr/>
                    <a:lstStyle/>
                    <a:p>
                      <a:pPr marL="0" indent="266700" algn="l" defTabSz="1219200" rtl="0" eaLnBrk="1" latinLnBrk="0" hangingPunct="1">
                        <a:spcAft>
                          <a:spcPts val="0"/>
                        </a:spcAft>
                      </a:pPr>
                      <a:r>
                        <a:rPr lang="zh-CN" sz="1600" b="0" kern="100" dirty="0">
                          <a:solidFill>
                            <a:srgbClr val="595959"/>
                          </a:solidFill>
                          <a:effectLst/>
                          <a:latin typeface="微软雅黑" panose="020B0503020204020204" pitchFamily="34" charset="-122"/>
                          <a:ea typeface="微软雅黑" panose="020B0503020204020204" pitchFamily="34" charset="-122"/>
                          <a:cs typeface="+mn-cs"/>
                        </a:rPr>
                        <a:t>测试浏览器是否支持指定的媒体类型</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solidFill>
                      <a:srgbClr val="F2F2F2"/>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ldLvl="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1"/>
          <a:stretch>
            <a:fillRect/>
          </a:stretch>
        </p:blipFill>
        <p:spPr>
          <a:xfrm>
            <a:off x="944880" y="2215515"/>
            <a:ext cx="2797810" cy="3898265"/>
          </a:xfrm>
          <a:prstGeom prst="rect">
            <a:avLst/>
          </a:prstGeom>
        </p:spPr>
      </p:pic>
      <p:sp>
        <p:nvSpPr>
          <p:cNvPr id="7" name="椭圆形标注 12"/>
          <p:cNvSpPr/>
          <p:nvPr/>
        </p:nvSpPr>
        <p:spPr>
          <a:xfrm>
            <a:off x="2968625" y="2277745"/>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endParaRPr lang="en-US" altLang="zh-CN"/>
          </a:p>
        </p:txBody>
      </p:sp>
      <p:sp>
        <p:nvSpPr>
          <p:cNvPr id="9" name="TextBox 35"/>
          <p:cNvSpPr txBox="1">
            <a:spLocks noChangeArrowheads="1"/>
          </p:cNvSpPr>
          <p:nvPr/>
        </p:nvSpPr>
        <p:spPr bwMode="auto">
          <a:xfrm>
            <a:off x="3247390" y="2355850"/>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endParaRPr lang="zh-CN" altLang="en-US" dirty="0">
              <a:solidFill>
                <a:srgbClr val="595959"/>
              </a:solidFill>
              <a:latin typeface="微软雅黑" panose="020B0503020204020204" pitchFamily="34" charset="-122"/>
              <a:ea typeface="微软雅黑" panose="020B0503020204020204" pitchFamily="34" charset="-122"/>
            </a:endParaRPr>
          </a:p>
        </p:txBody>
      </p:sp>
      <p:sp>
        <p:nvSpPr>
          <p:cNvPr id="12" name="TextBox 35"/>
          <p:cNvSpPr txBox="1">
            <a:spLocks noChangeArrowheads="1"/>
          </p:cNvSpPr>
          <p:nvPr/>
        </p:nvSpPr>
        <p:spPr bwMode="auto">
          <a:xfrm>
            <a:off x="5815965" y="3433212"/>
            <a:ext cx="4983480" cy="1719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a:solidFill>
                  <a:srgbClr val="595959"/>
                </a:solidFill>
                <a:latin typeface="微软雅黑" panose="020B0503020204020204" pitchFamily="34" charset="-122"/>
                <a:ea typeface="微软雅黑" panose="020B0503020204020204" pitchFamily="34" charset="-122"/>
              </a:rPr>
              <a:t>熟悉</a:t>
            </a:r>
            <a:r>
              <a:rPr lang="zh-CN" altLang="en-US" dirty="0">
                <a:solidFill>
                  <a:srgbClr val="1369B2"/>
                </a:solidFill>
                <a:latin typeface="微软雅黑" panose="020B0503020204020204" pitchFamily="34" charset="-122"/>
                <a:ea typeface="微软雅黑" panose="020B0503020204020204" pitchFamily="34" charset="-122"/>
              </a:rPr>
              <a:t>视频和音频对象的常用属性</a:t>
            </a:r>
            <a:r>
              <a:rPr lang="zh-CN" altLang="en-US" dirty="0">
                <a:solidFill>
                  <a:srgbClr val="595959"/>
                </a:solidFill>
                <a:latin typeface="微软雅黑" panose="020B0503020204020204" pitchFamily="34" charset="-122"/>
                <a:ea typeface="微软雅黑" panose="020B0503020204020204" pitchFamily="34" charset="-122"/>
              </a:rPr>
              <a:t>，能够灵活运用各属性实现对媒体文件的操作</a:t>
            </a:r>
            <a:endParaRPr lang="zh-CN" altLang="en-US" dirty="0">
              <a:solidFill>
                <a:srgbClr val="1369B2"/>
              </a:solidFill>
              <a:latin typeface="微软雅黑" panose="020B0503020204020204" pitchFamily="34" charset="-122"/>
              <a:ea typeface="微软雅黑" panose="020B0503020204020204" pitchFamily="34" charset="-122"/>
            </a:endParaRPr>
          </a:p>
        </p:txBody>
      </p:sp>
      <p:grpSp>
        <p:nvGrpSpPr>
          <p:cNvPr id="14" name="组合 13"/>
          <p:cNvGrpSpPr/>
          <p:nvPr/>
        </p:nvGrpSpPr>
        <p:grpSpPr>
          <a:xfrm>
            <a:off x="5379720" y="3673242"/>
            <a:ext cx="405130" cy="405130"/>
            <a:chOff x="8881" y="4685"/>
            <a:chExt cx="638" cy="638"/>
          </a:xfrm>
        </p:grpSpPr>
        <p:sp>
          <p:nvSpPr>
            <p:cNvPr id="15" name="椭圆 14"/>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Title 1"/>
          <p:cNvSpPr txBox="1"/>
          <p:nvPr/>
        </p:nvSpPr>
        <p:spPr>
          <a:xfrm>
            <a:off x="1143690" y="984545"/>
            <a:ext cx="4807499"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6.5.2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视频和音频对象的常用属性</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76"/>
          <p:cNvSpPr txBox="1"/>
          <p:nvPr/>
        </p:nvSpPr>
        <p:spPr>
          <a:xfrm>
            <a:off x="1168673" y="1053530"/>
            <a:ext cx="4782518" cy="461665"/>
          </a:xfrm>
          <a:prstGeom prst="rect">
            <a:avLst/>
          </a:prstGeom>
          <a:solidFill>
            <a:srgbClr val="0070C0"/>
          </a:solidFill>
          <a:effectLst>
            <a:outerShdw blurRad="190500" dist="38100" dir="2700000" algn="tl" rotWithShape="0">
              <a:prstClr val="black">
                <a:alpha val="20000"/>
              </a:prstClr>
            </a:outerShdw>
          </a:effectLst>
        </p:spPr>
        <p:txBody>
          <a:bodyPr wrap="square" rtlCol="0" anchor="ctr">
            <a:sp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Video</a:t>
            </a:r>
            <a:r>
              <a:rPr lang="zh-CN" altLang="en-US" b="1" dirty="0">
                <a:solidFill>
                  <a:schemeClr val="bg1"/>
                </a:solidFill>
                <a:latin typeface="微软雅黑" panose="020B0503020204020204" pitchFamily="34" charset="-122"/>
                <a:ea typeface="微软雅黑" panose="020B0503020204020204" pitchFamily="34" charset="-122"/>
              </a:rPr>
              <a:t>和</a:t>
            </a:r>
            <a:r>
              <a:rPr lang="en-US" altLang="zh-CN" b="1" dirty="0">
                <a:solidFill>
                  <a:schemeClr val="bg1"/>
                </a:solidFill>
                <a:latin typeface="微软雅黑" panose="020B0503020204020204" pitchFamily="34" charset="-122"/>
                <a:ea typeface="微软雅黑" panose="020B0503020204020204" pitchFamily="34" charset="-122"/>
              </a:rPr>
              <a:t>Audio</a:t>
            </a:r>
            <a:r>
              <a:rPr lang="zh-CN" altLang="en-US" b="1" dirty="0">
                <a:solidFill>
                  <a:schemeClr val="bg1"/>
                </a:solidFill>
                <a:latin typeface="微软雅黑" panose="020B0503020204020204" pitchFamily="34" charset="-122"/>
                <a:ea typeface="微软雅黑" panose="020B0503020204020204" pitchFamily="34" charset="-122"/>
              </a:rPr>
              <a:t>对象的常用属性</a:t>
            </a:r>
            <a:endParaRPr lang="en-US" altLang="zh-CN" b="1" dirty="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graphicFrame>
        <p:nvGraphicFramePr>
          <p:cNvPr id="8" name="表格 7"/>
          <p:cNvGraphicFramePr>
            <a:graphicFrameLocks noGrp="1"/>
          </p:cNvGraphicFramePr>
          <p:nvPr>
            <p:custDataLst>
              <p:tags r:id="rId1"/>
            </p:custDataLst>
          </p:nvPr>
        </p:nvGraphicFramePr>
        <p:xfrm>
          <a:off x="1143690" y="1800067"/>
          <a:ext cx="8742957" cy="4430544"/>
        </p:xfrm>
        <a:graphic>
          <a:graphicData uri="http://schemas.openxmlformats.org/drawingml/2006/table">
            <a:tbl>
              <a:tblPr>
                <a:tableStyleId>{7DF18680-E054-41AD-8BC1-D1AEF772440D}</a:tableStyleId>
              </a:tblPr>
              <a:tblGrid>
                <a:gridCol w="3079308"/>
                <a:gridCol w="5663649"/>
              </a:tblGrid>
              <a:tr h="610699">
                <a:tc>
                  <a:txBody>
                    <a:bodyPr/>
                    <a:lstStyle/>
                    <a:p>
                      <a:pPr indent="267970" algn="ctr">
                        <a:spcAft>
                          <a:spcPts val="0"/>
                        </a:spcAft>
                      </a:pPr>
                      <a:r>
                        <a:rPr lang="zh-CN" altLang="en-US" sz="1600" b="1" kern="100" dirty="0">
                          <a:solidFill>
                            <a:srgbClr val="595959"/>
                          </a:solidFill>
                          <a:effectLst/>
                          <a:latin typeface="微软雅黑" panose="020B0503020204020204" pitchFamily="34" charset="-122"/>
                          <a:ea typeface="微软雅黑" panose="020B0503020204020204" pitchFamily="34" charset="-122"/>
                          <a:cs typeface="+mn-cs"/>
                        </a:rPr>
                        <a:t>属性</a:t>
                      </a:r>
                      <a:endParaRPr lang="zh-CN" sz="1600" b="1"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endParaRPr>
                    </a:p>
                  </a:txBody>
                  <a:tcPr marL="68580" marR="68580" marT="0" marB="0" anchor="ctr">
                    <a:solidFill>
                      <a:srgbClr val="F2F2F2"/>
                    </a:solidFill>
                  </a:tcPr>
                </a:tc>
                <a:tc>
                  <a:txBody>
                    <a:bodyPr/>
                    <a:lstStyle/>
                    <a:p>
                      <a:pPr indent="267970" algn="ctr">
                        <a:spcAft>
                          <a:spcPts val="0"/>
                        </a:spcAft>
                      </a:pPr>
                      <a:r>
                        <a:rPr lang="zh-CN" altLang="en-US" sz="1600" b="1"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描述</a:t>
                      </a:r>
                      <a:endParaRPr lang="zh-CN" sz="1600" b="1"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endParaRPr>
                    </a:p>
                  </a:txBody>
                  <a:tcPr marL="68580" marR="68580" marT="0" marB="0" anchor="ctr">
                    <a:solidFill>
                      <a:srgbClr val="F2F2F2"/>
                    </a:solidFill>
                  </a:tcPr>
                </a:tc>
              </a:tr>
              <a:tr h="348277">
                <a:tc>
                  <a:txBody>
                    <a:bodyPr/>
                    <a:lstStyle/>
                    <a:p>
                      <a:pPr marL="0" indent="266700" algn="l" defTabSz="1219200" rtl="0" eaLnBrk="1" latinLnBrk="0" hangingPunct="1">
                        <a:spcAft>
                          <a:spcPts val="0"/>
                        </a:spcAft>
                      </a:pPr>
                      <a:r>
                        <a:rPr lang="en-US" sz="1600" b="0" kern="100" dirty="0" err="1">
                          <a:solidFill>
                            <a:srgbClr val="595959"/>
                          </a:solidFill>
                          <a:effectLst/>
                          <a:latin typeface="微软雅黑" panose="020B0503020204020204" pitchFamily="34" charset="-122"/>
                          <a:ea typeface="微软雅黑" panose="020B0503020204020204" pitchFamily="34" charset="-122"/>
                          <a:cs typeface="+mn-cs"/>
                        </a:rPr>
                        <a:t>currentSrc</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solidFill>
                      <a:srgbClr val="F2F2F2"/>
                    </a:solidFill>
                  </a:tcPr>
                </a:tc>
                <a:tc>
                  <a:txBody>
                    <a:bodyPr/>
                    <a:lstStyle/>
                    <a:p>
                      <a:pPr marL="0" indent="266700" algn="l" defTabSz="1219200" rtl="0" eaLnBrk="1" latinLnBrk="0" hangingPunct="1">
                        <a:spcAft>
                          <a:spcPts val="0"/>
                        </a:spcAft>
                      </a:pPr>
                      <a:r>
                        <a:rPr lang="zh-CN" sz="1600" b="0" kern="100">
                          <a:solidFill>
                            <a:srgbClr val="595959"/>
                          </a:solidFill>
                          <a:effectLst/>
                          <a:latin typeface="微软雅黑" panose="020B0503020204020204" pitchFamily="34" charset="-122"/>
                          <a:ea typeface="微软雅黑" panose="020B0503020204020204" pitchFamily="34" charset="-122"/>
                          <a:cs typeface="+mn-cs"/>
                        </a:rPr>
                        <a:t>返回当前视频</a:t>
                      </a:r>
                      <a:r>
                        <a:rPr lang="en-US" sz="1600" b="0" kern="100">
                          <a:solidFill>
                            <a:srgbClr val="595959"/>
                          </a:solidFill>
                          <a:effectLst/>
                          <a:latin typeface="微软雅黑" panose="020B0503020204020204" pitchFamily="34" charset="-122"/>
                          <a:ea typeface="微软雅黑" panose="020B0503020204020204" pitchFamily="34" charset="-122"/>
                          <a:cs typeface="+mn-cs"/>
                        </a:rPr>
                        <a:t>/</a:t>
                      </a:r>
                      <a:r>
                        <a:rPr lang="zh-CN" sz="1600" b="0" kern="100">
                          <a:solidFill>
                            <a:srgbClr val="595959"/>
                          </a:solidFill>
                          <a:effectLst/>
                          <a:latin typeface="微软雅黑" panose="020B0503020204020204" pitchFamily="34" charset="-122"/>
                          <a:ea typeface="微软雅黑" panose="020B0503020204020204" pitchFamily="34" charset="-122"/>
                          <a:cs typeface="+mn-cs"/>
                        </a:rPr>
                        <a:t>音频的</a:t>
                      </a:r>
                      <a:r>
                        <a:rPr lang="en-US" sz="1600" b="0" kern="100">
                          <a:solidFill>
                            <a:srgbClr val="595959"/>
                          </a:solidFill>
                          <a:effectLst/>
                          <a:latin typeface="微软雅黑" panose="020B0503020204020204" pitchFamily="34" charset="-122"/>
                          <a:ea typeface="微软雅黑" panose="020B0503020204020204" pitchFamily="34" charset="-122"/>
                          <a:cs typeface="+mn-cs"/>
                        </a:rPr>
                        <a:t> URL</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solidFill>
                      <a:srgbClr val="F2F2F2"/>
                    </a:solidFill>
                  </a:tcPr>
                </a:tc>
              </a:tr>
              <a:tr h="419552">
                <a:tc>
                  <a:txBody>
                    <a:bodyPr/>
                    <a:lstStyle/>
                    <a:p>
                      <a:pPr marL="0" indent="266700" algn="l" defTabSz="1219200" rtl="0" eaLnBrk="1" latinLnBrk="0" hangingPunct="1">
                        <a:spcAft>
                          <a:spcPts val="0"/>
                        </a:spcAft>
                      </a:pPr>
                      <a:r>
                        <a:rPr lang="en-US" sz="1600" b="0" kern="100" dirty="0" err="1">
                          <a:solidFill>
                            <a:srgbClr val="FF0000"/>
                          </a:solidFill>
                          <a:effectLst/>
                          <a:latin typeface="微软雅黑" panose="020B0503020204020204" pitchFamily="34" charset="-122"/>
                          <a:ea typeface="微软雅黑" panose="020B0503020204020204" pitchFamily="34" charset="-122"/>
                          <a:cs typeface="+mn-cs"/>
                        </a:rPr>
                        <a:t>currentTime</a:t>
                      </a:r>
                      <a:endParaRPr lang="en-US" sz="1600" b="0" kern="100" dirty="0" err="1">
                        <a:solidFill>
                          <a:srgbClr val="FF0000"/>
                        </a:solidFill>
                        <a:effectLst/>
                        <a:latin typeface="微软雅黑" panose="020B0503020204020204" pitchFamily="34" charset="-122"/>
                        <a:ea typeface="微软雅黑" panose="020B0503020204020204" pitchFamily="34" charset="-122"/>
                        <a:cs typeface="+mn-cs"/>
                      </a:endParaRPr>
                    </a:p>
                  </a:txBody>
                  <a:tcPr marL="68580" marR="68580" marT="0" marB="0" anchor="ctr">
                    <a:solidFill>
                      <a:srgbClr val="F2F2F2"/>
                    </a:solidFill>
                  </a:tcPr>
                </a:tc>
                <a:tc>
                  <a:txBody>
                    <a:bodyPr/>
                    <a:lstStyle/>
                    <a:p>
                      <a:pPr marL="0" indent="266700" algn="l" defTabSz="1219200" rtl="0" eaLnBrk="1" latinLnBrk="0" hangingPunct="1">
                        <a:spcAft>
                          <a:spcPts val="0"/>
                        </a:spcAft>
                      </a:pPr>
                      <a:r>
                        <a:rPr lang="zh-CN" sz="1600" b="0" kern="100">
                          <a:solidFill>
                            <a:srgbClr val="595959"/>
                          </a:solidFill>
                          <a:effectLst/>
                          <a:latin typeface="微软雅黑" panose="020B0503020204020204" pitchFamily="34" charset="-122"/>
                          <a:ea typeface="微软雅黑" panose="020B0503020204020204" pitchFamily="34" charset="-122"/>
                          <a:cs typeface="+mn-cs"/>
                        </a:rPr>
                        <a:t>设置或返回视频</a:t>
                      </a:r>
                      <a:r>
                        <a:rPr lang="en-US" sz="1600" b="0" kern="100">
                          <a:solidFill>
                            <a:srgbClr val="595959"/>
                          </a:solidFill>
                          <a:effectLst/>
                          <a:latin typeface="微软雅黑" panose="020B0503020204020204" pitchFamily="34" charset="-122"/>
                          <a:ea typeface="微软雅黑" panose="020B0503020204020204" pitchFamily="34" charset="-122"/>
                          <a:cs typeface="+mn-cs"/>
                        </a:rPr>
                        <a:t>/</a:t>
                      </a:r>
                      <a:r>
                        <a:rPr lang="zh-CN" sz="1600" b="0" kern="100">
                          <a:solidFill>
                            <a:srgbClr val="595959"/>
                          </a:solidFill>
                          <a:effectLst/>
                          <a:latin typeface="微软雅黑" panose="020B0503020204020204" pitchFamily="34" charset="-122"/>
                          <a:ea typeface="微软雅黑" panose="020B0503020204020204" pitchFamily="34" charset="-122"/>
                          <a:cs typeface="+mn-cs"/>
                        </a:rPr>
                        <a:t>音频中的当前播放位置（以秒计）</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solidFill>
                      <a:srgbClr val="F2F2F2"/>
                    </a:solidFill>
                  </a:tcPr>
                </a:tc>
              </a:tr>
              <a:tr h="359617">
                <a:tc>
                  <a:txBody>
                    <a:bodyPr/>
                    <a:lstStyle/>
                    <a:p>
                      <a:pPr marL="0" indent="266700" algn="l" defTabSz="1219200" rtl="0" eaLnBrk="1" latinLnBrk="0" hangingPunct="1">
                        <a:spcAft>
                          <a:spcPts val="0"/>
                        </a:spcAft>
                      </a:pPr>
                      <a:r>
                        <a:rPr lang="en-US" sz="1600" b="0" kern="100" dirty="0">
                          <a:solidFill>
                            <a:srgbClr val="595959"/>
                          </a:solidFill>
                          <a:effectLst/>
                          <a:latin typeface="微软雅黑" panose="020B0503020204020204" pitchFamily="34" charset="-122"/>
                          <a:ea typeface="微软雅黑" panose="020B0503020204020204" pitchFamily="34" charset="-122"/>
                          <a:cs typeface="+mn-cs"/>
                        </a:rPr>
                        <a:t>duration</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solidFill>
                      <a:srgbClr val="F2F2F2"/>
                    </a:solidFill>
                  </a:tcPr>
                </a:tc>
                <a:tc>
                  <a:txBody>
                    <a:bodyPr/>
                    <a:lstStyle/>
                    <a:p>
                      <a:pPr marL="0" indent="266700" algn="l" defTabSz="1219200" rtl="0" eaLnBrk="1" latinLnBrk="0" hangingPunct="1">
                        <a:spcAft>
                          <a:spcPts val="0"/>
                        </a:spcAft>
                      </a:pPr>
                      <a:r>
                        <a:rPr lang="zh-CN" sz="1600" b="0" kern="100">
                          <a:solidFill>
                            <a:srgbClr val="595959"/>
                          </a:solidFill>
                          <a:effectLst/>
                          <a:latin typeface="微软雅黑" panose="020B0503020204020204" pitchFamily="34" charset="-122"/>
                          <a:ea typeface="微软雅黑" panose="020B0503020204020204" pitchFamily="34" charset="-122"/>
                          <a:cs typeface="+mn-cs"/>
                        </a:rPr>
                        <a:t>返回视频</a:t>
                      </a:r>
                      <a:r>
                        <a:rPr lang="en-US" sz="1600" b="0" kern="100">
                          <a:solidFill>
                            <a:srgbClr val="595959"/>
                          </a:solidFill>
                          <a:effectLst/>
                          <a:latin typeface="微软雅黑" panose="020B0503020204020204" pitchFamily="34" charset="-122"/>
                          <a:ea typeface="微软雅黑" panose="020B0503020204020204" pitchFamily="34" charset="-122"/>
                          <a:cs typeface="+mn-cs"/>
                        </a:rPr>
                        <a:t>/</a:t>
                      </a:r>
                      <a:r>
                        <a:rPr lang="zh-CN" sz="1600" b="0" kern="100">
                          <a:solidFill>
                            <a:srgbClr val="595959"/>
                          </a:solidFill>
                          <a:effectLst/>
                          <a:latin typeface="微软雅黑" panose="020B0503020204020204" pitchFamily="34" charset="-122"/>
                          <a:ea typeface="微软雅黑" panose="020B0503020204020204" pitchFamily="34" charset="-122"/>
                          <a:cs typeface="+mn-cs"/>
                        </a:rPr>
                        <a:t>音频的长度（以秒计）</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solidFill>
                      <a:srgbClr val="F2F2F2"/>
                    </a:solidFill>
                  </a:tcPr>
                </a:tc>
              </a:tr>
              <a:tr h="419552">
                <a:tc>
                  <a:txBody>
                    <a:bodyPr/>
                    <a:lstStyle/>
                    <a:p>
                      <a:pPr marL="0" indent="266700" algn="l" defTabSz="1219200" rtl="0" eaLnBrk="1" latinLnBrk="0" hangingPunct="1">
                        <a:spcAft>
                          <a:spcPts val="0"/>
                        </a:spcAft>
                      </a:pPr>
                      <a:r>
                        <a:rPr lang="en-US" sz="1600" b="0" kern="100" dirty="0">
                          <a:solidFill>
                            <a:srgbClr val="595959"/>
                          </a:solidFill>
                          <a:effectLst/>
                          <a:latin typeface="微软雅黑" panose="020B0503020204020204" pitchFamily="34" charset="-122"/>
                          <a:ea typeface="微软雅黑" panose="020B0503020204020204" pitchFamily="34" charset="-122"/>
                          <a:cs typeface="+mn-cs"/>
                        </a:rPr>
                        <a:t>ended</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solidFill>
                      <a:srgbClr val="F2F2F2"/>
                    </a:solidFill>
                  </a:tcPr>
                </a:tc>
                <a:tc>
                  <a:txBody>
                    <a:bodyPr/>
                    <a:lstStyle/>
                    <a:p>
                      <a:pPr marL="0" indent="266700" algn="l" defTabSz="1219200" rtl="0" eaLnBrk="1" latinLnBrk="0" hangingPunct="1">
                        <a:spcAft>
                          <a:spcPts val="0"/>
                        </a:spcAft>
                      </a:pPr>
                      <a:r>
                        <a:rPr lang="zh-CN" sz="1600" b="0" kern="100">
                          <a:solidFill>
                            <a:srgbClr val="595959"/>
                          </a:solidFill>
                          <a:effectLst/>
                          <a:latin typeface="微软雅黑" panose="020B0503020204020204" pitchFamily="34" charset="-122"/>
                          <a:ea typeface="微软雅黑" panose="020B0503020204020204" pitchFamily="34" charset="-122"/>
                          <a:cs typeface="+mn-cs"/>
                        </a:rPr>
                        <a:t>返回视频</a:t>
                      </a:r>
                      <a:r>
                        <a:rPr lang="en-US" sz="1600" b="0" kern="100">
                          <a:solidFill>
                            <a:srgbClr val="595959"/>
                          </a:solidFill>
                          <a:effectLst/>
                          <a:latin typeface="微软雅黑" panose="020B0503020204020204" pitchFamily="34" charset="-122"/>
                          <a:ea typeface="微软雅黑" panose="020B0503020204020204" pitchFamily="34" charset="-122"/>
                          <a:cs typeface="+mn-cs"/>
                        </a:rPr>
                        <a:t>/</a:t>
                      </a:r>
                      <a:r>
                        <a:rPr lang="zh-CN" sz="1600" b="0" kern="100">
                          <a:solidFill>
                            <a:srgbClr val="595959"/>
                          </a:solidFill>
                          <a:effectLst/>
                          <a:latin typeface="微软雅黑" panose="020B0503020204020204" pitchFamily="34" charset="-122"/>
                          <a:ea typeface="微软雅黑" panose="020B0503020204020204" pitchFamily="34" charset="-122"/>
                          <a:cs typeface="+mn-cs"/>
                        </a:rPr>
                        <a:t>音频的播放是否已结束</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solidFill>
                      <a:srgbClr val="F2F2F2"/>
                    </a:solidFill>
                  </a:tcPr>
                </a:tc>
              </a:tr>
              <a:tr h="255431">
                <a:tc>
                  <a:txBody>
                    <a:bodyPr/>
                    <a:lstStyle/>
                    <a:p>
                      <a:pPr marL="0" indent="266700" algn="l" defTabSz="1219200" rtl="0" eaLnBrk="1" latinLnBrk="0" hangingPunct="1">
                        <a:spcAft>
                          <a:spcPts val="0"/>
                        </a:spcAft>
                      </a:pPr>
                      <a:r>
                        <a:rPr lang="en-US" sz="1600" b="0" kern="100" dirty="0">
                          <a:solidFill>
                            <a:srgbClr val="595959"/>
                          </a:solidFill>
                          <a:effectLst/>
                          <a:latin typeface="微软雅黑" panose="020B0503020204020204" pitchFamily="34" charset="-122"/>
                          <a:ea typeface="微软雅黑" panose="020B0503020204020204" pitchFamily="34" charset="-122"/>
                          <a:cs typeface="+mn-cs"/>
                        </a:rPr>
                        <a:t>error</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solidFill>
                      <a:srgbClr val="F2F2F2"/>
                    </a:solidFill>
                  </a:tcPr>
                </a:tc>
                <a:tc>
                  <a:txBody>
                    <a:bodyPr/>
                    <a:lstStyle/>
                    <a:p>
                      <a:pPr marL="0" indent="266700" algn="l" defTabSz="1219200" rtl="0" eaLnBrk="1" latinLnBrk="0" hangingPunct="1">
                        <a:spcAft>
                          <a:spcPts val="0"/>
                        </a:spcAft>
                      </a:pPr>
                      <a:r>
                        <a:rPr lang="zh-CN" sz="1600" b="0" kern="100">
                          <a:solidFill>
                            <a:srgbClr val="595959"/>
                          </a:solidFill>
                          <a:effectLst/>
                          <a:latin typeface="微软雅黑" panose="020B0503020204020204" pitchFamily="34" charset="-122"/>
                          <a:ea typeface="微软雅黑" panose="020B0503020204020204" pitchFamily="34" charset="-122"/>
                          <a:cs typeface="+mn-cs"/>
                        </a:rPr>
                        <a:t>返回表示视频</a:t>
                      </a:r>
                      <a:r>
                        <a:rPr lang="en-US" sz="1600" b="0" kern="100">
                          <a:solidFill>
                            <a:srgbClr val="595959"/>
                          </a:solidFill>
                          <a:effectLst/>
                          <a:latin typeface="微软雅黑" panose="020B0503020204020204" pitchFamily="34" charset="-122"/>
                          <a:ea typeface="微软雅黑" panose="020B0503020204020204" pitchFamily="34" charset="-122"/>
                          <a:cs typeface="+mn-cs"/>
                        </a:rPr>
                        <a:t>/</a:t>
                      </a:r>
                      <a:r>
                        <a:rPr lang="zh-CN" sz="1600" b="0" kern="100">
                          <a:solidFill>
                            <a:srgbClr val="595959"/>
                          </a:solidFill>
                          <a:effectLst/>
                          <a:latin typeface="微软雅黑" panose="020B0503020204020204" pitchFamily="34" charset="-122"/>
                          <a:ea typeface="微软雅黑" panose="020B0503020204020204" pitchFamily="34" charset="-122"/>
                          <a:cs typeface="+mn-cs"/>
                        </a:rPr>
                        <a:t>音频错误状态的</a:t>
                      </a:r>
                      <a:r>
                        <a:rPr lang="en-US" sz="1600" b="0" kern="100">
                          <a:solidFill>
                            <a:srgbClr val="595959"/>
                          </a:solidFill>
                          <a:effectLst/>
                          <a:latin typeface="微软雅黑" panose="020B0503020204020204" pitchFamily="34" charset="-122"/>
                          <a:ea typeface="微软雅黑" panose="020B0503020204020204" pitchFamily="34" charset="-122"/>
                          <a:cs typeface="+mn-cs"/>
                        </a:rPr>
                        <a:t>MediaError</a:t>
                      </a:r>
                      <a:r>
                        <a:rPr lang="zh-CN" sz="1600" b="0" kern="100">
                          <a:solidFill>
                            <a:srgbClr val="595959"/>
                          </a:solidFill>
                          <a:effectLst/>
                          <a:latin typeface="微软雅黑" panose="020B0503020204020204" pitchFamily="34" charset="-122"/>
                          <a:ea typeface="微软雅黑" panose="020B0503020204020204" pitchFamily="34" charset="-122"/>
                          <a:cs typeface="+mn-cs"/>
                        </a:rPr>
                        <a:t>对象</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solidFill>
                      <a:srgbClr val="F2F2F2"/>
                    </a:solidFill>
                  </a:tcPr>
                </a:tc>
              </a:tr>
              <a:tr h="304165">
                <a:tc>
                  <a:txBody>
                    <a:bodyPr/>
                    <a:lstStyle/>
                    <a:p>
                      <a:pPr marL="0" indent="266700" algn="l" defTabSz="1219200" rtl="0" eaLnBrk="1" latinLnBrk="0" hangingPunct="1">
                        <a:spcAft>
                          <a:spcPts val="0"/>
                        </a:spcAft>
                      </a:pPr>
                      <a:r>
                        <a:rPr lang="en-US" sz="1600" b="0" kern="100" dirty="0">
                          <a:solidFill>
                            <a:srgbClr val="FF0000"/>
                          </a:solidFill>
                          <a:effectLst/>
                          <a:latin typeface="微软雅黑" panose="020B0503020204020204" pitchFamily="34" charset="-122"/>
                          <a:ea typeface="微软雅黑" panose="020B0503020204020204" pitchFamily="34" charset="-122"/>
                          <a:cs typeface="+mn-cs"/>
                        </a:rPr>
                        <a:t>paused</a:t>
                      </a:r>
                      <a:endParaRPr lang="en-US" sz="1600" b="0" kern="100" dirty="0">
                        <a:solidFill>
                          <a:srgbClr val="FF0000"/>
                        </a:solidFill>
                        <a:effectLst/>
                        <a:latin typeface="微软雅黑" panose="020B0503020204020204" pitchFamily="34" charset="-122"/>
                        <a:ea typeface="微软雅黑" panose="020B0503020204020204" pitchFamily="34" charset="-122"/>
                        <a:cs typeface="+mn-cs"/>
                      </a:endParaRPr>
                    </a:p>
                  </a:txBody>
                  <a:tcPr marL="68580" marR="68580" marT="0" marB="0" anchor="ctr">
                    <a:solidFill>
                      <a:srgbClr val="F2F2F2"/>
                    </a:solidFill>
                  </a:tcPr>
                </a:tc>
                <a:tc>
                  <a:txBody>
                    <a:bodyPr/>
                    <a:lstStyle/>
                    <a:p>
                      <a:pPr marL="0" indent="266700" algn="l" defTabSz="1219200" rtl="0" eaLnBrk="1" latinLnBrk="0" hangingPunct="1">
                        <a:spcAft>
                          <a:spcPts val="0"/>
                        </a:spcAft>
                      </a:pPr>
                      <a:r>
                        <a:rPr lang="zh-CN" sz="1600" b="0" kern="100">
                          <a:solidFill>
                            <a:srgbClr val="595959"/>
                          </a:solidFill>
                          <a:effectLst/>
                          <a:latin typeface="微软雅黑" panose="020B0503020204020204" pitchFamily="34" charset="-122"/>
                          <a:ea typeface="微软雅黑" panose="020B0503020204020204" pitchFamily="34" charset="-122"/>
                          <a:cs typeface="+mn-cs"/>
                        </a:rPr>
                        <a:t>设置或返回视频</a:t>
                      </a:r>
                      <a:r>
                        <a:rPr lang="en-US" sz="1600" b="0" kern="100">
                          <a:solidFill>
                            <a:srgbClr val="595959"/>
                          </a:solidFill>
                          <a:effectLst/>
                          <a:latin typeface="微软雅黑" panose="020B0503020204020204" pitchFamily="34" charset="-122"/>
                          <a:ea typeface="微软雅黑" panose="020B0503020204020204" pitchFamily="34" charset="-122"/>
                          <a:cs typeface="+mn-cs"/>
                        </a:rPr>
                        <a:t>/</a:t>
                      </a:r>
                      <a:r>
                        <a:rPr lang="zh-CN" sz="1600" b="0" kern="100">
                          <a:solidFill>
                            <a:srgbClr val="595959"/>
                          </a:solidFill>
                          <a:effectLst/>
                          <a:latin typeface="微软雅黑" panose="020B0503020204020204" pitchFamily="34" charset="-122"/>
                          <a:ea typeface="微软雅黑" panose="020B0503020204020204" pitchFamily="34" charset="-122"/>
                          <a:cs typeface="+mn-cs"/>
                        </a:rPr>
                        <a:t>音频是否暂停</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solidFill>
                      <a:srgbClr val="F2F2F2"/>
                    </a:solidFill>
                  </a:tcPr>
                </a:tc>
              </a:tr>
              <a:tr h="359617">
                <a:tc>
                  <a:txBody>
                    <a:bodyPr/>
                    <a:lstStyle/>
                    <a:p>
                      <a:pPr marL="0" indent="266700" algn="l" defTabSz="1219200" rtl="0" eaLnBrk="1" latinLnBrk="0" hangingPunct="1">
                        <a:spcAft>
                          <a:spcPts val="0"/>
                        </a:spcAft>
                      </a:pPr>
                      <a:r>
                        <a:rPr lang="en-US" sz="1600" b="0" kern="100" dirty="0">
                          <a:solidFill>
                            <a:srgbClr val="595959"/>
                          </a:solidFill>
                          <a:effectLst/>
                          <a:latin typeface="微软雅黑" panose="020B0503020204020204" pitchFamily="34" charset="-122"/>
                          <a:ea typeface="微软雅黑" panose="020B0503020204020204" pitchFamily="34" charset="-122"/>
                          <a:cs typeface="+mn-cs"/>
                        </a:rPr>
                        <a:t>muted</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solidFill>
                      <a:srgbClr val="F2F2F2"/>
                    </a:solidFill>
                  </a:tcPr>
                </a:tc>
                <a:tc>
                  <a:txBody>
                    <a:bodyPr/>
                    <a:lstStyle/>
                    <a:p>
                      <a:pPr marL="0" indent="266700" algn="l" defTabSz="1219200" rtl="0" eaLnBrk="1" latinLnBrk="0" hangingPunct="1">
                        <a:spcAft>
                          <a:spcPts val="0"/>
                        </a:spcAft>
                      </a:pPr>
                      <a:r>
                        <a:rPr lang="zh-CN" sz="1600" b="0" kern="100" dirty="0">
                          <a:solidFill>
                            <a:srgbClr val="595959"/>
                          </a:solidFill>
                          <a:effectLst/>
                          <a:latin typeface="微软雅黑" panose="020B0503020204020204" pitchFamily="34" charset="-122"/>
                          <a:ea typeface="微软雅黑" panose="020B0503020204020204" pitchFamily="34" charset="-122"/>
                          <a:cs typeface="+mn-cs"/>
                        </a:rPr>
                        <a:t>设置或返回是否关闭声音</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solidFill>
                      <a:srgbClr val="F2F2F2"/>
                    </a:solidFill>
                  </a:tcPr>
                </a:tc>
              </a:tr>
              <a:tr h="451228">
                <a:tc>
                  <a:txBody>
                    <a:bodyPr/>
                    <a:lstStyle/>
                    <a:p>
                      <a:pPr marL="0" indent="266700" algn="l" defTabSz="1219200" rtl="0" eaLnBrk="1" latinLnBrk="0" hangingPunct="1">
                        <a:spcAft>
                          <a:spcPts val="0"/>
                        </a:spcAft>
                      </a:pPr>
                      <a:r>
                        <a:rPr lang="en-US" sz="1600" b="0" kern="100" dirty="0">
                          <a:solidFill>
                            <a:srgbClr val="595959"/>
                          </a:solidFill>
                          <a:effectLst/>
                          <a:latin typeface="微软雅黑" panose="020B0503020204020204" pitchFamily="34" charset="-122"/>
                          <a:ea typeface="微软雅黑" panose="020B0503020204020204" pitchFamily="34" charset="-122"/>
                          <a:cs typeface="+mn-cs"/>
                        </a:rPr>
                        <a:t>volume</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solidFill>
                      <a:srgbClr val="F2F2F2"/>
                    </a:solidFill>
                  </a:tcPr>
                </a:tc>
                <a:tc>
                  <a:txBody>
                    <a:bodyPr/>
                    <a:lstStyle/>
                    <a:p>
                      <a:pPr marL="0" indent="266700" algn="l" defTabSz="1219200" rtl="0" eaLnBrk="1" latinLnBrk="0" hangingPunct="1">
                        <a:spcAft>
                          <a:spcPts val="0"/>
                        </a:spcAft>
                      </a:pPr>
                      <a:r>
                        <a:rPr lang="zh-CN" sz="1600" b="0" kern="100" dirty="0">
                          <a:solidFill>
                            <a:srgbClr val="595959"/>
                          </a:solidFill>
                          <a:effectLst/>
                          <a:latin typeface="微软雅黑" panose="020B0503020204020204" pitchFamily="34" charset="-122"/>
                          <a:ea typeface="微软雅黑" panose="020B0503020204020204" pitchFamily="34" charset="-122"/>
                          <a:cs typeface="+mn-cs"/>
                        </a:rPr>
                        <a:t>设置或返回视频</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音频的音量</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solidFill>
                      <a:srgbClr val="F2F2F2"/>
                    </a:solidFill>
                  </a:tcPr>
                </a:tc>
              </a:tr>
              <a:tr h="451228">
                <a:tc>
                  <a:txBody>
                    <a:bodyPr/>
                    <a:lstStyle/>
                    <a:p>
                      <a:pPr marL="0" indent="266700" algn="l" defTabSz="1219200" rtl="0" eaLnBrk="1" latinLnBrk="0" hangingPunct="1">
                        <a:spcAft>
                          <a:spcPts val="0"/>
                        </a:spcAft>
                      </a:pPr>
                      <a:r>
                        <a:rPr lang="en-US" sz="1600" b="0" kern="100">
                          <a:solidFill>
                            <a:srgbClr val="595959"/>
                          </a:solidFill>
                          <a:effectLst/>
                          <a:latin typeface="微软雅黑" panose="020B0503020204020204" pitchFamily="34" charset="-122"/>
                          <a:ea typeface="微软雅黑" panose="020B0503020204020204" pitchFamily="34" charset="-122"/>
                          <a:cs typeface="+mn-cs"/>
                        </a:rPr>
                        <a:t>height</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solidFill>
                      <a:srgbClr val="F2F2F2"/>
                    </a:solidFill>
                  </a:tcPr>
                </a:tc>
                <a:tc>
                  <a:txBody>
                    <a:bodyPr/>
                    <a:lstStyle/>
                    <a:p>
                      <a:pPr marL="0" indent="266700" algn="l" defTabSz="1219200" rtl="0" eaLnBrk="1" latinLnBrk="0" hangingPunct="1">
                        <a:spcAft>
                          <a:spcPts val="0"/>
                        </a:spcAft>
                      </a:pPr>
                      <a:r>
                        <a:rPr lang="zh-CN" sz="1600" b="0" kern="100" dirty="0">
                          <a:solidFill>
                            <a:srgbClr val="595959"/>
                          </a:solidFill>
                          <a:effectLst/>
                          <a:latin typeface="微软雅黑" panose="020B0503020204020204" pitchFamily="34" charset="-122"/>
                          <a:ea typeface="微软雅黑" panose="020B0503020204020204" pitchFamily="34" charset="-122"/>
                          <a:cs typeface="+mn-cs"/>
                        </a:rPr>
                        <a:t>设置或返回视频的高度值</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solidFill>
                      <a:srgbClr val="F2F2F2"/>
                    </a:solidFill>
                  </a:tcPr>
                </a:tc>
              </a:tr>
              <a:tr h="451228">
                <a:tc>
                  <a:txBody>
                    <a:bodyPr/>
                    <a:lstStyle/>
                    <a:p>
                      <a:pPr marL="0" indent="266700" algn="l" defTabSz="1219200" rtl="0" eaLnBrk="1" latinLnBrk="0" hangingPunct="1">
                        <a:spcAft>
                          <a:spcPts val="0"/>
                        </a:spcAft>
                      </a:pPr>
                      <a:r>
                        <a:rPr lang="en-US" sz="1600" b="0" kern="100" dirty="0">
                          <a:solidFill>
                            <a:srgbClr val="595959"/>
                          </a:solidFill>
                          <a:effectLst/>
                          <a:latin typeface="微软雅黑" panose="020B0503020204020204" pitchFamily="34" charset="-122"/>
                          <a:ea typeface="微软雅黑" panose="020B0503020204020204" pitchFamily="34" charset="-122"/>
                          <a:cs typeface="+mn-cs"/>
                        </a:rPr>
                        <a:t>width</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solidFill>
                      <a:srgbClr val="F2F2F2"/>
                    </a:solidFill>
                  </a:tcPr>
                </a:tc>
                <a:tc>
                  <a:txBody>
                    <a:bodyPr/>
                    <a:lstStyle/>
                    <a:p>
                      <a:pPr marL="0" indent="266700" algn="l" defTabSz="1219200" rtl="0" eaLnBrk="1" latinLnBrk="0" hangingPunct="1">
                        <a:spcAft>
                          <a:spcPts val="0"/>
                        </a:spcAft>
                      </a:pPr>
                      <a:r>
                        <a:rPr lang="zh-CN" sz="1600" b="0" kern="100" dirty="0">
                          <a:solidFill>
                            <a:srgbClr val="595959"/>
                          </a:solidFill>
                          <a:effectLst/>
                          <a:latin typeface="微软雅黑" panose="020B0503020204020204" pitchFamily="34" charset="-122"/>
                          <a:ea typeface="微软雅黑" panose="020B0503020204020204" pitchFamily="34" charset="-122"/>
                          <a:cs typeface="+mn-cs"/>
                        </a:rPr>
                        <a:t>设置或返回视频的宽度值</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solidFill>
                      <a:srgbClr val="F2F2F2"/>
                    </a:solidFill>
                  </a:tcPr>
                </a:tc>
              </a:tr>
            </a:tbl>
          </a:graphicData>
        </a:graphic>
      </p:graphicFrame>
      <p:sp>
        <p:nvSpPr>
          <p:cNvPr id="5" name="Title 1"/>
          <p:cNvSpPr txBox="1"/>
          <p:nvPr/>
        </p:nvSpPr>
        <p:spPr>
          <a:xfrm>
            <a:off x="1143690" y="266995"/>
            <a:ext cx="4807499"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6.5.2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视频和音频对象的常用属性</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4"/>
          <p:cNvSpPr txBox="1">
            <a:spLocks noChangeArrowheads="1"/>
          </p:cNvSpPr>
          <p:nvPr/>
        </p:nvSpPr>
        <p:spPr bwMode="auto">
          <a:xfrm>
            <a:off x="243119" y="1771586"/>
            <a:ext cx="10156562" cy="954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917" tIns="60958" rIns="121917" bIns="60958">
            <a:spAutoFit/>
          </a:bodyPr>
          <a:lstStyle>
            <a:lvl1pPr marL="342900" indent="-3429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1066800" lvl="1" indent="-457200">
              <a:lnSpc>
                <a:spcPct val="150000"/>
              </a:lnSpc>
              <a:buClr>
                <a:schemeClr val="tx1"/>
              </a:buClr>
              <a:buNone/>
            </a:pPr>
            <a:r>
              <a:rPr lang="zh-CN" altLang="en-US" sz="3600" b="1" dirty="0">
                <a:solidFill>
                  <a:srgbClr val="595959"/>
                </a:solidFill>
                <a:latin typeface="微软雅黑" panose="020B0503020204020204" pitchFamily="34" charset="-122"/>
                <a:ea typeface="微软雅黑" panose="020B0503020204020204" pitchFamily="34" charset="-122"/>
                <a:sym typeface="+mn-ea"/>
              </a:rPr>
              <a:t>多学一招</a:t>
            </a:r>
            <a:r>
              <a:rPr lang="zh-CN" altLang="en-US" sz="3600" b="1" dirty="0">
                <a:solidFill>
                  <a:srgbClr val="1369B2"/>
                </a:solidFill>
                <a:latin typeface="微软雅黑" panose="020B0503020204020204" pitchFamily="34" charset="-122"/>
                <a:ea typeface="微软雅黑" panose="020B0503020204020204" pitchFamily="34" charset="-122"/>
                <a:sym typeface="+mn-ea"/>
              </a:rPr>
              <a:t>：深入理解</a:t>
            </a:r>
            <a:r>
              <a:rPr lang="en-US" altLang="zh-CN" sz="3600" b="1" dirty="0">
                <a:solidFill>
                  <a:srgbClr val="1369B2"/>
                </a:solidFill>
                <a:latin typeface="微软雅黑" panose="020B0503020204020204" pitchFamily="34" charset="-122"/>
                <a:ea typeface="微软雅黑" panose="020B0503020204020204" pitchFamily="34" charset="-122"/>
                <a:sym typeface="+mn-ea"/>
              </a:rPr>
              <a:t>Audio</a:t>
            </a:r>
            <a:r>
              <a:rPr lang="zh-CN" altLang="en-US" sz="3600" b="1" dirty="0">
                <a:solidFill>
                  <a:srgbClr val="1369B2"/>
                </a:solidFill>
                <a:latin typeface="微软雅黑" panose="020B0503020204020204" pitchFamily="34" charset="-122"/>
                <a:ea typeface="微软雅黑" panose="020B0503020204020204" pitchFamily="34" charset="-122"/>
                <a:sym typeface="+mn-ea"/>
              </a:rPr>
              <a:t>和</a:t>
            </a:r>
            <a:r>
              <a:rPr lang="en-US" altLang="zh-CN" sz="3600" b="1" dirty="0">
                <a:solidFill>
                  <a:srgbClr val="1369B2"/>
                </a:solidFill>
                <a:latin typeface="微软雅黑" panose="020B0503020204020204" pitchFamily="34" charset="-122"/>
                <a:ea typeface="微软雅黑" panose="020B0503020204020204" pitchFamily="34" charset="-122"/>
                <a:sym typeface="+mn-ea"/>
              </a:rPr>
              <a:t>Video</a:t>
            </a:r>
            <a:r>
              <a:rPr lang="zh-CN" altLang="en-US" sz="3600" b="1" dirty="0">
                <a:solidFill>
                  <a:srgbClr val="1369B2"/>
                </a:solidFill>
                <a:latin typeface="微软雅黑" panose="020B0503020204020204" pitchFamily="34" charset="-122"/>
                <a:ea typeface="微软雅黑" panose="020B0503020204020204" pitchFamily="34" charset="-122"/>
                <a:sym typeface="+mn-ea"/>
              </a:rPr>
              <a:t>对象</a:t>
            </a:r>
            <a:endParaRPr lang="en-US" altLang="zh-CN" sz="3600" b="1" dirty="0">
              <a:solidFill>
                <a:srgbClr val="595959"/>
              </a:solidFill>
              <a:latin typeface="微软雅黑" panose="020B0503020204020204" pitchFamily="34" charset="-122"/>
              <a:ea typeface="微软雅黑" panose="020B0503020204020204" pitchFamily="34" charset="-122"/>
              <a:sym typeface="+mn-ea"/>
            </a:endParaRPr>
          </a:p>
        </p:txBody>
      </p:sp>
      <p:sp>
        <p:nvSpPr>
          <p:cNvPr id="9" name="TextBox 35"/>
          <p:cNvSpPr txBox="1">
            <a:spLocks noChangeArrowheads="1"/>
          </p:cNvSpPr>
          <p:nvPr/>
        </p:nvSpPr>
        <p:spPr bwMode="auto">
          <a:xfrm>
            <a:off x="904507" y="3006299"/>
            <a:ext cx="10151132" cy="266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en-US" altLang="zh-CN" sz="2000" dirty="0">
                <a:solidFill>
                  <a:srgbClr val="595959"/>
                </a:solidFill>
                <a:latin typeface="微软雅黑" panose="020B0503020204020204" pitchFamily="34" charset="-122"/>
                <a:ea typeface="微软雅黑" panose="020B0503020204020204" pitchFamily="34" charset="-122"/>
              </a:rPr>
              <a:t>&lt;audio&gt;</a:t>
            </a:r>
            <a:r>
              <a:rPr lang="zh-CN" altLang="en-US" sz="2000" dirty="0">
                <a:solidFill>
                  <a:srgbClr val="595959"/>
                </a:solidFill>
                <a:latin typeface="微软雅黑" panose="020B0503020204020204" pitchFamily="34" charset="-122"/>
                <a:ea typeface="微软雅黑" panose="020B0503020204020204" pitchFamily="34" charset="-122"/>
              </a:rPr>
              <a:t>和</a:t>
            </a:r>
            <a:r>
              <a:rPr lang="en-US" altLang="zh-CN" sz="2000" dirty="0">
                <a:solidFill>
                  <a:srgbClr val="595959"/>
                </a:solidFill>
                <a:latin typeface="微软雅黑" panose="020B0503020204020204" pitchFamily="34" charset="-122"/>
                <a:ea typeface="微软雅黑" panose="020B0503020204020204" pitchFamily="34" charset="-122"/>
              </a:rPr>
              <a:t>&lt;video&gt;</a:t>
            </a:r>
            <a:r>
              <a:rPr lang="zh-CN" altLang="en-US" sz="2000" dirty="0">
                <a:solidFill>
                  <a:srgbClr val="595959"/>
                </a:solidFill>
                <a:latin typeface="微软雅黑" panose="020B0503020204020204" pitchFamily="34" charset="-122"/>
                <a:ea typeface="微软雅黑" panose="020B0503020204020204" pitchFamily="34" charset="-122"/>
              </a:rPr>
              <a:t>标签有很大的</a:t>
            </a:r>
            <a:r>
              <a:rPr lang="zh-CN" altLang="en-US" sz="2000" dirty="0">
                <a:solidFill>
                  <a:srgbClr val="1369B2"/>
                </a:solidFill>
                <a:latin typeface="微软雅黑" panose="020B0503020204020204" pitchFamily="34" charset="-122"/>
                <a:ea typeface="微软雅黑" panose="020B0503020204020204" pitchFamily="34" charset="-122"/>
              </a:rPr>
              <a:t>相似性</a:t>
            </a:r>
            <a:r>
              <a:rPr lang="zh-CN" altLang="en-US" sz="2000" dirty="0">
                <a:solidFill>
                  <a:srgbClr val="595959"/>
                </a:solidFill>
                <a:latin typeface="微软雅黑" panose="020B0503020204020204" pitchFamily="34" charset="-122"/>
                <a:ea typeface="微软雅黑" panose="020B0503020204020204" pitchFamily="34" charset="-122"/>
              </a:rPr>
              <a:t>：</a:t>
            </a:r>
            <a:endParaRPr lang="en-US" altLang="zh-CN" sz="2000" dirty="0">
              <a:solidFill>
                <a:srgbClr val="595959"/>
              </a:solidFill>
              <a:latin typeface="微软雅黑" panose="020B0503020204020204" pitchFamily="34" charset="-122"/>
              <a:ea typeface="微软雅黑" panose="020B0503020204020204" pitchFamily="34" charset="-122"/>
            </a:endParaRPr>
          </a:p>
          <a:p>
            <a:pPr marL="342900" indent="-342900" algn="just">
              <a:lnSpc>
                <a:spcPct val="150000"/>
              </a:lnSpc>
              <a:buFont typeface="Wingdings" panose="05000000000000000000" pitchFamily="2" charset="2"/>
              <a:buChar char="l"/>
            </a:pPr>
            <a:r>
              <a:rPr lang="zh-CN" altLang="en-US" sz="1800" dirty="0">
                <a:solidFill>
                  <a:srgbClr val="595959"/>
                </a:solidFill>
                <a:latin typeface="微软雅黑" panose="020B0503020204020204" pitchFamily="34" charset="-122"/>
                <a:ea typeface="微软雅黑" panose="020B0503020204020204" pitchFamily="34" charset="-122"/>
              </a:rPr>
              <a:t>两者的</a:t>
            </a:r>
            <a:r>
              <a:rPr lang="en-US" altLang="zh-CN" sz="1800" dirty="0">
                <a:solidFill>
                  <a:srgbClr val="1369B2"/>
                </a:solidFill>
                <a:latin typeface="微软雅黑" panose="020B0503020204020204" pitchFamily="34" charset="-122"/>
                <a:ea typeface="微软雅黑" panose="020B0503020204020204" pitchFamily="34" charset="-122"/>
              </a:rPr>
              <a:t>DOM</a:t>
            </a:r>
            <a:r>
              <a:rPr lang="zh-CN" altLang="en-US" sz="1800" dirty="0">
                <a:solidFill>
                  <a:srgbClr val="1369B2"/>
                </a:solidFill>
                <a:latin typeface="微软雅黑" panose="020B0503020204020204" pitchFamily="34" charset="-122"/>
                <a:ea typeface="微软雅黑" panose="020B0503020204020204" pitchFamily="34" charset="-122"/>
              </a:rPr>
              <a:t>操作功能</a:t>
            </a:r>
            <a:r>
              <a:rPr lang="zh-CN" altLang="en-US" sz="1800" dirty="0">
                <a:solidFill>
                  <a:srgbClr val="595959"/>
                </a:solidFill>
                <a:latin typeface="微软雅黑" panose="020B0503020204020204" pitchFamily="34" charset="-122"/>
                <a:ea typeface="微软雅黑" panose="020B0503020204020204" pitchFamily="34" charset="-122"/>
              </a:rPr>
              <a:t>都是由</a:t>
            </a:r>
            <a:r>
              <a:rPr lang="en-US" altLang="zh-CN" sz="1800" dirty="0" err="1">
                <a:solidFill>
                  <a:srgbClr val="595959"/>
                </a:solidFill>
                <a:latin typeface="微软雅黑" panose="020B0503020204020204" pitchFamily="34" charset="-122"/>
                <a:ea typeface="微软雅黑" panose="020B0503020204020204" pitchFamily="34" charset="-122"/>
              </a:rPr>
              <a:t>HTMLMediaElement</a:t>
            </a:r>
            <a:r>
              <a:rPr lang="zh-CN" altLang="en-US" sz="1800" dirty="0">
                <a:solidFill>
                  <a:srgbClr val="595959"/>
                </a:solidFill>
                <a:latin typeface="微软雅黑" panose="020B0503020204020204" pitchFamily="34" charset="-122"/>
                <a:ea typeface="微软雅黑" panose="020B0503020204020204" pitchFamily="34" charset="-122"/>
              </a:rPr>
              <a:t>对象统一定义的核心功能。</a:t>
            </a:r>
            <a:endParaRPr lang="en-US" altLang="zh-CN" sz="1800" dirty="0">
              <a:solidFill>
                <a:srgbClr val="595959"/>
              </a:solidFill>
              <a:latin typeface="微软雅黑" panose="020B0503020204020204" pitchFamily="34" charset="-122"/>
              <a:ea typeface="微软雅黑" panose="020B0503020204020204" pitchFamily="34" charset="-122"/>
            </a:endParaRPr>
          </a:p>
          <a:p>
            <a:pPr marL="342900" indent="-342900" algn="just">
              <a:lnSpc>
                <a:spcPct val="150000"/>
              </a:lnSpc>
              <a:buFont typeface="Wingdings" panose="05000000000000000000" pitchFamily="2" charset="2"/>
              <a:buChar char="l"/>
            </a:pPr>
            <a:r>
              <a:rPr lang="en-US" altLang="zh-CN" sz="1800" dirty="0">
                <a:solidFill>
                  <a:srgbClr val="595959"/>
                </a:solidFill>
                <a:latin typeface="微软雅黑" panose="020B0503020204020204" pitchFamily="34" charset="-122"/>
                <a:ea typeface="微软雅黑" panose="020B0503020204020204" pitchFamily="34" charset="-122"/>
              </a:rPr>
              <a:t>Audio</a:t>
            </a:r>
            <a:r>
              <a:rPr lang="zh-CN" altLang="en-US" sz="1800" dirty="0">
                <a:solidFill>
                  <a:srgbClr val="595959"/>
                </a:solidFill>
                <a:latin typeface="微软雅黑" panose="020B0503020204020204" pitchFamily="34" charset="-122"/>
                <a:ea typeface="微软雅黑" panose="020B0503020204020204" pitchFamily="34" charset="-122"/>
              </a:rPr>
              <a:t>对象指的是</a:t>
            </a:r>
            <a:r>
              <a:rPr lang="en-US" altLang="zh-CN" sz="1800" dirty="0" err="1">
                <a:solidFill>
                  <a:srgbClr val="1369B2"/>
                </a:solidFill>
                <a:latin typeface="微软雅黑" panose="020B0503020204020204" pitchFamily="34" charset="-122"/>
                <a:ea typeface="微软雅黑" panose="020B0503020204020204" pitchFamily="34" charset="-122"/>
              </a:rPr>
              <a:t>HTMLAudioElement</a:t>
            </a:r>
            <a:r>
              <a:rPr lang="zh-CN" altLang="en-US" sz="1800" dirty="0">
                <a:solidFill>
                  <a:srgbClr val="1369B2"/>
                </a:solidFill>
                <a:latin typeface="微软雅黑" panose="020B0503020204020204" pitchFamily="34" charset="-122"/>
                <a:ea typeface="微软雅黑" panose="020B0503020204020204" pitchFamily="34" charset="-122"/>
              </a:rPr>
              <a:t>对象</a:t>
            </a:r>
            <a:r>
              <a:rPr lang="zh-CN" altLang="en-US" sz="1800" dirty="0">
                <a:solidFill>
                  <a:srgbClr val="595959"/>
                </a:solidFill>
                <a:latin typeface="微软雅黑" panose="020B0503020204020204" pitchFamily="34" charset="-122"/>
                <a:ea typeface="微软雅黑" panose="020B0503020204020204" pitchFamily="34" charset="-122"/>
              </a:rPr>
              <a:t>，完全继承了</a:t>
            </a:r>
            <a:r>
              <a:rPr lang="en-US" altLang="zh-CN" sz="1800" dirty="0" err="1">
                <a:solidFill>
                  <a:srgbClr val="595959"/>
                </a:solidFill>
                <a:latin typeface="微软雅黑" panose="020B0503020204020204" pitchFamily="34" charset="-122"/>
                <a:ea typeface="微软雅黑" panose="020B0503020204020204" pitchFamily="34" charset="-122"/>
              </a:rPr>
              <a:t>HTMLMediaElement</a:t>
            </a:r>
            <a:r>
              <a:rPr lang="zh-CN" altLang="en-US" sz="1800" dirty="0">
                <a:solidFill>
                  <a:srgbClr val="595959"/>
                </a:solidFill>
                <a:latin typeface="微软雅黑" panose="020B0503020204020204" pitchFamily="34" charset="-122"/>
                <a:ea typeface="微软雅黑" panose="020B0503020204020204" pitchFamily="34" charset="-122"/>
              </a:rPr>
              <a:t>对象提供的功能；</a:t>
            </a:r>
            <a:endParaRPr lang="en-US" altLang="zh-CN" sz="1800" dirty="0">
              <a:solidFill>
                <a:srgbClr val="595959"/>
              </a:solidFill>
              <a:latin typeface="微软雅黑" panose="020B0503020204020204" pitchFamily="34" charset="-122"/>
              <a:ea typeface="微软雅黑" panose="020B0503020204020204" pitchFamily="34" charset="-122"/>
            </a:endParaRPr>
          </a:p>
          <a:p>
            <a:pPr marL="342900" indent="-342900" algn="just">
              <a:lnSpc>
                <a:spcPct val="150000"/>
              </a:lnSpc>
              <a:buFont typeface="Wingdings" panose="05000000000000000000" pitchFamily="2" charset="2"/>
              <a:buChar char="l"/>
            </a:pPr>
            <a:r>
              <a:rPr lang="en-US" altLang="zh-CN" sz="1800" dirty="0">
                <a:solidFill>
                  <a:srgbClr val="595959"/>
                </a:solidFill>
                <a:latin typeface="微软雅黑" panose="020B0503020204020204" pitchFamily="34" charset="-122"/>
                <a:ea typeface="微软雅黑" panose="020B0503020204020204" pitchFamily="34" charset="-122"/>
              </a:rPr>
              <a:t>Video</a:t>
            </a:r>
            <a:r>
              <a:rPr lang="zh-CN" altLang="en-US" sz="1800" dirty="0">
                <a:solidFill>
                  <a:srgbClr val="595959"/>
                </a:solidFill>
                <a:latin typeface="微软雅黑" panose="020B0503020204020204" pitchFamily="34" charset="-122"/>
                <a:ea typeface="微软雅黑" panose="020B0503020204020204" pitchFamily="34" charset="-122"/>
              </a:rPr>
              <a:t>对象指的是</a:t>
            </a:r>
            <a:r>
              <a:rPr lang="en-US" altLang="zh-CN" sz="1800" dirty="0" err="1">
                <a:solidFill>
                  <a:srgbClr val="1369B2"/>
                </a:solidFill>
                <a:latin typeface="微软雅黑" panose="020B0503020204020204" pitchFamily="34" charset="-122"/>
                <a:ea typeface="微软雅黑" panose="020B0503020204020204" pitchFamily="34" charset="-122"/>
              </a:rPr>
              <a:t>HTMLVideoElement</a:t>
            </a:r>
            <a:r>
              <a:rPr lang="zh-CN" altLang="en-US" sz="1800" dirty="0">
                <a:solidFill>
                  <a:srgbClr val="1369B2"/>
                </a:solidFill>
                <a:latin typeface="微软雅黑" panose="020B0503020204020204" pitchFamily="34" charset="-122"/>
                <a:ea typeface="微软雅黑" panose="020B0503020204020204" pitchFamily="34" charset="-122"/>
              </a:rPr>
              <a:t>对象</a:t>
            </a:r>
            <a:r>
              <a:rPr lang="zh-CN" altLang="en-US" sz="1800" dirty="0">
                <a:solidFill>
                  <a:srgbClr val="595959"/>
                </a:solidFill>
                <a:latin typeface="微软雅黑" panose="020B0503020204020204" pitchFamily="34" charset="-122"/>
                <a:ea typeface="微软雅黑" panose="020B0503020204020204" pitchFamily="34" charset="-122"/>
              </a:rPr>
              <a:t>，在该对象中提供了额外的功能，主要表现在一些额外的属性上，</a:t>
            </a:r>
            <a:r>
              <a:rPr lang="en-US" altLang="zh-CN" sz="1800" dirty="0" err="1">
                <a:solidFill>
                  <a:srgbClr val="595959"/>
                </a:solidFill>
                <a:latin typeface="微软雅黑" panose="020B0503020204020204" pitchFamily="34" charset="-122"/>
                <a:ea typeface="微软雅黑" panose="020B0503020204020204" pitchFamily="34" charset="-122"/>
              </a:rPr>
              <a:t>HTMLVideoElement</a:t>
            </a:r>
            <a:r>
              <a:rPr lang="zh-CN" altLang="en-US" sz="1800" dirty="0">
                <a:solidFill>
                  <a:srgbClr val="595959"/>
                </a:solidFill>
                <a:latin typeface="微软雅黑" panose="020B0503020204020204" pitchFamily="34" charset="-122"/>
                <a:ea typeface="微软雅黑" panose="020B0503020204020204" pitchFamily="34" charset="-122"/>
              </a:rPr>
              <a:t>对象定义的额外属性。</a:t>
            </a:r>
            <a:endParaRPr lang="zh-CN" altLang="en-US" sz="1800" dirty="0">
              <a:solidFill>
                <a:srgbClr val="595959"/>
              </a:solidFill>
              <a:latin typeface="微软雅黑" panose="020B0503020204020204" pitchFamily="34" charset="-122"/>
              <a:ea typeface="微软雅黑" panose="020B0503020204020204" pitchFamily="34" charset="-122"/>
            </a:endParaRPr>
          </a:p>
        </p:txBody>
      </p:sp>
      <p:sp>
        <p:nvSpPr>
          <p:cNvPr id="7" name="Title 1"/>
          <p:cNvSpPr txBox="1"/>
          <p:nvPr/>
        </p:nvSpPr>
        <p:spPr>
          <a:xfrm>
            <a:off x="1143690" y="912790"/>
            <a:ext cx="4807499"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6.5.2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视频和音频对象的常用属性</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1"/>
          <a:stretch>
            <a:fillRect/>
          </a:stretch>
        </p:blipFill>
        <p:spPr>
          <a:xfrm>
            <a:off x="944880" y="2215515"/>
            <a:ext cx="2797810" cy="3898265"/>
          </a:xfrm>
          <a:prstGeom prst="rect">
            <a:avLst/>
          </a:prstGeom>
        </p:spPr>
      </p:pic>
      <p:sp>
        <p:nvSpPr>
          <p:cNvPr id="7" name="椭圆形标注 12"/>
          <p:cNvSpPr/>
          <p:nvPr/>
        </p:nvSpPr>
        <p:spPr>
          <a:xfrm>
            <a:off x="2968625" y="1560195"/>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endParaRPr lang="en-US" altLang="zh-CN"/>
          </a:p>
        </p:txBody>
      </p:sp>
      <p:sp>
        <p:nvSpPr>
          <p:cNvPr id="9" name="TextBox 35"/>
          <p:cNvSpPr txBox="1">
            <a:spLocks noChangeArrowheads="1"/>
          </p:cNvSpPr>
          <p:nvPr/>
        </p:nvSpPr>
        <p:spPr bwMode="auto">
          <a:xfrm>
            <a:off x="3247390" y="1638300"/>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endParaRPr lang="zh-CN" altLang="en-US" dirty="0">
              <a:solidFill>
                <a:srgbClr val="595959"/>
              </a:solidFill>
              <a:latin typeface="微软雅黑" panose="020B0503020204020204" pitchFamily="34" charset="-122"/>
              <a:ea typeface="微软雅黑" panose="020B0503020204020204" pitchFamily="34" charset="-122"/>
            </a:endParaRPr>
          </a:p>
        </p:txBody>
      </p:sp>
      <p:sp>
        <p:nvSpPr>
          <p:cNvPr id="12" name="TextBox 35"/>
          <p:cNvSpPr txBox="1">
            <a:spLocks noChangeArrowheads="1"/>
          </p:cNvSpPr>
          <p:nvPr/>
        </p:nvSpPr>
        <p:spPr bwMode="auto">
          <a:xfrm>
            <a:off x="5815965" y="3576722"/>
            <a:ext cx="4983480" cy="1719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a:solidFill>
                  <a:srgbClr val="595959"/>
                </a:solidFill>
                <a:latin typeface="微软雅黑" panose="020B0503020204020204" pitchFamily="34" charset="-122"/>
                <a:ea typeface="微软雅黑" panose="020B0503020204020204" pitchFamily="34" charset="-122"/>
              </a:rPr>
              <a:t>掌握</a:t>
            </a:r>
            <a:r>
              <a:rPr lang="zh-CN" altLang="en-US" dirty="0">
                <a:solidFill>
                  <a:srgbClr val="1369B2"/>
                </a:solidFill>
                <a:latin typeface="微软雅黑" panose="020B0503020204020204" pitchFamily="34" charset="-122"/>
                <a:ea typeface="微软雅黑" panose="020B0503020204020204" pitchFamily="34" charset="-122"/>
              </a:rPr>
              <a:t>视频和音频对象的常用事件</a:t>
            </a:r>
            <a:r>
              <a:rPr lang="zh-CN" altLang="en-US" dirty="0">
                <a:solidFill>
                  <a:srgbClr val="595959"/>
                </a:solidFill>
                <a:latin typeface="微软雅黑" panose="020B0503020204020204" pitchFamily="34" charset="-122"/>
                <a:ea typeface="微软雅黑" panose="020B0503020204020204" pitchFamily="34" charset="-122"/>
              </a:rPr>
              <a:t>，能够灵活运用各事件实现对媒体文件的操作</a:t>
            </a:r>
            <a:endParaRPr lang="zh-CN" altLang="en-US" dirty="0">
              <a:solidFill>
                <a:srgbClr val="1369B2"/>
              </a:solidFill>
              <a:latin typeface="微软雅黑" panose="020B0503020204020204" pitchFamily="34" charset="-122"/>
              <a:ea typeface="微软雅黑" panose="020B0503020204020204" pitchFamily="34" charset="-122"/>
            </a:endParaRPr>
          </a:p>
        </p:txBody>
      </p:sp>
      <p:grpSp>
        <p:nvGrpSpPr>
          <p:cNvPr id="14" name="组合 13"/>
          <p:cNvGrpSpPr/>
          <p:nvPr/>
        </p:nvGrpSpPr>
        <p:grpSpPr>
          <a:xfrm>
            <a:off x="5379720" y="3816752"/>
            <a:ext cx="405130" cy="405130"/>
            <a:chOff x="8881" y="4685"/>
            <a:chExt cx="638" cy="638"/>
          </a:xfrm>
        </p:grpSpPr>
        <p:sp>
          <p:nvSpPr>
            <p:cNvPr id="15" name="椭圆 14"/>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Title 1"/>
          <p:cNvSpPr txBox="1"/>
          <p:nvPr/>
        </p:nvSpPr>
        <p:spPr>
          <a:xfrm>
            <a:off x="1143690" y="1056300"/>
            <a:ext cx="4807499"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6.5.3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视频和音频对象的常用事件</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837863" y="1003288"/>
            <a:ext cx="3007988" cy="662532"/>
          </a:xfrm>
          <a:prstGeom prst="rect">
            <a:avLst/>
          </a:prstGeom>
        </p:spPr>
        <p:txBody>
          <a:bodyPr lIns="121917" tIns="60958" rIns="121917" bIns="60958"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b="1" dirty="0">
                <a:solidFill>
                  <a:srgbClr val="1369B2"/>
                </a:solidFill>
                <a:latin typeface="微软雅黑" panose="020B0503020204020204" pitchFamily="34" charset="-122"/>
                <a:ea typeface="微软雅黑" panose="020B0503020204020204" pitchFamily="34" charset="-122"/>
                <a:cs typeface="+mn-ea"/>
                <a:sym typeface="+mn-lt"/>
              </a:rPr>
              <a:t>目录</a:t>
            </a:r>
            <a:r>
              <a:rPr lang="en-US" altLang="zh-CN" b="1" dirty="0">
                <a:solidFill>
                  <a:srgbClr val="1369B2"/>
                </a:solidFill>
                <a:latin typeface="微软雅黑" panose="020B0503020204020204" pitchFamily="34" charset="-122"/>
                <a:ea typeface="微软雅黑" panose="020B0503020204020204" pitchFamily="34" charset="-122"/>
                <a:cs typeface="+mn-ea"/>
                <a:sym typeface="+mn-lt"/>
              </a:rPr>
              <a:t>/</a:t>
            </a:r>
            <a:r>
              <a:rPr lang="en-US" altLang="zh-CN" sz="2400" dirty="0">
                <a:solidFill>
                  <a:srgbClr val="1369B2"/>
                </a:solidFill>
                <a:latin typeface="微软雅黑" panose="020B0503020204020204" pitchFamily="34" charset="-122"/>
                <a:ea typeface="微软雅黑" panose="020B0503020204020204" pitchFamily="34" charset="-122"/>
                <a:cs typeface="+mn-ea"/>
                <a:sym typeface="+mn-lt"/>
              </a:rPr>
              <a:t>Contents</a:t>
            </a:r>
            <a:endParaRPr lang="en-GB" sz="2400" dirty="0">
              <a:solidFill>
                <a:srgbClr val="1369B2"/>
              </a:solidFill>
              <a:latin typeface="微软雅黑" panose="020B0503020204020204" pitchFamily="34" charset="-122"/>
              <a:ea typeface="微软雅黑" panose="020B0503020204020204" pitchFamily="34" charset="-122"/>
              <a:cs typeface="+mn-ea"/>
              <a:sym typeface="+mn-lt"/>
            </a:endParaRPr>
          </a:p>
        </p:txBody>
      </p:sp>
      <p:grpSp>
        <p:nvGrpSpPr>
          <p:cNvPr id="48" name="组合 47"/>
          <p:cNvGrpSpPr/>
          <p:nvPr/>
        </p:nvGrpSpPr>
        <p:grpSpPr>
          <a:xfrm>
            <a:off x="3119265" y="2423067"/>
            <a:ext cx="1192190" cy="618406"/>
            <a:chOff x="2215144" y="2026500"/>
            <a:chExt cx="1244730" cy="850129"/>
          </a:xfrm>
        </p:grpSpPr>
        <p:sp>
          <p:nvSpPr>
            <p:cNvPr id="49" name="平行四边形 48"/>
            <p:cNvSpPr/>
            <p:nvPr/>
          </p:nvSpPr>
          <p:spPr>
            <a:xfrm>
              <a:off x="2215144" y="2033848"/>
              <a:ext cx="1120898" cy="842781"/>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50" name="文本框 10"/>
            <p:cNvSpPr txBox="1"/>
            <p:nvPr/>
          </p:nvSpPr>
          <p:spPr>
            <a:xfrm>
              <a:off x="2393075" y="2026500"/>
              <a:ext cx="1066799" cy="802233"/>
            </a:xfrm>
            <a:prstGeom prst="rect">
              <a:avLst/>
            </a:prstGeom>
            <a:noFill/>
          </p:spPr>
          <p:txBody>
            <a:bodyPr wrap="squar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0</a:t>
              </a:r>
              <a:r>
                <a:rPr lang="en-US" sz="3200" dirty="0">
                  <a:solidFill>
                    <a:schemeClr val="bg1"/>
                  </a:solidFill>
                  <a:latin typeface="微软雅黑" panose="020B0503020204020204" pitchFamily="34" charset="-122"/>
                  <a:ea typeface="微软雅黑" panose="020B0503020204020204" pitchFamily="34" charset="-122"/>
                  <a:cs typeface="+mn-ea"/>
                  <a:sym typeface="+mn-lt"/>
                </a:rPr>
                <a:t>1</a:t>
              </a:r>
              <a:endParaRPr 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51" name="组合 50"/>
          <p:cNvGrpSpPr/>
          <p:nvPr/>
        </p:nvGrpSpPr>
        <p:grpSpPr>
          <a:xfrm>
            <a:off x="3119265" y="3353645"/>
            <a:ext cx="1192190" cy="613315"/>
            <a:chOff x="2215144" y="3084852"/>
            <a:chExt cx="1244730" cy="843130"/>
          </a:xfrm>
        </p:grpSpPr>
        <p:sp>
          <p:nvSpPr>
            <p:cNvPr id="52" name="平行四边形 51"/>
            <p:cNvSpPr/>
            <p:nvPr/>
          </p:nvSpPr>
          <p:spPr>
            <a:xfrm>
              <a:off x="2215144" y="3084852"/>
              <a:ext cx="1120898" cy="842781"/>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53" name="文本框 11"/>
            <p:cNvSpPr txBox="1"/>
            <p:nvPr/>
          </p:nvSpPr>
          <p:spPr>
            <a:xfrm>
              <a:off x="2393075" y="3125750"/>
              <a:ext cx="1066799" cy="802232"/>
            </a:xfrm>
            <a:prstGeom prst="rect">
              <a:avLst/>
            </a:prstGeom>
            <a:noFill/>
          </p:spPr>
          <p:txBody>
            <a:bodyPr wrap="squar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0</a:t>
              </a:r>
              <a:r>
                <a:rPr lang="en-US" sz="3200" dirty="0">
                  <a:solidFill>
                    <a:schemeClr val="bg1"/>
                  </a:solidFill>
                  <a:latin typeface="微软雅黑" panose="020B0503020204020204" pitchFamily="34" charset="-122"/>
                  <a:ea typeface="微软雅黑" panose="020B0503020204020204" pitchFamily="34" charset="-122"/>
                  <a:cs typeface="+mn-ea"/>
                  <a:sym typeface="+mn-lt"/>
                </a:rPr>
                <a:t>2</a:t>
              </a:r>
              <a:endParaRPr 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63" name="组合 62"/>
          <p:cNvGrpSpPr/>
          <p:nvPr/>
        </p:nvGrpSpPr>
        <p:grpSpPr>
          <a:xfrm>
            <a:off x="4024817" y="2406241"/>
            <a:ext cx="5142331" cy="613062"/>
            <a:chOff x="4315150" y="1647579"/>
            <a:chExt cx="3857250" cy="540057"/>
          </a:xfrm>
        </p:grpSpPr>
        <p:sp>
          <p:nvSpPr>
            <p:cNvPr id="64" name="矩形 63"/>
            <p:cNvSpPr/>
            <p:nvPr/>
          </p:nvSpPr>
          <p:spPr>
            <a:xfrm>
              <a:off x="4841196" y="1730243"/>
              <a:ext cx="2827147" cy="344580"/>
            </a:xfrm>
            <a:prstGeom prst="rect">
              <a:avLst/>
            </a:prstGeom>
            <a:ln w="15875">
              <a:noFill/>
            </a:ln>
          </p:spPr>
          <p:txBody>
            <a:bodyPr wrap="square" lIns="68580" tIns="34290" rIns="68580" bIns="34290">
              <a:spAutoFit/>
            </a:bodyPr>
            <a:lstStyle/>
            <a:p>
              <a:pPr algn="l">
                <a:buClrTx/>
                <a:buSzTx/>
                <a:buFontTx/>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视频和音频技术简介</a:t>
              </a:r>
              <a:endPar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endParaRPr>
            </a:p>
          </p:txBody>
        </p:sp>
        <p:sp>
          <p:nvSpPr>
            <p:cNvPr id="65" name="平行四边形 64"/>
            <p:cNvSpPr/>
            <p:nvPr/>
          </p:nvSpPr>
          <p:spPr>
            <a:xfrm>
              <a:off x="4315150" y="1647579"/>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66" name="组合 65"/>
          <p:cNvGrpSpPr/>
          <p:nvPr/>
        </p:nvGrpSpPr>
        <p:grpSpPr>
          <a:xfrm>
            <a:off x="4024817" y="3331992"/>
            <a:ext cx="5142331" cy="613062"/>
            <a:chOff x="4315150" y="2341731"/>
            <a:chExt cx="3857250" cy="540057"/>
          </a:xfrm>
        </p:grpSpPr>
        <p:sp>
          <p:nvSpPr>
            <p:cNvPr id="67" name="矩形 66"/>
            <p:cNvSpPr/>
            <p:nvPr/>
          </p:nvSpPr>
          <p:spPr>
            <a:xfrm>
              <a:off x="4841197" y="2424395"/>
              <a:ext cx="2827146" cy="331154"/>
            </a:xfrm>
            <a:prstGeom prst="rect">
              <a:avLst/>
            </a:prstGeom>
            <a:ln w="15875">
              <a:noFill/>
            </a:ln>
          </p:spPr>
          <p:txBody>
            <a:bodyPr wrap="square" lIns="68580" tIns="34290" rIns="68580" bIns="34290">
              <a:spAutoFit/>
            </a:bodyPr>
            <a:lstStyle/>
            <a:p>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视频的基本使用</a:t>
              </a:r>
              <a:endPar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endParaRPr>
            </a:p>
          </p:txBody>
        </p:sp>
        <p:sp>
          <p:nvSpPr>
            <p:cNvPr id="68" name="平行四边形 67"/>
            <p:cNvSpPr/>
            <p:nvPr/>
          </p:nvSpPr>
          <p:spPr>
            <a:xfrm>
              <a:off x="4315150" y="2341731"/>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1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21" name="组合 20"/>
          <p:cNvGrpSpPr/>
          <p:nvPr/>
        </p:nvGrpSpPr>
        <p:grpSpPr>
          <a:xfrm>
            <a:off x="3071659" y="4256947"/>
            <a:ext cx="1192190" cy="613315"/>
            <a:chOff x="2215144" y="3084852"/>
            <a:chExt cx="1244730" cy="843130"/>
          </a:xfrm>
        </p:grpSpPr>
        <p:sp>
          <p:nvSpPr>
            <p:cNvPr id="22" name="平行四边形 21"/>
            <p:cNvSpPr/>
            <p:nvPr/>
          </p:nvSpPr>
          <p:spPr>
            <a:xfrm>
              <a:off x="2215144" y="3084852"/>
              <a:ext cx="1120898" cy="842781"/>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23" name="文本框 11"/>
            <p:cNvSpPr txBox="1"/>
            <p:nvPr/>
          </p:nvSpPr>
          <p:spPr>
            <a:xfrm>
              <a:off x="2393075" y="3125750"/>
              <a:ext cx="1066799" cy="802232"/>
            </a:xfrm>
            <a:prstGeom prst="rect">
              <a:avLst/>
            </a:prstGeom>
            <a:noFill/>
          </p:spPr>
          <p:txBody>
            <a:bodyPr wrap="squar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0</a:t>
              </a:r>
              <a:r>
                <a:rPr lang="en-US" sz="3200" dirty="0">
                  <a:solidFill>
                    <a:schemeClr val="bg1"/>
                  </a:solidFill>
                  <a:latin typeface="微软雅黑" panose="020B0503020204020204" pitchFamily="34" charset="-122"/>
                  <a:ea typeface="微软雅黑" panose="020B0503020204020204" pitchFamily="34" charset="-122"/>
                  <a:cs typeface="+mn-ea"/>
                  <a:sym typeface="+mn-lt"/>
                </a:rPr>
                <a:t>3</a:t>
              </a:r>
              <a:endParaRPr 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24" name="组合 23"/>
          <p:cNvGrpSpPr/>
          <p:nvPr/>
        </p:nvGrpSpPr>
        <p:grpSpPr>
          <a:xfrm>
            <a:off x="3977211" y="4235294"/>
            <a:ext cx="5142331" cy="613062"/>
            <a:chOff x="4315150" y="2341731"/>
            <a:chExt cx="3857250" cy="540057"/>
          </a:xfrm>
        </p:grpSpPr>
        <p:sp>
          <p:nvSpPr>
            <p:cNvPr id="25" name="矩形 24"/>
            <p:cNvSpPr/>
            <p:nvPr/>
          </p:nvSpPr>
          <p:spPr>
            <a:xfrm>
              <a:off x="4841197" y="2424395"/>
              <a:ext cx="2827146" cy="331154"/>
            </a:xfrm>
            <a:prstGeom prst="rect">
              <a:avLst/>
            </a:prstGeom>
            <a:ln w="15875">
              <a:noFill/>
            </a:ln>
          </p:spPr>
          <p:txBody>
            <a:bodyPr wrap="square" lIns="68580" tIns="34290" rIns="68580" bIns="34290">
              <a:spAutoFit/>
            </a:bodyPr>
            <a:lstStyle/>
            <a:p>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音频的基本使用</a:t>
              </a:r>
              <a:endPar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endParaRPr>
            </a:p>
          </p:txBody>
        </p:sp>
        <p:sp>
          <p:nvSpPr>
            <p:cNvPr id="26" name="平行四边形 25"/>
            <p:cNvSpPr/>
            <p:nvPr/>
          </p:nvSpPr>
          <p:spPr>
            <a:xfrm>
              <a:off x="4315150" y="2341731"/>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1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76"/>
          <p:cNvSpPr txBox="1"/>
          <p:nvPr/>
        </p:nvSpPr>
        <p:spPr>
          <a:xfrm>
            <a:off x="1168673" y="1053530"/>
            <a:ext cx="4782518" cy="461665"/>
          </a:xfrm>
          <a:prstGeom prst="rect">
            <a:avLst/>
          </a:prstGeom>
          <a:solidFill>
            <a:srgbClr val="0070C0"/>
          </a:solidFill>
          <a:effectLst>
            <a:outerShdw blurRad="190500" dist="38100" dir="2700000" algn="tl" rotWithShape="0">
              <a:prstClr val="black">
                <a:alpha val="20000"/>
              </a:prstClr>
            </a:outerShdw>
          </a:effectLst>
        </p:spPr>
        <p:txBody>
          <a:bodyPr wrap="square" rtlCol="0" anchor="ctr">
            <a:sp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Video</a:t>
            </a:r>
            <a:r>
              <a:rPr lang="zh-CN" altLang="en-US" b="1" dirty="0">
                <a:solidFill>
                  <a:schemeClr val="bg1"/>
                </a:solidFill>
                <a:latin typeface="微软雅黑" panose="020B0503020204020204" pitchFamily="34" charset="-122"/>
                <a:ea typeface="微软雅黑" panose="020B0503020204020204" pitchFamily="34" charset="-122"/>
              </a:rPr>
              <a:t>和</a:t>
            </a:r>
            <a:r>
              <a:rPr lang="en-US" altLang="zh-CN" b="1" dirty="0">
                <a:solidFill>
                  <a:schemeClr val="bg1"/>
                </a:solidFill>
                <a:latin typeface="微软雅黑" panose="020B0503020204020204" pitchFamily="34" charset="-122"/>
                <a:ea typeface="微软雅黑" panose="020B0503020204020204" pitchFamily="34" charset="-122"/>
              </a:rPr>
              <a:t>Audio</a:t>
            </a:r>
            <a:r>
              <a:rPr lang="zh-CN" altLang="en-US" b="1" dirty="0">
                <a:solidFill>
                  <a:schemeClr val="bg1"/>
                </a:solidFill>
                <a:latin typeface="微软雅黑" panose="020B0503020204020204" pitchFamily="34" charset="-122"/>
                <a:ea typeface="微软雅黑" panose="020B0503020204020204" pitchFamily="34" charset="-122"/>
              </a:rPr>
              <a:t>对象的常用事件</a:t>
            </a:r>
            <a:endParaRPr lang="en-US" altLang="zh-CN" b="1" dirty="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graphicFrame>
        <p:nvGraphicFramePr>
          <p:cNvPr id="8" name="表格 7"/>
          <p:cNvGraphicFramePr>
            <a:graphicFrameLocks noGrp="1"/>
          </p:cNvGraphicFramePr>
          <p:nvPr>
            <p:custDataLst>
              <p:tags r:id="rId1"/>
            </p:custDataLst>
          </p:nvPr>
        </p:nvGraphicFramePr>
        <p:xfrm>
          <a:off x="1143690" y="1800067"/>
          <a:ext cx="9848060" cy="4430544"/>
        </p:xfrm>
        <a:graphic>
          <a:graphicData uri="http://schemas.openxmlformats.org/drawingml/2006/table">
            <a:tbl>
              <a:tblPr>
                <a:tableStyleId>{7DF18680-E054-41AD-8BC1-D1AEF772440D}</a:tableStyleId>
              </a:tblPr>
              <a:tblGrid>
                <a:gridCol w="2647260"/>
                <a:gridCol w="7200800"/>
              </a:tblGrid>
              <a:tr h="610699">
                <a:tc>
                  <a:txBody>
                    <a:bodyPr/>
                    <a:lstStyle/>
                    <a:p>
                      <a:pPr indent="267970" algn="ctr">
                        <a:spcAft>
                          <a:spcPts val="0"/>
                        </a:spcAft>
                      </a:pPr>
                      <a:r>
                        <a:rPr lang="zh-CN" altLang="en-US" sz="1600" b="1" kern="100" dirty="0">
                          <a:solidFill>
                            <a:srgbClr val="595959"/>
                          </a:solidFill>
                          <a:effectLst/>
                          <a:latin typeface="微软雅黑" panose="020B0503020204020204" pitchFamily="34" charset="-122"/>
                          <a:ea typeface="微软雅黑" panose="020B0503020204020204" pitchFamily="34" charset="-122"/>
                          <a:cs typeface="+mn-cs"/>
                        </a:rPr>
                        <a:t>事件</a:t>
                      </a:r>
                      <a:endParaRPr lang="zh-CN" sz="1600" b="1"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endParaRPr>
                    </a:p>
                  </a:txBody>
                  <a:tcPr marL="68580" marR="68580" marT="0" marB="0" anchor="ctr">
                    <a:solidFill>
                      <a:srgbClr val="F2F2F2"/>
                    </a:solidFill>
                  </a:tcPr>
                </a:tc>
                <a:tc>
                  <a:txBody>
                    <a:bodyPr/>
                    <a:lstStyle/>
                    <a:p>
                      <a:pPr indent="267970" algn="ctr">
                        <a:spcAft>
                          <a:spcPts val="0"/>
                        </a:spcAft>
                      </a:pPr>
                      <a:r>
                        <a:rPr lang="zh-CN" altLang="en-US" sz="1600" b="1"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描述</a:t>
                      </a:r>
                      <a:endParaRPr lang="zh-CN" sz="1600" b="1"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endParaRPr>
                    </a:p>
                  </a:txBody>
                  <a:tcPr marL="68580" marR="68580" marT="0" marB="0" anchor="ctr">
                    <a:solidFill>
                      <a:srgbClr val="F2F2F2"/>
                    </a:solidFill>
                  </a:tcPr>
                </a:tc>
              </a:tr>
              <a:tr h="348277">
                <a:tc>
                  <a:txBody>
                    <a:bodyPr/>
                    <a:lstStyle/>
                    <a:p>
                      <a:pPr marL="0" indent="266700" algn="l" defTabSz="1219200" rtl="0" eaLnBrk="1" latinLnBrk="0" hangingPunct="1">
                        <a:spcAft>
                          <a:spcPts val="0"/>
                        </a:spcAft>
                      </a:pPr>
                      <a:r>
                        <a:rPr lang="en-US" sz="1600" b="0" kern="100">
                          <a:solidFill>
                            <a:srgbClr val="595959"/>
                          </a:solidFill>
                          <a:effectLst/>
                          <a:latin typeface="微软雅黑" panose="020B0503020204020204" pitchFamily="34" charset="-122"/>
                          <a:ea typeface="微软雅黑" panose="020B0503020204020204" pitchFamily="34" charset="-122"/>
                          <a:cs typeface="+mn-cs"/>
                        </a:rPr>
                        <a:t>play</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solidFill>
                      <a:srgbClr val="F2F2F2"/>
                    </a:solidFill>
                  </a:tcPr>
                </a:tc>
                <a:tc>
                  <a:txBody>
                    <a:bodyPr/>
                    <a:lstStyle/>
                    <a:p>
                      <a:pPr marL="0" indent="266700" algn="l" defTabSz="1219200" rtl="0" eaLnBrk="1" latinLnBrk="0" hangingPunct="1">
                        <a:spcAft>
                          <a:spcPts val="0"/>
                        </a:spcAft>
                      </a:pPr>
                      <a:r>
                        <a:rPr lang="zh-CN" sz="1600" b="0" kern="100">
                          <a:solidFill>
                            <a:srgbClr val="595959"/>
                          </a:solidFill>
                          <a:effectLst/>
                          <a:latin typeface="微软雅黑" panose="020B0503020204020204" pitchFamily="34" charset="-122"/>
                          <a:ea typeface="微软雅黑" panose="020B0503020204020204" pitchFamily="34" charset="-122"/>
                          <a:cs typeface="+mn-cs"/>
                        </a:rPr>
                        <a:t>当执行方法</a:t>
                      </a:r>
                      <a:r>
                        <a:rPr lang="en-US" sz="1600" b="0" kern="100">
                          <a:solidFill>
                            <a:srgbClr val="595959"/>
                          </a:solidFill>
                          <a:effectLst/>
                          <a:latin typeface="微软雅黑" panose="020B0503020204020204" pitchFamily="34" charset="-122"/>
                          <a:ea typeface="微软雅黑" panose="020B0503020204020204" pitchFamily="34" charset="-122"/>
                          <a:cs typeface="+mn-cs"/>
                        </a:rPr>
                        <a:t>play()</a:t>
                      </a:r>
                      <a:r>
                        <a:rPr lang="zh-CN" sz="1600" b="0" kern="100">
                          <a:solidFill>
                            <a:srgbClr val="595959"/>
                          </a:solidFill>
                          <a:effectLst/>
                          <a:latin typeface="微软雅黑" panose="020B0503020204020204" pitchFamily="34" charset="-122"/>
                          <a:ea typeface="微软雅黑" panose="020B0503020204020204" pitchFamily="34" charset="-122"/>
                          <a:cs typeface="+mn-cs"/>
                        </a:rPr>
                        <a:t>时触发（开始播放文件）</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solidFill>
                      <a:srgbClr val="F2F2F2"/>
                    </a:solidFill>
                  </a:tcPr>
                </a:tc>
              </a:tr>
              <a:tr h="419552">
                <a:tc>
                  <a:txBody>
                    <a:bodyPr/>
                    <a:lstStyle/>
                    <a:p>
                      <a:pPr marL="0" indent="266700" algn="l" defTabSz="1219200" rtl="0" eaLnBrk="1" latinLnBrk="0" hangingPunct="1">
                        <a:spcAft>
                          <a:spcPts val="0"/>
                        </a:spcAft>
                      </a:pPr>
                      <a:r>
                        <a:rPr lang="en-US" sz="1600" b="0" kern="100">
                          <a:solidFill>
                            <a:srgbClr val="595959"/>
                          </a:solidFill>
                          <a:effectLst/>
                          <a:latin typeface="微软雅黑" panose="020B0503020204020204" pitchFamily="34" charset="-122"/>
                          <a:ea typeface="微软雅黑" panose="020B0503020204020204" pitchFamily="34" charset="-122"/>
                          <a:cs typeface="+mn-cs"/>
                        </a:rPr>
                        <a:t>playing</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solidFill>
                      <a:srgbClr val="F2F2F2"/>
                    </a:solidFill>
                  </a:tcPr>
                </a:tc>
                <a:tc>
                  <a:txBody>
                    <a:bodyPr/>
                    <a:lstStyle/>
                    <a:p>
                      <a:pPr marL="0" indent="266700" algn="l" defTabSz="1219200" rtl="0" eaLnBrk="1" latinLnBrk="0" hangingPunct="1">
                        <a:spcAft>
                          <a:spcPts val="0"/>
                        </a:spcAft>
                      </a:pPr>
                      <a:r>
                        <a:rPr lang="zh-CN" sz="1600" b="0" kern="100">
                          <a:solidFill>
                            <a:srgbClr val="595959"/>
                          </a:solidFill>
                          <a:effectLst/>
                          <a:latin typeface="微软雅黑" panose="020B0503020204020204" pitchFamily="34" charset="-122"/>
                          <a:ea typeface="微软雅黑" panose="020B0503020204020204" pitchFamily="34" charset="-122"/>
                          <a:cs typeface="+mn-cs"/>
                        </a:rPr>
                        <a:t>正在播放时触发</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solidFill>
                      <a:srgbClr val="F2F2F2"/>
                    </a:solidFill>
                  </a:tcPr>
                </a:tc>
              </a:tr>
              <a:tr h="359617">
                <a:tc>
                  <a:txBody>
                    <a:bodyPr/>
                    <a:lstStyle/>
                    <a:p>
                      <a:pPr marL="0" indent="266700" algn="l" defTabSz="1219200" rtl="0" eaLnBrk="1" latinLnBrk="0" hangingPunct="1">
                        <a:spcAft>
                          <a:spcPts val="0"/>
                        </a:spcAft>
                      </a:pPr>
                      <a:r>
                        <a:rPr lang="en-US" sz="1600" b="0" kern="100">
                          <a:solidFill>
                            <a:srgbClr val="595959"/>
                          </a:solidFill>
                          <a:effectLst/>
                          <a:latin typeface="微软雅黑" panose="020B0503020204020204" pitchFamily="34" charset="-122"/>
                          <a:ea typeface="微软雅黑" panose="020B0503020204020204" pitchFamily="34" charset="-122"/>
                          <a:cs typeface="+mn-cs"/>
                        </a:rPr>
                        <a:t>pause</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solidFill>
                      <a:srgbClr val="F2F2F2"/>
                    </a:solidFill>
                  </a:tcPr>
                </a:tc>
                <a:tc>
                  <a:txBody>
                    <a:bodyPr/>
                    <a:lstStyle/>
                    <a:p>
                      <a:pPr marL="0" indent="266700" algn="l" defTabSz="1219200" rtl="0" eaLnBrk="1" latinLnBrk="0" hangingPunct="1">
                        <a:spcAft>
                          <a:spcPts val="0"/>
                        </a:spcAft>
                      </a:pPr>
                      <a:r>
                        <a:rPr lang="zh-CN" sz="1600" b="0" kern="100">
                          <a:solidFill>
                            <a:srgbClr val="595959"/>
                          </a:solidFill>
                          <a:effectLst/>
                          <a:latin typeface="微软雅黑" panose="020B0503020204020204" pitchFamily="34" charset="-122"/>
                          <a:ea typeface="微软雅黑" panose="020B0503020204020204" pitchFamily="34" charset="-122"/>
                          <a:cs typeface="+mn-cs"/>
                        </a:rPr>
                        <a:t>当执行了方法</a:t>
                      </a:r>
                      <a:r>
                        <a:rPr lang="en-US" sz="1600" b="0" kern="100">
                          <a:solidFill>
                            <a:srgbClr val="595959"/>
                          </a:solidFill>
                          <a:effectLst/>
                          <a:latin typeface="微软雅黑" panose="020B0503020204020204" pitchFamily="34" charset="-122"/>
                          <a:ea typeface="微软雅黑" panose="020B0503020204020204" pitchFamily="34" charset="-122"/>
                          <a:cs typeface="+mn-cs"/>
                        </a:rPr>
                        <a:t>pause()</a:t>
                      </a:r>
                      <a:r>
                        <a:rPr lang="zh-CN" sz="1600" b="0" kern="100">
                          <a:solidFill>
                            <a:srgbClr val="595959"/>
                          </a:solidFill>
                          <a:effectLst/>
                          <a:latin typeface="微软雅黑" panose="020B0503020204020204" pitchFamily="34" charset="-122"/>
                          <a:ea typeface="微软雅黑" panose="020B0503020204020204" pitchFamily="34" charset="-122"/>
                          <a:cs typeface="+mn-cs"/>
                        </a:rPr>
                        <a:t>时触发（暂停文件播放）</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solidFill>
                      <a:srgbClr val="F2F2F2"/>
                    </a:solidFill>
                  </a:tcPr>
                </a:tc>
              </a:tr>
              <a:tr h="419552">
                <a:tc>
                  <a:txBody>
                    <a:bodyPr/>
                    <a:lstStyle/>
                    <a:p>
                      <a:pPr marL="0" indent="266700" algn="l" defTabSz="1219200" rtl="0" eaLnBrk="1" latinLnBrk="0" hangingPunct="1">
                        <a:spcAft>
                          <a:spcPts val="0"/>
                        </a:spcAft>
                      </a:pPr>
                      <a:r>
                        <a:rPr lang="en-US" sz="1600" b="0" kern="100">
                          <a:solidFill>
                            <a:srgbClr val="595959"/>
                          </a:solidFill>
                          <a:effectLst/>
                          <a:latin typeface="微软雅黑" panose="020B0503020204020204" pitchFamily="34" charset="-122"/>
                          <a:ea typeface="微软雅黑" panose="020B0503020204020204" pitchFamily="34" charset="-122"/>
                          <a:cs typeface="+mn-cs"/>
                        </a:rPr>
                        <a:t>timeupdate</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solidFill>
                      <a:srgbClr val="F2F2F2"/>
                    </a:solidFill>
                  </a:tcPr>
                </a:tc>
                <a:tc>
                  <a:txBody>
                    <a:bodyPr/>
                    <a:lstStyle/>
                    <a:p>
                      <a:pPr marL="0" indent="266700" algn="l" defTabSz="1219200" rtl="0" eaLnBrk="1" latinLnBrk="0" hangingPunct="1">
                        <a:spcAft>
                          <a:spcPts val="0"/>
                        </a:spcAft>
                      </a:pPr>
                      <a:r>
                        <a:rPr lang="zh-CN" sz="1600" b="0" kern="100">
                          <a:solidFill>
                            <a:srgbClr val="595959"/>
                          </a:solidFill>
                          <a:effectLst/>
                          <a:latin typeface="微软雅黑" panose="020B0503020204020204" pitchFamily="34" charset="-122"/>
                          <a:ea typeface="微软雅黑" panose="020B0503020204020204" pitchFamily="34" charset="-122"/>
                          <a:cs typeface="+mn-cs"/>
                        </a:rPr>
                        <a:t>当播放位置被改变时触发</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solidFill>
                      <a:srgbClr val="F2F2F2"/>
                    </a:solidFill>
                  </a:tcPr>
                </a:tc>
              </a:tr>
              <a:tr h="255431">
                <a:tc>
                  <a:txBody>
                    <a:bodyPr/>
                    <a:lstStyle/>
                    <a:p>
                      <a:pPr marL="0" indent="266700" algn="l" defTabSz="1219200" rtl="0" eaLnBrk="1" latinLnBrk="0" hangingPunct="1">
                        <a:spcAft>
                          <a:spcPts val="0"/>
                        </a:spcAft>
                      </a:pPr>
                      <a:r>
                        <a:rPr lang="en-US" sz="1600" b="0" kern="100">
                          <a:solidFill>
                            <a:srgbClr val="595959"/>
                          </a:solidFill>
                          <a:effectLst/>
                          <a:latin typeface="微软雅黑" panose="020B0503020204020204" pitchFamily="34" charset="-122"/>
                          <a:ea typeface="微软雅黑" panose="020B0503020204020204" pitchFamily="34" charset="-122"/>
                          <a:cs typeface="+mn-cs"/>
                        </a:rPr>
                        <a:t>ended</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solidFill>
                      <a:srgbClr val="F2F2F2"/>
                    </a:solidFill>
                  </a:tcPr>
                </a:tc>
                <a:tc>
                  <a:txBody>
                    <a:bodyPr/>
                    <a:lstStyle/>
                    <a:p>
                      <a:pPr marL="0" indent="266700" algn="l" defTabSz="1219200" rtl="0" eaLnBrk="1" latinLnBrk="0" hangingPunct="1">
                        <a:spcAft>
                          <a:spcPts val="0"/>
                        </a:spcAft>
                      </a:pPr>
                      <a:r>
                        <a:rPr lang="zh-CN" sz="1600" b="0" kern="100">
                          <a:solidFill>
                            <a:srgbClr val="595959"/>
                          </a:solidFill>
                          <a:effectLst/>
                          <a:latin typeface="微软雅黑" panose="020B0503020204020204" pitchFamily="34" charset="-122"/>
                          <a:ea typeface="微软雅黑" panose="020B0503020204020204" pitchFamily="34" charset="-122"/>
                          <a:cs typeface="+mn-cs"/>
                        </a:rPr>
                        <a:t>当播放结束后停止播放时触发</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solidFill>
                      <a:srgbClr val="F2F2F2"/>
                    </a:solidFill>
                  </a:tcPr>
                </a:tc>
              </a:tr>
              <a:tr h="304115">
                <a:tc>
                  <a:txBody>
                    <a:bodyPr/>
                    <a:lstStyle/>
                    <a:p>
                      <a:pPr marL="0" indent="266700" algn="l" defTabSz="1219200" rtl="0" eaLnBrk="1" latinLnBrk="0" hangingPunct="1">
                        <a:spcAft>
                          <a:spcPts val="0"/>
                        </a:spcAft>
                      </a:pPr>
                      <a:r>
                        <a:rPr lang="en-US" sz="1600" b="0" kern="100">
                          <a:solidFill>
                            <a:srgbClr val="595959"/>
                          </a:solidFill>
                          <a:effectLst/>
                          <a:latin typeface="微软雅黑" panose="020B0503020204020204" pitchFamily="34" charset="-122"/>
                          <a:ea typeface="微软雅黑" panose="020B0503020204020204" pitchFamily="34" charset="-122"/>
                          <a:cs typeface="+mn-cs"/>
                        </a:rPr>
                        <a:t>waiting</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solidFill>
                      <a:srgbClr val="F2F2F2"/>
                    </a:solidFill>
                  </a:tcPr>
                </a:tc>
                <a:tc>
                  <a:txBody>
                    <a:bodyPr/>
                    <a:lstStyle/>
                    <a:p>
                      <a:pPr marL="0" indent="266700" algn="l" defTabSz="1219200" rtl="0" eaLnBrk="1" latinLnBrk="0" hangingPunct="1">
                        <a:spcAft>
                          <a:spcPts val="0"/>
                        </a:spcAft>
                      </a:pPr>
                      <a:r>
                        <a:rPr lang="zh-CN" sz="1600" b="0" kern="100">
                          <a:solidFill>
                            <a:srgbClr val="595959"/>
                          </a:solidFill>
                          <a:effectLst/>
                          <a:latin typeface="微软雅黑" panose="020B0503020204020204" pitchFamily="34" charset="-122"/>
                          <a:ea typeface="微软雅黑" panose="020B0503020204020204" pitchFamily="34" charset="-122"/>
                          <a:cs typeface="+mn-cs"/>
                        </a:rPr>
                        <a:t>在等待加载下一帧时触发</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solidFill>
                      <a:srgbClr val="F2F2F2"/>
                    </a:solidFill>
                  </a:tcPr>
                </a:tc>
              </a:tr>
              <a:tr h="359617">
                <a:tc>
                  <a:txBody>
                    <a:bodyPr/>
                    <a:lstStyle/>
                    <a:p>
                      <a:pPr marL="0" indent="266700" algn="l" defTabSz="1219200" rtl="0" eaLnBrk="1" latinLnBrk="0" hangingPunct="1">
                        <a:spcAft>
                          <a:spcPts val="0"/>
                        </a:spcAft>
                      </a:pPr>
                      <a:r>
                        <a:rPr lang="en-US" sz="1600" b="0" kern="100">
                          <a:solidFill>
                            <a:srgbClr val="595959"/>
                          </a:solidFill>
                          <a:effectLst/>
                          <a:latin typeface="微软雅黑" panose="020B0503020204020204" pitchFamily="34" charset="-122"/>
                          <a:ea typeface="微软雅黑" panose="020B0503020204020204" pitchFamily="34" charset="-122"/>
                          <a:cs typeface="+mn-cs"/>
                        </a:rPr>
                        <a:t>ratechange</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solidFill>
                      <a:srgbClr val="F2F2F2"/>
                    </a:solidFill>
                  </a:tcPr>
                </a:tc>
                <a:tc>
                  <a:txBody>
                    <a:bodyPr/>
                    <a:lstStyle/>
                    <a:p>
                      <a:pPr marL="0" indent="266700" algn="l" defTabSz="1219200" rtl="0" eaLnBrk="1" latinLnBrk="0" hangingPunct="1">
                        <a:spcAft>
                          <a:spcPts val="0"/>
                        </a:spcAft>
                      </a:pPr>
                      <a:r>
                        <a:rPr lang="zh-CN" sz="1600" b="0" kern="100">
                          <a:solidFill>
                            <a:srgbClr val="595959"/>
                          </a:solidFill>
                          <a:effectLst/>
                          <a:latin typeface="微软雅黑" panose="020B0503020204020204" pitchFamily="34" charset="-122"/>
                          <a:ea typeface="微软雅黑" panose="020B0503020204020204" pitchFamily="34" charset="-122"/>
                          <a:cs typeface="+mn-cs"/>
                        </a:rPr>
                        <a:t>在当前播放速率改变时触发</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solidFill>
                      <a:srgbClr val="F2F2F2"/>
                    </a:solidFill>
                  </a:tcPr>
                </a:tc>
              </a:tr>
              <a:tr h="451228">
                <a:tc>
                  <a:txBody>
                    <a:bodyPr/>
                    <a:lstStyle/>
                    <a:p>
                      <a:pPr marL="0" indent="266700" algn="l" defTabSz="1219200" rtl="0" eaLnBrk="1" latinLnBrk="0" hangingPunct="1">
                        <a:spcAft>
                          <a:spcPts val="0"/>
                        </a:spcAft>
                      </a:pPr>
                      <a:r>
                        <a:rPr lang="en-US" sz="1600" b="0" kern="100">
                          <a:solidFill>
                            <a:srgbClr val="595959"/>
                          </a:solidFill>
                          <a:effectLst/>
                          <a:latin typeface="微软雅黑" panose="020B0503020204020204" pitchFamily="34" charset="-122"/>
                          <a:ea typeface="微软雅黑" panose="020B0503020204020204" pitchFamily="34" charset="-122"/>
                          <a:cs typeface="+mn-cs"/>
                        </a:rPr>
                        <a:t>volumechange</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solidFill>
                      <a:srgbClr val="F2F2F2"/>
                    </a:solidFill>
                  </a:tcPr>
                </a:tc>
                <a:tc>
                  <a:txBody>
                    <a:bodyPr/>
                    <a:lstStyle/>
                    <a:p>
                      <a:pPr marL="0" indent="266700" algn="l" defTabSz="1219200" rtl="0" eaLnBrk="1" latinLnBrk="0" hangingPunct="1">
                        <a:spcAft>
                          <a:spcPts val="0"/>
                        </a:spcAft>
                      </a:pPr>
                      <a:r>
                        <a:rPr lang="zh-CN" sz="1600" b="0" kern="100">
                          <a:solidFill>
                            <a:srgbClr val="595959"/>
                          </a:solidFill>
                          <a:effectLst/>
                          <a:latin typeface="微软雅黑" panose="020B0503020204020204" pitchFamily="34" charset="-122"/>
                          <a:ea typeface="微软雅黑" panose="020B0503020204020204" pitchFamily="34" charset="-122"/>
                          <a:cs typeface="+mn-cs"/>
                        </a:rPr>
                        <a:t>在音量改变时触发</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solidFill>
                      <a:srgbClr val="F2F2F2"/>
                    </a:solidFill>
                  </a:tcPr>
                </a:tc>
              </a:tr>
              <a:tr h="451228">
                <a:tc>
                  <a:txBody>
                    <a:bodyPr/>
                    <a:lstStyle/>
                    <a:p>
                      <a:pPr marL="0" indent="266700" algn="l" defTabSz="1219200" rtl="0" eaLnBrk="1" latinLnBrk="0" hangingPunct="1">
                        <a:spcAft>
                          <a:spcPts val="0"/>
                        </a:spcAft>
                      </a:pPr>
                      <a:r>
                        <a:rPr lang="en-US" sz="1600" b="0" kern="100">
                          <a:solidFill>
                            <a:srgbClr val="595959"/>
                          </a:solidFill>
                          <a:effectLst/>
                          <a:latin typeface="微软雅黑" panose="020B0503020204020204" pitchFamily="34" charset="-122"/>
                          <a:ea typeface="微软雅黑" panose="020B0503020204020204" pitchFamily="34" charset="-122"/>
                          <a:cs typeface="+mn-cs"/>
                        </a:rPr>
                        <a:t>canplay</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solidFill>
                      <a:srgbClr val="F2F2F2"/>
                    </a:solidFill>
                  </a:tcPr>
                </a:tc>
                <a:tc>
                  <a:txBody>
                    <a:bodyPr/>
                    <a:lstStyle/>
                    <a:p>
                      <a:pPr marL="0" indent="266700" algn="l" defTabSz="1219200" rtl="0" eaLnBrk="1" latinLnBrk="0" hangingPunct="1">
                        <a:spcAft>
                          <a:spcPts val="0"/>
                        </a:spcAft>
                      </a:pPr>
                      <a:r>
                        <a:rPr lang="zh-CN" sz="1600" b="0" kern="100">
                          <a:solidFill>
                            <a:srgbClr val="595959"/>
                          </a:solidFill>
                          <a:effectLst/>
                          <a:latin typeface="微软雅黑" panose="020B0503020204020204" pitchFamily="34" charset="-122"/>
                          <a:ea typeface="微软雅黑" panose="020B0503020204020204" pitchFamily="34" charset="-122"/>
                          <a:cs typeface="+mn-cs"/>
                        </a:rPr>
                        <a:t>以当前播放速率，在播放期间需要缓冲时触发</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solidFill>
                      <a:srgbClr val="F2F2F2"/>
                    </a:solidFill>
                  </a:tcPr>
                </a:tc>
              </a:tr>
              <a:tr h="451228">
                <a:tc>
                  <a:txBody>
                    <a:bodyPr/>
                    <a:lstStyle/>
                    <a:p>
                      <a:pPr marL="0" indent="266700" algn="l" defTabSz="1219200" rtl="0" eaLnBrk="1" latinLnBrk="0" hangingPunct="1">
                        <a:spcAft>
                          <a:spcPts val="0"/>
                        </a:spcAft>
                      </a:pPr>
                      <a:r>
                        <a:rPr lang="en-US" sz="1600" b="0" kern="100">
                          <a:solidFill>
                            <a:srgbClr val="595959"/>
                          </a:solidFill>
                          <a:effectLst/>
                          <a:latin typeface="微软雅黑" panose="020B0503020204020204" pitchFamily="34" charset="-122"/>
                          <a:ea typeface="微软雅黑" panose="020B0503020204020204" pitchFamily="34" charset="-122"/>
                          <a:cs typeface="+mn-cs"/>
                        </a:rPr>
                        <a:t>canplaythrough</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solidFill>
                      <a:srgbClr val="F2F2F2"/>
                    </a:solidFill>
                  </a:tcPr>
                </a:tc>
                <a:tc>
                  <a:txBody>
                    <a:bodyPr/>
                    <a:lstStyle/>
                    <a:p>
                      <a:pPr marL="0" indent="266700" algn="l" defTabSz="1219200" rtl="0" eaLnBrk="1" latinLnBrk="0" hangingPunct="1">
                        <a:spcAft>
                          <a:spcPts val="0"/>
                        </a:spcAft>
                      </a:pPr>
                      <a:r>
                        <a:rPr lang="zh-CN" sz="1600" b="0" kern="100" dirty="0">
                          <a:solidFill>
                            <a:srgbClr val="595959"/>
                          </a:solidFill>
                          <a:effectLst/>
                          <a:latin typeface="微软雅黑" panose="020B0503020204020204" pitchFamily="34" charset="-122"/>
                          <a:ea typeface="微软雅黑" panose="020B0503020204020204" pitchFamily="34" charset="-122"/>
                          <a:cs typeface="+mn-cs"/>
                        </a:rPr>
                        <a:t>以当前播放速率，在音频</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视频可以正常播放且不需要缓冲停顿时触发</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solidFill>
                      <a:srgbClr val="F2F2F2"/>
                    </a:solidFill>
                  </a:tcPr>
                </a:tc>
              </a:tr>
            </a:tbl>
          </a:graphicData>
        </a:graphic>
      </p:graphicFrame>
      <p:sp>
        <p:nvSpPr>
          <p:cNvPr id="5" name="Title 1"/>
          <p:cNvSpPr txBox="1"/>
          <p:nvPr/>
        </p:nvSpPr>
        <p:spPr>
          <a:xfrm>
            <a:off x="1143690" y="266995"/>
            <a:ext cx="4807499"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6.5.3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视频和音频对象的常用事件</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表格 7"/>
          <p:cNvGraphicFramePr>
            <a:graphicFrameLocks noGrp="1"/>
          </p:cNvGraphicFramePr>
          <p:nvPr>
            <p:custDataLst>
              <p:tags r:id="rId1"/>
            </p:custDataLst>
          </p:nvPr>
        </p:nvGraphicFramePr>
        <p:xfrm>
          <a:off x="1143690" y="1701602"/>
          <a:ext cx="9560028" cy="4916544"/>
        </p:xfrm>
        <a:graphic>
          <a:graphicData uri="http://schemas.openxmlformats.org/drawingml/2006/table">
            <a:tbl>
              <a:tblPr>
                <a:tableStyleId>{7DF18680-E054-41AD-8BC1-D1AEF772440D}</a:tableStyleId>
              </a:tblPr>
              <a:tblGrid>
                <a:gridCol w="3367084"/>
                <a:gridCol w="6192944"/>
              </a:tblGrid>
              <a:tr h="554563">
                <a:tc>
                  <a:txBody>
                    <a:bodyPr/>
                    <a:lstStyle/>
                    <a:p>
                      <a:pPr indent="267970" algn="ctr">
                        <a:spcAft>
                          <a:spcPts val="0"/>
                        </a:spcAft>
                      </a:pPr>
                      <a:r>
                        <a:rPr lang="zh-CN" altLang="en-US" sz="1600" b="1" kern="100" dirty="0">
                          <a:solidFill>
                            <a:srgbClr val="595959"/>
                          </a:solidFill>
                          <a:effectLst/>
                          <a:latin typeface="微软雅黑" panose="020B0503020204020204" pitchFamily="34" charset="-122"/>
                          <a:ea typeface="微软雅黑" panose="020B0503020204020204" pitchFamily="34" charset="-122"/>
                          <a:cs typeface="+mn-cs"/>
                        </a:rPr>
                        <a:t>事件</a:t>
                      </a:r>
                      <a:endParaRPr lang="zh-CN" sz="1600" b="1"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endParaRPr>
                    </a:p>
                  </a:txBody>
                  <a:tcPr marL="68580" marR="68580" marT="0" marB="0" anchor="ctr">
                    <a:solidFill>
                      <a:srgbClr val="F2F2F2"/>
                    </a:solidFill>
                  </a:tcPr>
                </a:tc>
                <a:tc>
                  <a:txBody>
                    <a:bodyPr/>
                    <a:lstStyle/>
                    <a:p>
                      <a:pPr indent="267970" algn="ctr">
                        <a:spcAft>
                          <a:spcPts val="0"/>
                        </a:spcAft>
                      </a:pPr>
                      <a:r>
                        <a:rPr lang="zh-CN" altLang="en-US" sz="1600" b="1"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描述</a:t>
                      </a:r>
                      <a:endParaRPr lang="zh-CN" sz="1600" b="1"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endParaRPr>
                    </a:p>
                  </a:txBody>
                  <a:tcPr marL="68580" marR="68580" marT="0" marB="0" anchor="ctr">
                    <a:solidFill>
                      <a:srgbClr val="F2F2F2"/>
                    </a:solidFill>
                  </a:tcPr>
                </a:tc>
              </a:tr>
              <a:tr h="316263">
                <a:tc>
                  <a:txBody>
                    <a:bodyPr/>
                    <a:lstStyle/>
                    <a:p>
                      <a:pPr marL="0" indent="266700" algn="l" defTabSz="1219200" rtl="0" eaLnBrk="1" latinLnBrk="0" hangingPunct="1">
                        <a:spcAft>
                          <a:spcPts val="0"/>
                        </a:spcAft>
                      </a:pPr>
                      <a:r>
                        <a:rPr lang="en-US" sz="1600" b="0" kern="100">
                          <a:solidFill>
                            <a:srgbClr val="595959"/>
                          </a:solidFill>
                          <a:effectLst/>
                          <a:latin typeface="微软雅黑" panose="020B0503020204020204" pitchFamily="34" charset="-122"/>
                          <a:ea typeface="微软雅黑" panose="020B0503020204020204" pitchFamily="34" charset="-122"/>
                          <a:cs typeface="+mn-cs"/>
                        </a:rPr>
                        <a:t>durationchange</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solidFill>
                      <a:srgbClr val="F2F2F2"/>
                    </a:solidFill>
                  </a:tcPr>
                </a:tc>
                <a:tc>
                  <a:txBody>
                    <a:bodyPr/>
                    <a:lstStyle/>
                    <a:p>
                      <a:pPr marL="0" indent="266700" algn="l" defTabSz="1219200" rtl="0" eaLnBrk="1" latinLnBrk="0" hangingPunct="1">
                        <a:spcAft>
                          <a:spcPts val="0"/>
                        </a:spcAft>
                      </a:pPr>
                      <a:r>
                        <a:rPr lang="zh-CN" sz="1600" b="0" kern="100">
                          <a:solidFill>
                            <a:srgbClr val="595959"/>
                          </a:solidFill>
                          <a:effectLst/>
                          <a:latin typeface="微软雅黑" panose="020B0503020204020204" pitchFamily="34" charset="-122"/>
                          <a:ea typeface="微软雅黑" panose="020B0503020204020204" pitchFamily="34" charset="-122"/>
                          <a:cs typeface="+mn-cs"/>
                        </a:rPr>
                        <a:t>当音频</a:t>
                      </a:r>
                      <a:r>
                        <a:rPr lang="en-US" sz="1600" b="0" kern="100">
                          <a:solidFill>
                            <a:srgbClr val="595959"/>
                          </a:solidFill>
                          <a:effectLst/>
                          <a:latin typeface="微软雅黑" panose="020B0503020204020204" pitchFamily="34" charset="-122"/>
                          <a:ea typeface="微软雅黑" panose="020B0503020204020204" pitchFamily="34" charset="-122"/>
                          <a:cs typeface="+mn-cs"/>
                        </a:rPr>
                        <a:t>/</a:t>
                      </a:r>
                      <a:r>
                        <a:rPr lang="zh-CN" sz="1600" b="0" kern="100">
                          <a:solidFill>
                            <a:srgbClr val="595959"/>
                          </a:solidFill>
                          <a:effectLst/>
                          <a:latin typeface="微软雅黑" panose="020B0503020204020204" pitchFamily="34" charset="-122"/>
                          <a:ea typeface="微软雅黑" panose="020B0503020204020204" pitchFamily="34" charset="-122"/>
                          <a:cs typeface="+mn-cs"/>
                        </a:rPr>
                        <a:t>视频播放时长改变时触发</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solidFill>
                      <a:srgbClr val="F2F2F2"/>
                    </a:solidFill>
                  </a:tcPr>
                </a:tc>
              </a:tr>
              <a:tr h="380987">
                <a:tc>
                  <a:txBody>
                    <a:bodyPr/>
                    <a:lstStyle/>
                    <a:p>
                      <a:pPr marL="0" indent="266700" algn="l" defTabSz="1219200" rtl="0" eaLnBrk="1" latinLnBrk="0" hangingPunct="1">
                        <a:spcAft>
                          <a:spcPts val="0"/>
                        </a:spcAft>
                      </a:pPr>
                      <a:r>
                        <a:rPr lang="en-US" sz="1600" b="0" kern="100">
                          <a:solidFill>
                            <a:srgbClr val="595959"/>
                          </a:solidFill>
                          <a:effectLst/>
                          <a:latin typeface="微软雅黑" panose="020B0503020204020204" pitchFamily="34" charset="-122"/>
                          <a:ea typeface="微软雅黑" panose="020B0503020204020204" pitchFamily="34" charset="-122"/>
                          <a:cs typeface="+mn-cs"/>
                        </a:rPr>
                        <a:t>loadstart</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solidFill>
                      <a:srgbClr val="F2F2F2"/>
                    </a:solidFill>
                  </a:tcPr>
                </a:tc>
                <a:tc>
                  <a:txBody>
                    <a:bodyPr/>
                    <a:lstStyle/>
                    <a:p>
                      <a:pPr marL="0" indent="266700" algn="l" defTabSz="1219200" rtl="0" eaLnBrk="1" latinLnBrk="0" hangingPunct="1">
                        <a:spcAft>
                          <a:spcPts val="0"/>
                        </a:spcAft>
                      </a:pPr>
                      <a:r>
                        <a:rPr lang="zh-CN" sz="1600" b="0" kern="100">
                          <a:solidFill>
                            <a:srgbClr val="595959"/>
                          </a:solidFill>
                          <a:effectLst/>
                          <a:latin typeface="微软雅黑" panose="020B0503020204020204" pitchFamily="34" charset="-122"/>
                          <a:ea typeface="微软雅黑" panose="020B0503020204020204" pitchFamily="34" charset="-122"/>
                          <a:cs typeface="+mn-cs"/>
                        </a:rPr>
                        <a:t>当浏览器开始加载媒体数据时触发</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solidFill>
                      <a:srgbClr val="F2F2F2"/>
                    </a:solidFill>
                  </a:tcPr>
                </a:tc>
              </a:tr>
              <a:tr h="326561">
                <a:tc>
                  <a:txBody>
                    <a:bodyPr/>
                    <a:lstStyle/>
                    <a:p>
                      <a:pPr marL="0" indent="266700" algn="l" defTabSz="1219200" rtl="0" eaLnBrk="1" latinLnBrk="0" hangingPunct="1">
                        <a:spcAft>
                          <a:spcPts val="0"/>
                        </a:spcAft>
                      </a:pPr>
                      <a:r>
                        <a:rPr lang="en-US" sz="1600" b="0" kern="100">
                          <a:solidFill>
                            <a:srgbClr val="595959"/>
                          </a:solidFill>
                          <a:effectLst/>
                          <a:latin typeface="微软雅黑" panose="020B0503020204020204" pitchFamily="34" charset="-122"/>
                          <a:ea typeface="微软雅黑" panose="020B0503020204020204" pitchFamily="34" charset="-122"/>
                          <a:cs typeface="+mn-cs"/>
                        </a:rPr>
                        <a:t>progress</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solidFill>
                      <a:srgbClr val="F2F2F2"/>
                    </a:solidFill>
                  </a:tcPr>
                </a:tc>
                <a:tc>
                  <a:txBody>
                    <a:bodyPr/>
                    <a:lstStyle/>
                    <a:p>
                      <a:pPr marL="0" indent="266700" algn="l" defTabSz="1219200" rtl="0" eaLnBrk="1" latinLnBrk="0" hangingPunct="1">
                        <a:spcAft>
                          <a:spcPts val="0"/>
                        </a:spcAft>
                      </a:pPr>
                      <a:r>
                        <a:rPr lang="zh-CN" sz="1600" b="0" kern="100" dirty="0">
                          <a:solidFill>
                            <a:srgbClr val="595959"/>
                          </a:solidFill>
                          <a:effectLst/>
                          <a:latin typeface="微软雅黑" panose="020B0503020204020204" pitchFamily="34" charset="-122"/>
                          <a:ea typeface="微软雅黑" panose="020B0503020204020204" pitchFamily="34" charset="-122"/>
                          <a:cs typeface="+mn-cs"/>
                        </a:rPr>
                        <a:t>当浏览器正在获取媒体文件时触发</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solidFill>
                      <a:srgbClr val="F2F2F2"/>
                    </a:solidFill>
                  </a:tcPr>
                </a:tc>
              </a:tr>
              <a:tr h="442853">
                <a:tc>
                  <a:txBody>
                    <a:bodyPr/>
                    <a:lstStyle/>
                    <a:p>
                      <a:pPr marL="0" indent="266700" algn="l" defTabSz="1219200" rtl="0" eaLnBrk="1" latinLnBrk="0" hangingPunct="1">
                        <a:spcAft>
                          <a:spcPts val="0"/>
                        </a:spcAft>
                      </a:pPr>
                      <a:r>
                        <a:rPr lang="en-US" sz="1600" b="0" kern="100">
                          <a:solidFill>
                            <a:srgbClr val="595959"/>
                          </a:solidFill>
                          <a:effectLst/>
                          <a:latin typeface="微软雅黑" panose="020B0503020204020204" pitchFamily="34" charset="-122"/>
                          <a:ea typeface="微软雅黑" panose="020B0503020204020204" pitchFamily="34" charset="-122"/>
                          <a:cs typeface="+mn-cs"/>
                        </a:rPr>
                        <a:t>suspend</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solidFill>
                      <a:srgbClr val="F2F2F2"/>
                    </a:solidFill>
                  </a:tcPr>
                </a:tc>
                <a:tc>
                  <a:txBody>
                    <a:bodyPr/>
                    <a:lstStyle/>
                    <a:p>
                      <a:pPr marL="0" indent="266700" algn="l" defTabSz="1219200" rtl="0" eaLnBrk="1" latinLnBrk="0" hangingPunct="1">
                        <a:spcAft>
                          <a:spcPts val="0"/>
                        </a:spcAft>
                      </a:pPr>
                      <a:r>
                        <a:rPr lang="zh-CN" sz="1600" b="0" kern="100" dirty="0">
                          <a:solidFill>
                            <a:srgbClr val="595959"/>
                          </a:solidFill>
                          <a:effectLst/>
                          <a:latin typeface="微软雅黑" panose="020B0503020204020204" pitchFamily="34" charset="-122"/>
                          <a:ea typeface="微软雅黑" panose="020B0503020204020204" pitchFamily="34" charset="-122"/>
                          <a:cs typeface="+mn-cs"/>
                        </a:rPr>
                        <a:t>当浏览器暂停获取媒体文件，且文件获取并没有正常结束时触发</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solidFill>
                      <a:srgbClr val="F2F2F2"/>
                    </a:solidFill>
                  </a:tcPr>
                </a:tc>
              </a:tr>
              <a:tr h="231952">
                <a:tc>
                  <a:txBody>
                    <a:bodyPr/>
                    <a:lstStyle/>
                    <a:p>
                      <a:pPr marL="0" indent="266700" algn="l" defTabSz="1219200" rtl="0" eaLnBrk="1" latinLnBrk="0" hangingPunct="1">
                        <a:spcAft>
                          <a:spcPts val="0"/>
                        </a:spcAft>
                      </a:pPr>
                      <a:r>
                        <a:rPr lang="en-US" sz="1600" b="0" kern="100">
                          <a:solidFill>
                            <a:srgbClr val="595959"/>
                          </a:solidFill>
                          <a:effectLst/>
                          <a:latin typeface="微软雅黑" panose="020B0503020204020204" pitchFamily="34" charset="-122"/>
                          <a:ea typeface="微软雅黑" panose="020B0503020204020204" pitchFamily="34" charset="-122"/>
                          <a:cs typeface="+mn-cs"/>
                        </a:rPr>
                        <a:t>abort</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solidFill>
                      <a:srgbClr val="F2F2F2"/>
                    </a:solidFill>
                  </a:tcPr>
                </a:tc>
                <a:tc>
                  <a:txBody>
                    <a:bodyPr/>
                    <a:lstStyle/>
                    <a:p>
                      <a:pPr marL="0" indent="266700" algn="l" defTabSz="1219200" rtl="0" eaLnBrk="1" latinLnBrk="0" hangingPunct="1">
                        <a:spcAft>
                          <a:spcPts val="0"/>
                        </a:spcAft>
                      </a:pPr>
                      <a:r>
                        <a:rPr lang="zh-CN" sz="1600" b="0" kern="100">
                          <a:solidFill>
                            <a:srgbClr val="595959"/>
                          </a:solidFill>
                          <a:effectLst/>
                          <a:latin typeface="微软雅黑" panose="020B0503020204020204" pitchFamily="34" charset="-122"/>
                          <a:ea typeface="微软雅黑" panose="020B0503020204020204" pitchFamily="34" charset="-122"/>
                          <a:cs typeface="+mn-cs"/>
                        </a:rPr>
                        <a:t>当中止获取媒体数据时触发。但这种中止不是由错误引起的</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solidFill>
                      <a:srgbClr val="F2F2F2"/>
                    </a:solidFill>
                  </a:tcPr>
                </a:tc>
              </a:tr>
              <a:tr h="276161">
                <a:tc>
                  <a:txBody>
                    <a:bodyPr/>
                    <a:lstStyle/>
                    <a:p>
                      <a:pPr marL="0" indent="266700" algn="l" defTabSz="1219200" rtl="0" eaLnBrk="1" latinLnBrk="0" hangingPunct="1">
                        <a:spcAft>
                          <a:spcPts val="0"/>
                        </a:spcAft>
                      </a:pPr>
                      <a:r>
                        <a:rPr lang="en-US" sz="1600" b="0" kern="100">
                          <a:solidFill>
                            <a:srgbClr val="595959"/>
                          </a:solidFill>
                          <a:effectLst/>
                          <a:latin typeface="微软雅黑" panose="020B0503020204020204" pitchFamily="34" charset="-122"/>
                          <a:ea typeface="微软雅黑" panose="020B0503020204020204" pitchFamily="34" charset="-122"/>
                          <a:cs typeface="+mn-cs"/>
                        </a:rPr>
                        <a:t>error</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solidFill>
                      <a:srgbClr val="F2F2F2"/>
                    </a:solidFill>
                  </a:tcPr>
                </a:tc>
                <a:tc>
                  <a:txBody>
                    <a:bodyPr/>
                    <a:lstStyle/>
                    <a:p>
                      <a:pPr marL="0" indent="266700" algn="l" defTabSz="1219200" rtl="0" eaLnBrk="1" latinLnBrk="0" hangingPunct="1">
                        <a:spcAft>
                          <a:spcPts val="0"/>
                        </a:spcAft>
                      </a:pPr>
                      <a:r>
                        <a:rPr lang="zh-CN" sz="1600" b="0" kern="100">
                          <a:solidFill>
                            <a:srgbClr val="595959"/>
                          </a:solidFill>
                          <a:effectLst/>
                          <a:latin typeface="微软雅黑" panose="020B0503020204020204" pitchFamily="34" charset="-122"/>
                          <a:ea typeface="微软雅黑" panose="020B0503020204020204" pitchFamily="34" charset="-122"/>
                          <a:cs typeface="+mn-cs"/>
                        </a:rPr>
                        <a:t>当文件加载期间发生错误时触发</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solidFill>
                      <a:srgbClr val="F2F2F2"/>
                    </a:solidFill>
                  </a:tcPr>
                </a:tc>
              </a:tr>
              <a:tr h="326561">
                <a:tc>
                  <a:txBody>
                    <a:bodyPr/>
                    <a:lstStyle/>
                    <a:p>
                      <a:pPr marL="0" indent="266700" algn="l" defTabSz="1219200" rtl="0" eaLnBrk="1" latinLnBrk="0" hangingPunct="1">
                        <a:spcAft>
                          <a:spcPts val="0"/>
                        </a:spcAft>
                      </a:pPr>
                      <a:r>
                        <a:rPr lang="en-US" sz="1600" b="0" kern="100">
                          <a:solidFill>
                            <a:srgbClr val="595959"/>
                          </a:solidFill>
                          <a:effectLst/>
                          <a:latin typeface="微软雅黑" panose="020B0503020204020204" pitchFamily="34" charset="-122"/>
                          <a:ea typeface="微软雅黑" panose="020B0503020204020204" pitchFamily="34" charset="-122"/>
                          <a:cs typeface="+mn-cs"/>
                        </a:rPr>
                        <a:t>emptied</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solidFill>
                      <a:srgbClr val="F2F2F2"/>
                    </a:solidFill>
                  </a:tcPr>
                </a:tc>
                <a:tc>
                  <a:txBody>
                    <a:bodyPr/>
                    <a:lstStyle/>
                    <a:p>
                      <a:pPr marL="0" indent="266700" algn="l" defTabSz="1219200" rtl="0" eaLnBrk="1" latinLnBrk="0" hangingPunct="1">
                        <a:spcAft>
                          <a:spcPts val="0"/>
                        </a:spcAft>
                      </a:pPr>
                      <a:r>
                        <a:rPr lang="zh-CN" sz="1600" b="0" kern="100">
                          <a:solidFill>
                            <a:srgbClr val="595959"/>
                          </a:solidFill>
                          <a:effectLst/>
                          <a:latin typeface="微软雅黑" panose="020B0503020204020204" pitchFamily="34" charset="-122"/>
                          <a:ea typeface="微软雅黑" panose="020B0503020204020204" pitchFamily="34" charset="-122"/>
                          <a:cs typeface="+mn-cs"/>
                        </a:rPr>
                        <a:t>当发生故障或者文件不可用时触发，如网络错误，加载错误等</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solidFill>
                      <a:srgbClr val="F2F2F2"/>
                    </a:solidFill>
                  </a:tcPr>
                </a:tc>
              </a:tr>
              <a:tr h="409751">
                <a:tc>
                  <a:txBody>
                    <a:bodyPr/>
                    <a:lstStyle/>
                    <a:p>
                      <a:pPr marL="0" indent="266700" algn="l" defTabSz="1219200" rtl="0" eaLnBrk="1" latinLnBrk="0" hangingPunct="1">
                        <a:spcAft>
                          <a:spcPts val="0"/>
                        </a:spcAft>
                      </a:pPr>
                      <a:r>
                        <a:rPr lang="en-US" sz="1600" b="0" kern="100">
                          <a:solidFill>
                            <a:srgbClr val="595959"/>
                          </a:solidFill>
                          <a:effectLst/>
                          <a:latin typeface="微软雅黑" panose="020B0503020204020204" pitchFamily="34" charset="-122"/>
                          <a:ea typeface="微软雅黑" panose="020B0503020204020204" pitchFamily="34" charset="-122"/>
                          <a:cs typeface="+mn-cs"/>
                        </a:rPr>
                        <a:t>stalled</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solidFill>
                      <a:srgbClr val="F2F2F2"/>
                    </a:solidFill>
                  </a:tcPr>
                </a:tc>
                <a:tc>
                  <a:txBody>
                    <a:bodyPr/>
                    <a:lstStyle/>
                    <a:p>
                      <a:pPr marL="0" indent="266700" algn="l" defTabSz="1219200" rtl="0" eaLnBrk="1" latinLnBrk="0" hangingPunct="1">
                        <a:spcAft>
                          <a:spcPts val="0"/>
                        </a:spcAft>
                      </a:pPr>
                      <a:r>
                        <a:rPr lang="zh-CN" sz="1600" b="0" kern="100">
                          <a:solidFill>
                            <a:srgbClr val="595959"/>
                          </a:solidFill>
                          <a:effectLst/>
                          <a:latin typeface="微软雅黑" panose="020B0503020204020204" pitchFamily="34" charset="-122"/>
                          <a:ea typeface="微软雅黑" panose="020B0503020204020204" pitchFamily="34" charset="-122"/>
                          <a:cs typeface="+mn-cs"/>
                        </a:rPr>
                        <a:t>浏览器尝试获取媒体数据失败时触发</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solidFill>
                      <a:srgbClr val="F2F2F2"/>
                    </a:solidFill>
                  </a:tcPr>
                </a:tc>
              </a:tr>
              <a:tr h="409751">
                <a:tc>
                  <a:txBody>
                    <a:bodyPr/>
                    <a:lstStyle/>
                    <a:p>
                      <a:pPr marL="0" indent="266700" algn="l" defTabSz="1219200" rtl="0" eaLnBrk="1" latinLnBrk="0" hangingPunct="1">
                        <a:spcAft>
                          <a:spcPts val="0"/>
                        </a:spcAft>
                      </a:pPr>
                      <a:r>
                        <a:rPr lang="en-US" sz="1600" b="0" kern="100">
                          <a:solidFill>
                            <a:srgbClr val="595959"/>
                          </a:solidFill>
                          <a:effectLst/>
                          <a:latin typeface="微软雅黑" panose="020B0503020204020204" pitchFamily="34" charset="-122"/>
                          <a:ea typeface="微软雅黑" panose="020B0503020204020204" pitchFamily="34" charset="-122"/>
                          <a:cs typeface="+mn-cs"/>
                        </a:rPr>
                        <a:t>loadedmetadata</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solidFill>
                      <a:srgbClr val="F2F2F2"/>
                    </a:solidFill>
                  </a:tcPr>
                </a:tc>
                <a:tc>
                  <a:txBody>
                    <a:bodyPr/>
                    <a:lstStyle/>
                    <a:p>
                      <a:pPr marL="0" indent="266700" algn="l" defTabSz="1219200" rtl="0" eaLnBrk="1" latinLnBrk="0" hangingPunct="1">
                        <a:spcAft>
                          <a:spcPts val="0"/>
                        </a:spcAft>
                      </a:pPr>
                      <a:r>
                        <a:rPr lang="zh-CN" sz="1600" b="0" kern="100">
                          <a:solidFill>
                            <a:srgbClr val="595959"/>
                          </a:solidFill>
                          <a:effectLst/>
                          <a:latin typeface="微软雅黑" panose="020B0503020204020204" pitchFamily="34" charset="-122"/>
                          <a:ea typeface="微软雅黑" panose="020B0503020204020204" pitchFamily="34" charset="-122"/>
                          <a:cs typeface="+mn-cs"/>
                        </a:rPr>
                        <a:t>在加载完媒体元数据时触发</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solidFill>
                      <a:srgbClr val="F2F2F2"/>
                    </a:solidFill>
                  </a:tcPr>
                </a:tc>
              </a:tr>
              <a:tr h="409751">
                <a:tc>
                  <a:txBody>
                    <a:bodyPr/>
                    <a:lstStyle/>
                    <a:p>
                      <a:pPr marL="0" indent="266700" algn="l" defTabSz="1219200" rtl="0" eaLnBrk="1" latinLnBrk="0" hangingPunct="1">
                        <a:spcAft>
                          <a:spcPts val="0"/>
                        </a:spcAft>
                      </a:pPr>
                      <a:r>
                        <a:rPr lang="en-US" sz="1600" b="0" kern="100">
                          <a:solidFill>
                            <a:srgbClr val="595959"/>
                          </a:solidFill>
                          <a:effectLst/>
                          <a:latin typeface="微软雅黑" panose="020B0503020204020204" pitchFamily="34" charset="-122"/>
                          <a:ea typeface="微软雅黑" panose="020B0503020204020204" pitchFamily="34" charset="-122"/>
                          <a:cs typeface="+mn-cs"/>
                        </a:rPr>
                        <a:t>loadeddata</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solidFill>
                      <a:srgbClr val="F2F2F2"/>
                    </a:solidFill>
                  </a:tcPr>
                </a:tc>
                <a:tc>
                  <a:txBody>
                    <a:bodyPr/>
                    <a:lstStyle/>
                    <a:p>
                      <a:pPr marL="0" indent="266700" algn="l" defTabSz="1219200" rtl="0" eaLnBrk="1" latinLnBrk="0" hangingPunct="1">
                        <a:spcAft>
                          <a:spcPts val="0"/>
                        </a:spcAft>
                      </a:pPr>
                      <a:r>
                        <a:rPr lang="zh-CN" sz="1600" b="0" kern="100">
                          <a:solidFill>
                            <a:srgbClr val="595959"/>
                          </a:solidFill>
                          <a:effectLst/>
                          <a:latin typeface="微软雅黑" panose="020B0503020204020204" pitchFamily="34" charset="-122"/>
                          <a:ea typeface="微软雅黑" panose="020B0503020204020204" pitchFamily="34" charset="-122"/>
                          <a:cs typeface="+mn-cs"/>
                        </a:rPr>
                        <a:t>在加载完当前位置的媒体播放数据时触发</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solidFill>
                      <a:srgbClr val="F2F2F2"/>
                    </a:solidFill>
                  </a:tcPr>
                </a:tc>
              </a:tr>
              <a:tr h="409751">
                <a:tc>
                  <a:txBody>
                    <a:bodyPr/>
                    <a:lstStyle/>
                    <a:p>
                      <a:pPr marL="0" indent="266700" algn="l" defTabSz="1219200" rtl="0" eaLnBrk="1" latinLnBrk="0" hangingPunct="1">
                        <a:spcAft>
                          <a:spcPts val="0"/>
                        </a:spcAft>
                      </a:pPr>
                      <a:r>
                        <a:rPr lang="en-US" sz="1600" b="0" kern="100">
                          <a:solidFill>
                            <a:srgbClr val="595959"/>
                          </a:solidFill>
                          <a:effectLst/>
                          <a:latin typeface="微软雅黑" panose="020B0503020204020204" pitchFamily="34" charset="-122"/>
                          <a:ea typeface="微软雅黑" panose="020B0503020204020204" pitchFamily="34" charset="-122"/>
                          <a:cs typeface="+mn-cs"/>
                        </a:rPr>
                        <a:t>seeking</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solidFill>
                      <a:srgbClr val="F2F2F2"/>
                    </a:solidFill>
                  </a:tcPr>
                </a:tc>
                <a:tc>
                  <a:txBody>
                    <a:bodyPr/>
                    <a:lstStyle/>
                    <a:p>
                      <a:pPr marL="0" indent="266700" algn="l" defTabSz="1219200" rtl="0" eaLnBrk="1" latinLnBrk="0" hangingPunct="1">
                        <a:spcAft>
                          <a:spcPts val="0"/>
                        </a:spcAft>
                      </a:pPr>
                      <a:r>
                        <a:rPr lang="zh-CN" sz="1600" b="0" kern="100">
                          <a:solidFill>
                            <a:srgbClr val="595959"/>
                          </a:solidFill>
                          <a:effectLst/>
                          <a:latin typeface="微软雅黑" panose="020B0503020204020204" pitchFamily="34" charset="-122"/>
                          <a:ea typeface="微软雅黑" panose="020B0503020204020204" pitchFamily="34" charset="-122"/>
                          <a:cs typeface="+mn-cs"/>
                        </a:rPr>
                        <a:t>浏览器正在请求数据时触发</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solidFill>
                      <a:srgbClr val="F2F2F2"/>
                    </a:solidFill>
                  </a:tcPr>
                </a:tc>
              </a:tr>
              <a:tr h="409751">
                <a:tc>
                  <a:txBody>
                    <a:bodyPr/>
                    <a:lstStyle/>
                    <a:p>
                      <a:pPr marL="0" indent="266700" algn="l" defTabSz="1219200" rtl="0" eaLnBrk="1" latinLnBrk="0" hangingPunct="1">
                        <a:spcAft>
                          <a:spcPts val="0"/>
                        </a:spcAft>
                      </a:pPr>
                      <a:r>
                        <a:rPr lang="en-US" sz="1600" b="0" kern="100">
                          <a:solidFill>
                            <a:srgbClr val="595959"/>
                          </a:solidFill>
                          <a:effectLst/>
                          <a:latin typeface="微软雅黑" panose="020B0503020204020204" pitchFamily="34" charset="-122"/>
                          <a:ea typeface="微软雅黑" panose="020B0503020204020204" pitchFamily="34" charset="-122"/>
                          <a:cs typeface="+mn-cs"/>
                        </a:rPr>
                        <a:t>seeked</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solidFill>
                      <a:srgbClr val="F2F2F2"/>
                    </a:solidFill>
                  </a:tcPr>
                </a:tc>
                <a:tc>
                  <a:txBody>
                    <a:bodyPr/>
                    <a:lstStyle/>
                    <a:p>
                      <a:pPr marL="0" indent="266700" algn="l" defTabSz="1219200" rtl="0" eaLnBrk="1" latinLnBrk="0" hangingPunct="1">
                        <a:spcAft>
                          <a:spcPts val="0"/>
                        </a:spcAft>
                      </a:pPr>
                      <a:r>
                        <a:rPr lang="zh-CN" sz="1600" b="0" kern="100" dirty="0">
                          <a:solidFill>
                            <a:srgbClr val="595959"/>
                          </a:solidFill>
                          <a:effectLst/>
                          <a:latin typeface="微软雅黑" panose="020B0503020204020204" pitchFamily="34" charset="-122"/>
                          <a:ea typeface="微软雅黑" panose="020B0503020204020204" pitchFamily="34" charset="-122"/>
                          <a:cs typeface="+mn-cs"/>
                        </a:rPr>
                        <a:t>浏览器停止请求数据时触发</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solidFill>
                      <a:srgbClr val="F2F2F2"/>
                    </a:solidFill>
                  </a:tcPr>
                </a:tc>
              </a:tr>
            </a:tbl>
          </a:graphicData>
        </a:graphic>
      </p:graphicFrame>
      <p:sp>
        <p:nvSpPr>
          <p:cNvPr id="5" name="Title 1"/>
          <p:cNvSpPr txBox="1"/>
          <p:nvPr/>
        </p:nvSpPr>
        <p:spPr>
          <a:xfrm>
            <a:off x="1143690" y="266995"/>
            <a:ext cx="4807499"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6.5.3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视频和音频对象的常用事件</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TextBox 76"/>
          <p:cNvSpPr txBox="1"/>
          <p:nvPr/>
        </p:nvSpPr>
        <p:spPr>
          <a:xfrm>
            <a:off x="1168673" y="1053530"/>
            <a:ext cx="4782518" cy="461665"/>
          </a:xfrm>
          <a:prstGeom prst="rect">
            <a:avLst/>
          </a:prstGeom>
          <a:solidFill>
            <a:srgbClr val="0070C0"/>
          </a:solidFill>
          <a:effectLst>
            <a:outerShdw blurRad="190500" dist="38100" dir="2700000" algn="tl" rotWithShape="0">
              <a:prstClr val="black">
                <a:alpha val="20000"/>
              </a:prstClr>
            </a:outerShdw>
          </a:effectLst>
        </p:spPr>
        <p:txBody>
          <a:bodyPr wrap="square" rtlCol="0" anchor="ctr">
            <a:sp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Video</a:t>
            </a:r>
            <a:r>
              <a:rPr lang="zh-CN" altLang="en-US" b="1" dirty="0">
                <a:solidFill>
                  <a:schemeClr val="bg1"/>
                </a:solidFill>
                <a:latin typeface="微软雅黑" panose="020B0503020204020204" pitchFamily="34" charset="-122"/>
                <a:ea typeface="微软雅黑" panose="020B0503020204020204" pitchFamily="34" charset="-122"/>
              </a:rPr>
              <a:t>和</a:t>
            </a:r>
            <a:r>
              <a:rPr lang="en-US" altLang="zh-CN" b="1" dirty="0">
                <a:solidFill>
                  <a:schemeClr val="bg1"/>
                </a:solidFill>
                <a:latin typeface="微软雅黑" panose="020B0503020204020204" pitchFamily="34" charset="-122"/>
                <a:ea typeface="微软雅黑" panose="020B0503020204020204" pitchFamily="34" charset="-122"/>
              </a:rPr>
              <a:t>Audio</a:t>
            </a:r>
            <a:r>
              <a:rPr lang="zh-CN" altLang="en-US" b="1" dirty="0">
                <a:solidFill>
                  <a:schemeClr val="bg1"/>
                </a:solidFill>
                <a:latin typeface="微软雅黑" panose="020B0503020204020204" pitchFamily="34" charset="-122"/>
                <a:ea typeface="微软雅黑" panose="020B0503020204020204" pitchFamily="34" charset="-122"/>
              </a:rPr>
              <a:t>对象的常用事件</a:t>
            </a:r>
            <a:endParaRPr lang="en-US" altLang="zh-CN" b="1" dirty="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0"/>
            <a:ext cx="1219041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 name="圆角矩形 6"/>
          <p:cNvSpPr/>
          <p:nvPr/>
        </p:nvSpPr>
        <p:spPr>
          <a:xfrm>
            <a:off x="817880" y="1913410"/>
            <a:ext cx="1747943" cy="773218"/>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8" name="文本框 7"/>
          <p:cNvSpPr txBox="1"/>
          <p:nvPr/>
        </p:nvSpPr>
        <p:spPr>
          <a:xfrm flipH="1">
            <a:off x="906992" y="2049149"/>
            <a:ext cx="1624965" cy="523220"/>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0" name="1"/>
          <p:cNvSpPr txBox="1"/>
          <p:nvPr>
            <p:custDataLst>
              <p:tags r:id="rId1"/>
            </p:custDataLst>
          </p:nvPr>
        </p:nvSpPr>
        <p:spPr>
          <a:xfrm>
            <a:off x="2773470" y="1820484"/>
            <a:ext cx="6778626" cy="969496"/>
          </a:xfrm>
          <a:prstGeom prst="rect">
            <a:avLst/>
          </a:prstGeom>
          <a:noFill/>
          <a:ln>
            <a:noFill/>
          </a:ln>
        </p:spPr>
        <p:txBody>
          <a:bodyPr wrap="square" rtlCol="0">
            <a:spAutoFit/>
          </a:bodyPr>
          <a:lstStyle/>
          <a:p>
            <a:pPr lvl="0" defTabSz="457200">
              <a:lnSpc>
                <a:spcPct val="150000"/>
              </a:lnSpc>
              <a:defRPr/>
            </a:pPr>
            <a:r>
              <a:rPr lang="zh-CN" altLang="en-US" sz="2000" b="1" kern="0" noProof="0" dirty="0">
                <a:solidFill>
                  <a:srgbClr val="595959"/>
                </a:solidFill>
                <a:latin typeface="微软雅黑" panose="020B0503020204020204" pitchFamily="34" charset="-122"/>
                <a:ea typeface="微软雅黑" panose="020B0503020204020204" pitchFamily="34" charset="-122"/>
                <a:cs typeface="+mn-ea"/>
                <a:sym typeface="+mn-lt"/>
              </a:rPr>
              <a:t>使</a:t>
            </a:r>
            <a:r>
              <a:rPr lang="zh-CN" altLang="en-US" sz="2000" b="1" kern="0" dirty="0">
                <a:solidFill>
                  <a:srgbClr val="595959"/>
                </a:solidFill>
                <a:latin typeface="微软雅黑" panose="020B0503020204020204" pitchFamily="34" charset="-122"/>
                <a:ea typeface="微软雅黑" panose="020B0503020204020204" pitchFamily="34" charset="-122"/>
                <a:cs typeface="+mn-ea"/>
                <a:sym typeface="+mn-lt"/>
              </a:rPr>
              <a:t>用</a:t>
            </a:r>
            <a:r>
              <a:rPr lang="en-US" altLang="zh-CN" sz="2000" b="1" kern="0" dirty="0">
                <a:solidFill>
                  <a:srgbClr val="595959"/>
                </a:solidFill>
                <a:latin typeface="微软雅黑" panose="020B0503020204020204" pitchFamily="34" charset="-122"/>
                <a:ea typeface="微软雅黑" panose="020B0503020204020204" pitchFamily="34" charset="-122"/>
                <a:cs typeface="+mn-ea"/>
                <a:sym typeface="+mn-lt"/>
              </a:rPr>
              <a:t>JavaScript</a:t>
            </a:r>
            <a:r>
              <a:rPr lang="zh-CN" altLang="en-US" sz="2000" b="1" kern="0" dirty="0">
                <a:solidFill>
                  <a:srgbClr val="595959"/>
                </a:solidFill>
                <a:latin typeface="微软雅黑" panose="020B0503020204020204" pitchFamily="34" charset="-122"/>
                <a:ea typeface="微软雅黑" panose="020B0503020204020204" pitchFamily="34" charset="-122"/>
                <a:cs typeface="+mn-ea"/>
                <a:sym typeface="+mn-lt"/>
              </a:rPr>
              <a:t>代码操作</a:t>
            </a:r>
            <a:r>
              <a:rPr lang="en-US" altLang="zh-CN" sz="2000" b="1" kern="0" dirty="0">
                <a:solidFill>
                  <a:srgbClr val="595959"/>
                </a:solidFill>
                <a:latin typeface="微软雅黑" panose="020B0503020204020204" pitchFamily="34" charset="-122"/>
                <a:ea typeface="微软雅黑" panose="020B0503020204020204" pitchFamily="34" charset="-122"/>
                <a:cs typeface="+mn-ea"/>
                <a:sym typeface="+mn-lt"/>
              </a:rPr>
              <a:t>Video</a:t>
            </a:r>
            <a:r>
              <a:rPr lang="zh-CN" altLang="en-US" sz="2000" b="1" kern="0" dirty="0">
                <a:solidFill>
                  <a:srgbClr val="595959"/>
                </a:solidFill>
                <a:latin typeface="微软雅黑" panose="020B0503020204020204" pitchFamily="34" charset="-122"/>
                <a:ea typeface="微软雅黑" panose="020B0503020204020204" pitchFamily="34" charset="-122"/>
                <a:cs typeface="+mn-ea"/>
                <a:sym typeface="+mn-lt"/>
              </a:rPr>
              <a:t>对象</a:t>
            </a:r>
            <a:endParaRPr kumimoji="0" lang="en-US" altLang="zh-CN" sz="2000" b="1" i="0" u="none" strike="noStrike" kern="0" cap="none" spc="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cs typeface="+mn-ea"/>
              <a:sym typeface="+mn-lt"/>
            </a:endParaRPr>
          </a:p>
          <a:p>
            <a:pPr defTabSz="457200">
              <a:lnSpc>
                <a:spcPct val="150000"/>
              </a:lnSpc>
              <a:defRPr/>
            </a:pPr>
            <a:r>
              <a:rPr lang="zh-CN" altLang="en-US" sz="1800" dirty="0">
                <a:solidFill>
                  <a:srgbClr val="595959"/>
                </a:solidFill>
                <a:latin typeface="微软雅黑" panose="020B0503020204020204" pitchFamily="34" charset="-122"/>
                <a:ea typeface="微软雅黑" panose="020B0503020204020204" pitchFamily="34" charset="-122"/>
              </a:rPr>
              <a:t>在</a:t>
            </a:r>
            <a:r>
              <a:rPr lang="en-US" altLang="zh-CN" sz="1800" dirty="0">
                <a:solidFill>
                  <a:srgbClr val="595959"/>
                </a:solidFill>
                <a:latin typeface="微软雅黑" panose="020B0503020204020204" pitchFamily="34" charset="-122"/>
                <a:ea typeface="微软雅黑" panose="020B0503020204020204" pitchFamily="34" charset="-122"/>
              </a:rPr>
              <a:t>chapter06</a:t>
            </a:r>
            <a:r>
              <a:rPr lang="zh-CN" altLang="en-US" sz="1800" dirty="0">
                <a:solidFill>
                  <a:srgbClr val="595959"/>
                </a:solidFill>
                <a:latin typeface="微软雅黑" panose="020B0503020204020204" pitchFamily="34" charset="-122"/>
                <a:ea typeface="微软雅黑" panose="020B0503020204020204" pitchFamily="34" charset="-122"/>
              </a:rPr>
              <a:t>目录下新建</a:t>
            </a:r>
            <a:r>
              <a:rPr lang="en-US" altLang="zh-CN" sz="1800" dirty="0">
                <a:solidFill>
                  <a:srgbClr val="595959"/>
                </a:solidFill>
                <a:latin typeface="微软雅黑" panose="020B0503020204020204" pitchFamily="34" charset="-122"/>
                <a:ea typeface="微软雅黑" panose="020B0503020204020204" pitchFamily="34" charset="-122"/>
              </a:rPr>
              <a:t>demo03.html</a:t>
            </a:r>
            <a:r>
              <a:rPr lang="zh-CN" altLang="en-US" sz="1800" dirty="0">
                <a:solidFill>
                  <a:srgbClr val="595959"/>
                </a:solidFill>
                <a:latin typeface="微软雅黑" panose="020B0503020204020204" pitchFamily="34" charset="-122"/>
                <a:ea typeface="微软雅黑" panose="020B0503020204020204" pitchFamily="34" charset="-122"/>
              </a:rPr>
              <a:t>文件，编写</a:t>
            </a:r>
            <a:r>
              <a:rPr lang="en-US" altLang="zh-CN" sz="1800" dirty="0">
                <a:solidFill>
                  <a:srgbClr val="595959"/>
                </a:solidFill>
                <a:latin typeface="微软雅黑" panose="020B0503020204020204" pitchFamily="34" charset="-122"/>
                <a:ea typeface="微软雅黑" panose="020B0503020204020204" pitchFamily="34" charset="-122"/>
              </a:rPr>
              <a:t>HTML</a:t>
            </a:r>
            <a:r>
              <a:rPr lang="zh-CN" altLang="en-US" sz="1800" dirty="0">
                <a:solidFill>
                  <a:srgbClr val="595959"/>
                </a:solidFill>
                <a:latin typeface="微软雅黑" panose="020B0503020204020204" pitchFamily="34" charset="-122"/>
                <a:ea typeface="微软雅黑" panose="020B0503020204020204" pitchFamily="34" charset="-122"/>
              </a:rPr>
              <a:t>结构。</a:t>
            </a:r>
            <a:endParaRPr lang="zh-CN" altLang="en-US" sz="1800" dirty="0">
              <a:solidFill>
                <a:srgbClr val="595959"/>
              </a:solidFill>
              <a:latin typeface="微软雅黑" panose="020B0503020204020204" pitchFamily="34" charset="-122"/>
              <a:ea typeface="微软雅黑" panose="020B0503020204020204" pitchFamily="34" charset="-122"/>
            </a:endParaRPr>
          </a:p>
        </p:txBody>
      </p:sp>
      <p:sp>
        <p:nvSpPr>
          <p:cNvPr id="12" name="矩形 11"/>
          <p:cNvSpPr/>
          <p:nvPr/>
        </p:nvSpPr>
        <p:spPr bwMode="auto">
          <a:xfrm>
            <a:off x="2063264" y="3681943"/>
            <a:ext cx="6264696" cy="21933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3200">
              <a:solidFill>
                <a:schemeClr val="tx1"/>
              </a:solidFill>
              <a:latin typeface="微软雅黑" panose="020B0503020204020204" pitchFamily="34" charset="-122"/>
              <a:ea typeface="微软雅黑" panose="020B0503020204020204" pitchFamily="34" charset="-122"/>
              <a:cs typeface="Courier New" panose="02070309020205020404" pitchFamily="49" charset="0"/>
              <a:sym typeface="+mn-ea"/>
            </a:endParaRPr>
          </a:p>
        </p:txBody>
      </p:sp>
      <p:sp>
        <p:nvSpPr>
          <p:cNvPr id="14" name="矩形 13"/>
          <p:cNvSpPr/>
          <p:nvPr/>
        </p:nvSpPr>
        <p:spPr bwMode="auto">
          <a:xfrm>
            <a:off x="2369938" y="3859057"/>
            <a:ext cx="5597982" cy="1938992"/>
          </a:xfrm>
          <a:prstGeom prst="rect">
            <a:avLst/>
          </a:prstGeom>
        </p:spPr>
        <p:txBody>
          <a:bodyPr wrap="square">
            <a:spAutoFit/>
          </a:bodyPr>
          <a:lstStyle/>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&lt;body&gt;</a:t>
            </a:r>
            <a:endParaRPr lang="zh-CN"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&lt;video id="</a:t>
            </a:r>
            <a:r>
              <a:rPr lang="en-US" altLang="zh-CN" sz="1600" dirty="0" err="1">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myVideo</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a:t>
            </a:r>
            <a:r>
              <a:rPr lang="en-US" altLang="zh-CN" sz="1600" dirty="0" err="1">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src</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="video/</a:t>
            </a:r>
            <a:r>
              <a:rPr lang="en-US" altLang="zh-CN" sz="1600" dirty="0" err="1">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myVideo.ogv</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"&gt;</a:t>
            </a:r>
            <a:r>
              <a:rPr lang="zh-CN"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您的浏览器不支</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video</a:t>
            </a:r>
            <a:r>
              <a:rPr lang="zh-CN"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标签</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&lt;/video&gt;</a:t>
            </a:r>
            <a:endParaRPr lang="zh-CN"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&lt;input type="button" value="</a:t>
            </a:r>
            <a:r>
              <a:rPr lang="zh-CN"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播放</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a:t>
            </a:r>
            <a:r>
              <a:rPr lang="zh-CN"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暂停</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/&gt;</a:t>
            </a:r>
            <a:endParaRPr lang="zh-CN"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&lt;/body&gt;</a:t>
            </a:r>
            <a:endParaRPr lang="zh-CN"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p:txBody>
      </p:sp>
      <p:sp>
        <p:nvSpPr>
          <p:cNvPr id="15" name="矩形 14"/>
          <p:cNvSpPr/>
          <p:nvPr/>
        </p:nvSpPr>
        <p:spPr>
          <a:xfrm>
            <a:off x="2495312" y="5011187"/>
            <a:ext cx="4392488" cy="36004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6" name="直线箭头连接符 5"/>
          <p:cNvCxnSpPr>
            <a:stCxn id="15" idx="3"/>
          </p:cNvCxnSpPr>
          <p:nvPr/>
        </p:nvCxnSpPr>
        <p:spPr>
          <a:xfrm flipV="1">
            <a:off x="6887800" y="5243736"/>
            <a:ext cx="1685417" cy="1986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8634634" y="4939179"/>
            <a:ext cx="1303573" cy="504056"/>
          </a:xfrm>
          <a:prstGeom prst="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ln>
                  <a:solidFill>
                    <a:srgbClr val="FF0000"/>
                  </a:solidFill>
                </a:ln>
                <a:solidFill>
                  <a:srgbClr val="FF0000"/>
                </a:solidFill>
              </a:rPr>
              <a:t>控制播放或者暂停的按钮</a:t>
            </a:r>
            <a:endParaRPr kumimoji="1" lang="en-US" altLang="zh-CN" sz="1400" dirty="0">
              <a:ln>
                <a:solidFill>
                  <a:srgbClr val="FF0000"/>
                </a:solidFill>
              </a:ln>
              <a:solidFill>
                <a:srgbClr val="FF0000"/>
              </a:solidFill>
            </a:endParaRPr>
          </a:p>
        </p:txBody>
      </p:sp>
      <p:sp>
        <p:nvSpPr>
          <p:cNvPr id="13" name="Title 1"/>
          <p:cNvSpPr txBox="1"/>
          <p:nvPr/>
        </p:nvSpPr>
        <p:spPr>
          <a:xfrm>
            <a:off x="1000180" y="1056300"/>
            <a:ext cx="4807499"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6.5.3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视频和音频对象的常用事件</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0"/>
            <a:ext cx="1219041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 name="圆角矩形 6"/>
          <p:cNvSpPr/>
          <p:nvPr/>
        </p:nvSpPr>
        <p:spPr>
          <a:xfrm>
            <a:off x="961390" y="1339370"/>
            <a:ext cx="1747943" cy="773218"/>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8" name="文本框 7"/>
          <p:cNvSpPr txBox="1"/>
          <p:nvPr/>
        </p:nvSpPr>
        <p:spPr>
          <a:xfrm flipH="1">
            <a:off x="1050502" y="1475109"/>
            <a:ext cx="1624965" cy="523220"/>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02</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0" name="1"/>
          <p:cNvSpPr txBox="1"/>
          <p:nvPr>
            <p:custDataLst>
              <p:tags r:id="rId1"/>
            </p:custDataLst>
          </p:nvPr>
        </p:nvSpPr>
        <p:spPr>
          <a:xfrm>
            <a:off x="2916980" y="1246444"/>
            <a:ext cx="6274570" cy="969496"/>
          </a:xfrm>
          <a:prstGeom prst="rect">
            <a:avLst/>
          </a:prstGeom>
          <a:noFill/>
          <a:ln>
            <a:noFill/>
          </a:ln>
        </p:spPr>
        <p:txBody>
          <a:bodyPr wrap="square" rtlCol="0">
            <a:spAutoFit/>
          </a:bodyPr>
          <a:lstStyle/>
          <a:p>
            <a:pPr lvl="0" defTabSz="457200">
              <a:lnSpc>
                <a:spcPct val="150000"/>
              </a:lnSpc>
              <a:defRPr/>
            </a:pPr>
            <a:r>
              <a:rPr lang="zh-CN" altLang="en-US" sz="2000" b="1" kern="0" noProof="0" dirty="0">
                <a:solidFill>
                  <a:srgbClr val="595959"/>
                </a:solidFill>
                <a:latin typeface="微软雅黑" panose="020B0503020204020204" pitchFamily="34" charset="-122"/>
                <a:ea typeface="微软雅黑" panose="020B0503020204020204" pitchFamily="34" charset="-122"/>
                <a:cs typeface="+mn-ea"/>
                <a:sym typeface="+mn-lt"/>
              </a:rPr>
              <a:t>给按钮绑定单击事件，处理业务逻辑</a:t>
            </a:r>
            <a:endParaRPr kumimoji="0" lang="en-US" altLang="zh-CN" sz="2000" b="1" i="0" u="none" strike="noStrike" kern="0" cap="none" spc="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cs typeface="+mn-ea"/>
              <a:sym typeface="+mn-lt"/>
            </a:endParaRPr>
          </a:p>
          <a:p>
            <a:pPr defTabSz="457200">
              <a:lnSpc>
                <a:spcPct val="150000"/>
              </a:lnSpc>
              <a:defRPr/>
            </a:pPr>
            <a:r>
              <a:rPr lang="zh-CN" altLang="en-US" sz="1800" dirty="0">
                <a:solidFill>
                  <a:srgbClr val="595959"/>
                </a:solidFill>
                <a:latin typeface="微软雅黑" panose="020B0503020204020204" pitchFamily="34" charset="-122"/>
                <a:ea typeface="微软雅黑" panose="020B0503020204020204" pitchFamily="34" charset="-122"/>
              </a:rPr>
              <a:t>在</a:t>
            </a:r>
            <a:r>
              <a:rPr lang="en-US" altLang="zh-CN" sz="1800" dirty="0">
                <a:solidFill>
                  <a:srgbClr val="595959"/>
                </a:solidFill>
                <a:latin typeface="微软雅黑" panose="020B0503020204020204" pitchFamily="34" charset="-122"/>
                <a:ea typeface="微软雅黑" panose="020B0503020204020204" pitchFamily="34" charset="-122"/>
              </a:rPr>
              <a:t>demo03.html</a:t>
            </a:r>
            <a:r>
              <a:rPr lang="zh-CN" altLang="en-US" sz="1800" dirty="0">
                <a:solidFill>
                  <a:srgbClr val="595959"/>
                </a:solidFill>
                <a:latin typeface="微软雅黑" panose="020B0503020204020204" pitchFamily="34" charset="-122"/>
                <a:ea typeface="微软雅黑" panose="020B0503020204020204" pitchFamily="34" charset="-122"/>
              </a:rPr>
              <a:t>文件中，编写</a:t>
            </a:r>
            <a:r>
              <a:rPr lang="en-US" altLang="zh-CN" sz="1800" dirty="0">
                <a:solidFill>
                  <a:srgbClr val="595959"/>
                </a:solidFill>
                <a:latin typeface="微软雅黑" panose="020B0503020204020204" pitchFamily="34" charset="-122"/>
                <a:ea typeface="微软雅黑" panose="020B0503020204020204" pitchFamily="34" charset="-122"/>
              </a:rPr>
              <a:t>JavaScript</a:t>
            </a:r>
            <a:r>
              <a:rPr lang="zh-CN" altLang="en-US" sz="1800" dirty="0">
                <a:solidFill>
                  <a:srgbClr val="595959"/>
                </a:solidFill>
                <a:latin typeface="微软雅黑" panose="020B0503020204020204" pitchFamily="34" charset="-122"/>
                <a:ea typeface="微软雅黑" panose="020B0503020204020204" pitchFamily="34" charset="-122"/>
              </a:rPr>
              <a:t>代码。</a:t>
            </a:r>
            <a:endParaRPr lang="zh-CN" altLang="en-US" sz="1800" dirty="0">
              <a:solidFill>
                <a:srgbClr val="595959"/>
              </a:solidFill>
              <a:latin typeface="微软雅黑" panose="020B0503020204020204" pitchFamily="34" charset="-122"/>
              <a:ea typeface="微软雅黑" panose="020B0503020204020204" pitchFamily="34" charset="-122"/>
            </a:endParaRPr>
          </a:p>
        </p:txBody>
      </p:sp>
      <p:sp>
        <p:nvSpPr>
          <p:cNvPr id="12" name="矩形 11"/>
          <p:cNvSpPr/>
          <p:nvPr/>
        </p:nvSpPr>
        <p:spPr bwMode="auto">
          <a:xfrm>
            <a:off x="2206774" y="2348916"/>
            <a:ext cx="6984776" cy="432047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3200">
              <a:solidFill>
                <a:schemeClr val="tx1"/>
              </a:solidFill>
              <a:latin typeface="微软雅黑" panose="020B0503020204020204" pitchFamily="34" charset="-122"/>
              <a:ea typeface="微软雅黑" panose="020B0503020204020204" pitchFamily="34" charset="-122"/>
              <a:cs typeface="Courier New" panose="02070309020205020404" pitchFamily="49" charset="0"/>
              <a:sym typeface="+mn-ea"/>
            </a:endParaRPr>
          </a:p>
        </p:txBody>
      </p:sp>
      <p:sp>
        <p:nvSpPr>
          <p:cNvPr id="14" name="矩形 13"/>
          <p:cNvSpPr/>
          <p:nvPr/>
        </p:nvSpPr>
        <p:spPr bwMode="auto">
          <a:xfrm>
            <a:off x="2360111" y="2373348"/>
            <a:ext cx="6399391" cy="4154984"/>
          </a:xfrm>
          <a:prstGeom prst="rect">
            <a:avLst/>
          </a:prstGeom>
        </p:spPr>
        <p:txBody>
          <a:bodyPr wrap="square">
            <a:spAutoFit/>
          </a:bodyPr>
          <a:lstStyle/>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&lt;script&gt;</a:t>
            </a:r>
            <a:endParaRPr lang="zh-CN"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a:t>
            </a:r>
            <a:r>
              <a:rPr lang="en-US" altLang="zh-CN" sz="1600" dirty="0" err="1">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var</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a:t>
            </a:r>
            <a:r>
              <a:rPr lang="en-US" altLang="zh-CN" sz="1600" dirty="0" err="1">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myVideo</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 </a:t>
            </a:r>
            <a:r>
              <a:rPr lang="en-US" altLang="zh-CN" sz="1600" dirty="0" err="1">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document.querySelector</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a:t>
            </a:r>
            <a:r>
              <a:rPr lang="en-US" altLang="zh-CN" sz="1600" dirty="0" err="1">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myVideo</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a:t>
            </a:r>
            <a:endParaRPr lang="zh-CN"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a:t>
            </a:r>
            <a:r>
              <a:rPr lang="en-US" altLang="zh-CN" sz="1600" dirty="0" err="1">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var</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a:t>
            </a:r>
            <a:r>
              <a:rPr lang="en-US" altLang="zh-CN" sz="1600" dirty="0" err="1">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oBtn</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 </a:t>
            </a:r>
            <a:r>
              <a:rPr lang="en-US" altLang="zh-CN" sz="1600" dirty="0" err="1">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document.querySelector</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('input');</a:t>
            </a:r>
            <a:endParaRPr lang="zh-CN"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a:t>
            </a:r>
            <a:r>
              <a:rPr lang="en-US" altLang="zh-CN" sz="1600" dirty="0" err="1">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Obtn.onclick</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 function () {</a:t>
            </a:r>
            <a:endParaRPr lang="zh-CN"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if (</a:t>
            </a:r>
            <a:r>
              <a:rPr lang="en-US" altLang="zh-CN" sz="1600" dirty="0" err="1">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myVideo.paused</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a:t>
            </a:r>
            <a:endParaRPr lang="zh-CN"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a:t>
            </a:r>
            <a:r>
              <a:rPr lang="en-US" altLang="zh-CN" sz="1600" dirty="0" err="1">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myVideo.play</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a:t>
            </a:r>
            <a:endParaRPr lang="zh-CN"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 else {</a:t>
            </a:r>
            <a:endParaRPr lang="zh-CN"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a:t>
            </a:r>
            <a:r>
              <a:rPr lang="en-US" altLang="zh-CN" sz="1600" dirty="0" err="1">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myVideo.pause</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a:t>
            </a:r>
            <a:endParaRPr lang="zh-CN"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a:t>
            </a:r>
            <a:endParaRPr lang="zh-CN"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a:t>
            </a:r>
            <a:endParaRPr lang="zh-CN"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&lt;/script&gt;</a:t>
            </a:r>
            <a:endParaRPr lang="zh-CN"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p:txBody>
      </p:sp>
      <p:sp>
        <p:nvSpPr>
          <p:cNvPr id="9" name="Title 1"/>
          <p:cNvSpPr txBox="1"/>
          <p:nvPr/>
        </p:nvSpPr>
        <p:spPr>
          <a:xfrm>
            <a:off x="1143690" y="769280"/>
            <a:ext cx="4807499"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6.5.3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视频和音频对象的常用事件</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0"/>
            <a:ext cx="1219041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 name="圆角矩形 6"/>
          <p:cNvSpPr/>
          <p:nvPr/>
        </p:nvSpPr>
        <p:spPr>
          <a:xfrm>
            <a:off x="961390" y="1482880"/>
            <a:ext cx="1747943" cy="773218"/>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8" name="文本框 7"/>
          <p:cNvSpPr txBox="1"/>
          <p:nvPr/>
        </p:nvSpPr>
        <p:spPr>
          <a:xfrm flipH="1">
            <a:off x="1050502" y="1618619"/>
            <a:ext cx="1624965" cy="523220"/>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03</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0" name="1"/>
          <p:cNvSpPr txBox="1"/>
          <p:nvPr>
            <p:custDataLst>
              <p:tags r:id="rId1"/>
            </p:custDataLst>
          </p:nvPr>
        </p:nvSpPr>
        <p:spPr>
          <a:xfrm>
            <a:off x="2916980" y="1389954"/>
            <a:ext cx="6274570" cy="969496"/>
          </a:xfrm>
          <a:prstGeom prst="rect">
            <a:avLst/>
          </a:prstGeom>
          <a:noFill/>
          <a:ln>
            <a:noFill/>
          </a:ln>
        </p:spPr>
        <p:txBody>
          <a:bodyPr wrap="square" rtlCol="0">
            <a:spAutoFit/>
          </a:bodyPr>
          <a:lstStyle/>
          <a:p>
            <a:pPr marL="0" marR="0" lvl="0" indent="0" defTabSz="457200" eaLnBrk="1" fontAlgn="auto" latinLnBrk="0" hangingPunct="1">
              <a:lnSpc>
                <a:spcPct val="150000"/>
              </a:lnSpc>
              <a:spcBef>
                <a:spcPts val="0"/>
              </a:spcBef>
              <a:spcAft>
                <a:spcPts val="0"/>
              </a:spcAft>
              <a:buClrTx/>
              <a:buSzTx/>
              <a:buFontTx/>
              <a:buNone/>
              <a:defRPr/>
            </a:pPr>
            <a:r>
              <a:rPr kumimoji="0" lang="zh-CN" altLang="en-US" sz="2000" b="1" i="0" u="none" strike="noStrike" kern="0" cap="none" spc="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cs typeface="+mn-ea"/>
                <a:sym typeface="+mn-lt"/>
              </a:rPr>
              <a:t>运行程序</a:t>
            </a:r>
            <a:endParaRPr kumimoji="0" lang="en-US" altLang="zh-CN" sz="2000" b="1" i="0" u="none" strike="noStrike" kern="0" cap="none" spc="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cs typeface="+mn-ea"/>
              <a:sym typeface="+mn-lt"/>
            </a:endParaRPr>
          </a:p>
          <a:p>
            <a:pPr defTabSz="457200">
              <a:lnSpc>
                <a:spcPct val="150000"/>
              </a:lnSpc>
              <a:defRPr/>
            </a:pPr>
            <a:r>
              <a:rPr lang="zh-CN" altLang="zh-CN" sz="1800" dirty="0">
                <a:solidFill>
                  <a:srgbClr val="595959"/>
                </a:solidFill>
                <a:latin typeface="微软雅黑" panose="020B0503020204020204" pitchFamily="34" charset="-122"/>
                <a:ea typeface="微软雅黑" panose="020B0503020204020204" pitchFamily="34" charset="-122"/>
              </a:rPr>
              <a:t>在浏览器中查看</a:t>
            </a:r>
            <a:r>
              <a:rPr lang="en-US" altLang="zh-CN" sz="1800" dirty="0">
                <a:solidFill>
                  <a:srgbClr val="595959"/>
                </a:solidFill>
                <a:latin typeface="微软雅黑" panose="020B0503020204020204" pitchFamily="34" charset="-122"/>
                <a:ea typeface="微软雅黑" panose="020B0503020204020204" pitchFamily="34" charset="-122"/>
              </a:rPr>
              <a:t>demo03.html</a:t>
            </a:r>
            <a:r>
              <a:rPr lang="zh-CN" altLang="en-US" sz="1800" dirty="0">
                <a:solidFill>
                  <a:srgbClr val="595959"/>
                </a:solidFill>
                <a:latin typeface="微软雅黑" panose="020B0503020204020204" pitchFamily="34" charset="-122"/>
                <a:ea typeface="微软雅黑" panose="020B0503020204020204" pitchFamily="34" charset="-122"/>
              </a:rPr>
              <a:t>文件</a:t>
            </a:r>
            <a:r>
              <a:rPr lang="zh-CN" altLang="zh-CN" sz="1800" dirty="0">
                <a:solidFill>
                  <a:srgbClr val="595959"/>
                </a:solidFill>
                <a:latin typeface="微软雅黑" panose="020B0503020204020204" pitchFamily="34" charset="-122"/>
                <a:ea typeface="微软雅黑" panose="020B0503020204020204" pitchFamily="34" charset="-122"/>
              </a:rPr>
              <a:t>运行效果</a:t>
            </a:r>
            <a:r>
              <a:rPr lang="zh-CN" altLang="en-US" sz="1800" dirty="0">
                <a:solidFill>
                  <a:srgbClr val="595959"/>
                </a:solidFill>
                <a:latin typeface="微软雅黑" panose="020B0503020204020204" pitchFamily="34" charset="-122"/>
                <a:ea typeface="微软雅黑" panose="020B0503020204020204" pitchFamily="34" charset="-122"/>
              </a:rPr>
              <a:t>。</a:t>
            </a:r>
            <a:endParaRPr lang="zh-CN" altLang="en-US" sz="1800" dirty="0">
              <a:solidFill>
                <a:srgbClr val="595959"/>
              </a:solidFill>
              <a:latin typeface="微软雅黑" panose="020B0503020204020204" pitchFamily="34" charset="-122"/>
              <a:ea typeface="微软雅黑" panose="020B0503020204020204" pitchFamily="34" charset="-122"/>
            </a:endParaRPr>
          </a:p>
        </p:txBody>
      </p:sp>
      <p:sp>
        <p:nvSpPr>
          <p:cNvPr id="11" name="矩形 10"/>
          <p:cNvSpPr/>
          <p:nvPr/>
        </p:nvSpPr>
        <p:spPr>
          <a:xfrm>
            <a:off x="4854021" y="6221652"/>
            <a:ext cx="1656184" cy="418191"/>
          </a:xfrm>
          <a:prstGeom prst="rect">
            <a:avLst/>
          </a:prstGeom>
        </p:spPr>
        <p:txBody>
          <a:bodyPr wrap="square">
            <a:spAutoFit/>
          </a:bodyPr>
          <a:lstStyle/>
          <a:p>
            <a:pPr algn="ctr">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rPr>
              <a:t>初始页面效果</a:t>
            </a:r>
            <a:endParaRPr lang="zh-CN" altLang="en-US" sz="1600" dirty="0">
              <a:solidFill>
                <a:srgbClr val="595959"/>
              </a:solidFill>
              <a:latin typeface="微软雅黑" panose="020B0503020204020204" pitchFamily="34" charset="-122"/>
              <a:ea typeface="微软雅黑" panose="020B0503020204020204" pitchFamily="34" charset="-122"/>
            </a:endParaRPr>
          </a:p>
        </p:txBody>
      </p:sp>
      <p:sp>
        <p:nvSpPr>
          <p:cNvPr id="9" name="Title 1"/>
          <p:cNvSpPr txBox="1"/>
          <p:nvPr/>
        </p:nvSpPr>
        <p:spPr>
          <a:xfrm>
            <a:off x="1143690" y="625770"/>
            <a:ext cx="4807499"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6.5.3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视频和音频对象的常用事件</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12"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70870" y="2423610"/>
            <a:ext cx="5222486" cy="3877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0"/>
            <a:ext cx="1219041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 name="圆角矩形 6"/>
          <p:cNvSpPr/>
          <p:nvPr/>
        </p:nvSpPr>
        <p:spPr>
          <a:xfrm>
            <a:off x="961390" y="1339370"/>
            <a:ext cx="1747943" cy="773218"/>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8" name="文本框 7"/>
          <p:cNvSpPr txBox="1"/>
          <p:nvPr/>
        </p:nvSpPr>
        <p:spPr>
          <a:xfrm flipH="1">
            <a:off x="1050502" y="1475109"/>
            <a:ext cx="1624965" cy="523220"/>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04</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0" name="1"/>
          <p:cNvSpPr txBox="1"/>
          <p:nvPr>
            <p:custDataLst>
              <p:tags r:id="rId1"/>
            </p:custDataLst>
          </p:nvPr>
        </p:nvSpPr>
        <p:spPr>
          <a:xfrm>
            <a:off x="2916980" y="1246444"/>
            <a:ext cx="6274570" cy="969496"/>
          </a:xfrm>
          <a:prstGeom prst="rect">
            <a:avLst/>
          </a:prstGeom>
          <a:noFill/>
          <a:ln>
            <a:noFill/>
          </a:ln>
        </p:spPr>
        <p:txBody>
          <a:bodyPr wrap="square" rtlCol="0">
            <a:spAutoFit/>
          </a:bodyPr>
          <a:lstStyle/>
          <a:p>
            <a:pPr lvl="0" defTabSz="457200">
              <a:lnSpc>
                <a:spcPct val="150000"/>
              </a:lnSpc>
              <a:defRPr/>
            </a:pPr>
            <a:r>
              <a:rPr lang="zh-CN" altLang="en-US" sz="2000" b="1" kern="0" dirty="0">
                <a:solidFill>
                  <a:srgbClr val="595959"/>
                </a:solidFill>
                <a:latin typeface="微软雅黑" panose="020B0503020204020204" pitchFamily="34" charset="-122"/>
                <a:ea typeface="微软雅黑" panose="020B0503020204020204" pitchFamily="34" charset="-122"/>
                <a:cs typeface="+mn-ea"/>
                <a:sym typeface="+mn-lt"/>
              </a:rPr>
              <a:t>单击“播放</a:t>
            </a:r>
            <a:r>
              <a:rPr lang="en-US" altLang="zh-CN" sz="2000" b="1" kern="0" dirty="0">
                <a:solidFill>
                  <a:srgbClr val="595959"/>
                </a:solidFill>
                <a:latin typeface="微软雅黑" panose="020B0503020204020204" pitchFamily="34" charset="-122"/>
                <a:ea typeface="微软雅黑" panose="020B0503020204020204" pitchFamily="34" charset="-122"/>
                <a:cs typeface="+mn-ea"/>
                <a:sym typeface="+mn-lt"/>
              </a:rPr>
              <a:t>/</a:t>
            </a:r>
            <a:r>
              <a:rPr lang="zh-CN" altLang="en-US" sz="2000" b="1" kern="0" dirty="0">
                <a:solidFill>
                  <a:srgbClr val="595959"/>
                </a:solidFill>
                <a:latin typeface="微软雅黑" panose="020B0503020204020204" pitchFamily="34" charset="-122"/>
                <a:ea typeface="微软雅黑" panose="020B0503020204020204" pitchFamily="34" charset="-122"/>
                <a:cs typeface="+mn-ea"/>
                <a:sym typeface="+mn-lt"/>
              </a:rPr>
              <a:t>暂停”按钮会切换到播放的状态</a:t>
            </a:r>
            <a:endParaRPr kumimoji="0" lang="en-US" altLang="zh-CN" sz="2000" b="1" i="0" u="none" strike="noStrike" kern="0" cap="none" spc="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cs typeface="+mn-ea"/>
              <a:sym typeface="+mn-lt"/>
            </a:endParaRPr>
          </a:p>
          <a:p>
            <a:pPr defTabSz="457200">
              <a:lnSpc>
                <a:spcPct val="150000"/>
              </a:lnSpc>
              <a:defRPr/>
            </a:pPr>
            <a:r>
              <a:rPr lang="zh-CN" altLang="zh-CN" sz="1800" dirty="0">
                <a:solidFill>
                  <a:srgbClr val="595959"/>
                </a:solidFill>
                <a:latin typeface="微软雅黑" panose="020B0503020204020204" pitchFamily="34" charset="-122"/>
                <a:ea typeface="微软雅黑" panose="020B0503020204020204" pitchFamily="34" charset="-122"/>
              </a:rPr>
              <a:t>在浏览器中查看</a:t>
            </a:r>
            <a:r>
              <a:rPr lang="en-US" altLang="zh-CN" sz="1800" dirty="0">
                <a:solidFill>
                  <a:srgbClr val="595959"/>
                </a:solidFill>
                <a:latin typeface="微软雅黑" panose="020B0503020204020204" pitchFamily="34" charset="-122"/>
                <a:ea typeface="微软雅黑" panose="020B0503020204020204" pitchFamily="34" charset="-122"/>
              </a:rPr>
              <a:t>demo03.html</a:t>
            </a:r>
            <a:r>
              <a:rPr lang="zh-CN" altLang="en-US" sz="1800" dirty="0">
                <a:solidFill>
                  <a:srgbClr val="595959"/>
                </a:solidFill>
                <a:latin typeface="微软雅黑" panose="020B0503020204020204" pitchFamily="34" charset="-122"/>
                <a:ea typeface="微软雅黑" panose="020B0503020204020204" pitchFamily="34" charset="-122"/>
              </a:rPr>
              <a:t>文件</a:t>
            </a:r>
            <a:r>
              <a:rPr lang="zh-CN" altLang="zh-CN" sz="1800" dirty="0">
                <a:solidFill>
                  <a:srgbClr val="595959"/>
                </a:solidFill>
                <a:latin typeface="微软雅黑" panose="020B0503020204020204" pitchFamily="34" charset="-122"/>
                <a:ea typeface="微软雅黑" panose="020B0503020204020204" pitchFamily="34" charset="-122"/>
              </a:rPr>
              <a:t>运行效果</a:t>
            </a:r>
            <a:r>
              <a:rPr lang="zh-CN" altLang="en-US" sz="1800" dirty="0">
                <a:solidFill>
                  <a:srgbClr val="595959"/>
                </a:solidFill>
                <a:latin typeface="微软雅黑" panose="020B0503020204020204" pitchFamily="34" charset="-122"/>
                <a:ea typeface="微软雅黑" panose="020B0503020204020204" pitchFamily="34" charset="-122"/>
              </a:rPr>
              <a:t>。</a:t>
            </a:r>
            <a:endParaRPr lang="zh-CN" altLang="en-US" sz="1800" dirty="0">
              <a:solidFill>
                <a:srgbClr val="595959"/>
              </a:solidFill>
              <a:latin typeface="微软雅黑" panose="020B0503020204020204" pitchFamily="34" charset="-122"/>
              <a:ea typeface="微软雅黑" panose="020B0503020204020204" pitchFamily="34" charset="-122"/>
            </a:endParaRPr>
          </a:p>
        </p:txBody>
      </p:sp>
      <p:sp>
        <p:nvSpPr>
          <p:cNvPr id="11" name="矩形 10"/>
          <p:cNvSpPr/>
          <p:nvPr/>
        </p:nvSpPr>
        <p:spPr>
          <a:xfrm>
            <a:off x="4782013" y="6006387"/>
            <a:ext cx="1656184" cy="418191"/>
          </a:xfrm>
          <a:prstGeom prst="rect">
            <a:avLst/>
          </a:prstGeom>
        </p:spPr>
        <p:txBody>
          <a:bodyPr wrap="square">
            <a:spAutoFit/>
          </a:bodyPr>
          <a:lstStyle/>
          <a:p>
            <a:pPr algn="ctr">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rPr>
              <a:t>播放效果</a:t>
            </a:r>
            <a:endParaRPr lang="zh-CN" altLang="en-US" sz="1600" dirty="0">
              <a:solidFill>
                <a:srgbClr val="595959"/>
              </a:solidFill>
              <a:latin typeface="微软雅黑" panose="020B0503020204020204" pitchFamily="34" charset="-122"/>
              <a:ea typeface="微软雅黑" panose="020B0503020204020204" pitchFamily="34" charset="-122"/>
            </a:endParaRPr>
          </a:p>
        </p:txBody>
      </p:sp>
      <p:sp>
        <p:nvSpPr>
          <p:cNvPr id="9" name="Title 1"/>
          <p:cNvSpPr txBox="1"/>
          <p:nvPr/>
        </p:nvSpPr>
        <p:spPr>
          <a:xfrm>
            <a:off x="1143690" y="482260"/>
            <a:ext cx="4807499"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6.5.3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视频和音频对象的常用事件</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13"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98862" y="2280514"/>
            <a:ext cx="5222486" cy="388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082693" y="967622"/>
            <a:ext cx="2056130" cy="645160"/>
          </a:xfrm>
          <a:prstGeom prst="rect">
            <a:avLst/>
          </a:prstGeom>
        </p:spPr>
        <p:txBody>
          <a:bodyPr wrap="none">
            <a:spAutoFit/>
          </a:bodyPr>
          <a:lstStyle/>
          <a:p>
            <a:pPr marL="342900" indent="-342900">
              <a:lnSpc>
                <a:spcPct val="150000"/>
              </a:lnSpc>
              <a:spcBef>
                <a:spcPct val="20000"/>
              </a:spcBef>
              <a:buFontTx/>
              <a:buChar char="•"/>
              <a:defRPr/>
            </a:pPr>
            <a:r>
              <a:rPr lang="zh-CN" altLang="en-US" b="1" dirty="0" smtClean="0">
                <a:solidFill>
                  <a:srgbClr val="0567A2"/>
                </a:solidFill>
              </a:rPr>
              <a:t>视频播放器</a:t>
            </a:r>
            <a:endParaRPr lang="en-US" altLang="zh-CN" b="1" dirty="0">
              <a:solidFill>
                <a:srgbClr val="0567A2"/>
              </a:solidFill>
            </a:endParaRPr>
          </a:p>
        </p:txBody>
      </p:sp>
      <p:sp>
        <p:nvSpPr>
          <p:cNvPr id="6" name="椭圆 5"/>
          <p:cNvSpPr/>
          <p:nvPr/>
        </p:nvSpPr>
        <p:spPr bwMode="auto">
          <a:xfrm rot="574600">
            <a:off x="2449596" y="1819488"/>
            <a:ext cx="362610" cy="362597"/>
          </a:xfrm>
          <a:prstGeom prst="ellipse">
            <a:avLst/>
          </a:prstGeom>
          <a:solidFill>
            <a:srgbClr val="0567A2"/>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eaLnBrk="1" hangingPunct="1">
              <a:buFont typeface="Arial" panose="020B0604020202020204" pitchFamily="34" charset="0"/>
              <a:buNone/>
            </a:pPr>
            <a:endParaRPr lang="zh-CN" altLang="en-US" dirty="0">
              <a:solidFill>
                <a:schemeClr val="bg1"/>
              </a:solidFill>
              <a:latin typeface="Arial" panose="020B0604020202020204" pitchFamily="34" charset="0"/>
              <a:ea typeface="宋体" panose="02010600030101010101" pitchFamily="2" charset="-122"/>
            </a:endParaRPr>
          </a:p>
        </p:txBody>
      </p:sp>
      <p:sp>
        <p:nvSpPr>
          <p:cNvPr id="7" name="TextBox 6"/>
          <p:cNvSpPr txBox="1"/>
          <p:nvPr/>
        </p:nvSpPr>
        <p:spPr>
          <a:xfrm>
            <a:off x="2459037" y="1791851"/>
            <a:ext cx="399415" cy="460375"/>
          </a:xfrm>
          <a:prstGeom prst="rect">
            <a:avLst/>
          </a:prstGeom>
          <a:noFill/>
        </p:spPr>
        <p:txBody>
          <a:bodyPr wrap="none" rtlCol="0">
            <a:spAutoFit/>
          </a:bodyPr>
          <a:lstStyle/>
          <a:p>
            <a:r>
              <a:rPr lang="en-US" altLang="zh-CN" b="1" smtClean="0">
                <a:solidFill>
                  <a:schemeClr val="bg1"/>
                </a:solidFill>
                <a:latin typeface="Verdana" panose="020B0604030504040204" pitchFamily="34" charset="0"/>
                <a:ea typeface="Verdana" panose="020B0604030504040204" pitchFamily="34" charset="0"/>
                <a:cs typeface="Verdana" panose="020B0604030504040204" pitchFamily="34" charset="0"/>
              </a:rPr>
              <a:t>1</a:t>
            </a:r>
            <a:endParaRPr lang="zh-CN" altLang="en-US" b="1" dirty="0">
              <a:solidFill>
                <a:schemeClr val="bg1"/>
              </a:solidFill>
              <a:latin typeface="Verdana" panose="020B0604030504040204" pitchFamily="34" charset="0"/>
              <a:cs typeface="Verdana" panose="020B0604030504040204" pitchFamily="34" charset="0"/>
            </a:endParaRPr>
          </a:p>
        </p:txBody>
      </p:sp>
      <p:cxnSp>
        <p:nvCxnSpPr>
          <p:cNvPr id="8" name="直接连接符 7"/>
          <p:cNvCxnSpPr/>
          <p:nvPr/>
        </p:nvCxnSpPr>
        <p:spPr>
          <a:xfrm>
            <a:off x="2648218" y="2161251"/>
            <a:ext cx="6705107" cy="0"/>
          </a:xfrm>
          <a:prstGeom prst="line">
            <a:avLst/>
          </a:prstGeom>
          <a:ln w="19050">
            <a:solidFill>
              <a:srgbClr val="0567A2"/>
            </a:solidFill>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2846024" y="1772653"/>
            <a:ext cx="1151490" cy="370840"/>
          </a:xfrm>
          <a:prstGeom prst="rect">
            <a:avLst/>
          </a:prstGeom>
        </p:spPr>
        <p:txBody>
          <a:bodyPr wrap="square">
            <a:spAutoFit/>
          </a:bodyPr>
          <a:lstStyle/>
          <a:p>
            <a:pPr>
              <a:lnSpc>
                <a:spcPct val="130000"/>
              </a:lnSpc>
              <a:spcAft>
                <a:spcPts val="300"/>
              </a:spcAft>
            </a:pPr>
            <a:r>
              <a:rPr lang="zh-CN" altLang="en-US" sz="1400" b="1" smtClean="0">
                <a:solidFill>
                  <a:srgbClr val="0567A2"/>
                </a:solidFill>
                <a:latin typeface="微软雅黑" panose="020B0503020204020204" pitchFamily="34" charset="-122"/>
                <a:ea typeface="微软雅黑" panose="020B0503020204020204" pitchFamily="34" charset="-122"/>
              </a:rPr>
              <a:t>页面展示：</a:t>
            </a:r>
            <a:endParaRPr lang="en-US" altLang="zh-CN" sz="1200" dirty="0">
              <a:solidFill>
                <a:srgbClr val="0567A2"/>
              </a:solidFill>
              <a:latin typeface="微软雅黑" panose="020B0503020204020204" pitchFamily="34" charset="-122"/>
              <a:ea typeface="微软雅黑" panose="020B0503020204020204" pitchFamily="34" charset="-122"/>
            </a:endParaRPr>
          </a:p>
        </p:txBody>
      </p:sp>
      <p:sp>
        <p:nvSpPr>
          <p:cNvPr id="20" name="矩形 19"/>
          <p:cNvSpPr/>
          <p:nvPr/>
        </p:nvSpPr>
        <p:spPr>
          <a:xfrm>
            <a:off x="3869858" y="1579387"/>
            <a:ext cx="5394128" cy="570865"/>
          </a:xfrm>
          <a:prstGeom prst="rect">
            <a:avLst/>
          </a:prstGeom>
        </p:spPr>
        <p:txBody>
          <a:bodyPr wrap="square">
            <a:spAutoFit/>
          </a:bodyPr>
          <a:lstStyle/>
          <a:p>
            <a:pPr>
              <a:lnSpc>
                <a:spcPct val="130000"/>
              </a:lnSpc>
              <a:spcAft>
                <a:spcPts val="300"/>
              </a:spcAft>
            </a:pPr>
            <a:r>
              <a:rPr lang="zh-CN" altLang="zh-CN" sz="1200" dirty="0" smtClean="0">
                <a:solidFill>
                  <a:schemeClr val="tx1">
                    <a:lumMod val="65000"/>
                    <a:lumOff val="35000"/>
                  </a:schemeClr>
                </a:solidFill>
                <a:latin typeface="微软雅黑" panose="020B0503020204020204" pitchFamily="34" charset="-122"/>
                <a:ea typeface="微软雅黑" panose="020B0503020204020204" pitchFamily="34" charset="-122"/>
              </a:rPr>
              <a:t>视</a:t>
            </a:r>
            <a:r>
              <a:rPr lang="zh-CN" altLang="zh-CN" sz="1200" dirty="0">
                <a:solidFill>
                  <a:schemeClr val="tx1">
                    <a:lumMod val="65000"/>
                    <a:lumOff val="35000"/>
                  </a:schemeClr>
                </a:solidFill>
                <a:latin typeface="微软雅黑" panose="020B0503020204020204" pitchFamily="34" charset="-122"/>
                <a:ea typeface="微软雅黑" panose="020B0503020204020204" pitchFamily="34" charset="-122"/>
              </a:rPr>
              <a:t>频播放器是一种用于播放各种视频文件的多媒体播放软件，本项目将带领学生完成一个自定义控制栏的</a:t>
            </a:r>
            <a:r>
              <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rPr>
              <a:t>HTML5</a:t>
            </a:r>
            <a:r>
              <a:rPr lang="zh-CN" altLang="zh-CN" sz="1200" dirty="0">
                <a:solidFill>
                  <a:schemeClr val="tx1">
                    <a:lumMod val="65000"/>
                    <a:lumOff val="35000"/>
                  </a:schemeClr>
                </a:solidFill>
                <a:latin typeface="微软雅黑" panose="020B0503020204020204" pitchFamily="34" charset="-122"/>
                <a:ea typeface="微软雅黑" panose="020B0503020204020204" pitchFamily="34" charset="-122"/>
              </a:rPr>
              <a:t>网页视频播放器，</a:t>
            </a:r>
            <a:r>
              <a:rPr lang="zh-CN" altLang="zh-CN" sz="1200" dirty="0" smtClean="0">
                <a:solidFill>
                  <a:schemeClr val="tx1">
                    <a:lumMod val="65000"/>
                    <a:lumOff val="35000"/>
                  </a:schemeClr>
                </a:solidFill>
                <a:latin typeface="微软雅黑" panose="020B0503020204020204" pitchFamily="34" charset="-122"/>
                <a:ea typeface="微软雅黑" panose="020B0503020204020204" pitchFamily="34" charset="-122"/>
              </a:rPr>
              <a:t>如</a:t>
            </a: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下</a:t>
            </a:r>
            <a:r>
              <a:rPr lang="zh-CN" altLang="zh-CN" sz="1200" dirty="0" smtClean="0">
                <a:solidFill>
                  <a:schemeClr val="tx1">
                    <a:lumMod val="65000"/>
                    <a:lumOff val="35000"/>
                  </a:schemeClr>
                </a:solidFill>
                <a:latin typeface="微软雅黑" panose="020B0503020204020204" pitchFamily="34" charset="-122"/>
                <a:ea typeface="微软雅黑" panose="020B0503020204020204" pitchFamily="34" charset="-122"/>
              </a:rPr>
              <a:t>图</a:t>
            </a: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a:t>
            </a:r>
            <a:endPar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6" name="椭圆 35"/>
          <p:cNvSpPr/>
          <p:nvPr/>
        </p:nvSpPr>
        <p:spPr bwMode="auto">
          <a:xfrm rot="574600">
            <a:off x="2451816" y="5973839"/>
            <a:ext cx="362610" cy="362597"/>
          </a:xfrm>
          <a:prstGeom prst="ellipse">
            <a:avLst/>
          </a:prstGeom>
          <a:solidFill>
            <a:srgbClr val="0567A2"/>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eaLnBrk="1" hangingPunct="1">
              <a:buFont typeface="Arial" panose="020B0604020202020204" pitchFamily="34" charset="0"/>
              <a:buNone/>
            </a:pPr>
            <a:endParaRPr lang="zh-CN" altLang="en-US" dirty="0">
              <a:solidFill>
                <a:schemeClr val="bg1"/>
              </a:solidFill>
              <a:latin typeface="Arial" panose="020B0604020202020204" pitchFamily="34" charset="0"/>
              <a:ea typeface="宋体" panose="02010600030101010101" pitchFamily="2" charset="-122"/>
            </a:endParaRPr>
          </a:p>
        </p:txBody>
      </p:sp>
      <p:sp>
        <p:nvSpPr>
          <p:cNvPr id="37" name="TextBox 36"/>
          <p:cNvSpPr txBox="1"/>
          <p:nvPr/>
        </p:nvSpPr>
        <p:spPr>
          <a:xfrm>
            <a:off x="2465220" y="5956436"/>
            <a:ext cx="399415" cy="460375"/>
          </a:xfrm>
          <a:prstGeom prst="rect">
            <a:avLst/>
          </a:prstGeom>
          <a:noFill/>
        </p:spPr>
        <p:txBody>
          <a:bodyPr wrap="none" rtlCol="0">
            <a:spAutoFit/>
          </a:bodyPr>
          <a:lstStyle/>
          <a:p>
            <a:r>
              <a:rPr lang="en-US" altLang="zh-CN" b="1" dirty="0" smtClean="0">
                <a:solidFill>
                  <a:schemeClr val="bg1"/>
                </a:solidFill>
                <a:latin typeface="Verdana" panose="020B0604030504040204" pitchFamily="34" charset="0"/>
                <a:ea typeface="Verdana" panose="020B0604030504040204" pitchFamily="34" charset="0"/>
                <a:cs typeface="Verdana" panose="020B0604030504040204" pitchFamily="34" charset="0"/>
              </a:rPr>
              <a:t>2</a:t>
            </a:r>
            <a:endParaRPr lang="zh-CN" altLang="en-US" b="1" dirty="0">
              <a:solidFill>
                <a:schemeClr val="bg1"/>
              </a:solidFill>
              <a:latin typeface="Verdana" panose="020B0604030504040204" pitchFamily="34" charset="0"/>
              <a:cs typeface="Verdana" panose="020B0604030504040204" pitchFamily="34" charset="0"/>
            </a:endParaRPr>
          </a:p>
        </p:txBody>
      </p:sp>
      <p:cxnSp>
        <p:nvCxnSpPr>
          <p:cNvPr id="38" name="直接连接符 37"/>
          <p:cNvCxnSpPr/>
          <p:nvPr/>
        </p:nvCxnSpPr>
        <p:spPr>
          <a:xfrm>
            <a:off x="2648218" y="6325265"/>
            <a:ext cx="6903853" cy="571"/>
          </a:xfrm>
          <a:prstGeom prst="line">
            <a:avLst/>
          </a:prstGeom>
          <a:ln w="19050">
            <a:solidFill>
              <a:srgbClr val="0567A2"/>
            </a:solidFill>
          </a:ln>
        </p:spPr>
        <p:style>
          <a:lnRef idx="1">
            <a:schemeClr val="accent1"/>
          </a:lnRef>
          <a:fillRef idx="0">
            <a:schemeClr val="accent1"/>
          </a:fillRef>
          <a:effectRef idx="0">
            <a:schemeClr val="accent1"/>
          </a:effectRef>
          <a:fontRef idx="minor">
            <a:schemeClr val="tx1"/>
          </a:fontRef>
        </p:style>
      </p:cxnSp>
      <p:sp>
        <p:nvSpPr>
          <p:cNvPr id="39" name="矩形 38"/>
          <p:cNvSpPr/>
          <p:nvPr/>
        </p:nvSpPr>
        <p:spPr>
          <a:xfrm>
            <a:off x="2839844" y="5956436"/>
            <a:ext cx="1157672" cy="370840"/>
          </a:xfrm>
          <a:prstGeom prst="rect">
            <a:avLst/>
          </a:prstGeom>
        </p:spPr>
        <p:txBody>
          <a:bodyPr wrap="square">
            <a:spAutoFit/>
          </a:bodyPr>
          <a:lstStyle/>
          <a:p>
            <a:pPr>
              <a:lnSpc>
                <a:spcPct val="130000"/>
              </a:lnSpc>
              <a:spcAft>
                <a:spcPts val="300"/>
              </a:spcAft>
            </a:pPr>
            <a:r>
              <a:rPr lang="zh-CN" altLang="en-US" sz="1400" b="1" dirty="0" smtClean="0">
                <a:solidFill>
                  <a:srgbClr val="0567A2"/>
                </a:solidFill>
                <a:latin typeface="微软雅黑" panose="020B0503020204020204" pitchFamily="34" charset="-122"/>
                <a:ea typeface="微软雅黑" panose="020B0503020204020204" pitchFamily="34" charset="-122"/>
              </a:rPr>
              <a:t>技术要点：</a:t>
            </a:r>
            <a:endParaRPr lang="en-US" altLang="zh-CN" sz="1200" dirty="0">
              <a:solidFill>
                <a:srgbClr val="0567A2"/>
              </a:solidFill>
              <a:latin typeface="微软雅黑" panose="020B0503020204020204" pitchFamily="34" charset="-122"/>
              <a:ea typeface="微软雅黑" panose="020B0503020204020204" pitchFamily="34" charset="-122"/>
            </a:endParaRPr>
          </a:p>
        </p:txBody>
      </p:sp>
      <p:sp>
        <p:nvSpPr>
          <p:cNvPr id="40" name="矩形 39"/>
          <p:cNvSpPr/>
          <p:nvPr/>
        </p:nvSpPr>
        <p:spPr>
          <a:xfrm>
            <a:off x="3869859" y="5464939"/>
            <a:ext cx="3777433" cy="887730"/>
          </a:xfrm>
          <a:prstGeom prst="rect">
            <a:avLst/>
          </a:prstGeom>
        </p:spPr>
        <p:txBody>
          <a:bodyPr wrap="square">
            <a:spAutoFit/>
          </a:bodyPr>
          <a:lstStyle/>
          <a:p>
            <a:pPr marL="228600" indent="-228600">
              <a:lnSpc>
                <a:spcPct val="130000"/>
              </a:lnSpc>
              <a:spcAft>
                <a:spcPts val="300"/>
              </a:spcAft>
              <a:buFont typeface="+mj-ea"/>
              <a:buAutoNum type="circleNumDbPlain"/>
            </a:pPr>
            <a:r>
              <a:rPr lang="en-US" altLang="zh-CN" sz="1200" dirty="0" smtClean="0">
                <a:solidFill>
                  <a:schemeClr val="tx1">
                    <a:lumMod val="65000"/>
                    <a:lumOff val="35000"/>
                  </a:schemeClr>
                </a:solidFill>
                <a:ea typeface="微软雅黑" panose="020B0503020204020204" pitchFamily="34" charset="-122"/>
              </a:rPr>
              <a:t>&lt;video</a:t>
            </a:r>
            <a:r>
              <a:rPr lang="en-US" altLang="zh-CN" sz="1200" dirty="0">
                <a:solidFill>
                  <a:schemeClr val="tx1">
                    <a:lumMod val="65000"/>
                    <a:lumOff val="35000"/>
                  </a:schemeClr>
                </a:solidFill>
                <a:ea typeface="微软雅黑" panose="020B0503020204020204" pitchFamily="34" charset="-122"/>
              </a:rPr>
              <a:t>&gt;</a:t>
            </a:r>
            <a:r>
              <a:rPr lang="zh-CN" altLang="zh-CN" sz="1200" dirty="0">
                <a:solidFill>
                  <a:schemeClr val="tx1">
                    <a:lumMod val="65000"/>
                    <a:lumOff val="35000"/>
                  </a:schemeClr>
                </a:solidFill>
                <a:ea typeface="微软雅黑" panose="020B0503020204020204" pitchFamily="34" charset="-122"/>
              </a:rPr>
              <a:t>标签的使用</a:t>
            </a:r>
            <a:endParaRPr lang="en-US" altLang="zh-CN" sz="1200" dirty="0">
              <a:solidFill>
                <a:schemeClr val="tx1">
                  <a:lumMod val="65000"/>
                  <a:lumOff val="35000"/>
                </a:schemeClr>
              </a:solidFill>
              <a:ea typeface="微软雅黑" panose="020B0503020204020204" pitchFamily="34" charset="-122"/>
            </a:endParaRPr>
          </a:p>
          <a:p>
            <a:pPr marL="228600" indent="-228600">
              <a:lnSpc>
                <a:spcPct val="130000"/>
              </a:lnSpc>
              <a:spcAft>
                <a:spcPts val="300"/>
              </a:spcAft>
              <a:buFont typeface="+mj-ea"/>
              <a:buAutoNum type="circleNumDbPlain"/>
            </a:pPr>
            <a:r>
              <a:rPr lang="en-US" altLang="zh-CN" sz="1200" dirty="0" smtClean="0">
                <a:solidFill>
                  <a:schemeClr val="tx1">
                    <a:lumMod val="65000"/>
                    <a:lumOff val="35000"/>
                  </a:schemeClr>
                </a:solidFill>
                <a:ea typeface="微软雅黑" panose="020B0503020204020204" pitchFamily="34" charset="-122"/>
              </a:rPr>
              <a:t>HTML </a:t>
            </a:r>
            <a:r>
              <a:rPr lang="en-US" altLang="zh-CN" sz="1200" dirty="0">
                <a:solidFill>
                  <a:schemeClr val="tx1">
                    <a:lumMod val="65000"/>
                    <a:lumOff val="35000"/>
                  </a:schemeClr>
                </a:solidFill>
                <a:ea typeface="微软雅黑" panose="020B0503020204020204" pitchFamily="34" charset="-122"/>
              </a:rPr>
              <a:t>DOM Video </a:t>
            </a:r>
            <a:r>
              <a:rPr lang="zh-CN" altLang="zh-CN" sz="1200" dirty="0">
                <a:solidFill>
                  <a:schemeClr val="tx1">
                    <a:lumMod val="65000"/>
                    <a:lumOff val="35000"/>
                  </a:schemeClr>
                </a:solidFill>
                <a:ea typeface="微软雅黑" panose="020B0503020204020204" pitchFamily="34" charset="-122"/>
              </a:rPr>
              <a:t>对</a:t>
            </a:r>
            <a:r>
              <a:rPr lang="zh-CN" altLang="zh-CN" sz="1200" dirty="0" smtClean="0">
                <a:solidFill>
                  <a:schemeClr val="tx1">
                    <a:lumMod val="65000"/>
                    <a:lumOff val="35000"/>
                  </a:schemeClr>
                </a:solidFill>
                <a:ea typeface="微软雅黑" panose="020B0503020204020204" pitchFamily="34" charset="-122"/>
              </a:rPr>
              <a:t>象</a:t>
            </a:r>
            <a:endParaRPr lang="en-US" altLang="zh-CN" sz="1200" dirty="0" smtClean="0">
              <a:solidFill>
                <a:schemeClr val="tx1">
                  <a:lumMod val="65000"/>
                  <a:lumOff val="35000"/>
                </a:schemeClr>
              </a:solidFill>
              <a:ea typeface="微软雅黑" panose="020B0503020204020204" pitchFamily="34" charset="-122"/>
            </a:endParaRPr>
          </a:p>
          <a:p>
            <a:pPr marL="228600" indent="-228600">
              <a:lnSpc>
                <a:spcPct val="130000"/>
              </a:lnSpc>
              <a:spcAft>
                <a:spcPts val="300"/>
              </a:spcAft>
              <a:buFont typeface="+mj-ea"/>
              <a:buAutoNum type="circleNumDbPlain"/>
            </a:pPr>
            <a:r>
              <a:rPr lang="en-US" altLang="zh-CN" sz="1200" dirty="0">
                <a:solidFill>
                  <a:schemeClr val="tx1">
                    <a:lumMod val="65000"/>
                    <a:lumOff val="35000"/>
                  </a:schemeClr>
                </a:solidFill>
                <a:ea typeface="微软雅黑" panose="020B0503020204020204" pitchFamily="34" charset="-122"/>
              </a:rPr>
              <a:t>JavaScript</a:t>
            </a:r>
            <a:r>
              <a:rPr lang="zh-CN" altLang="zh-CN" sz="1200" dirty="0">
                <a:solidFill>
                  <a:schemeClr val="tx1">
                    <a:lumMod val="65000"/>
                    <a:lumOff val="35000"/>
                  </a:schemeClr>
                </a:solidFill>
                <a:ea typeface="微软雅黑" panose="020B0503020204020204" pitchFamily="34" charset="-122"/>
              </a:rPr>
              <a:t>运算符和</a:t>
            </a:r>
            <a:r>
              <a:rPr lang="en-US" altLang="zh-CN" sz="1200" dirty="0">
                <a:solidFill>
                  <a:schemeClr val="tx1">
                    <a:lumMod val="65000"/>
                    <a:lumOff val="35000"/>
                  </a:schemeClr>
                </a:solidFill>
                <a:ea typeface="微软雅黑" panose="020B0503020204020204" pitchFamily="34" charset="-122"/>
              </a:rPr>
              <a:t>if</a:t>
            </a:r>
            <a:r>
              <a:rPr lang="zh-CN" altLang="zh-CN" sz="1200" dirty="0">
                <a:solidFill>
                  <a:schemeClr val="tx1">
                    <a:lumMod val="65000"/>
                    <a:lumOff val="35000"/>
                  </a:schemeClr>
                </a:solidFill>
                <a:ea typeface="微软雅黑" panose="020B0503020204020204" pitchFamily="34" charset="-122"/>
              </a:rPr>
              <a:t>条件语</a:t>
            </a:r>
            <a:r>
              <a:rPr lang="zh-CN" altLang="zh-CN" sz="1200" dirty="0" smtClean="0">
                <a:solidFill>
                  <a:schemeClr val="tx1">
                    <a:lumMod val="65000"/>
                    <a:lumOff val="35000"/>
                  </a:schemeClr>
                </a:solidFill>
                <a:ea typeface="微软雅黑" panose="020B0503020204020204" pitchFamily="34" charset="-122"/>
              </a:rPr>
              <a:t>句</a:t>
            </a:r>
            <a:endParaRPr lang="zh-CN" altLang="zh-CN" sz="1200" dirty="0">
              <a:solidFill>
                <a:schemeClr val="tx1">
                  <a:lumMod val="65000"/>
                  <a:lumOff val="35000"/>
                </a:schemeClr>
              </a:solidFill>
              <a:ea typeface="微软雅黑" panose="020B0503020204020204" pitchFamily="34" charset="-122"/>
            </a:endParaRPr>
          </a:p>
        </p:txBody>
      </p:sp>
      <p:pic>
        <p:nvPicPr>
          <p:cNvPr id="21" name="图片 20"/>
          <p:cNvPicPr/>
          <p:nvPr/>
        </p:nvPicPr>
        <p:blipFill>
          <a:blip r:embed="rId1"/>
          <a:stretch>
            <a:fillRect/>
          </a:stretch>
        </p:blipFill>
        <p:spPr>
          <a:xfrm>
            <a:off x="3646322" y="2223979"/>
            <a:ext cx="5219396" cy="3257518"/>
          </a:xfrm>
          <a:prstGeom prst="rect">
            <a:avLst/>
          </a:prstGeom>
        </p:spPr>
      </p:pic>
      <p:sp>
        <p:nvSpPr>
          <p:cNvPr id="16" name="标题 1"/>
          <p:cNvSpPr>
            <a:spLocks noChangeArrowheads="1"/>
          </p:cNvSpPr>
          <p:nvPr/>
        </p:nvSpPr>
        <p:spPr bwMode="auto">
          <a:xfrm>
            <a:off x="3121791" y="190765"/>
            <a:ext cx="7582622" cy="765317"/>
          </a:xfrm>
          <a:prstGeom prst="rect">
            <a:avLst/>
          </a:prstGeom>
          <a:noFill/>
          <a:ln w="9525">
            <a:noFill/>
            <a:miter lim="800000"/>
          </a:ln>
          <a:effectLst/>
        </p:spPr>
        <p:txBody>
          <a:bodyPr anchor="ctr"/>
          <a:lstStyle/>
          <a:p>
            <a:pPr marL="571500" indent="-571500" fontAlgn="base">
              <a:spcBef>
                <a:spcPct val="0"/>
              </a:spcBef>
              <a:spcAft>
                <a:spcPct val="0"/>
              </a:spcAft>
            </a:pPr>
            <a:r>
              <a:rPr lang="zh-CN" altLang="en-US" sz="3600" b="1" smtClean="0">
                <a:solidFill>
                  <a:srgbClr val="0567A2"/>
                </a:solidFill>
                <a:latin typeface="微软雅黑" panose="020B0503020204020204" pitchFamily="34" charset="-122"/>
                <a:ea typeface="微软雅黑" panose="020B0503020204020204" pitchFamily="34" charset="-122"/>
                <a:sym typeface="宋体" panose="02010600030101010101" pitchFamily="2" charset="-122"/>
              </a:rPr>
              <a:t>项目</a:t>
            </a:r>
            <a:r>
              <a:rPr lang="en-US" altLang="zh-CN" sz="3600" b="1">
                <a:solidFill>
                  <a:srgbClr val="0567A2"/>
                </a:solidFill>
                <a:latin typeface="微软雅黑" panose="020B0503020204020204" pitchFamily="34" charset="-122"/>
                <a:ea typeface="微软雅黑" panose="020B0503020204020204" pitchFamily="34" charset="-122"/>
                <a:sym typeface="宋体" panose="02010600030101010101" pitchFamily="2" charset="-122"/>
              </a:rPr>
              <a:t>6-1-</a:t>
            </a:r>
            <a:r>
              <a:rPr lang="zh-CN" altLang="en-US" sz="3600" b="1">
                <a:solidFill>
                  <a:srgbClr val="0567A2"/>
                </a:solidFill>
                <a:latin typeface="微软雅黑" panose="020B0503020204020204" pitchFamily="34" charset="-122"/>
                <a:ea typeface="微软雅黑" panose="020B0503020204020204" pitchFamily="34" charset="-122"/>
                <a:sym typeface="宋体" panose="02010600030101010101" pitchFamily="2" charset="-122"/>
              </a:rPr>
              <a:t>项目</a:t>
            </a:r>
            <a:r>
              <a:rPr lang="zh-CN" altLang="en-US" sz="3600" b="1" smtClean="0">
                <a:solidFill>
                  <a:srgbClr val="0567A2"/>
                </a:solidFill>
                <a:latin typeface="微软雅黑" panose="020B0503020204020204" pitchFamily="34" charset="-122"/>
                <a:ea typeface="微软雅黑" panose="020B0503020204020204" pitchFamily="34" charset="-122"/>
                <a:sym typeface="宋体" panose="02010600030101010101" pitchFamily="2" charset="-122"/>
              </a:rPr>
              <a:t>描述</a:t>
            </a:r>
            <a:endParaRPr lang="zh-CN" altLang="en-US" sz="3600" b="1">
              <a:solidFill>
                <a:srgbClr val="0567A2"/>
              </a:solidFill>
              <a:latin typeface="微软雅黑" panose="020B0503020204020204" pitchFamily="34" charset="-122"/>
              <a:ea typeface="微软雅黑" panose="020B0503020204020204" pitchFamily="34" charset="-122"/>
              <a:sym typeface="宋体" panose="02010600030101010101" pitchFamily="2" charset="-122"/>
            </a:endParaRPr>
          </a:p>
        </p:txBody>
      </p:sp>
    </p:spTree>
    <p:custDataLst>
      <p:tags r:id="rId2"/>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left)">
                                      <p:cBhvr>
                                        <p:cTn id="10" dur="500"/>
                                        <p:tgtEl>
                                          <p:spTgt spid="6"/>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left)">
                                      <p:cBhvr>
                                        <p:cTn id="13" dur="500"/>
                                        <p:tgtEl>
                                          <p:spTgt spid="7"/>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wipe(left)">
                                      <p:cBhvr>
                                        <p:cTn id="16" dur="500"/>
                                        <p:tgtEl>
                                          <p:spTgt spid="15"/>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wipe(left)">
                                      <p:cBhvr>
                                        <p:cTn id="19" dur="500"/>
                                        <p:tgtEl>
                                          <p:spTgt spid="20"/>
                                        </p:tgtEl>
                                      </p:cBhvr>
                                    </p:animEffect>
                                  </p:childTnLst>
                                </p:cTn>
                              </p:par>
                            </p:childTnLst>
                          </p:cTn>
                        </p:par>
                        <p:par>
                          <p:cTn id="20" fill="hold">
                            <p:stCondLst>
                              <p:cond delay="500"/>
                            </p:stCondLst>
                            <p:childTnLst>
                              <p:par>
                                <p:cTn id="21" presetID="22" presetClass="entr" presetSubtype="1" fill="hold" nodeType="after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wipe(up)">
                                      <p:cBhvr>
                                        <p:cTn id="23" dur="500"/>
                                        <p:tgtEl>
                                          <p:spTgt spid="21"/>
                                        </p:tgtEl>
                                      </p:cBhvr>
                                    </p:animEffect>
                                  </p:childTnLst>
                                </p:cTn>
                              </p:par>
                            </p:childTnLst>
                          </p:cTn>
                        </p:par>
                        <p:par>
                          <p:cTn id="24" fill="hold">
                            <p:stCondLst>
                              <p:cond delay="1000"/>
                            </p:stCondLst>
                            <p:childTnLst>
                              <p:par>
                                <p:cTn id="25" presetID="26" presetClass="emph" presetSubtype="0" fill="hold" nodeType="afterEffect">
                                  <p:stCondLst>
                                    <p:cond delay="0"/>
                                  </p:stCondLst>
                                  <p:childTnLst>
                                    <p:animEffect transition="out" filter="fade">
                                      <p:cBhvr>
                                        <p:cTn id="26" dur="500" tmFilter="0, 0; .2, .5; .8, .5; 1, 0"/>
                                        <p:tgtEl>
                                          <p:spTgt spid="21"/>
                                        </p:tgtEl>
                                      </p:cBhvr>
                                    </p:animEffect>
                                    <p:animScale>
                                      <p:cBhvr>
                                        <p:cTn id="27" dur="250" autoRev="1" fill="hold"/>
                                        <p:tgtEl>
                                          <p:spTgt spid="21"/>
                                        </p:tgtEl>
                                      </p:cBhvr>
                                      <p:by x="105000" y="105000"/>
                                    </p:animScale>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8"/>
                                        </p:tgtEl>
                                        <p:attrNameLst>
                                          <p:attrName>style.visibility</p:attrName>
                                        </p:attrNameLst>
                                      </p:cBhvr>
                                      <p:to>
                                        <p:strVal val="visible"/>
                                      </p:to>
                                    </p:set>
                                    <p:animEffect transition="in" filter="wipe(left)">
                                      <p:cBhvr>
                                        <p:cTn id="32" dur="500"/>
                                        <p:tgtEl>
                                          <p:spTgt spid="38"/>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36"/>
                                        </p:tgtEl>
                                        <p:attrNameLst>
                                          <p:attrName>style.visibility</p:attrName>
                                        </p:attrNameLst>
                                      </p:cBhvr>
                                      <p:to>
                                        <p:strVal val="visible"/>
                                      </p:to>
                                    </p:set>
                                    <p:animEffect transition="in" filter="wipe(left)">
                                      <p:cBhvr>
                                        <p:cTn id="35" dur="500"/>
                                        <p:tgtEl>
                                          <p:spTgt spid="36"/>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37"/>
                                        </p:tgtEl>
                                        <p:attrNameLst>
                                          <p:attrName>style.visibility</p:attrName>
                                        </p:attrNameLst>
                                      </p:cBhvr>
                                      <p:to>
                                        <p:strVal val="visible"/>
                                      </p:to>
                                    </p:set>
                                    <p:animEffect transition="in" filter="wipe(left)">
                                      <p:cBhvr>
                                        <p:cTn id="38" dur="500"/>
                                        <p:tgtEl>
                                          <p:spTgt spid="37"/>
                                        </p:tgtEl>
                                      </p:cBhvr>
                                    </p:animEffect>
                                  </p:childTnLst>
                                </p:cTn>
                              </p:par>
                              <p:par>
                                <p:cTn id="39" presetID="22" presetClass="entr" presetSubtype="8" fill="hold" grpId="0" nodeType="withEffect">
                                  <p:stCondLst>
                                    <p:cond delay="0"/>
                                  </p:stCondLst>
                                  <p:childTnLst>
                                    <p:set>
                                      <p:cBhvr>
                                        <p:cTn id="40" dur="1" fill="hold">
                                          <p:stCondLst>
                                            <p:cond delay="0"/>
                                          </p:stCondLst>
                                        </p:cTn>
                                        <p:tgtEl>
                                          <p:spTgt spid="39"/>
                                        </p:tgtEl>
                                        <p:attrNameLst>
                                          <p:attrName>style.visibility</p:attrName>
                                        </p:attrNameLst>
                                      </p:cBhvr>
                                      <p:to>
                                        <p:strVal val="visible"/>
                                      </p:to>
                                    </p:set>
                                    <p:animEffect transition="in" filter="wipe(left)">
                                      <p:cBhvr>
                                        <p:cTn id="41" dur="500"/>
                                        <p:tgtEl>
                                          <p:spTgt spid="39"/>
                                        </p:tgtEl>
                                      </p:cBhvr>
                                    </p:animEffect>
                                  </p:childTnLst>
                                </p:cTn>
                              </p:par>
                              <p:par>
                                <p:cTn id="42" presetID="22" presetClass="entr" presetSubtype="8" fill="hold" grpId="0" nodeType="withEffect">
                                  <p:stCondLst>
                                    <p:cond delay="0"/>
                                  </p:stCondLst>
                                  <p:childTnLst>
                                    <p:set>
                                      <p:cBhvr>
                                        <p:cTn id="43" dur="1" fill="hold">
                                          <p:stCondLst>
                                            <p:cond delay="0"/>
                                          </p:stCondLst>
                                        </p:cTn>
                                        <p:tgtEl>
                                          <p:spTgt spid="40"/>
                                        </p:tgtEl>
                                        <p:attrNameLst>
                                          <p:attrName>style.visibility</p:attrName>
                                        </p:attrNameLst>
                                      </p:cBhvr>
                                      <p:to>
                                        <p:strVal val="visible"/>
                                      </p:to>
                                    </p:set>
                                    <p:animEffect transition="in" filter="wipe(left)">
                                      <p:cBhvr>
                                        <p:cTn id="44"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7" grpId="0"/>
      <p:bldP spid="15" grpId="0"/>
      <p:bldP spid="20" grpId="0"/>
      <p:bldP spid="36" grpId="0" bldLvl="0" animBg="1"/>
      <p:bldP spid="37" grpId="0"/>
      <p:bldP spid="39" grpId="0"/>
      <p:bldP spid="40"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2205895" y="1917187"/>
            <a:ext cx="3711479" cy="3115537"/>
            <a:chOff x="825204" y="1916832"/>
            <a:chExt cx="3710792" cy="3114960"/>
          </a:xfrm>
        </p:grpSpPr>
        <p:pic>
          <p:nvPicPr>
            <p:cNvPr id="12" name="图片 11"/>
            <p:cNvPicPr/>
            <p:nvPr/>
          </p:nvPicPr>
          <p:blipFill>
            <a:blip r:embed="rId1"/>
            <a:stretch>
              <a:fillRect/>
            </a:stretch>
          </p:blipFill>
          <p:spPr>
            <a:xfrm>
              <a:off x="825204" y="1916832"/>
              <a:ext cx="3710792" cy="2793951"/>
            </a:xfrm>
            <a:prstGeom prst="rect">
              <a:avLst/>
            </a:prstGeom>
          </p:spPr>
        </p:pic>
        <p:sp>
          <p:nvSpPr>
            <p:cNvPr id="3" name="TextBox 2"/>
            <p:cNvSpPr txBox="1"/>
            <p:nvPr/>
          </p:nvSpPr>
          <p:spPr>
            <a:xfrm>
              <a:off x="2051720" y="4725144"/>
              <a:ext cx="1071682" cy="306648"/>
            </a:xfrm>
            <a:prstGeom prst="rect">
              <a:avLst/>
            </a:prstGeom>
            <a:noFill/>
          </p:spPr>
          <p:txBody>
            <a:bodyPr wrap="none" rtlCol="0">
              <a:spAutoFit/>
            </a:bodyPr>
            <a:lstStyle/>
            <a:p>
              <a:r>
                <a:rPr lang="zh-CN" altLang="en-US" sz="1400" dirty="0" smtClean="0"/>
                <a:t>页面标注图</a:t>
              </a:r>
              <a:endParaRPr lang="zh-CN" altLang="en-US" sz="1400" dirty="0"/>
            </a:p>
          </p:txBody>
        </p:sp>
      </p:grpSp>
      <p:grpSp>
        <p:nvGrpSpPr>
          <p:cNvPr id="6" name="组合 5"/>
          <p:cNvGrpSpPr/>
          <p:nvPr/>
        </p:nvGrpSpPr>
        <p:grpSpPr>
          <a:xfrm>
            <a:off x="6097428" y="2260065"/>
            <a:ext cx="3907879" cy="2700637"/>
            <a:chOff x="4716016" y="2259647"/>
            <a:chExt cx="3907155" cy="2700137"/>
          </a:xfrm>
        </p:grpSpPr>
        <p:pic>
          <p:nvPicPr>
            <p:cNvPr id="13" name="图片 12"/>
            <p:cNvPicPr/>
            <p:nvPr/>
          </p:nvPicPr>
          <p:blipFill>
            <a:blip r:embed="rId2"/>
            <a:stretch>
              <a:fillRect/>
            </a:stretch>
          </p:blipFill>
          <p:spPr>
            <a:xfrm>
              <a:off x="4716016" y="2259647"/>
              <a:ext cx="3907155" cy="2338705"/>
            </a:xfrm>
            <a:prstGeom prst="rect">
              <a:avLst/>
            </a:prstGeom>
          </p:spPr>
        </p:pic>
        <p:sp>
          <p:nvSpPr>
            <p:cNvPr id="4" name="矩形 3"/>
            <p:cNvSpPr/>
            <p:nvPr/>
          </p:nvSpPr>
          <p:spPr>
            <a:xfrm>
              <a:off x="6225956" y="4653136"/>
              <a:ext cx="1071682" cy="306648"/>
            </a:xfrm>
            <a:prstGeom prst="rect">
              <a:avLst/>
            </a:prstGeom>
          </p:spPr>
          <p:txBody>
            <a:bodyPr wrap="none">
              <a:spAutoFit/>
            </a:bodyPr>
            <a:lstStyle/>
            <a:p>
              <a:r>
                <a:rPr lang="zh-CN" altLang="en-US" sz="1400" dirty="0"/>
                <a:t>页</a:t>
              </a:r>
              <a:r>
                <a:rPr lang="zh-CN" altLang="en-US" sz="1400" dirty="0" smtClean="0"/>
                <a:t>面结构图</a:t>
              </a:r>
              <a:endParaRPr lang="zh-CN" altLang="en-US" sz="1400" dirty="0"/>
            </a:p>
          </p:txBody>
        </p:sp>
      </p:grpSp>
      <p:sp>
        <p:nvSpPr>
          <p:cNvPr id="23" name="矩形 22"/>
          <p:cNvSpPr/>
          <p:nvPr/>
        </p:nvSpPr>
        <p:spPr>
          <a:xfrm>
            <a:off x="2082693" y="962203"/>
            <a:ext cx="2658745" cy="645160"/>
          </a:xfrm>
          <a:prstGeom prst="rect">
            <a:avLst/>
          </a:prstGeom>
        </p:spPr>
        <p:txBody>
          <a:bodyPr wrap="none">
            <a:spAutoFit/>
          </a:bodyPr>
          <a:lstStyle/>
          <a:p>
            <a:pPr marL="342900" indent="-342900">
              <a:lnSpc>
                <a:spcPct val="150000"/>
              </a:lnSpc>
              <a:spcBef>
                <a:spcPct val="20000"/>
              </a:spcBef>
              <a:buFontTx/>
              <a:buChar char="•"/>
              <a:defRPr/>
            </a:pPr>
            <a:r>
              <a:rPr lang="en-US" altLang="zh-CN" b="1" dirty="0" smtClean="0">
                <a:solidFill>
                  <a:srgbClr val="0567A2"/>
                </a:solidFill>
              </a:rPr>
              <a:t>HTML5 web</a:t>
            </a:r>
            <a:r>
              <a:rPr lang="zh-CN" altLang="en-US" b="1" dirty="0" smtClean="0">
                <a:solidFill>
                  <a:srgbClr val="0567A2"/>
                </a:solidFill>
              </a:rPr>
              <a:t>钢琴</a:t>
            </a:r>
            <a:endParaRPr lang="en-US" altLang="zh-CN" b="1" dirty="0">
              <a:solidFill>
                <a:srgbClr val="0567A2"/>
              </a:solidFill>
            </a:endParaRPr>
          </a:p>
        </p:txBody>
      </p:sp>
      <p:sp>
        <p:nvSpPr>
          <p:cNvPr id="25" name="矩形 24"/>
          <p:cNvSpPr/>
          <p:nvPr/>
        </p:nvSpPr>
        <p:spPr>
          <a:xfrm>
            <a:off x="3646322" y="5590275"/>
            <a:ext cx="5905749" cy="330835"/>
          </a:xfrm>
          <a:prstGeom prst="rect">
            <a:avLst/>
          </a:prstGeom>
        </p:spPr>
        <p:txBody>
          <a:bodyPr wrap="square">
            <a:spAutoFit/>
          </a:bodyPr>
          <a:lstStyle/>
          <a:p>
            <a:pPr>
              <a:lnSpc>
                <a:spcPct val="130000"/>
              </a:lnSpc>
              <a:spcAft>
                <a:spcPts val="300"/>
              </a:spcAft>
            </a:pPr>
            <a:r>
              <a:rPr lang="zh-CN" altLang="zh-CN" sz="1200" dirty="0" smtClean="0">
                <a:solidFill>
                  <a:schemeClr val="tx1">
                    <a:lumMod val="65000"/>
                    <a:lumOff val="35000"/>
                  </a:schemeClr>
                </a:solidFill>
                <a:latin typeface="微软雅黑" panose="020B0503020204020204" pitchFamily="34" charset="-122"/>
                <a:ea typeface="微软雅黑" panose="020B0503020204020204" pitchFamily="34" charset="-122"/>
              </a:rPr>
              <a:t>该</a:t>
            </a:r>
            <a:r>
              <a:rPr lang="zh-CN" altLang="zh-CN" sz="1200" dirty="0">
                <a:solidFill>
                  <a:schemeClr val="tx1">
                    <a:lumMod val="65000"/>
                    <a:lumOff val="35000"/>
                  </a:schemeClr>
                </a:solidFill>
                <a:latin typeface="微软雅黑" panose="020B0503020204020204" pitchFamily="34" charset="-122"/>
                <a:ea typeface="微软雅黑" panose="020B0503020204020204" pitchFamily="34" charset="-122"/>
              </a:rPr>
              <a:t>页</a:t>
            </a:r>
            <a:r>
              <a:rPr lang="zh-CN" altLang="zh-CN" sz="1200" dirty="0" smtClean="0">
                <a:solidFill>
                  <a:schemeClr val="tx1">
                    <a:lumMod val="65000"/>
                    <a:lumOff val="35000"/>
                  </a:schemeClr>
                </a:solidFill>
                <a:latin typeface="微软雅黑" panose="020B0503020204020204" pitchFamily="34" charset="-122"/>
                <a:ea typeface="微软雅黑" panose="020B0503020204020204" pitchFamily="34" charset="-122"/>
              </a:rPr>
              <a:t>面</a:t>
            </a:r>
            <a:r>
              <a:rPr lang="zh-CN" altLang="zh-CN" sz="1200" dirty="0">
                <a:solidFill>
                  <a:schemeClr val="tx1">
                    <a:lumMod val="65000"/>
                    <a:lumOff val="35000"/>
                  </a:schemeClr>
                </a:solidFill>
                <a:latin typeface="微软雅黑" panose="020B0503020204020204" pitchFamily="34" charset="-122"/>
                <a:ea typeface="微软雅黑" panose="020B0503020204020204" pitchFamily="34" charset="-122"/>
              </a:rPr>
              <a:t>由标题部分和钢琴主体部分构成，两部分嵌套在一个</a:t>
            </a:r>
            <a:r>
              <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rPr>
              <a:t>&lt;section&gt;</a:t>
            </a:r>
            <a:r>
              <a:rPr lang="zh-CN" altLang="zh-CN" sz="1200" dirty="0">
                <a:solidFill>
                  <a:schemeClr val="tx1">
                    <a:lumMod val="65000"/>
                    <a:lumOff val="35000"/>
                  </a:schemeClr>
                </a:solidFill>
                <a:latin typeface="微软雅黑" panose="020B0503020204020204" pitchFamily="34" charset="-122"/>
                <a:ea typeface="微软雅黑" panose="020B0503020204020204" pitchFamily="34" charset="-122"/>
              </a:rPr>
              <a:t>标签中</a:t>
            </a:r>
            <a:r>
              <a:rPr lang="zh-CN" altLang="zh-CN" sz="1200" dirty="0" smtClean="0">
                <a:solidFill>
                  <a:schemeClr val="tx1">
                    <a:lumMod val="65000"/>
                    <a:lumOff val="35000"/>
                  </a:schemeClr>
                </a:solidFill>
                <a:latin typeface="微软雅黑" panose="020B0503020204020204" pitchFamily="34" charset="-122"/>
                <a:ea typeface="微软雅黑" panose="020B0503020204020204" pitchFamily="34" charset="-122"/>
              </a:rPr>
              <a:t>。</a:t>
            </a:r>
            <a:endParaRPr lang="zh-CN" altLang="zh-CN" sz="1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7" name="椭圆 26"/>
          <p:cNvSpPr/>
          <p:nvPr/>
        </p:nvSpPr>
        <p:spPr bwMode="auto">
          <a:xfrm rot="574600">
            <a:off x="2233532" y="5556547"/>
            <a:ext cx="362610" cy="362597"/>
          </a:xfrm>
          <a:prstGeom prst="ellipse">
            <a:avLst/>
          </a:prstGeom>
          <a:solidFill>
            <a:srgbClr val="0567A2"/>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eaLnBrk="1" hangingPunct="1">
              <a:buFont typeface="Arial" panose="020B0604020202020204" pitchFamily="34" charset="0"/>
              <a:buNone/>
            </a:pPr>
            <a:endParaRPr lang="zh-CN" altLang="en-US" dirty="0">
              <a:solidFill>
                <a:schemeClr val="bg1"/>
              </a:solidFill>
              <a:latin typeface="Arial" panose="020B0604020202020204" pitchFamily="34" charset="0"/>
              <a:ea typeface="宋体" panose="02010600030101010101" pitchFamily="2" charset="-122"/>
            </a:endParaRPr>
          </a:p>
        </p:txBody>
      </p:sp>
      <p:sp>
        <p:nvSpPr>
          <p:cNvPr id="28" name="TextBox 27"/>
          <p:cNvSpPr txBox="1"/>
          <p:nvPr/>
        </p:nvSpPr>
        <p:spPr>
          <a:xfrm>
            <a:off x="2242973" y="5561890"/>
            <a:ext cx="399415" cy="460375"/>
          </a:xfrm>
          <a:prstGeom prst="rect">
            <a:avLst/>
          </a:prstGeom>
          <a:noFill/>
        </p:spPr>
        <p:txBody>
          <a:bodyPr wrap="none" rtlCol="0">
            <a:spAutoFit/>
          </a:bodyPr>
          <a:lstStyle/>
          <a:p>
            <a:r>
              <a:rPr lang="en-US" altLang="zh-CN" b="1" dirty="0" smtClean="0">
                <a:solidFill>
                  <a:schemeClr val="bg1"/>
                </a:solidFill>
                <a:latin typeface="Verdana" panose="020B0604030504040204" pitchFamily="34" charset="0"/>
                <a:ea typeface="Verdana" panose="020B0604030504040204" pitchFamily="34" charset="0"/>
                <a:cs typeface="Verdana" panose="020B0604030504040204" pitchFamily="34" charset="0"/>
              </a:rPr>
              <a:t>1</a:t>
            </a:r>
            <a:endParaRPr lang="zh-CN" altLang="en-US" b="1" dirty="0">
              <a:solidFill>
                <a:schemeClr val="bg1"/>
              </a:solidFill>
              <a:latin typeface="Verdana" panose="020B0604030504040204" pitchFamily="34" charset="0"/>
              <a:cs typeface="Verdana" panose="020B0604030504040204" pitchFamily="34" charset="0"/>
            </a:endParaRPr>
          </a:p>
        </p:txBody>
      </p:sp>
      <p:cxnSp>
        <p:nvCxnSpPr>
          <p:cNvPr id="29" name="直接连接符 28"/>
          <p:cNvCxnSpPr/>
          <p:nvPr/>
        </p:nvCxnSpPr>
        <p:spPr>
          <a:xfrm>
            <a:off x="2414836" y="5916235"/>
            <a:ext cx="7353299" cy="0"/>
          </a:xfrm>
          <a:prstGeom prst="line">
            <a:avLst/>
          </a:prstGeom>
          <a:ln w="19050">
            <a:solidFill>
              <a:srgbClr val="0567A2"/>
            </a:solidFill>
          </a:ln>
        </p:spPr>
        <p:style>
          <a:lnRef idx="1">
            <a:schemeClr val="accent1"/>
          </a:lnRef>
          <a:fillRef idx="0">
            <a:schemeClr val="accent1"/>
          </a:fillRef>
          <a:effectRef idx="0">
            <a:schemeClr val="accent1"/>
          </a:effectRef>
          <a:fontRef idx="minor">
            <a:schemeClr val="tx1"/>
          </a:fontRef>
        </p:style>
      </p:cxnSp>
      <p:sp>
        <p:nvSpPr>
          <p:cNvPr id="30" name="矩形 29"/>
          <p:cNvSpPr/>
          <p:nvPr/>
        </p:nvSpPr>
        <p:spPr>
          <a:xfrm>
            <a:off x="2629960" y="5571077"/>
            <a:ext cx="1151490" cy="370840"/>
          </a:xfrm>
          <a:prstGeom prst="rect">
            <a:avLst/>
          </a:prstGeom>
        </p:spPr>
        <p:txBody>
          <a:bodyPr wrap="square">
            <a:spAutoFit/>
          </a:bodyPr>
          <a:lstStyle/>
          <a:p>
            <a:pPr>
              <a:lnSpc>
                <a:spcPct val="130000"/>
              </a:lnSpc>
              <a:spcAft>
                <a:spcPts val="300"/>
              </a:spcAft>
            </a:pPr>
            <a:r>
              <a:rPr lang="zh-CN" altLang="en-US" sz="1400" b="1" smtClean="0">
                <a:solidFill>
                  <a:srgbClr val="0567A2"/>
                </a:solidFill>
                <a:latin typeface="微软雅黑" panose="020B0503020204020204" pitchFamily="34" charset="-122"/>
                <a:ea typeface="微软雅黑" panose="020B0503020204020204" pitchFamily="34" charset="-122"/>
              </a:rPr>
              <a:t>页面结构：</a:t>
            </a:r>
            <a:endParaRPr lang="en-US" altLang="zh-CN" sz="1200" dirty="0">
              <a:solidFill>
                <a:srgbClr val="0567A2"/>
              </a:solidFill>
              <a:latin typeface="微软雅黑" panose="020B0503020204020204" pitchFamily="34" charset="-122"/>
              <a:ea typeface="微软雅黑" panose="020B0503020204020204" pitchFamily="34" charset="-122"/>
            </a:endParaRPr>
          </a:p>
        </p:txBody>
      </p:sp>
      <p:sp>
        <p:nvSpPr>
          <p:cNvPr id="2" name="右箭头 1"/>
          <p:cNvSpPr/>
          <p:nvPr/>
        </p:nvSpPr>
        <p:spPr>
          <a:xfrm>
            <a:off x="5737321" y="2875352"/>
            <a:ext cx="360107" cy="532395"/>
          </a:xfrm>
          <a:prstGeom prst="rightArrow">
            <a:avLst/>
          </a:prstGeom>
          <a:solidFill>
            <a:schemeClr val="tx1"/>
          </a:solidFill>
          <a:ln w="19050">
            <a:solidFill>
              <a:schemeClr val="tx1"/>
            </a:solidFill>
          </a:ln>
        </p:spPr>
        <p:txBody>
          <a:bodyPr wrap="square" rtlCol="0" anchor="ctr">
            <a:spAutoFit/>
          </a:bodyPr>
          <a:lstStyle/>
          <a:p>
            <a:pPr algn="ctr"/>
            <a:endParaRPr lang="zh-CN" altLang="en-US" dirty="0">
              <a:ea typeface="宋体" panose="02010600030101010101" pitchFamily="2" charset="-122"/>
            </a:endParaRPr>
          </a:p>
        </p:txBody>
      </p:sp>
      <p:sp>
        <p:nvSpPr>
          <p:cNvPr id="16" name="标题 1"/>
          <p:cNvSpPr>
            <a:spLocks noChangeArrowheads="1"/>
          </p:cNvSpPr>
          <p:nvPr/>
        </p:nvSpPr>
        <p:spPr bwMode="auto">
          <a:xfrm>
            <a:off x="3133185" y="190765"/>
            <a:ext cx="7571228" cy="765317"/>
          </a:xfrm>
          <a:prstGeom prst="rect">
            <a:avLst/>
          </a:prstGeom>
          <a:noFill/>
          <a:ln w="9525">
            <a:noFill/>
            <a:miter lim="800000"/>
          </a:ln>
          <a:effectLst/>
        </p:spPr>
        <p:txBody>
          <a:bodyPr anchor="ctr"/>
          <a:lstStyle/>
          <a:p>
            <a:pPr marL="571500" indent="-571500"/>
            <a:r>
              <a:rPr lang="zh-CN" altLang="en-US" sz="3600" b="1" smtClean="0">
                <a:solidFill>
                  <a:srgbClr val="0567A2"/>
                </a:solidFill>
                <a:latin typeface="微软雅黑" panose="020B0503020204020204" pitchFamily="34" charset="-122"/>
                <a:ea typeface="微软雅黑" panose="020B0503020204020204" pitchFamily="34" charset="-122"/>
                <a:sym typeface="宋体" panose="02010600030101010101" pitchFamily="2" charset="-122"/>
              </a:rPr>
              <a:t>项目</a:t>
            </a:r>
            <a:r>
              <a:rPr lang="en-US" altLang="zh-CN" sz="3600" b="1">
                <a:solidFill>
                  <a:srgbClr val="0567A2"/>
                </a:solidFill>
                <a:latin typeface="微软雅黑" panose="020B0503020204020204" pitchFamily="34" charset="-122"/>
                <a:ea typeface="微软雅黑" panose="020B0503020204020204" pitchFamily="34" charset="-122"/>
                <a:sym typeface="宋体" panose="02010600030101010101" pitchFamily="2" charset="-122"/>
              </a:rPr>
              <a:t>6-2-</a:t>
            </a:r>
            <a:r>
              <a:rPr lang="zh-CN" altLang="en-US" sz="3600" b="1" smtClean="0">
                <a:solidFill>
                  <a:srgbClr val="0567A2"/>
                </a:solidFill>
                <a:latin typeface="微软雅黑" panose="020B0503020204020204" pitchFamily="34" charset="-122"/>
                <a:ea typeface="微软雅黑" panose="020B0503020204020204" pitchFamily="34" charset="-122"/>
                <a:sym typeface="宋体" panose="02010600030101010101" pitchFamily="2" charset="-122"/>
              </a:rPr>
              <a:t>项目分析</a:t>
            </a:r>
            <a:r>
              <a:rPr lang="zh-CN" altLang="zh-CN" sz="3600" b="1" smtClean="0">
                <a:solidFill>
                  <a:srgbClr val="0567A2"/>
                </a:solidFill>
                <a:latin typeface="微软雅黑" panose="020B0503020204020204" pitchFamily="34" charset="-122"/>
                <a:ea typeface="微软雅黑" panose="020B0503020204020204" pitchFamily="34" charset="-122"/>
              </a:rPr>
              <a:t>  </a:t>
            </a:r>
            <a:endParaRPr lang="zh-CN" altLang="zh-CN" sz="3600" b="1">
              <a:solidFill>
                <a:srgbClr val="0567A2"/>
              </a:solidFill>
              <a:latin typeface="微软雅黑" panose="020B0503020204020204" pitchFamily="34" charset="-122"/>
              <a:ea typeface="微软雅黑" panose="020B0503020204020204" pitchFamily="34" charset="-122"/>
            </a:endParaRPr>
          </a:p>
        </p:txBody>
      </p:sp>
    </p:spTree>
    <p:custDataLst>
      <p:tags r:id="rId3"/>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29"/>
                                        </p:tgtEl>
                                        <p:attrNameLst>
                                          <p:attrName>style.visibility</p:attrName>
                                        </p:attrNameLst>
                                      </p:cBhvr>
                                      <p:to>
                                        <p:strVal val="visible"/>
                                      </p:to>
                                    </p:set>
                                    <p:animEffect transition="in" filter="wipe(left)">
                                      <p:cBhvr>
                                        <p:cTn id="20" dur="500"/>
                                        <p:tgtEl>
                                          <p:spTgt spid="29"/>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27"/>
                                        </p:tgtEl>
                                        <p:attrNameLst>
                                          <p:attrName>style.visibility</p:attrName>
                                        </p:attrNameLst>
                                      </p:cBhvr>
                                      <p:to>
                                        <p:strVal val="visible"/>
                                      </p:to>
                                    </p:set>
                                    <p:animEffect transition="in" filter="wipe(left)">
                                      <p:cBhvr>
                                        <p:cTn id="23" dur="500"/>
                                        <p:tgtEl>
                                          <p:spTgt spid="27"/>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28"/>
                                        </p:tgtEl>
                                        <p:attrNameLst>
                                          <p:attrName>style.visibility</p:attrName>
                                        </p:attrNameLst>
                                      </p:cBhvr>
                                      <p:to>
                                        <p:strVal val="visible"/>
                                      </p:to>
                                    </p:set>
                                    <p:animEffect transition="in" filter="wipe(left)">
                                      <p:cBhvr>
                                        <p:cTn id="26" dur="500"/>
                                        <p:tgtEl>
                                          <p:spTgt spid="28"/>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30"/>
                                        </p:tgtEl>
                                        <p:attrNameLst>
                                          <p:attrName>style.visibility</p:attrName>
                                        </p:attrNameLst>
                                      </p:cBhvr>
                                      <p:to>
                                        <p:strVal val="visible"/>
                                      </p:to>
                                    </p:set>
                                    <p:animEffect transition="in" filter="wipe(left)">
                                      <p:cBhvr>
                                        <p:cTn id="29" dur="500"/>
                                        <p:tgtEl>
                                          <p:spTgt spid="30"/>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25"/>
                                        </p:tgtEl>
                                        <p:attrNameLst>
                                          <p:attrName>style.visibility</p:attrName>
                                        </p:attrNameLst>
                                      </p:cBhvr>
                                      <p:to>
                                        <p:strVal val="visible"/>
                                      </p:to>
                                    </p:set>
                                    <p:animEffect transition="in" filter="wipe(left)">
                                      <p:cBhvr>
                                        <p:cTn id="32"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7" grpId="0" bldLvl="0" animBg="1"/>
      <p:bldP spid="28" grpId="0"/>
      <p:bldP spid="30" grpId="0"/>
      <p:bldP spid="2" grpId="0" bldLvl="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p:cNvSpPr/>
          <p:nvPr/>
        </p:nvSpPr>
        <p:spPr>
          <a:xfrm>
            <a:off x="2082693" y="908888"/>
            <a:ext cx="2658745" cy="645160"/>
          </a:xfrm>
          <a:prstGeom prst="rect">
            <a:avLst/>
          </a:prstGeom>
        </p:spPr>
        <p:txBody>
          <a:bodyPr wrap="none">
            <a:spAutoFit/>
          </a:bodyPr>
          <a:lstStyle/>
          <a:p>
            <a:pPr marL="342900" indent="-342900">
              <a:lnSpc>
                <a:spcPct val="150000"/>
              </a:lnSpc>
              <a:spcBef>
                <a:spcPct val="20000"/>
              </a:spcBef>
              <a:buFontTx/>
              <a:buChar char="•"/>
              <a:defRPr/>
            </a:pPr>
            <a:r>
              <a:rPr lang="en-US" altLang="zh-CN" b="1" dirty="0">
                <a:solidFill>
                  <a:srgbClr val="0567A2"/>
                </a:solidFill>
              </a:rPr>
              <a:t>HTML5 web</a:t>
            </a:r>
            <a:r>
              <a:rPr lang="zh-CN" altLang="en-US" b="1" dirty="0">
                <a:solidFill>
                  <a:srgbClr val="0567A2"/>
                </a:solidFill>
              </a:rPr>
              <a:t>钢琴</a:t>
            </a:r>
            <a:endParaRPr lang="en-US" altLang="zh-CN" b="1" dirty="0">
              <a:solidFill>
                <a:srgbClr val="0567A2"/>
              </a:solidFill>
            </a:endParaRPr>
          </a:p>
        </p:txBody>
      </p:sp>
      <p:sp>
        <p:nvSpPr>
          <p:cNvPr id="27" name="椭圆 26"/>
          <p:cNvSpPr/>
          <p:nvPr/>
        </p:nvSpPr>
        <p:spPr bwMode="auto">
          <a:xfrm rot="574600">
            <a:off x="2136719" y="3120941"/>
            <a:ext cx="362610" cy="362597"/>
          </a:xfrm>
          <a:prstGeom prst="ellipse">
            <a:avLst/>
          </a:prstGeom>
          <a:solidFill>
            <a:srgbClr val="0567A2"/>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eaLnBrk="1" hangingPunct="1">
              <a:buFont typeface="Arial" panose="020B0604020202020204" pitchFamily="34" charset="0"/>
              <a:buNone/>
            </a:pPr>
            <a:endParaRPr lang="zh-CN" altLang="en-US" dirty="0">
              <a:solidFill>
                <a:schemeClr val="bg1"/>
              </a:solidFill>
              <a:latin typeface="Arial" panose="020B0604020202020204" pitchFamily="34" charset="0"/>
              <a:ea typeface="宋体" panose="02010600030101010101" pitchFamily="2" charset="-122"/>
            </a:endParaRPr>
          </a:p>
        </p:txBody>
      </p:sp>
      <p:sp>
        <p:nvSpPr>
          <p:cNvPr id="28" name="TextBox 27"/>
          <p:cNvSpPr txBox="1"/>
          <p:nvPr/>
        </p:nvSpPr>
        <p:spPr>
          <a:xfrm>
            <a:off x="2143905" y="3141775"/>
            <a:ext cx="399415" cy="460375"/>
          </a:xfrm>
          <a:prstGeom prst="rect">
            <a:avLst/>
          </a:prstGeom>
          <a:noFill/>
        </p:spPr>
        <p:txBody>
          <a:bodyPr wrap="none" rtlCol="0">
            <a:spAutoFit/>
          </a:bodyPr>
          <a:lstStyle/>
          <a:p>
            <a:r>
              <a:rPr lang="en-US" altLang="zh-CN" b="1" dirty="0">
                <a:solidFill>
                  <a:schemeClr val="bg1"/>
                </a:solidFill>
                <a:latin typeface="Verdana" panose="020B0604030504040204" pitchFamily="34" charset="0"/>
                <a:ea typeface="Verdana" panose="020B0604030504040204" pitchFamily="34" charset="0"/>
                <a:cs typeface="Verdana" panose="020B0604030504040204" pitchFamily="34" charset="0"/>
              </a:rPr>
              <a:t>2</a:t>
            </a:r>
            <a:endParaRPr lang="zh-CN" altLang="en-US" b="1" dirty="0">
              <a:solidFill>
                <a:schemeClr val="bg1"/>
              </a:solidFill>
              <a:latin typeface="Verdana" panose="020B0604030504040204" pitchFamily="34" charset="0"/>
              <a:cs typeface="Verdana" panose="020B0604030504040204" pitchFamily="34" charset="0"/>
            </a:endParaRPr>
          </a:p>
        </p:txBody>
      </p:sp>
      <p:cxnSp>
        <p:nvCxnSpPr>
          <p:cNvPr id="29" name="直接连接符 28"/>
          <p:cNvCxnSpPr/>
          <p:nvPr/>
        </p:nvCxnSpPr>
        <p:spPr>
          <a:xfrm flipV="1">
            <a:off x="2246002" y="3438230"/>
            <a:ext cx="7641385" cy="10112"/>
          </a:xfrm>
          <a:prstGeom prst="line">
            <a:avLst/>
          </a:prstGeom>
          <a:ln w="19050">
            <a:solidFill>
              <a:srgbClr val="0567A2"/>
            </a:solidFill>
          </a:ln>
        </p:spPr>
        <p:style>
          <a:lnRef idx="1">
            <a:schemeClr val="accent1"/>
          </a:lnRef>
          <a:fillRef idx="0">
            <a:schemeClr val="accent1"/>
          </a:fillRef>
          <a:effectRef idx="0">
            <a:schemeClr val="accent1"/>
          </a:effectRef>
          <a:fontRef idx="minor">
            <a:schemeClr val="tx1"/>
          </a:fontRef>
        </p:style>
      </p:cxnSp>
      <p:sp>
        <p:nvSpPr>
          <p:cNvPr id="30" name="矩形 29"/>
          <p:cNvSpPr/>
          <p:nvPr/>
        </p:nvSpPr>
        <p:spPr>
          <a:xfrm>
            <a:off x="2510826" y="3088235"/>
            <a:ext cx="1398790" cy="370840"/>
          </a:xfrm>
          <a:prstGeom prst="rect">
            <a:avLst/>
          </a:prstGeom>
        </p:spPr>
        <p:txBody>
          <a:bodyPr wrap="square">
            <a:spAutoFit/>
          </a:bodyPr>
          <a:lstStyle/>
          <a:p>
            <a:pPr>
              <a:lnSpc>
                <a:spcPct val="130000"/>
              </a:lnSpc>
              <a:spcAft>
                <a:spcPts val="300"/>
              </a:spcAft>
            </a:pPr>
            <a:r>
              <a:rPr lang="zh-CN" altLang="en-US" sz="1400" b="1" dirty="0">
                <a:solidFill>
                  <a:srgbClr val="0567A2"/>
                </a:solidFill>
                <a:latin typeface="微软雅黑" panose="020B0503020204020204" pitchFamily="34" charset="-122"/>
                <a:ea typeface="微软雅黑" panose="020B0503020204020204" pitchFamily="34" charset="-122"/>
              </a:rPr>
              <a:t>实现细节</a:t>
            </a:r>
            <a:r>
              <a:rPr lang="zh-CN" altLang="en-US" sz="1400" b="1" dirty="0" smtClean="0">
                <a:solidFill>
                  <a:srgbClr val="0567A2"/>
                </a:solidFill>
                <a:latin typeface="微软雅黑" panose="020B0503020204020204" pitchFamily="34" charset="-122"/>
                <a:ea typeface="微软雅黑" panose="020B0503020204020204" pitchFamily="34" charset="-122"/>
              </a:rPr>
              <a:t>：</a:t>
            </a:r>
            <a:endParaRPr lang="en-US" altLang="zh-CN" sz="1200" dirty="0">
              <a:solidFill>
                <a:srgbClr val="0567A2"/>
              </a:solidFill>
              <a:latin typeface="微软雅黑" panose="020B0503020204020204" pitchFamily="34" charset="-122"/>
              <a:ea typeface="微软雅黑" panose="020B0503020204020204" pitchFamily="34" charset="-122"/>
            </a:endParaRPr>
          </a:p>
        </p:txBody>
      </p:sp>
      <p:sp>
        <p:nvSpPr>
          <p:cNvPr id="12" name="矩形 11"/>
          <p:cNvSpPr/>
          <p:nvPr/>
        </p:nvSpPr>
        <p:spPr>
          <a:xfrm>
            <a:off x="3812803" y="1575787"/>
            <a:ext cx="6002562" cy="1868805"/>
          </a:xfrm>
          <a:prstGeom prst="rect">
            <a:avLst/>
          </a:prstGeom>
        </p:spPr>
        <p:txBody>
          <a:bodyPr wrap="square">
            <a:spAutoFit/>
          </a:bodyPr>
          <a:lstStyle/>
          <a:p>
            <a:pPr marL="228600" indent="-228600">
              <a:lnSpc>
                <a:spcPct val="150000"/>
              </a:lnSpc>
              <a:spcAft>
                <a:spcPts val="300"/>
              </a:spcAft>
              <a:buFont typeface="+mj-ea"/>
              <a:buAutoNum type="circleNumDbPlain"/>
            </a:pPr>
            <a:r>
              <a:rPr lang="zh-CN" altLang="zh-CN" sz="1200" dirty="0" smtClean="0">
                <a:solidFill>
                  <a:schemeClr val="tx1">
                    <a:lumMod val="65000"/>
                    <a:lumOff val="35000"/>
                  </a:schemeClr>
                </a:solidFill>
                <a:ea typeface="微软雅黑" panose="020B0503020204020204" pitchFamily="34" charset="-122"/>
              </a:rPr>
              <a:t>使用</a:t>
            </a:r>
            <a:r>
              <a:rPr lang="en-US" altLang="zh-CN" sz="1200" dirty="0">
                <a:solidFill>
                  <a:schemeClr val="tx1">
                    <a:lumMod val="65000"/>
                    <a:lumOff val="35000"/>
                  </a:schemeClr>
                </a:solidFill>
                <a:ea typeface="微软雅黑" panose="020B0503020204020204" pitchFamily="34" charset="-122"/>
              </a:rPr>
              <a:t>&lt;a&gt;</a:t>
            </a:r>
            <a:r>
              <a:rPr lang="zh-CN" altLang="zh-CN" sz="1200" dirty="0">
                <a:solidFill>
                  <a:schemeClr val="tx1">
                    <a:lumMod val="65000"/>
                    <a:lumOff val="35000"/>
                  </a:schemeClr>
                </a:solidFill>
                <a:ea typeface="微软雅黑" panose="020B0503020204020204" pitchFamily="34" charset="-122"/>
              </a:rPr>
              <a:t>标签做两个按钮，并为按钮设置样式</a:t>
            </a:r>
            <a:r>
              <a:rPr lang="zh-CN" altLang="zh-CN" sz="1200" dirty="0" smtClean="0">
                <a:solidFill>
                  <a:schemeClr val="tx1">
                    <a:lumMod val="65000"/>
                    <a:lumOff val="35000"/>
                  </a:schemeClr>
                </a:solidFill>
                <a:ea typeface="微软雅黑" panose="020B0503020204020204" pitchFamily="34" charset="-122"/>
              </a:rPr>
              <a:t>。</a:t>
            </a:r>
            <a:endParaRPr lang="en-US" altLang="zh-CN" sz="1200" dirty="0" smtClean="0">
              <a:solidFill>
                <a:schemeClr val="tx1">
                  <a:lumMod val="65000"/>
                  <a:lumOff val="35000"/>
                </a:schemeClr>
              </a:solidFill>
              <a:ea typeface="微软雅黑" panose="020B0503020204020204" pitchFamily="34" charset="-122"/>
            </a:endParaRPr>
          </a:p>
          <a:p>
            <a:pPr marL="228600" indent="-228600">
              <a:lnSpc>
                <a:spcPct val="150000"/>
              </a:lnSpc>
              <a:spcAft>
                <a:spcPts val="300"/>
              </a:spcAft>
              <a:buFont typeface="+mj-ea"/>
              <a:buAutoNum type="circleNumDbPlain"/>
            </a:pPr>
            <a:r>
              <a:rPr lang="zh-CN" altLang="zh-CN" sz="1200" dirty="0">
                <a:solidFill>
                  <a:schemeClr val="tx1">
                    <a:lumMod val="65000"/>
                    <a:lumOff val="35000"/>
                  </a:schemeClr>
                </a:solidFill>
                <a:ea typeface="微软雅黑" panose="020B0503020204020204" pitchFamily="34" charset="-122"/>
              </a:rPr>
              <a:t>使用</a:t>
            </a:r>
            <a:r>
              <a:rPr lang="en-US" altLang="zh-CN" sz="1200" dirty="0">
                <a:solidFill>
                  <a:schemeClr val="tx1">
                    <a:lumMod val="65000"/>
                    <a:lumOff val="35000"/>
                  </a:schemeClr>
                </a:solidFill>
                <a:ea typeface="微软雅黑" panose="020B0503020204020204" pitchFamily="34" charset="-122"/>
              </a:rPr>
              <a:t>&lt;h4&gt;</a:t>
            </a:r>
            <a:r>
              <a:rPr lang="zh-CN" altLang="zh-CN" sz="1200" dirty="0">
                <a:solidFill>
                  <a:schemeClr val="tx1">
                    <a:lumMod val="65000"/>
                    <a:lumOff val="35000"/>
                  </a:schemeClr>
                </a:solidFill>
                <a:ea typeface="微软雅黑" panose="020B0503020204020204" pitchFamily="34" charset="-122"/>
              </a:rPr>
              <a:t>标签设置标题说</a:t>
            </a:r>
            <a:r>
              <a:rPr lang="zh-CN" altLang="zh-CN" sz="1200" dirty="0" smtClean="0">
                <a:solidFill>
                  <a:schemeClr val="tx1">
                    <a:lumMod val="65000"/>
                    <a:lumOff val="35000"/>
                  </a:schemeClr>
                </a:solidFill>
                <a:ea typeface="微软雅黑" panose="020B0503020204020204" pitchFamily="34" charset="-122"/>
              </a:rPr>
              <a:t>明</a:t>
            </a:r>
            <a:r>
              <a:rPr lang="zh-CN" altLang="en-US" sz="1200" dirty="0" smtClean="0">
                <a:solidFill>
                  <a:schemeClr val="tx1">
                    <a:lumMod val="65000"/>
                    <a:lumOff val="35000"/>
                  </a:schemeClr>
                </a:solidFill>
                <a:ea typeface="微软雅黑" panose="020B0503020204020204" pitchFamily="34" charset="-122"/>
              </a:rPr>
              <a:t>。</a:t>
            </a:r>
            <a:endParaRPr lang="en-US" altLang="zh-CN" sz="1200" dirty="0" smtClean="0">
              <a:solidFill>
                <a:schemeClr val="tx1">
                  <a:lumMod val="65000"/>
                  <a:lumOff val="35000"/>
                </a:schemeClr>
              </a:solidFill>
              <a:ea typeface="微软雅黑" panose="020B0503020204020204" pitchFamily="34" charset="-122"/>
            </a:endParaRPr>
          </a:p>
          <a:p>
            <a:pPr marL="228600" indent="-228600">
              <a:lnSpc>
                <a:spcPct val="150000"/>
              </a:lnSpc>
              <a:spcAft>
                <a:spcPts val="300"/>
              </a:spcAft>
              <a:buFont typeface="+mj-ea"/>
              <a:buAutoNum type="circleNumDbPlain"/>
            </a:pPr>
            <a:r>
              <a:rPr lang="zh-CN" altLang="zh-CN" sz="1200" dirty="0">
                <a:solidFill>
                  <a:schemeClr val="tx1">
                    <a:lumMod val="65000"/>
                    <a:lumOff val="35000"/>
                  </a:schemeClr>
                </a:solidFill>
                <a:ea typeface="微软雅黑" panose="020B0503020204020204" pitchFamily="34" charset="-122"/>
              </a:rPr>
              <a:t>使用</a:t>
            </a:r>
            <a:r>
              <a:rPr lang="en-US" altLang="zh-CN" sz="1200" dirty="0">
                <a:solidFill>
                  <a:schemeClr val="tx1">
                    <a:lumMod val="65000"/>
                    <a:lumOff val="35000"/>
                  </a:schemeClr>
                </a:solidFill>
                <a:ea typeface="微软雅黑" panose="020B0503020204020204" pitchFamily="34" charset="-122"/>
              </a:rPr>
              <a:t>&lt;ul&gt;</a:t>
            </a:r>
            <a:r>
              <a:rPr lang="zh-CN" altLang="zh-CN" sz="1200" dirty="0">
                <a:solidFill>
                  <a:schemeClr val="tx1">
                    <a:lumMod val="65000"/>
                    <a:lumOff val="35000"/>
                  </a:schemeClr>
                </a:solidFill>
                <a:ea typeface="微软雅黑" panose="020B0503020204020204" pitchFamily="34" charset="-122"/>
              </a:rPr>
              <a:t>列表嵌套多个</a:t>
            </a:r>
            <a:r>
              <a:rPr lang="en-US" altLang="zh-CN" sz="1200" dirty="0">
                <a:solidFill>
                  <a:schemeClr val="tx1">
                    <a:lumMod val="65000"/>
                    <a:lumOff val="35000"/>
                  </a:schemeClr>
                </a:solidFill>
                <a:ea typeface="微软雅黑" panose="020B0503020204020204" pitchFamily="34" charset="-122"/>
              </a:rPr>
              <a:t>&lt;div&gt;</a:t>
            </a:r>
            <a:r>
              <a:rPr lang="zh-CN" altLang="zh-CN" sz="1200" dirty="0">
                <a:solidFill>
                  <a:schemeClr val="tx1">
                    <a:lumMod val="65000"/>
                    <a:lumOff val="35000"/>
                  </a:schemeClr>
                </a:solidFill>
                <a:ea typeface="微软雅黑" panose="020B0503020204020204" pitchFamily="34" charset="-122"/>
              </a:rPr>
              <a:t>标签构成每个琴键，分别对两种琴键</a:t>
            </a:r>
            <a:r>
              <a:rPr lang="en-US" altLang="zh-CN" sz="1200" dirty="0">
                <a:solidFill>
                  <a:schemeClr val="tx1">
                    <a:lumMod val="65000"/>
                    <a:lumOff val="35000"/>
                  </a:schemeClr>
                </a:solidFill>
                <a:ea typeface="微软雅黑" panose="020B0503020204020204" pitchFamily="34" charset="-122"/>
              </a:rPr>
              <a:t>&lt;div&gt;</a:t>
            </a:r>
            <a:r>
              <a:rPr lang="zh-CN" altLang="zh-CN" sz="1200" dirty="0">
                <a:solidFill>
                  <a:schemeClr val="tx1">
                    <a:lumMod val="65000"/>
                    <a:lumOff val="35000"/>
                  </a:schemeClr>
                </a:solidFill>
                <a:ea typeface="微软雅黑" panose="020B0503020204020204" pitchFamily="34" charset="-122"/>
              </a:rPr>
              <a:t>标签设置背景图片，这个背景图具有透明效果，当鼠标悬停到某个琴键时，改变</a:t>
            </a:r>
            <a:r>
              <a:rPr lang="en-US" altLang="zh-CN" sz="1200" dirty="0">
                <a:solidFill>
                  <a:schemeClr val="tx1">
                    <a:lumMod val="65000"/>
                    <a:lumOff val="35000"/>
                  </a:schemeClr>
                </a:solidFill>
                <a:ea typeface="微软雅黑" panose="020B0503020204020204" pitchFamily="34" charset="-122"/>
              </a:rPr>
              <a:t>&lt;div&gt;</a:t>
            </a:r>
            <a:r>
              <a:rPr lang="zh-CN" altLang="zh-CN" sz="1200" dirty="0">
                <a:solidFill>
                  <a:schemeClr val="tx1">
                    <a:lumMod val="65000"/>
                    <a:lumOff val="35000"/>
                  </a:schemeClr>
                </a:solidFill>
                <a:ea typeface="微软雅黑" panose="020B0503020204020204" pitchFamily="34" charset="-122"/>
              </a:rPr>
              <a:t>的背景色。</a:t>
            </a:r>
            <a:endParaRPr lang="zh-CN" altLang="zh-CN" sz="1200" dirty="0">
              <a:solidFill>
                <a:schemeClr val="tx1">
                  <a:lumMod val="65000"/>
                  <a:lumOff val="35000"/>
                </a:schemeClr>
              </a:solidFill>
              <a:ea typeface="微软雅黑" panose="020B0503020204020204" pitchFamily="34" charset="-122"/>
            </a:endParaRPr>
          </a:p>
          <a:p>
            <a:pPr marL="228600" indent="-228600">
              <a:lnSpc>
                <a:spcPct val="150000"/>
              </a:lnSpc>
              <a:spcAft>
                <a:spcPts val="300"/>
              </a:spcAft>
              <a:buFont typeface="+mj-ea"/>
              <a:buAutoNum type="circleNumDbPlain"/>
            </a:pPr>
            <a:r>
              <a:rPr lang="zh-CN" altLang="zh-CN" sz="1200" dirty="0">
                <a:solidFill>
                  <a:schemeClr val="tx1">
                    <a:lumMod val="65000"/>
                    <a:lumOff val="35000"/>
                  </a:schemeClr>
                </a:solidFill>
                <a:ea typeface="微软雅黑" panose="020B0503020204020204" pitchFamily="34" charset="-122"/>
              </a:rPr>
              <a:t>使用</a:t>
            </a:r>
            <a:r>
              <a:rPr lang="en-US" altLang="zh-CN" sz="1200" dirty="0">
                <a:solidFill>
                  <a:schemeClr val="tx1">
                    <a:lumMod val="65000"/>
                    <a:lumOff val="35000"/>
                  </a:schemeClr>
                </a:solidFill>
                <a:ea typeface="微软雅黑" panose="020B0503020204020204" pitchFamily="34" charset="-122"/>
              </a:rPr>
              <a:t>&lt;audio&gt;</a:t>
            </a:r>
            <a:r>
              <a:rPr lang="zh-CN" altLang="zh-CN" sz="1200" dirty="0">
                <a:solidFill>
                  <a:schemeClr val="tx1">
                    <a:lumMod val="65000"/>
                    <a:lumOff val="35000"/>
                  </a:schemeClr>
                </a:solidFill>
                <a:ea typeface="微软雅黑" panose="020B0503020204020204" pitchFamily="34" charset="-122"/>
              </a:rPr>
              <a:t>标签来定义每个琴键对应的音频文件，这里全部使用“</a:t>
            </a:r>
            <a:r>
              <a:rPr lang="en-US" altLang="zh-CN" sz="1200" dirty="0">
                <a:solidFill>
                  <a:schemeClr val="tx1">
                    <a:lumMod val="65000"/>
                    <a:lumOff val="35000"/>
                  </a:schemeClr>
                </a:solidFill>
                <a:ea typeface="微软雅黑" panose="020B0503020204020204" pitchFamily="34" charset="-122"/>
              </a:rPr>
              <a:t>ogg</a:t>
            </a:r>
            <a:r>
              <a:rPr lang="zh-CN" altLang="zh-CN" sz="1200" dirty="0">
                <a:solidFill>
                  <a:schemeClr val="tx1">
                    <a:lumMod val="65000"/>
                    <a:lumOff val="35000"/>
                  </a:schemeClr>
                </a:solidFill>
                <a:ea typeface="微软雅黑" panose="020B0503020204020204" pitchFamily="34" charset="-122"/>
              </a:rPr>
              <a:t>”格式，支持谷歌浏览器和火狐浏览器</a:t>
            </a:r>
            <a:r>
              <a:rPr lang="zh-CN" altLang="zh-CN" sz="1200" dirty="0" smtClean="0">
                <a:solidFill>
                  <a:schemeClr val="tx1">
                    <a:lumMod val="65000"/>
                    <a:lumOff val="35000"/>
                  </a:schemeClr>
                </a:solidFill>
                <a:ea typeface="微软雅黑" panose="020B0503020204020204" pitchFamily="34" charset="-122"/>
              </a:rPr>
              <a:t>。</a:t>
            </a:r>
            <a:endParaRPr lang="zh-CN" altLang="zh-CN" sz="1200" dirty="0">
              <a:solidFill>
                <a:schemeClr val="tx1">
                  <a:lumMod val="65000"/>
                  <a:lumOff val="35000"/>
                </a:schemeClr>
              </a:solidFill>
              <a:ea typeface="微软雅黑" panose="020B0503020204020204" pitchFamily="34" charset="-122"/>
            </a:endParaRPr>
          </a:p>
        </p:txBody>
      </p:sp>
      <p:sp>
        <p:nvSpPr>
          <p:cNvPr id="18" name="圆角矩形 17"/>
          <p:cNvSpPr/>
          <p:nvPr/>
        </p:nvSpPr>
        <p:spPr>
          <a:xfrm>
            <a:off x="2349938" y="5869482"/>
            <a:ext cx="7481115" cy="500277"/>
          </a:xfrm>
          <a:prstGeom prst="roundRect">
            <a:avLst/>
          </a:prstGeom>
          <a:solidFill>
            <a:srgbClr val="0567A2"/>
          </a:solidFill>
          <a:ln>
            <a:solidFill>
              <a:schemeClr val="bg2">
                <a:lumMod val="75000"/>
              </a:schemeClr>
            </a:solidFill>
          </a:ln>
          <a:effectLst>
            <a:outerShdw blurRad="50800" dist="38100" dir="2700000" algn="tl" rotWithShape="0">
              <a:prstClr val="black">
                <a:alpha val="40000"/>
              </a:prstClr>
            </a:outerShdw>
          </a:effectLst>
        </p:spPr>
        <p:txBody>
          <a:bodyPr wrap="square" anchor="ctr">
            <a:spAutoFit/>
          </a:bodyPr>
          <a:lstStyle/>
          <a:p>
            <a:pPr algn="ctr">
              <a:defRPr/>
            </a:pPr>
            <a:r>
              <a:rPr lang="zh-CN" altLang="en-US" b="1" dirty="0">
                <a:solidFill>
                  <a:schemeClr val="bg1"/>
                </a:solidFill>
                <a:ea typeface="宋体" panose="02010600030101010101" pitchFamily="2" charset="-122"/>
              </a:rPr>
              <a:t>案例</a:t>
            </a:r>
            <a:r>
              <a:rPr lang="zh-CN" altLang="en-US" b="1" dirty="0" smtClean="0">
                <a:solidFill>
                  <a:schemeClr val="bg1"/>
                </a:solidFill>
                <a:ea typeface="宋体" panose="02010600030101010101" pitchFamily="2" charset="-122"/>
              </a:rPr>
              <a:t>代码（详</a:t>
            </a:r>
            <a:r>
              <a:rPr lang="zh-CN" altLang="en-US" b="1" smtClean="0">
                <a:solidFill>
                  <a:schemeClr val="bg1"/>
                </a:solidFill>
                <a:ea typeface="宋体" panose="02010600030101010101" pitchFamily="2" charset="-122"/>
              </a:rPr>
              <a:t>见教材代码实现）</a:t>
            </a:r>
            <a:endParaRPr lang="en-US" altLang="zh-CN" b="1" dirty="0">
              <a:solidFill>
                <a:schemeClr val="bg1"/>
              </a:solidFill>
              <a:ea typeface="宋体" panose="02010600030101010101" pitchFamily="2" charset="-122"/>
            </a:endParaRPr>
          </a:p>
        </p:txBody>
      </p:sp>
      <p:sp>
        <p:nvSpPr>
          <p:cNvPr id="19" name="椭圆 18"/>
          <p:cNvSpPr/>
          <p:nvPr/>
        </p:nvSpPr>
        <p:spPr bwMode="auto">
          <a:xfrm rot="574600">
            <a:off x="2064697" y="5480048"/>
            <a:ext cx="362610" cy="362597"/>
          </a:xfrm>
          <a:prstGeom prst="ellipse">
            <a:avLst/>
          </a:prstGeom>
          <a:solidFill>
            <a:srgbClr val="0567A2"/>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eaLnBrk="1" hangingPunct="1">
              <a:buFont typeface="Arial" panose="020B0604020202020204" pitchFamily="34" charset="0"/>
              <a:buNone/>
            </a:pPr>
            <a:endParaRPr lang="zh-CN" altLang="en-US" dirty="0">
              <a:solidFill>
                <a:schemeClr val="bg1"/>
              </a:solidFill>
              <a:latin typeface="Arial" panose="020B0604020202020204" pitchFamily="34" charset="0"/>
              <a:ea typeface="宋体" panose="02010600030101010101" pitchFamily="2" charset="-122"/>
            </a:endParaRPr>
          </a:p>
        </p:txBody>
      </p:sp>
      <p:sp>
        <p:nvSpPr>
          <p:cNvPr id="20" name="TextBox 19"/>
          <p:cNvSpPr txBox="1"/>
          <p:nvPr/>
        </p:nvSpPr>
        <p:spPr>
          <a:xfrm>
            <a:off x="2074139" y="5476646"/>
            <a:ext cx="399415" cy="460375"/>
          </a:xfrm>
          <a:prstGeom prst="rect">
            <a:avLst/>
          </a:prstGeom>
          <a:noFill/>
        </p:spPr>
        <p:txBody>
          <a:bodyPr wrap="none" rtlCol="0">
            <a:spAutoFit/>
          </a:bodyPr>
          <a:lstStyle/>
          <a:p>
            <a:r>
              <a:rPr lang="en-US" altLang="zh-CN" b="1" dirty="0" smtClean="0">
                <a:solidFill>
                  <a:schemeClr val="bg1"/>
                </a:solidFill>
                <a:latin typeface="Verdana" panose="020B0604030504040204" pitchFamily="34" charset="0"/>
                <a:ea typeface="Verdana" panose="020B0604030504040204" pitchFamily="34" charset="0"/>
                <a:cs typeface="Verdana" panose="020B0604030504040204" pitchFamily="34" charset="0"/>
              </a:rPr>
              <a:t>3</a:t>
            </a:r>
            <a:endParaRPr lang="zh-CN" altLang="en-US" b="1" dirty="0">
              <a:solidFill>
                <a:schemeClr val="bg1"/>
              </a:solidFill>
              <a:latin typeface="Verdana" panose="020B0604030504040204" pitchFamily="34" charset="0"/>
              <a:cs typeface="Verdana" panose="020B0604030504040204" pitchFamily="34" charset="0"/>
            </a:endParaRPr>
          </a:p>
        </p:txBody>
      </p:sp>
      <p:cxnSp>
        <p:nvCxnSpPr>
          <p:cNvPr id="21" name="直接连接符 20"/>
          <p:cNvCxnSpPr/>
          <p:nvPr/>
        </p:nvCxnSpPr>
        <p:spPr>
          <a:xfrm>
            <a:off x="2246002" y="5805564"/>
            <a:ext cx="7666176" cy="0"/>
          </a:xfrm>
          <a:prstGeom prst="line">
            <a:avLst/>
          </a:prstGeom>
          <a:ln w="19050">
            <a:solidFill>
              <a:srgbClr val="0567A2"/>
            </a:solidFill>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2461126" y="5452567"/>
            <a:ext cx="1565742" cy="370840"/>
          </a:xfrm>
          <a:prstGeom prst="rect">
            <a:avLst/>
          </a:prstGeom>
        </p:spPr>
        <p:txBody>
          <a:bodyPr wrap="square">
            <a:spAutoFit/>
          </a:bodyPr>
          <a:lstStyle/>
          <a:p>
            <a:pPr>
              <a:lnSpc>
                <a:spcPct val="130000"/>
              </a:lnSpc>
              <a:spcAft>
                <a:spcPts val="300"/>
              </a:spcAft>
            </a:pPr>
            <a:r>
              <a:rPr lang="zh-CN" altLang="en-US" sz="1400" b="1" dirty="0" smtClean="0">
                <a:solidFill>
                  <a:srgbClr val="0567A2"/>
                </a:solidFill>
                <a:latin typeface="微软雅黑" panose="020B0503020204020204" pitchFamily="34" charset="-122"/>
                <a:ea typeface="微软雅黑" panose="020B0503020204020204" pitchFamily="34" charset="-122"/>
              </a:rPr>
              <a:t>编写</a:t>
            </a:r>
            <a:r>
              <a:rPr lang="en-US" altLang="zh-CN" sz="1400" b="1" dirty="0" smtClean="0">
                <a:solidFill>
                  <a:srgbClr val="0567A2"/>
                </a:solidFill>
                <a:latin typeface="微软雅黑" panose="020B0503020204020204" pitchFamily="34" charset="-122"/>
                <a:ea typeface="微软雅黑" panose="020B0503020204020204" pitchFamily="34" charset="-122"/>
              </a:rPr>
              <a:t>JavaScript</a:t>
            </a:r>
            <a:r>
              <a:rPr lang="zh-CN" altLang="en-US" sz="1400" b="1" dirty="0" smtClean="0">
                <a:solidFill>
                  <a:srgbClr val="0567A2"/>
                </a:solidFill>
                <a:latin typeface="微软雅黑" panose="020B0503020204020204" pitchFamily="34" charset="-122"/>
                <a:ea typeface="微软雅黑" panose="020B0503020204020204" pitchFamily="34" charset="-122"/>
              </a:rPr>
              <a:t>：</a:t>
            </a:r>
            <a:endParaRPr lang="en-US" altLang="zh-CN" sz="1200" dirty="0">
              <a:solidFill>
                <a:srgbClr val="0567A2"/>
              </a:solidFill>
              <a:latin typeface="微软雅黑" panose="020B0503020204020204" pitchFamily="34" charset="-122"/>
              <a:ea typeface="微软雅黑" panose="020B0503020204020204" pitchFamily="34" charset="-122"/>
            </a:endParaRPr>
          </a:p>
        </p:txBody>
      </p:sp>
      <p:sp>
        <p:nvSpPr>
          <p:cNvPr id="2" name="矩形 1"/>
          <p:cNvSpPr/>
          <p:nvPr/>
        </p:nvSpPr>
        <p:spPr>
          <a:xfrm>
            <a:off x="3812804" y="3880469"/>
            <a:ext cx="6002561" cy="1753235"/>
          </a:xfrm>
          <a:prstGeom prst="rect">
            <a:avLst/>
          </a:prstGeom>
        </p:spPr>
        <p:txBody>
          <a:bodyPr wrap="square">
            <a:spAutoFit/>
          </a:bodyPr>
          <a:lstStyle/>
          <a:p>
            <a:r>
              <a:rPr lang="zh-CN" altLang="zh-CN" sz="1200" dirty="0">
                <a:solidFill>
                  <a:schemeClr val="tx1">
                    <a:lumMod val="65000"/>
                    <a:lumOff val="35000"/>
                  </a:schemeClr>
                </a:solidFill>
                <a:ea typeface="微软雅黑" panose="020B0503020204020204" pitchFamily="34" charset="-122"/>
              </a:rPr>
              <a:t>清楚了该页面的结构后，接下来要做的就是使用</a:t>
            </a:r>
            <a:r>
              <a:rPr lang="en-US" altLang="zh-CN" sz="1200" dirty="0">
                <a:solidFill>
                  <a:schemeClr val="tx1">
                    <a:lumMod val="65000"/>
                    <a:lumOff val="35000"/>
                  </a:schemeClr>
                </a:solidFill>
                <a:ea typeface="微软雅黑" panose="020B0503020204020204" pitchFamily="34" charset="-122"/>
              </a:rPr>
              <a:t>JavaScript</a:t>
            </a:r>
            <a:r>
              <a:rPr lang="zh-CN" altLang="zh-CN" sz="1200" dirty="0">
                <a:solidFill>
                  <a:schemeClr val="tx1">
                    <a:lumMod val="65000"/>
                    <a:lumOff val="35000"/>
                  </a:schemeClr>
                </a:solidFill>
                <a:ea typeface="微软雅黑" panose="020B0503020204020204" pitchFamily="34" charset="-122"/>
              </a:rPr>
              <a:t>代码为钢琴添加音效，具体分析如下</a:t>
            </a:r>
            <a:r>
              <a:rPr lang="zh-CN" altLang="zh-CN" sz="1200" dirty="0" smtClean="0">
                <a:solidFill>
                  <a:schemeClr val="tx1">
                    <a:lumMod val="65000"/>
                    <a:lumOff val="35000"/>
                  </a:schemeClr>
                </a:solidFill>
                <a:ea typeface="微软雅黑" panose="020B0503020204020204" pitchFamily="34" charset="-122"/>
              </a:rPr>
              <a:t>：</a:t>
            </a:r>
            <a:endParaRPr lang="zh-CN" altLang="zh-CN" sz="1200" dirty="0" smtClean="0">
              <a:solidFill>
                <a:schemeClr val="tx1">
                  <a:lumMod val="65000"/>
                  <a:lumOff val="35000"/>
                </a:schemeClr>
              </a:solidFill>
              <a:ea typeface="微软雅黑" panose="020B0503020204020204" pitchFamily="34" charset="-122"/>
            </a:endParaRPr>
          </a:p>
          <a:p>
            <a:pPr marL="228600" indent="-228600">
              <a:buFont typeface="+mj-ea"/>
              <a:buAutoNum type="circleNumDbPlain"/>
            </a:pPr>
            <a:r>
              <a:rPr lang="zh-CN" altLang="zh-CN" sz="1200" dirty="0" smtClean="0">
                <a:solidFill>
                  <a:schemeClr val="tx1">
                    <a:lumMod val="65000"/>
                    <a:lumOff val="35000"/>
                  </a:schemeClr>
                </a:solidFill>
                <a:ea typeface="微软雅黑" panose="020B0503020204020204" pitchFamily="34" charset="-122"/>
              </a:rPr>
              <a:t>当</a:t>
            </a:r>
            <a:r>
              <a:rPr lang="zh-CN" altLang="zh-CN" sz="1200" dirty="0">
                <a:solidFill>
                  <a:schemeClr val="tx1">
                    <a:lumMod val="65000"/>
                    <a:lumOff val="35000"/>
                  </a:schemeClr>
                </a:solidFill>
                <a:ea typeface="微软雅黑" panose="020B0503020204020204" pitchFamily="34" charset="-122"/>
              </a:rPr>
              <a:t>鼠标单击某个琴键时，加载相应的音频（调用</a:t>
            </a:r>
            <a:r>
              <a:rPr lang="en-US" altLang="zh-CN" sz="1200" dirty="0">
                <a:solidFill>
                  <a:schemeClr val="tx1">
                    <a:lumMod val="65000"/>
                    <a:lumOff val="35000"/>
                  </a:schemeClr>
                </a:solidFill>
                <a:ea typeface="微软雅黑" panose="020B0503020204020204" pitchFamily="34" charset="-122"/>
              </a:rPr>
              <a:t>load()</a:t>
            </a:r>
            <a:r>
              <a:rPr lang="zh-CN" altLang="zh-CN" sz="1200" dirty="0">
                <a:solidFill>
                  <a:schemeClr val="tx1">
                    <a:lumMod val="65000"/>
                    <a:lumOff val="35000"/>
                  </a:schemeClr>
                </a:solidFill>
                <a:ea typeface="微软雅黑" panose="020B0503020204020204" pitchFamily="34" charset="-122"/>
              </a:rPr>
              <a:t>方法），并且播放（调用</a:t>
            </a:r>
            <a:r>
              <a:rPr lang="en-US" altLang="zh-CN" sz="1200" dirty="0">
                <a:solidFill>
                  <a:schemeClr val="tx1">
                    <a:lumMod val="65000"/>
                    <a:lumOff val="35000"/>
                  </a:schemeClr>
                </a:solidFill>
                <a:ea typeface="微软雅黑" panose="020B0503020204020204" pitchFamily="34" charset="-122"/>
              </a:rPr>
              <a:t>play()</a:t>
            </a:r>
            <a:r>
              <a:rPr lang="zh-CN" altLang="zh-CN" sz="1200" dirty="0">
                <a:solidFill>
                  <a:schemeClr val="tx1">
                    <a:lumMod val="65000"/>
                    <a:lumOff val="35000"/>
                  </a:schemeClr>
                </a:solidFill>
                <a:ea typeface="微软雅黑" panose="020B0503020204020204" pitchFamily="34" charset="-122"/>
              </a:rPr>
              <a:t>方法）。</a:t>
            </a:r>
            <a:endParaRPr lang="zh-CN" altLang="zh-CN" sz="1200" dirty="0">
              <a:solidFill>
                <a:schemeClr val="tx1">
                  <a:lumMod val="65000"/>
                  <a:lumOff val="35000"/>
                </a:schemeClr>
              </a:solidFill>
              <a:ea typeface="微软雅黑" panose="020B0503020204020204" pitchFamily="34" charset="-122"/>
            </a:endParaRPr>
          </a:p>
          <a:p>
            <a:pPr marL="228600" indent="-228600">
              <a:buFont typeface="+mj-ea"/>
              <a:buAutoNum type="circleNumDbPlain"/>
            </a:pPr>
            <a:r>
              <a:rPr lang="zh-CN" altLang="zh-CN" sz="1200" dirty="0" smtClean="0">
                <a:solidFill>
                  <a:schemeClr val="tx1">
                    <a:lumMod val="65000"/>
                    <a:lumOff val="35000"/>
                  </a:schemeClr>
                </a:solidFill>
                <a:ea typeface="微软雅黑" panose="020B0503020204020204" pitchFamily="34" charset="-122"/>
              </a:rPr>
              <a:t>每</a:t>
            </a:r>
            <a:r>
              <a:rPr lang="zh-CN" altLang="zh-CN" sz="1200" dirty="0">
                <a:solidFill>
                  <a:schemeClr val="tx1">
                    <a:lumMod val="65000"/>
                    <a:lumOff val="35000"/>
                  </a:schemeClr>
                </a:solidFill>
                <a:ea typeface="微软雅黑" panose="020B0503020204020204" pitchFamily="34" charset="-122"/>
              </a:rPr>
              <a:t>个琴键（</a:t>
            </a:r>
            <a:r>
              <a:rPr lang="en-US" altLang="zh-CN" sz="1200" dirty="0">
                <a:solidFill>
                  <a:schemeClr val="tx1">
                    <a:lumMod val="65000"/>
                    <a:lumOff val="35000"/>
                  </a:schemeClr>
                </a:solidFill>
                <a:ea typeface="微软雅黑" panose="020B0503020204020204" pitchFamily="34" charset="-122"/>
              </a:rPr>
              <a:t>div</a:t>
            </a:r>
            <a:r>
              <a:rPr lang="zh-CN" altLang="zh-CN" sz="1200" dirty="0">
                <a:solidFill>
                  <a:schemeClr val="tx1">
                    <a:lumMod val="65000"/>
                    <a:lumOff val="35000"/>
                  </a:schemeClr>
                </a:solidFill>
                <a:ea typeface="微软雅黑" panose="020B0503020204020204" pitchFamily="34" charset="-122"/>
              </a:rPr>
              <a:t>）包括黑键都有对应的音频文件，也就是说有多少个</a:t>
            </a:r>
            <a:r>
              <a:rPr lang="en-US" altLang="zh-CN" sz="1200" dirty="0">
                <a:solidFill>
                  <a:schemeClr val="tx1">
                    <a:lumMod val="65000"/>
                    <a:lumOff val="35000"/>
                  </a:schemeClr>
                </a:solidFill>
                <a:ea typeface="微软雅黑" panose="020B0503020204020204" pitchFamily="34" charset="-122"/>
              </a:rPr>
              <a:t>&lt;div&gt;</a:t>
            </a:r>
            <a:r>
              <a:rPr lang="zh-CN" altLang="zh-CN" sz="1200" dirty="0">
                <a:solidFill>
                  <a:schemeClr val="tx1">
                    <a:lumMod val="65000"/>
                    <a:lumOff val="35000"/>
                  </a:schemeClr>
                </a:solidFill>
                <a:ea typeface="微软雅黑" panose="020B0503020204020204" pitchFamily="34" charset="-122"/>
              </a:rPr>
              <a:t>标签就有多少个</a:t>
            </a:r>
            <a:r>
              <a:rPr lang="en-US" altLang="zh-CN" sz="1200" dirty="0">
                <a:solidFill>
                  <a:schemeClr val="tx1">
                    <a:lumMod val="65000"/>
                    <a:lumOff val="35000"/>
                  </a:schemeClr>
                </a:solidFill>
                <a:ea typeface="微软雅黑" panose="020B0503020204020204" pitchFamily="34" charset="-122"/>
              </a:rPr>
              <a:t>&lt;audio&gt;</a:t>
            </a:r>
            <a:r>
              <a:rPr lang="zh-CN" altLang="zh-CN" sz="1200" dirty="0">
                <a:solidFill>
                  <a:schemeClr val="tx1">
                    <a:lumMod val="65000"/>
                    <a:lumOff val="35000"/>
                  </a:schemeClr>
                </a:solidFill>
                <a:ea typeface="微软雅黑" panose="020B0503020204020204" pitchFamily="34" charset="-122"/>
              </a:rPr>
              <a:t>标签。</a:t>
            </a:r>
            <a:endParaRPr lang="zh-CN" altLang="zh-CN" sz="1200" dirty="0">
              <a:solidFill>
                <a:schemeClr val="tx1">
                  <a:lumMod val="65000"/>
                  <a:lumOff val="35000"/>
                </a:schemeClr>
              </a:solidFill>
              <a:ea typeface="微软雅黑" panose="020B0503020204020204" pitchFamily="34" charset="-122"/>
            </a:endParaRPr>
          </a:p>
          <a:p>
            <a:pPr marL="228600" indent="-228600">
              <a:buFont typeface="+mj-ea"/>
              <a:buAutoNum type="circleNumDbPlain"/>
            </a:pPr>
            <a:r>
              <a:rPr lang="zh-CN" altLang="zh-CN" sz="1200" dirty="0" smtClean="0">
                <a:solidFill>
                  <a:schemeClr val="tx1">
                    <a:lumMod val="65000"/>
                    <a:lumOff val="35000"/>
                  </a:schemeClr>
                </a:solidFill>
                <a:ea typeface="微软雅黑" panose="020B0503020204020204" pitchFamily="34" charset="-122"/>
              </a:rPr>
              <a:t>使</a:t>
            </a:r>
            <a:r>
              <a:rPr lang="zh-CN" altLang="zh-CN" sz="1200" dirty="0">
                <a:solidFill>
                  <a:schemeClr val="tx1">
                    <a:lumMod val="65000"/>
                    <a:lumOff val="35000"/>
                  </a:schemeClr>
                </a:solidFill>
                <a:ea typeface="微软雅黑" panose="020B0503020204020204" pitchFamily="34" charset="-122"/>
              </a:rPr>
              <a:t>用</a:t>
            </a:r>
            <a:r>
              <a:rPr lang="en-US" altLang="zh-CN" sz="1200" dirty="0">
                <a:solidFill>
                  <a:schemeClr val="tx1">
                    <a:lumMod val="65000"/>
                    <a:lumOff val="35000"/>
                  </a:schemeClr>
                </a:solidFill>
                <a:ea typeface="微软雅黑" panose="020B0503020204020204" pitchFamily="34" charset="-122"/>
              </a:rPr>
              <a:t>document.getElementsByTagName(tagName)</a:t>
            </a:r>
            <a:r>
              <a:rPr lang="zh-CN" altLang="zh-CN" sz="1200" dirty="0">
                <a:solidFill>
                  <a:schemeClr val="tx1">
                    <a:lumMod val="65000"/>
                    <a:lumOff val="35000"/>
                  </a:schemeClr>
                </a:solidFill>
                <a:ea typeface="微软雅黑" panose="020B0503020204020204" pitchFamily="34" charset="-122"/>
              </a:rPr>
              <a:t>方法来获取琴键和对应音频文件的数组，然后通过数组的下标获取每个琴键和每个音频，数组的下标从</a:t>
            </a:r>
            <a:r>
              <a:rPr lang="en-US" altLang="zh-CN" sz="1200" dirty="0">
                <a:solidFill>
                  <a:schemeClr val="tx1">
                    <a:lumMod val="65000"/>
                    <a:lumOff val="35000"/>
                  </a:schemeClr>
                </a:solidFill>
                <a:ea typeface="微软雅黑" panose="020B0503020204020204" pitchFamily="34" charset="-122"/>
              </a:rPr>
              <a:t>0</a:t>
            </a:r>
            <a:r>
              <a:rPr lang="zh-CN" altLang="zh-CN" sz="1200" dirty="0">
                <a:solidFill>
                  <a:schemeClr val="tx1">
                    <a:lumMod val="65000"/>
                    <a:lumOff val="35000"/>
                  </a:schemeClr>
                </a:solidFill>
                <a:ea typeface="微软雅黑" panose="020B0503020204020204" pitchFamily="34" charset="-122"/>
              </a:rPr>
              <a:t>开始，然后是</a:t>
            </a:r>
            <a:r>
              <a:rPr lang="en-US" altLang="zh-CN" sz="1200" dirty="0">
                <a:solidFill>
                  <a:schemeClr val="tx1">
                    <a:lumMod val="65000"/>
                    <a:lumOff val="35000"/>
                  </a:schemeClr>
                </a:solidFill>
                <a:ea typeface="微软雅黑" panose="020B0503020204020204" pitchFamily="34" charset="-122"/>
              </a:rPr>
              <a:t>1</a:t>
            </a:r>
            <a:r>
              <a:rPr lang="zh-CN" altLang="zh-CN" sz="1200" dirty="0">
                <a:solidFill>
                  <a:schemeClr val="tx1">
                    <a:lumMod val="65000"/>
                    <a:lumOff val="35000"/>
                  </a:schemeClr>
                </a:solidFill>
                <a:ea typeface="微软雅黑" panose="020B0503020204020204" pitchFamily="34" charset="-122"/>
              </a:rPr>
              <a:t>、</a:t>
            </a:r>
            <a:r>
              <a:rPr lang="en-US" altLang="zh-CN" sz="1200" dirty="0">
                <a:solidFill>
                  <a:schemeClr val="tx1">
                    <a:lumMod val="65000"/>
                    <a:lumOff val="35000"/>
                  </a:schemeClr>
                </a:solidFill>
                <a:ea typeface="微软雅黑" panose="020B0503020204020204" pitchFamily="34" charset="-122"/>
              </a:rPr>
              <a:t>2</a:t>
            </a:r>
            <a:r>
              <a:rPr lang="zh-CN" altLang="zh-CN" sz="1200" dirty="0">
                <a:solidFill>
                  <a:schemeClr val="tx1">
                    <a:lumMod val="65000"/>
                    <a:lumOff val="35000"/>
                  </a:schemeClr>
                </a:solidFill>
                <a:ea typeface="微软雅黑" panose="020B0503020204020204" pitchFamily="34" charset="-122"/>
              </a:rPr>
              <a:t>、</a:t>
            </a:r>
            <a:r>
              <a:rPr lang="en-US" altLang="zh-CN" sz="1200" dirty="0">
                <a:solidFill>
                  <a:schemeClr val="tx1">
                    <a:lumMod val="65000"/>
                    <a:lumOff val="35000"/>
                  </a:schemeClr>
                </a:solidFill>
                <a:ea typeface="微软雅黑" panose="020B0503020204020204" pitchFamily="34" charset="-122"/>
              </a:rPr>
              <a:t>3</a:t>
            </a:r>
            <a:r>
              <a:rPr lang="zh-CN" altLang="zh-CN" sz="1200" dirty="0">
                <a:solidFill>
                  <a:schemeClr val="tx1">
                    <a:lumMod val="65000"/>
                    <a:lumOff val="35000"/>
                  </a:schemeClr>
                </a:solidFill>
                <a:ea typeface="微软雅黑" panose="020B0503020204020204" pitchFamily="34" charset="-122"/>
              </a:rPr>
              <a:t>、</a:t>
            </a:r>
            <a:r>
              <a:rPr lang="en-US" altLang="zh-CN" sz="1200" dirty="0">
                <a:solidFill>
                  <a:schemeClr val="tx1">
                    <a:lumMod val="65000"/>
                    <a:lumOff val="35000"/>
                  </a:schemeClr>
                </a:solidFill>
                <a:ea typeface="微软雅黑" panose="020B0503020204020204" pitchFamily="34" charset="-122"/>
              </a:rPr>
              <a:t>4….n</a:t>
            </a:r>
            <a:r>
              <a:rPr lang="zh-CN" altLang="zh-CN" sz="1200" dirty="0">
                <a:solidFill>
                  <a:schemeClr val="tx1">
                    <a:lumMod val="65000"/>
                    <a:lumOff val="35000"/>
                  </a:schemeClr>
                </a:solidFill>
                <a:ea typeface="微软雅黑" panose="020B0503020204020204" pitchFamily="34" charset="-122"/>
              </a:rPr>
              <a:t>，使用</a:t>
            </a:r>
            <a:r>
              <a:rPr lang="en-US" altLang="zh-CN" sz="1200" dirty="0">
                <a:solidFill>
                  <a:schemeClr val="tx1">
                    <a:lumMod val="65000"/>
                    <a:lumOff val="35000"/>
                  </a:schemeClr>
                </a:solidFill>
                <a:ea typeface="微软雅黑" panose="020B0503020204020204" pitchFamily="34" charset="-122"/>
              </a:rPr>
              <a:t>for</a:t>
            </a:r>
            <a:r>
              <a:rPr lang="zh-CN" altLang="zh-CN" sz="1200" dirty="0">
                <a:solidFill>
                  <a:schemeClr val="tx1">
                    <a:lumMod val="65000"/>
                    <a:lumOff val="35000"/>
                  </a:schemeClr>
                </a:solidFill>
                <a:ea typeface="微软雅黑" panose="020B0503020204020204" pitchFamily="34" charset="-122"/>
              </a:rPr>
              <a:t>循环来循环调用音频的</a:t>
            </a:r>
            <a:r>
              <a:rPr lang="en-US" altLang="zh-CN" sz="1200" dirty="0">
                <a:solidFill>
                  <a:schemeClr val="tx1">
                    <a:lumMod val="65000"/>
                    <a:lumOff val="35000"/>
                  </a:schemeClr>
                </a:solidFill>
                <a:ea typeface="微软雅黑" panose="020B0503020204020204" pitchFamily="34" charset="-122"/>
              </a:rPr>
              <a:t>load()</a:t>
            </a:r>
            <a:r>
              <a:rPr lang="zh-CN" altLang="zh-CN" sz="1200" dirty="0">
                <a:solidFill>
                  <a:schemeClr val="tx1">
                    <a:lumMod val="65000"/>
                    <a:lumOff val="35000"/>
                  </a:schemeClr>
                </a:solidFill>
                <a:ea typeface="微软雅黑" panose="020B0503020204020204" pitchFamily="34" charset="-122"/>
              </a:rPr>
              <a:t>和</a:t>
            </a:r>
            <a:r>
              <a:rPr lang="en-US" altLang="zh-CN" sz="1200" dirty="0">
                <a:solidFill>
                  <a:schemeClr val="tx1">
                    <a:lumMod val="65000"/>
                    <a:lumOff val="35000"/>
                  </a:schemeClr>
                </a:solidFill>
                <a:ea typeface="微软雅黑" panose="020B0503020204020204" pitchFamily="34" charset="-122"/>
              </a:rPr>
              <a:t>play()</a:t>
            </a:r>
            <a:r>
              <a:rPr lang="zh-CN" altLang="zh-CN" sz="1200" dirty="0">
                <a:solidFill>
                  <a:schemeClr val="tx1">
                    <a:lumMod val="65000"/>
                    <a:lumOff val="35000"/>
                  </a:schemeClr>
                </a:solidFill>
                <a:ea typeface="微软雅黑" panose="020B0503020204020204" pitchFamily="34" charset="-122"/>
              </a:rPr>
              <a:t>方法。</a:t>
            </a:r>
            <a:endParaRPr lang="zh-CN" altLang="zh-CN" sz="1200" dirty="0">
              <a:solidFill>
                <a:schemeClr val="tx1">
                  <a:lumMod val="65000"/>
                  <a:lumOff val="35000"/>
                </a:schemeClr>
              </a:solidFill>
              <a:ea typeface="微软雅黑" panose="020B0503020204020204" pitchFamily="34" charset="-122"/>
            </a:endParaRPr>
          </a:p>
        </p:txBody>
      </p:sp>
      <p:sp>
        <p:nvSpPr>
          <p:cNvPr id="16" name="标题 1"/>
          <p:cNvSpPr>
            <a:spLocks noChangeArrowheads="1"/>
          </p:cNvSpPr>
          <p:nvPr/>
        </p:nvSpPr>
        <p:spPr bwMode="auto">
          <a:xfrm>
            <a:off x="3133185" y="190765"/>
            <a:ext cx="7571228" cy="765317"/>
          </a:xfrm>
          <a:prstGeom prst="rect">
            <a:avLst/>
          </a:prstGeom>
          <a:noFill/>
          <a:ln w="9525">
            <a:noFill/>
            <a:miter lim="800000"/>
          </a:ln>
          <a:effectLst/>
        </p:spPr>
        <p:txBody>
          <a:bodyPr anchor="ctr"/>
          <a:lstStyle/>
          <a:p>
            <a:pPr marL="571500" indent="-571500"/>
            <a:r>
              <a:rPr lang="zh-CN" altLang="en-US" sz="3600" b="1" smtClean="0">
                <a:solidFill>
                  <a:srgbClr val="0567A2"/>
                </a:solidFill>
                <a:latin typeface="微软雅黑" panose="020B0503020204020204" pitchFamily="34" charset="-122"/>
                <a:ea typeface="微软雅黑" panose="020B0503020204020204" pitchFamily="34" charset="-122"/>
                <a:sym typeface="宋体" panose="02010600030101010101" pitchFamily="2" charset="-122"/>
              </a:rPr>
              <a:t>项目</a:t>
            </a:r>
            <a:r>
              <a:rPr lang="en-US" altLang="zh-CN" sz="3600" b="1">
                <a:solidFill>
                  <a:srgbClr val="0567A2"/>
                </a:solidFill>
                <a:latin typeface="微软雅黑" panose="020B0503020204020204" pitchFamily="34" charset="-122"/>
                <a:ea typeface="微软雅黑" panose="020B0503020204020204" pitchFamily="34" charset="-122"/>
                <a:sym typeface="宋体" panose="02010600030101010101" pitchFamily="2" charset="-122"/>
              </a:rPr>
              <a:t>6-2-</a:t>
            </a:r>
            <a:r>
              <a:rPr lang="zh-CN" altLang="en-US" sz="3600" b="1" smtClean="0">
                <a:solidFill>
                  <a:srgbClr val="0567A2"/>
                </a:solidFill>
                <a:latin typeface="微软雅黑" panose="020B0503020204020204" pitchFamily="34" charset="-122"/>
                <a:ea typeface="微软雅黑" panose="020B0503020204020204" pitchFamily="34" charset="-122"/>
                <a:sym typeface="宋体" panose="02010600030101010101" pitchFamily="2" charset="-122"/>
              </a:rPr>
              <a:t>项目分析</a:t>
            </a:r>
            <a:r>
              <a:rPr lang="zh-CN" altLang="zh-CN" sz="3600" b="1" smtClean="0">
                <a:solidFill>
                  <a:srgbClr val="0567A2"/>
                </a:solidFill>
                <a:latin typeface="微软雅黑" panose="020B0503020204020204" pitchFamily="34" charset="-122"/>
                <a:ea typeface="微软雅黑" panose="020B0503020204020204" pitchFamily="34" charset="-122"/>
              </a:rPr>
              <a:t>  </a:t>
            </a:r>
            <a:endParaRPr lang="zh-CN" altLang="zh-CN" sz="3600" b="1">
              <a:solidFill>
                <a:srgbClr val="0567A2"/>
              </a:solidFill>
              <a:latin typeface="微软雅黑" panose="020B0503020204020204" pitchFamily="34" charset="-122"/>
              <a:ea typeface="微软雅黑" panose="020B0503020204020204" pitchFamily="34" charset="-122"/>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left)">
                                      <p:cBhvr>
                                        <p:cTn id="7" dur="500"/>
                                        <p:tgtEl>
                                          <p:spTgt spid="29"/>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wipe(left)">
                                      <p:cBhvr>
                                        <p:cTn id="10" dur="500"/>
                                        <p:tgtEl>
                                          <p:spTgt spid="27"/>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8"/>
                                        </p:tgtEl>
                                        <p:attrNameLst>
                                          <p:attrName>style.visibility</p:attrName>
                                        </p:attrNameLst>
                                      </p:cBhvr>
                                      <p:to>
                                        <p:strVal val="visible"/>
                                      </p:to>
                                    </p:set>
                                    <p:animEffect transition="in" filter="wipe(left)">
                                      <p:cBhvr>
                                        <p:cTn id="13" dur="500"/>
                                        <p:tgtEl>
                                          <p:spTgt spid="28"/>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30"/>
                                        </p:tgtEl>
                                        <p:attrNameLst>
                                          <p:attrName>style.visibility</p:attrName>
                                        </p:attrNameLst>
                                      </p:cBhvr>
                                      <p:to>
                                        <p:strVal val="visible"/>
                                      </p:to>
                                    </p:set>
                                    <p:animEffect transition="in" filter="wipe(left)">
                                      <p:cBhvr>
                                        <p:cTn id="16" dur="500"/>
                                        <p:tgtEl>
                                          <p:spTgt spid="30"/>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wipe(left)">
                                      <p:cBhvr>
                                        <p:cTn id="19" dur="500"/>
                                        <p:tgtEl>
                                          <p:spTgt spid="12"/>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wipe(left)">
                                      <p:cBhvr>
                                        <p:cTn id="24" dur="500"/>
                                        <p:tgtEl>
                                          <p:spTgt spid="19"/>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wipe(left)">
                                      <p:cBhvr>
                                        <p:cTn id="27" dur="500"/>
                                        <p:tgtEl>
                                          <p:spTgt spid="20"/>
                                        </p:tgtEl>
                                      </p:cBhvr>
                                    </p:animEffect>
                                  </p:childTnLst>
                                </p:cTn>
                              </p:par>
                              <p:par>
                                <p:cTn id="28" presetID="22" presetClass="entr" presetSubtype="8" fill="hold" nodeType="withEffect">
                                  <p:stCondLst>
                                    <p:cond delay="0"/>
                                  </p:stCondLst>
                                  <p:childTnLst>
                                    <p:set>
                                      <p:cBhvr>
                                        <p:cTn id="29" dur="1" fill="hold">
                                          <p:stCondLst>
                                            <p:cond delay="0"/>
                                          </p:stCondLst>
                                        </p:cTn>
                                        <p:tgtEl>
                                          <p:spTgt spid="21"/>
                                        </p:tgtEl>
                                        <p:attrNameLst>
                                          <p:attrName>style.visibility</p:attrName>
                                        </p:attrNameLst>
                                      </p:cBhvr>
                                      <p:to>
                                        <p:strVal val="visible"/>
                                      </p:to>
                                    </p:set>
                                    <p:animEffect transition="in" filter="wipe(left)">
                                      <p:cBhvr>
                                        <p:cTn id="30" dur="500"/>
                                        <p:tgtEl>
                                          <p:spTgt spid="21"/>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24"/>
                                        </p:tgtEl>
                                        <p:attrNameLst>
                                          <p:attrName>style.visibility</p:attrName>
                                        </p:attrNameLst>
                                      </p:cBhvr>
                                      <p:to>
                                        <p:strVal val="visible"/>
                                      </p:to>
                                    </p:set>
                                    <p:animEffect transition="in" filter="wipe(left)">
                                      <p:cBhvr>
                                        <p:cTn id="33" dur="500"/>
                                        <p:tgtEl>
                                          <p:spTgt spid="24"/>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2"/>
                                        </p:tgtEl>
                                        <p:attrNameLst>
                                          <p:attrName>style.visibility</p:attrName>
                                        </p:attrNameLst>
                                      </p:cBhvr>
                                      <p:to>
                                        <p:strVal val="visible"/>
                                      </p:to>
                                    </p:set>
                                    <p:animEffect transition="in" filter="wipe(left)">
                                      <p:cBhvr>
                                        <p:cTn id="36" dur="500"/>
                                        <p:tgtEl>
                                          <p:spTgt spid="2"/>
                                        </p:tgtEl>
                                      </p:cBhvr>
                                    </p:animEffect>
                                  </p:childTnLst>
                                </p:cTn>
                              </p:par>
                            </p:childTnLst>
                          </p:cTn>
                        </p:par>
                        <p:par>
                          <p:cTn id="37" fill="hold">
                            <p:stCondLst>
                              <p:cond delay="500"/>
                            </p:stCondLst>
                            <p:childTnLst>
                              <p:par>
                                <p:cTn id="38" presetID="22" presetClass="entr" presetSubtype="8" fill="hold" grpId="0" nodeType="after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wipe(left)">
                                      <p:cBhvr>
                                        <p:cTn id="40"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bldLvl="0" animBg="1"/>
      <p:bldP spid="28" grpId="0"/>
      <p:bldP spid="30" grpId="0"/>
      <p:bldP spid="12" grpId="0"/>
      <p:bldP spid="18" grpId="0" bldLvl="0" animBg="1"/>
      <p:bldP spid="19" grpId="0" bldLvl="0" animBg="1"/>
      <p:bldP spid="20" grpId="0"/>
      <p:bldP spid="24" grpId="0"/>
      <p:bldP spid="2"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970118" y="3014256"/>
            <a:ext cx="7669704" cy="829945"/>
          </a:xfrm>
          <a:prstGeom prst="rect">
            <a:avLst/>
          </a:prstGeom>
          <a:noFill/>
        </p:spPr>
        <p:txBody>
          <a:bodyPr wrap="square" lIns="91443" tIns="45720" rIns="91443" bIns="45720" rtlCol="0">
            <a:spAutoFit/>
          </a:bodyPr>
          <a:lstStyle/>
          <a:p>
            <a:r>
              <a:rPr lang="en-US" altLang="zh-CN" sz="4800" b="1" dirty="0">
                <a:solidFill>
                  <a:srgbClr val="595959"/>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a:t>
            </a:r>
            <a:r>
              <a:rPr lang="zh-CN" altLang="en-US" sz="4800" b="1" dirty="0">
                <a:solidFill>
                  <a:srgbClr val="595959"/>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项目</a:t>
            </a:r>
            <a:r>
              <a:rPr lang="en-US" altLang="zh-CN" sz="4800" b="1" dirty="0">
                <a:solidFill>
                  <a:srgbClr val="595959"/>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6-3】</a:t>
            </a:r>
            <a:r>
              <a:rPr lang="zh-CN" altLang="en-US" sz="4800" b="1" dirty="0">
                <a:solidFill>
                  <a:srgbClr val="595959"/>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音乐播放器</a:t>
            </a:r>
            <a:endParaRPr lang="zh-CN" altLang="en-US" sz="4800" b="1" dirty="0">
              <a:solidFill>
                <a:srgbClr val="595959"/>
              </a:solidFill>
              <a:latin typeface="微软雅黑" panose="020B0503020204020204" pitchFamily="34" charset="-122"/>
              <a:ea typeface="微软雅黑" panose="020B0503020204020204" pitchFamily="34" charset="-122"/>
              <a:cs typeface="+mn-ea"/>
              <a:sym typeface="Source Han Sans K Bold" panose="020B0800000000000000" pitchFamily="34" charset="-128"/>
            </a:endParaRPr>
          </a:p>
        </p:txBody>
      </p:sp>
      <p:sp>
        <p:nvSpPr>
          <p:cNvPr id="2" name="TextBox 48"/>
          <p:cNvSpPr txBox="1"/>
          <p:nvPr/>
        </p:nvSpPr>
        <p:spPr>
          <a:xfrm>
            <a:off x="1626870" y="2809240"/>
            <a:ext cx="1734820" cy="1106805"/>
          </a:xfrm>
          <a:prstGeom prst="rect">
            <a:avLst/>
          </a:prstGeom>
          <a:noFill/>
        </p:spPr>
        <p:txBody>
          <a:bodyPr wrap="square" lIns="91443" tIns="45720" rIns="91443" bIns="45720" rtlCol="0">
            <a:spAutoFit/>
          </a:bodyPr>
          <a:lstStyle/>
          <a:p>
            <a:r>
              <a:rPr lang="en-US" altLang="en-GB" sz="6600" b="1" dirty="0">
                <a:solidFill>
                  <a:srgbClr val="FAFAFA"/>
                </a:solidFill>
                <a:latin typeface="微软雅黑" panose="020B0503020204020204" pitchFamily="34" charset="-122"/>
                <a:ea typeface="微软雅黑" panose="020B0503020204020204" pitchFamily="34" charset="-122"/>
                <a:cs typeface="+mn-ea"/>
                <a:sym typeface="+mn-lt"/>
              </a:rPr>
              <a:t>6.7</a:t>
            </a:r>
            <a:endParaRPr lang="en-US" altLang="en-GB" sz="6600" b="1" dirty="0">
              <a:solidFill>
                <a:srgbClr val="FAFAFA"/>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837863" y="931533"/>
            <a:ext cx="3007988" cy="662532"/>
          </a:xfrm>
          <a:prstGeom prst="rect">
            <a:avLst/>
          </a:prstGeom>
        </p:spPr>
        <p:txBody>
          <a:bodyPr lIns="121917" tIns="60958" rIns="121917" bIns="60958"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b="1" dirty="0">
                <a:solidFill>
                  <a:srgbClr val="1369B2"/>
                </a:solidFill>
                <a:latin typeface="微软雅黑" panose="020B0503020204020204" pitchFamily="34" charset="-122"/>
                <a:ea typeface="微软雅黑" panose="020B0503020204020204" pitchFamily="34" charset="-122"/>
                <a:cs typeface="+mn-ea"/>
                <a:sym typeface="+mn-lt"/>
              </a:rPr>
              <a:t>目录</a:t>
            </a:r>
            <a:r>
              <a:rPr lang="en-US" altLang="zh-CN" b="1" dirty="0">
                <a:solidFill>
                  <a:srgbClr val="1369B2"/>
                </a:solidFill>
                <a:latin typeface="微软雅黑" panose="020B0503020204020204" pitchFamily="34" charset="-122"/>
                <a:ea typeface="微软雅黑" panose="020B0503020204020204" pitchFamily="34" charset="-122"/>
                <a:cs typeface="+mn-ea"/>
                <a:sym typeface="+mn-lt"/>
              </a:rPr>
              <a:t>/</a:t>
            </a:r>
            <a:r>
              <a:rPr lang="en-US" altLang="zh-CN" sz="2400" dirty="0">
                <a:solidFill>
                  <a:srgbClr val="1369B2"/>
                </a:solidFill>
                <a:latin typeface="微软雅黑" panose="020B0503020204020204" pitchFamily="34" charset="-122"/>
                <a:ea typeface="微软雅黑" panose="020B0503020204020204" pitchFamily="34" charset="-122"/>
                <a:cs typeface="+mn-ea"/>
                <a:sym typeface="+mn-lt"/>
              </a:rPr>
              <a:t>Contents</a:t>
            </a:r>
            <a:endParaRPr lang="en-GB" sz="2400" dirty="0">
              <a:solidFill>
                <a:srgbClr val="1369B2"/>
              </a:solidFill>
              <a:latin typeface="微软雅黑" panose="020B0503020204020204" pitchFamily="34" charset="-122"/>
              <a:ea typeface="微软雅黑" panose="020B0503020204020204" pitchFamily="34" charset="-122"/>
              <a:cs typeface="+mn-ea"/>
              <a:sym typeface="+mn-lt"/>
            </a:endParaRPr>
          </a:p>
        </p:txBody>
      </p:sp>
      <p:grpSp>
        <p:nvGrpSpPr>
          <p:cNvPr id="45" name="组合 44"/>
          <p:cNvGrpSpPr/>
          <p:nvPr/>
        </p:nvGrpSpPr>
        <p:grpSpPr>
          <a:xfrm>
            <a:off x="3119265" y="2220219"/>
            <a:ext cx="1192190" cy="613062"/>
            <a:chOff x="2215144" y="982844"/>
            <a:chExt cx="1244730" cy="842780"/>
          </a:xfrm>
        </p:grpSpPr>
        <p:sp>
          <p:nvSpPr>
            <p:cNvPr id="46" name="平行四边形 45"/>
            <p:cNvSpPr/>
            <p:nvPr/>
          </p:nvSpPr>
          <p:spPr>
            <a:xfrm>
              <a:off x="2215144" y="982844"/>
              <a:ext cx="1120898" cy="842780"/>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47" name="文本框 9"/>
            <p:cNvSpPr txBox="1"/>
            <p:nvPr/>
          </p:nvSpPr>
          <p:spPr>
            <a:xfrm>
              <a:off x="2393075" y="1005670"/>
              <a:ext cx="1066799" cy="802230"/>
            </a:xfrm>
            <a:prstGeom prst="rect">
              <a:avLst/>
            </a:prstGeom>
            <a:noFill/>
          </p:spPr>
          <p:txBody>
            <a:bodyPr wrap="squar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0</a:t>
              </a:r>
              <a:r>
                <a:rPr lang="en-US" sz="3200" dirty="0">
                  <a:solidFill>
                    <a:schemeClr val="bg1"/>
                  </a:solidFill>
                  <a:latin typeface="微软雅黑" panose="020B0503020204020204" pitchFamily="34" charset="-122"/>
                  <a:ea typeface="微软雅黑" panose="020B0503020204020204" pitchFamily="34" charset="-122"/>
                  <a:cs typeface="+mn-ea"/>
                  <a:sym typeface="+mn-lt"/>
                </a:rPr>
                <a:t>4</a:t>
              </a:r>
              <a:endParaRPr 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48" name="组合 47"/>
          <p:cNvGrpSpPr/>
          <p:nvPr/>
        </p:nvGrpSpPr>
        <p:grpSpPr>
          <a:xfrm>
            <a:off x="3119265" y="3140617"/>
            <a:ext cx="1192190" cy="618406"/>
            <a:chOff x="2215144" y="2026500"/>
            <a:chExt cx="1244730" cy="850129"/>
          </a:xfrm>
        </p:grpSpPr>
        <p:sp>
          <p:nvSpPr>
            <p:cNvPr id="49" name="平行四边形 48"/>
            <p:cNvSpPr/>
            <p:nvPr/>
          </p:nvSpPr>
          <p:spPr>
            <a:xfrm>
              <a:off x="2215144" y="2033848"/>
              <a:ext cx="1120898" cy="842781"/>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50" name="文本框 10"/>
            <p:cNvSpPr txBox="1"/>
            <p:nvPr/>
          </p:nvSpPr>
          <p:spPr>
            <a:xfrm>
              <a:off x="2393075" y="2026500"/>
              <a:ext cx="1066799" cy="802233"/>
            </a:xfrm>
            <a:prstGeom prst="rect">
              <a:avLst/>
            </a:prstGeom>
            <a:noFill/>
          </p:spPr>
          <p:txBody>
            <a:bodyPr wrap="squar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0</a:t>
              </a:r>
              <a:r>
                <a:rPr lang="en-US" sz="3200" dirty="0">
                  <a:solidFill>
                    <a:schemeClr val="bg1"/>
                  </a:solidFill>
                  <a:latin typeface="微软雅黑" panose="020B0503020204020204" pitchFamily="34" charset="-122"/>
                  <a:ea typeface="微软雅黑" panose="020B0503020204020204" pitchFamily="34" charset="-122"/>
                  <a:cs typeface="+mn-ea"/>
                  <a:sym typeface="+mn-lt"/>
                </a:rPr>
                <a:t>5</a:t>
              </a:r>
              <a:endParaRPr 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51" name="组合 50"/>
          <p:cNvGrpSpPr/>
          <p:nvPr/>
        </p:nvGrpSpPr>
        <p:grpSpPr>
          <a:xfrm>
            <a:off x="3119265" y="4071195"/>
            <a:ext cx="1192190" cy="613315"/>
            <a:chOff x="2215144" y="3084852"/>
            <a:chExt cx="1244730" cy="843130"/>
          </a:xfrm>
        </p:grpSpPr>
        <p:sp>
          <p:nvSpPr>
            <p:cNvPr id="52" name="平行四边形 51"/>
            <p:cNvSpPr/>
            <p:nvPr/>
          </p:nvSpPr>
          <p:spPr>
            <a:xfrm>
              <a:off x="2215144" y="3084852"/>
              <a:ext cx="1120898" cy="842781"/>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53" name="文本框 11"/>
            <p:cNvSpPr txBox="1"/>
            <p:nvPr/>
          </p:nvSpPr>
          <p:spPr>
            <a:xfrm>
              <a:off x="2393075" y="3125750"/>
              <a:ext cx="1066799" cy="802232"/>
            </a:xfrm>
            <a:prstGeom prst="rect">
              <a:avLst/>
            </a:prstGeom>
            <a:noFill/>
          </p:spPr>
          <p:txBody>
            <a:bodyPr wrap="squar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0</a:t>
              </a:r>
              <a:r>
                <a:rPr lang="en-US" sz="3200" dirty="0">
                  <a:solidFill>
                    <a:schemeClr val="bg1"/>
                  </a:solidFill>
                  <a:latin typeface="微软雅黑" panose="020B0503020204020204" pitchFamily="34" charset="-122"/>
                  <a:ea typeface="微软雅黑" panose="020B0503020204020204" pitchFamily="34" charset="-122"/>
                  <a:cs typeface="+mn-ea"/>
                  <a:sym typeface="+mn-lt"/>
                </a:rPr>
                <a:t>6</a:t>
              </a:r>
              <a:endParaRPr 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60" name="组合 59"/>
          <p:cNvGrpSpPr/>
          <p:nvPr/>
        </p:nvGrpSpPr>
        <p:grpSpPr>
          <a:xfrm>
            <a:off x="4024817" y="2198040"/>
            <a:ext cx="5142331" cy="613062"/>
            <a:chOff x="4315150" y="953426"/>
            <a:chExt cx="3857250" cy="540057"/>
          </a:xfrm>
        </p:grpSpPr>
        <p:sp>
          <p:nvSpPr>
            <p:cNvPr id="61" name="矩形 60"/>
            <p:cNvSpPr/>
            <p:nvPr/>
          </p:nvSpPr>
          <p:spPr>
            <a:xfrm>
              <a:off x="4841196" y="1036090"/>
              <a:ext cx="2827147" cy="344580"/>
            </a:xfrm>
            <a:prstGeom prst="rect">
              <a:avLst/>
            </a:prstGeom>
            <a:ln w="15875">
              <a:noFill/>
            </a:ln>
          </p:spPr>
          <p:txBody>
            <a:bodyPr wrap="square" lIns="68580" tIns="34290" rIns="68580" bIns="34290">
              <a:spAutoFit/>
            </a:bodyPr>
            <a:lstStyle/>
            <a:p>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视频和音频对象</a:t>
              </a:r>
              <a:endParaRPr lang="zh-CN" altLang="en-GB" sz="2000" dirty="0">
                <a:solidFill>
                  <a:srgbClr val="1369B2"/>
                </a:solidFill>
                <a:latin typeface="微软雅黑" panose="020B0503020204020204" pitchFamily="34" charset="-122"/>
                <a:ea typeface="微软雅黑" panose="020B0503020204020204" pitchFamily="34" charset="-122"/>
                <a:cs typeface="+mn-ea"/>
                <a:sym typeface="+mn-lt"/>
              </a:endParaRPr>
            </a:p>
          </p:txBody>
        </p:sp>
        <p:sp>
          <p:nvSpPr>
            <p:cNvPr id="62" name="平行四边形 61"/>
            <p:cNvSpPr/>
            <p:nvPr/>
          </p:nvSpPr>
          <p:spPr>
            <a:xfrm>
              <a:off x="4315150" y="953426"/>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1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63" name="组合 62"/>
          <p:cNvGrpSpPr/>
          <p:nvPr/>
        </p:nvGrpSpPr>
        <p:grpSpPr>
          <a:xfrm>
            <a:off x="4024817" y="3123791"/>
            <a:ext cx="5142331" cy="613062"/>
            <a:chOff x="4315150" y="1647579"/>
            <a:chExt cx="3857250" cy="540057"/>
          </a:xfrm>
        </p:grpSpPr>
        <p:sp>
          <p:nvSpPr>
            <p:cNvPr id="64" name="矩形 63"/>
            <p:cNvSpPr/>
            <p:nvPr/>
          </p:nvSpPr>
          <p:spPr>
            <a:xfrm>
              <a:off x="4841196" y="1730243"/>
              <a:ext cx="2827147" cy="344580"/>
            </a:xfrm>
            <a:prstGeom prst="rect">
              <a:avLst/>
            </a:prstGeom>
            <a:ln w="15875">
              <a:noFill/>
            </a:ln>
          </p:spPr>
          <p:txBody>
            <a:bodyPr wrap="square" lIns="68580" tIns="34290" rIns="68580" bIns="34290">
              <a:spAutoFit/>
            </a:bodyPr>
            <a:lstStyle/>
            <a:p>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项目</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6-1】</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视频播放器</a:t>
              </a:r>
              <a:endParaRPr lang="zh-CN" altLang="en-GB" sz="2000" dirty="0">
                <a:solidFill>
                  <a:srgbClr val="1369B2"/>
                </a:solidFill>
                <a:latin typeface="微软雅黑" panose="020B0503020204020204" pitchFamily="34" charset="-122"/>
                <a:ea typeface="微软雅黑" panose="020B0503020204020204" pitchFamily="34" charset="-122"/>
                <a:cs typeface="+mn-ea"/>
                <a:sym typeface="+mn-lt"/>
              </a:endParaRPr>
            </a:p>
          </p:txBody>
        </p:sp>
        <p:sp>
          <p:nvSpPr>
            <p:cNvPr id="65" name="平行四边形 64"/>
            <p:cNvSpPr/>
            <p:nvPr/>
          </p:nvSpPr>
          <p:spPr>
            <a:xfrm>
              <a:off x="4315150" y="1647579"/>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66" name="组合 65"/>
          <p:cNvGrpSpPr/>
          <p:nvPr/>
        </p:nvGrpSpPr>
        <p:grpSpPr>
          <a:xfrm>
            <a:off x="4024817" y="4049542"/>
            <a:ext cx="5142331" cy="613062"/>
            <a:chOff x="4315150" y="2341731"/>
            <a:chExt cx="3857250" cy="540057"/>
          </a:xfrm>
        </p:grpSpPr>
        <p:sp>
          <p:nvSpPr>
            <p:cNvPr id="67" name="矩形 66"/>
            <p:cNvSpPr/>
            <p:nvPr/>
          </p:nvSpPr>
          <p:spPr>
            <a:xfrm>
              <a:off x="4841197" y="2424395"/>
              <a:ext cx="2827146" cy="331154"/>
            </a:xfrm>
            <a:prstGeom prst="rect">
              <a:avLst/>
            </a:prstGeom>
            <a:ln w="15875">
              <a:noFill/>
            </a:ln>
          </p:spPr>
          <p:txBody>
            <a:bodyPr wrap="square" lIns="68580" tIns="34290" rIns="68580" bIns="34290">
              <a:spAutoFit/>
            </a:bodyPr>
            <a:lstStyle/>
            <a:p>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项目</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6-2】</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音乐播放器</a:t>
              </a:r>
              <a:endPar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endParaRPr>
            </a:p>
          </p:txBody>
        </p:sp>
        <p:sp>
          <p:nvSpPr>
            <p:cNvPr id="68" name="平行四边形 67"/>
            <p:cNvSpPr/>
            <p:nvPr/>
          </p:nvSpPr>
          <p:spPr>
            <a:xfrm>
              <a:off x="4315150" y="2341731"/>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1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1"/>
          <a:stretch>
            <a:fillRect/>
          </a:stretch>
        </p:blipFill>
        <p:spPr>
          <a:xfrm>
            <a:off x="944880" y="2215515"/>
            <a:ext cx="2797810" cy="3898265"/>
          </a:xfrm>
          <a:prstGeom prst="rect">
            <a:avLst/>
          </a:prstGeom>
        </p:spPr>
      </p:pic>
      <p:sp>
        <p:nvSpPr>
          <p:cNvPr id="7" name="椭圆形标注 12"/>
          <p:cNvSpPr/>
          <p:nvPr/>
        </p:nvSpPr>
        <p:spPr>
          <a:xfrm>
            <a:off x="2968625" y="1560195"/>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endParaRPr lang="en-US" altLang="zh-CN"/>
          </a:p>
        </p:txBody>
      </p:sp>
      <p:sp>
        <p:nvSpPr>
          <p:cNvPr id="9" name="TextBox 35"/>
          <p:cNvSpPr txBox="1">
            <a:spLocks noChangeArrowheads="1"/>
          </p:cNvSpPr>
          <p:nvPr/>
        </p:nvSpPr>
        <p:spPr bwMode="auto">
          <a:xfrm>
            <a:off x="3247390" y="1638300"/>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endParaRPr lang="zh-CN" altLang="en-US" dirty="0">
              <a:solidFill>
                <a:srgbClr val="595959"/>
              </a:solidFill>
              <a:latin typeface="微软雅黑" panose="020B0503020204020204" pitchFamily="34" charset="-122"/>
              <a:ea typeface="微软雅黑" panose="020B0503020204020204" pitchFamily="34" charset="-122"/>
            </a:endParaRPr>
          </a:p>
        </p:txBody>
      </p:sp>
      <p:sp>
        <p:nvSpPr>
          <p:cNvPr id="12" name="TextBox 35"/>
          <p:cNvSpPr txBox="1">
            <a:spLocks noChangeArrowheads="1"/>
          </p:cNvSpPr>
          <p:nvPr/>
        </p:nvSpPr>
        <p:spPr bwMode="auto">
          <a:xfrm>
            <a:off x="5815965" y="3576722"/>
            <a:ext cx="4983480" cy="1165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a:solidFill>
                  <a:srgbClr val="595959"/>
                </a:solidFill>
                <a:latin typeface="微软雅黑" panose="020B0503020204020204" pitchFamily="34" charset="-122"/>
                <a:ea typeface="微软雅黑" panose="020B0503020204020204" pitchFamily="34" charset="-122"/>
              </a:rPr>
              <a:t>掌握</a:t>
            </a:r>
            <a:r>
              <a:rPr lang="zh-CN" altLang="en-US" dirty="0">
                <a:solidFill>
                  <a:srgbClr val="1369B2"/>
                </a:solidFill>
                <a:latin typeface="微软雅黑" panose="020B0503020204020204" pitchFamily="34" charset="-122"/>
                <a:ea typeface="微软雅黑" panose="020B0503020204020204" pitchFamily="34" charset="-122"/>
              </a:rPr>
              <a:t>音乐播放器项目的实现</a:t>
            </a:r>
            <a:r>
              <a:rPr lang="zh-CN" altLang="en-US" dirty="0">
                <a:solidFill>
                  <a:srgbClr val="595959"/>
                </a:solidFill>
                <a:latin typeface="微软雅黑" panose="020B0503020204020204" pitchFamily="34" charset="-122"/>
                <a:ea typeface="微软雅黑" panose="020B0503020204020204" pitchFamily="34" charset="-122"/>
              </a:rPr>
              <a:t>，能够通过编程实现音频播放功能</a:t>
            </a:r>
            <a:endParaRPr lang="zh-CN" altLang="en-US" dirty="0">
              <a:solidFill>
                <a:srgbClr val="1369B2"/>
              </a:solidFill>
              <a:latin typeface="微软雅黑" panose="020B0503020204020204" pitchFamily="34" charset="-122"/>
              <a:ea typeface="微软雅黑" panose="020B0503020204020204" pitchFamily="34" charset="-122"/>
            </a:endParaRPr>
          </a:p>
        </p:txBody>
      </p:sp>
      <p:grpSp>
        <p:nvGrpSpPr>
          <p:cNvPr id="14" name="组合 13"/>
          <p:cNvGrpSpPr/>
          <p:nvPr/>
        </p:nvGrpSpPr>
        <p:grpSpPr>
          <a:xfrm>
            <a:off x="5379720" y="3816752"/>
            <a:ext cx="405130" cy="405130"/>
            <a:chOff x="8881" y="4685"/>
            <a:chExt cx="638" cy="638"/>
          </a:xfrm>
        </p:grpSpPr>
        <p:sp>
          <p:nvSpPr>
            <p:cNvPr id="15" name="椭圆 14"/>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97482" y="-47625"/>
            <a:ext cx="1219041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6.7.1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项目分析</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3" name="1"/>
          <p:cNvSpPr txBox="1"/>
          <p:nvPr>
            <p:custDataLst>
              <p:tags r:id="rId1"/>
            </p:custDataLst>
          </p:nvPr>
        </p:nvSpPr>
        <p:spPr>
          <a:xfrm>
            <a:off x="1054646" y="1177513"/>
            <a:ext cx="1942232" cy="460375"/>
          </a:xfrm>
          <a:prstGeom prst="rect">
            <a:avLst/>
          </a:prstGeom>
          <a:noFill/>
          <a:ln>
            <a:noFill/>
          </a:ln>
        </p:spPr>
        <p:txBody>
          <a:bodyPr wrap="square" rtlCol="0">
            <a:spAutoFit/>
          </a:bodyPr>
          <a:lstStyle/>
          <a:p>
            <a:pPr marL="0" marR="0" lvl="0" indent="0" defTabSz="457200" eaLnBrk="1" fontAlgn="auto" latinLnBrk="0" hangingPunct="1">
              <a:lnSpc>
                <a:spcPct val="100000"/>
              </a:lnSpc>
              <a:spcBef>
                <a:spcPts val="0"/>
              </a:spcBef>
              <a:spcAft>
                <a:spcPts val="0"/>
              </a:spcAft>
              <a:buClrTx/>
              <a:buSzTx/>
              <a:buFontTx/>
              <a:buNone/>
              <a:defRPr/>
            </a:pPr>
            <a:r>
              <a:rPr lang="zh-CN" altLang="en-US" b="1" kern="0" noProof="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mn-lt"/>
              </a:rPr>
              <a:t>项目展示</a:t>
            </a:r>
            <a:endParaRPr kumimoji="0" lang="zh-CN" altLang="en-US" sz="2400" b="1" i="0" u="none" strike="noStrike" kern="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endParaRPr>
          </a:p>
        </p:txBody>
      </p:sp>
      <p:sp>
        <p:nvSpPr>
          <p:cNvPr id="19" name="TextBox 35"/>
          <p:cNvSpPr txBox="1">
            <a:spLocks noChangeArrowheads="1"/>
          </p:cNvSpPr>
          <p:nvPr/>
        </p:nvSpPr>
        <p:spPr bwMode="auto">
          <a:xfrm>
            <a:off x="1006778" y="1747401"/>
            <a:ext cx="10200995" cy="584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zh-CN" altLang="en-US" sz="2000" dirty="0">
                <a:solidFill>
                  <a:srgbClr val="1369B2"/>
                </a:solidFill>
                <a:latin typeface="微软雅黑" panose="020B0503020204020204" pitchFamily="34" charset="-122"/>
                <a:ea typeface="微软雅黑" panose="020B0503020204020204" pitchFamily="34" charset="-122"/>
              </a:rPr>
              <a:t>音乐播放器</a:t>
            </a:r>
            <a:r>
              <a:rPr lang="zh-CN" altLang="en-US" sz="2000" dirty="0">
                <a:solidFill>
                  <a:srgbClr val="595959"/>
                </a:solidFill>
                <a:latin typeface="微软雅黑" panose="020B0503020204020204" pitchFamily="34" charset="-122"/>
                <a:ea typeface="微软雅黑" panose="020B0503020204020204" pitchFamily="34" charset="-122"/>
              </a:rPr>
              <a:t>是一种用于播放各种音频文件的多媒体播放软件。</a:t>
            </a:r>
            <a:endParaRPr lang="zh-CN" altLang="en-US" sz="2000" dirty="0">
              <a:solidFill>
                <a:srgbClr val="595959"/>
              </a:solidFill>
              <a:latin typeface="微软雅黑" panose="020B0503020204020204" pitchFamily="34" charset="-122"/>
              <a:ea typeface="微软雅黑" panose="020B0503020204020204" pitchFamily="34" charset="-122"/>
              <a:sym typeface="Arial" panose="020B0604020202020204" pitchFamily="34" charset="0"/>
            </a:endParaRPr>
          </a:p>
        </p:txBody>
      </p:sp>
      <p:pic>
        <p:nvPicPr>
          <p:cNvPr id="55298" name="图片 4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4726" y="2552150"/>
            <a:ext cx="3799254" cy="3473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p:cNvSpPr/>
          <p:nvPr/>
        </p:nvSpPr>
        <p:spPr>
          <a:xfrm>
            <a:off x="2434496" y="6062148"/>
            <a:ext cx="2560879" cy="418191"/>
          </a:xfrm>
          <a:prstGeom prst="rect">
            <a:avLst/>
          </a:prstGeom>
        </p:spPr>
        <p:txBody>
          <a:bodyPr wrap="square">
            <a:spAutoFit/>
          </a:bodyPr>
          <a:lstStyle/>
          <a:p>
            <a:pPr algn="ctr">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rPr>
              <a:t>音乐播放器</a:t>
            </a:r>
            <a:endParaRPr lang="zh-CN" altLang="en-US" sz="1600" dirty="0">
              <a:solidFill>
                <a:srgbClr val="595959"/>
              </a:solidFill>
              <a:latin typeface="微软雅黑" panose="020B0503020204020204" pitchFamily="34" charset="-122"/>
              <a:ea typeface="微软雅黑" panose="020B0503020204020204" pitchFamily="34" charset="-122"/>
            </a:endParaRPr>
          </a:p>
        </p:txBody>
      </p:sp>
      <p:pic>
        <p:nvPicPr>
          <p:cNvPr id="55299" name="图片 4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23424" y="2541712"/>
            <a:ext cx="4220254" cy="3476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矩形 9"/>
          <p:cNvSpPr/>
          <p:nvPr/>
        </p:nvSpPr>
        <p:spPr>
          <a:xfrm>
            <a:off x="6953111" y="6062148"/>
            <a:ext cx="2560879" cy="418191"/>
          </a:xfrm>
          <a:prstGeom prst="rect">
            <a:avLst/>
          </a:prstGeom>
        </p:spPr>
        <p:txBody>
          <a:bodyPr wrap="square">
            <a:spAutoFit/>
          </a:bodyPr>
          <a:lstStyle/>
          <a:p>
            <a:pPr algn="ctr">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rPr>
              <a:t>音乐播放状态</a:t>
            </a:r>
            <a:endParaRPr lang="zh-CN" altLang="en-US" sz="1600" dirty="0">
              <a:solidFill>
                <a:srgbClr val="595959"/>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97482" y="-47625"/>
            <a:ext cx="1219041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矩形 7"/>
          <p:cNvSpPr/>
          <p:nvPr/>
        </p:nvSpPr>
        <p:spPr>
          <a:xfrm>
            <a:off x="2478348" y="4800728"/>
            <a:ext cx="2560879" cy="418191"/>
          </a:xfrm>
          <a:prstGeom prst="rect">
            <a:avLst/>
          </a:prstGeom>
        </p:spPr>
        <p:txBody>
          <a:bodyPr wrap="square">
            <a:spAutoFit/>
          </a:bodyPr>
          <a:lstStyle/>
          <a:p>
            <a:pPr algn="ctr">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rPr>
              <a:t>调节音量</a:t>
            </a:r>
            <a:endParaRPr lang="zh-CN" altLang="en-US" sz="1600" dirty="0">
              <a:solidFill>
                <a:srgbClr val="595959"/>
              </a:solidFill>
              <a:latin typeface="微软雅黑" panose="020B0503020204020204" pitchFamily="34" charset="-122"/>
              <a:ea typeface="微软雅黑" panose="020B0503020204020204" pitchFamily="34" charset="-122"/>
            </a:endParaRPr>
          </a:p>
        </p:txBody>
      </p:sp>
      <p:sp>
        <p:nvSpPr>
          <p:cNvPr id="10" name="矩形 9"/>
          <p:cNvSpPr/>
          <p:nvPr/>
        </p:nvSpPr>
        <p:spPr>
          <a:xfrm>
            <a:off x="7382879" y="4800727"/>
            <a:ext cx="1601117" cy="418191"/>
          </a:xfrm>
          <a:prstGeom prst="rect">
            <a:avLst/>
          </a:prstGeom>
        </p:spPr>
        <p:txBody>
          <a:bodyPr wrap="square">
            <a:spAutoFit/>
          </a:bodyPr>
          <a:lstStyle/>
          <a:p>
            <a:pPr algn="ctr">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rPr>
              <a:t>显示歌词</a:t>
            </a:r>
            <a:endParaRPr lang="zh-CN" altLang="en-US" sz="1600" dirty="0">
              <a:solidFill>
                <a:srgbClr val="595959"/>
              </a:solidFill>
              <a:latin typeface="微软雅黑" panose="020B0503020204020204" pitchFamily="34" charset="-122"/>
              <a:ea typeface="微软雅黑" panose="020B0503020204020204" pitchFamily="34" charset="-122"/>
            </a:endParaRPr>
          </a:p>
        </p:txBody>
      </p:sp>
      <p:pic>
        <p:nvPicPr>
          <p:cNvPr id="9" name="图片 47"/>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642784" y="1160419"/>
            <a:ext cx="4216578" cy="3577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图片 4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11230" y="1142875"/>
            <a:ext cx="3744416" cy="3609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6.7.1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项目分析</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p:cNvPicPr/>
          <p:nvPr/>
        </p:nvPicPr>
        <p:blipFill>
          <a:blip r:embed="rId1"/>
          <a:stretch>
            <a:fillRect/>
          </a:stretch>
        </p:blipFill>
        <p:spPr>
          <a:xfrm>
            <a:off x="6375332" y="1341016"/>
            <a:ext cx="3752910" cy="3387717"/>
          </a:xfrm>
          <a:prstGeom prst="rect">
            <a:avLst/>
          </a:prstGeom>
        </p:spPr>
      </p:pic>
      <p:pic>
        <p:nvPicPr>
          <p:cNvPr id="12" name="图片 11"/>
          <p:cNvPicPr/>
          <p:nvPr/>
        </p:nvPicPr>
        <p:blipFill>
          <a:blip r:embed="rId2"/>
          <a:stretch>
            <a:fillRect/>
          </a:stretch>
        </p:blipFill>
        <p:spPr>
          <a:xfrm>
            <a:off x="1978721" y="1701123"/>
            <a:ext cx="4260369" cy="2486485"/>
          </a:xfrm>
          <a:prstGeom prst="rect">
            <a:avLst/>
          </a:prstGeom>
        </p:spPr>
      </p:pic>
      <p:sp>
        <p:nvSpPr>
          <p:cNvPr id="5" name="矩形 4"/>
          <p:cNvSpPr/>
          <p:nvPr/>
        </p:nvSpPr>
        <p:spPr>
          <a:xfrm>
            <a:off x="2082693" y="962203"/>
            <a:ext cx="2056130" cy="645160"/>
          </a:xfrm>
          <a:prstGeom prst="rect">
            <a:avLst/>
          </a:prstGeom>
        </p:spPr>
        <p:txBody>
          <a:bodyPr wrap="none">
            <a:spAutoFit/>
          </a:bodyPr>
          <a:lstStyle/>
          <a:p>
            <a:pPr marL="342900" indent="-342900">
              <a:lnSpc>
                <a:spcPct val="150000"/>
              </a:lnSpc>
              <a:spcBef>
                <a:spcPct val="20000"/>
              </a:spcBef>
              <a:buFontTx/>
              <a:buChar char="•"/>
              <a:defRPr/>
            </a:pPr>
            <a:r>
              <a:rPr lang="zh-CN" altLang="en-US" b="1" dirty="0">
                <a:solidFill>
                  <a:srgbClr val="0567A2"/>
                </a:solidFill>
              </a:rPr>
              <a:t>音乐</a:t>
            </a:r>
            <a:r>
              <a:rPr lang="zh-CN" altLang="en-US" b="1" dirty="0" smtClean="0">
                <a:solidFill>
                  <a:srgbClr val="0567A2"/>
                </a:solidFill>
              </a:rPr>
              <a:t>播放器</a:t>
            </a:r>
            <a:endParaRPr lang="en-US" altLang="zh-CN" b="1" dirty="0">
              <a:solidFill>
                <a:srgbClr val="0567A2"/>
              </a:solidFill>
            </a:endParaRPr>
          </a:p>
        </p:txBody>
      </p:sp>
      <p:sp>
        <p:nvSpPr>
          <p:cNvPr id="27" name="矩形 26"/>
          <p:cNvSpPr/>
          <p:nvPr/>
        </p:nvSpPr>
        <p:spPr>
          <a:xfrm>
            <a:off x="3718343" y="5086126"/>
            <a:ext cx="5761707" cy="810260"/>
          </a:xfrm>
          <a:prstGeom prst="rect">
            <a:avLst/>
          </a:prstGeom>
        </p:spPr>
        <p:txBody>
          <a:bodyPr wrap="square">
            <a:spAutoFit/>
          </a:bodyPr>
          <a:lstStyle/>
          <a:p>
            <a:pPr>
              <a:lnSpc>
                <a:spcPct val="130000"/>
              </a:lnSpc>
              <a:spcAft>
                <a:spcPts val="300"/>
              </a:spcAft>
            </a:pPr>
            <a:r>
              <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zh-CN" sz="1200" dirty="0">
                <a:solidFill>
                  <a:schemeClr val="tx1">
                    <a:lumMod val="65000"/>
                    <a:lumOff val="35000"/>
                  </a:schemeClr>
                </a:solidFill>
                <a:latin typeface="微软雅黑" panose="020B0503020204020204" pitchFamily="34" charset="-122"/>
                <a:ea typeface="微软雅黑" panose="020B0503020204020204" pitchFamily="34" charset="-122"/>
              </a:rPr>
              <a:t>该页面主要</a:t>
            </a: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由</a:t>
            </a:r>
            <a:r>
              <a:rPr lang="zh-CN" altLang="zh-CN" sz="1200" dirty="0">
                <a:solidFill>
                  <a:schemeClr val="tx1">
                    <a:lumMod val="65000"/>
                    <a:lumOff val="35000"/>
                  </a:schemeClr>
                </a:solidFill>
                <a:latin typeface="微软雅黑" panose="020B0503020204020204" pitchFamily="34" charset="-122"/>
                <a:ea typeface="微软雅黑" panose="020B0503020204020204" pitchFamily="34" charset="-122"/>
              </a:rPr>
              <a:t>背景图、按钮区域、信息区域、歌词区域等构成，</a:t>
            </a: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页面结构</a:t>
            </a:r>
            <a:r>
              <a:rPr lang="zh-CN" altLang="zh-CN" sz="1200" dirty="0">
                <a:solidFill>
                  <a:schemeClr val="tx1">
                    <a:lumMod val="65000"/>
                    <a:lumOff val="35000"/>
                  </a:schemeClr>
                </a:solidFill>
                <a:latin typeface="微软雅黑" panose="020B0503020204020204" pitchFamily="34" charset="-122"/>
                <a:ea typeface="微软雅黑" panose="020B0503020204020204" pitchFamily="34" charset="-122"/>
              </a:rPr>
              <a:t>主要由</a:t>
            </a:r>
            <a:r>
              <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rPr>
              <a:t>div#container</a:t>
            </a:r>
            <a:r>
              <a:rPr lang="zh-CN" altLang="zh-CN" sz="1200" dirty="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rPr>
              <a:t>div#player</a:t>
            </a:r>
            <a:r>
              <a:rPr lang="zh-CN" altLang="zh-CN" sz="1200" dirty="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rPr>
              <a:t>div.cover</a:t>
            </a:r>
            <a:r>
              <a:rPr lang="zh-CN" altLang="zh-CN" sz="1200" dirty="0">
                <a:solidFill>
                  <a:schemeClr val="tx1">
                    <a:lumMod val="65000"/>
                    <a:lumOff val="35000"/>
                  </a:schemeClr>
                </a:solidFill>
                <a:latin typeface="微软雅黑" panose="020B0503020204020204" pitchFamily="34" charset="-122"/>
                <a:ea typeface="微软雅黑" panose="020B0503020204020204" pitchFamily="34" charset="-122"/>
              </a:rPr>
              <a:t>三部分构成</a:t>
            </a: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zh-CN" sz="1200" dirty="0" smtClean="0">
                <a:solidFill>
                  <a:schemeClr val="tx1">
                    <a:lumMod val="65000"/>
                    <a:lumOff val="35000"/>
                  </a:schemeClr>
                </a:solidFill>
                <a:latin typeface="微软雅黑" panose="020B0503020204020204" pitchFamily="34" charset="-122"/>
                <a:ea typeface="微软雅黑" panose="020B0503020204020204" pitchFamily="34" charset="-122"/>
              </a:rPr>
              <a:t>页</a:t>
            </a:r>
            <a:r>
              <a:rPr lang="zh-CN" altLang="zh-CN" sz="1200" dirty="0">
                <a:solidFill>
                  <a:schemeClr val="tx1">
                    <a:lumMod val="65000"/>
                    <a:lumOff val="35000"/>
                  </a:schemeClr>
                </a:solidFill>
                <a:latin typeface="微软雅黑" panose="020B0503020204020204" pitchFamily="34" charset="-122"/>
                <a:ea typeface="微软雅黑" panose="020B0503020204020204" pitchFamily="34" charset="-122"/>
              </a:rPr>
              <a:t>面标注和页面结构</a:t>
            </a:r>
            <a:r>
              <a:rPr lang="zh-CN" altLang="zh-CN" sz="1200" dirty="0" smtClean="0">
                <a:solidFill>
                  <a:schemeClr val="tx1">
                    <a:lumMod val="65000"/>
                    <a:lumOff val="35000"/>
                  </a:schemeClr>
                </a:solidFill>
                <a:latin typeface="微软雅黑" panose="020B0503020204020204" pitchFamily="34" charset="-122"/>
                <a:ea typeface="微软雅黑" panose="020B0503020204020204" pitchFamily="34" charset="-122"/>
              </a:rPr>
              <a:t>如</a:t>
            </a: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上</a:t>
            </a:r>
            <a:r>
              <a:rPr lang="zh-CN" altLang="zh-CN" sz="1200" dirty="0" smtClean="0">
                <a:solidFill>
                  <a:schemeClr val="tx1">
                    <a:lumMod val="65000"/>
                    <a:lumOff val="35000"/>
                  </a:schemeClr>
                </a:solidFill>
                <a:latin typeface="微软雅黑" panose="020B0503020204020204" pitchFamily="34" charset="-122"/>
                <a:ea typeface="微软雅黑" panose="020B0503020204020204" pitchFamily="34" charset="-122"/>
              </a:rPr>
              <a:t>图</a:t>
            </a: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（左）</a:t>
            </a:r>
            <a:r>
              <a:rPr lang="zh-CN" altLang="zh-CN" sz="1200" dirty="0" smtClean="0">
                <a:solidFill>
                  <a:schemeClr val="tx1">
                    <a:lumMod val="65000"/>
                    <a:lumOff val="35000"/>
                  </a:schemeClr>
                </a:solidFill>
                <a:latin typeface="微软雅黑" panose="020B0503020204020204" pitchFamily="34" charset="-122"/>
                <a:ea typeface="微软雅黑" panose="020B0503020204020204" pitchFamily="34" charset="-122"/>
              </a:rPr>
              <a:t>和</a:t>
            </a: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上</a:t>
            </a:r>
            <a:r>
              <a:rPr lang="zh-CN" altLang="zh-CN" sz="1200" dirty="0" smtClean="0">
                <a:solidFill>
                  <a:schemeClr val="tx1">
                    <a:lumMod val="65000"/>
                    <a:lumOff val="35000"/>
                  </a:schemeClr>
                </a:solidFill>
                <a:latin typeface="微软雅黑" panose="020B0503020204020204" pitchFamily="34" charset="-122"/>
                <a:ea typeface="微软雅黑" panose="020B0503020204020204" pitchFamily="34" charset="-122"/>
              </a:rPr>
              <a:t>图</a:t>
            </a: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（右）</a:t>
            </a:r>
            <a:r>
              <a:rPr lang="zh-CN" altLang="zh-CN" sz="1200" dirty="0" smtClean="0">
                <a:solidFill>
                  <a:schemeClr val="tx1">
                    <a:lumMod val="65000"/>
                    <a:lumOff val="35000"/>
                  </a:schemeClr>
                </a:solidFill>
                <a:latin typeface="微软雅黑" panose="020B0503020204020204" pitchFamily="34" charset="-122"/>
                <a:ea typeface="微软雅黑" panose="020B0503020204020204" pitchFamily="34" charset="-122"/>
              </a:rPr>
              <a:t>所</a:t>
            </a:r>
            <a:r>
              <a:rPr lang="zh-CN" altLang="zh-CN" sz="1200" dirty="0">
                <a:solidFill>
                  <a:schemeClr val="tx1">
                    <a:lumMod val="65000"/>
                    <a:lumOff val="35000"/>
                  </a:schemeClr>
                </a:solidFill>
                <a:latin typeface="微软雅黑" panose="020B0503020204020204" pitchFamily="34" charset="-122"/>
                <a:ea typeface="微软雅黑" panose="020B0503020204020204" pitchFamily="34" charset="-122"/>
              </a:rPr>
              <a:t>示</a:t>
            </a:r>
            <a:r>
              <a:rPr lang="zh-CN" altLang="zh-CN" sz="1200" dirty="0" smtClean="0">
                <a:solidFill>
                  <a:schemeClr val="tx1">
                    <a:lumMod val="65000"/>
                    <a:lumOff val="35000"/>
                  </a:schemeClr>
                </a:solidFill>
                <a:latin typeface="微软雅黑" panose="020B0503020204020204" pitchFamily="34" charset="-122"/>
                <a:ea typeface="微软雅黑" panose="020B0503020204020204" pitchFamily="34" charset="-122"/>
              </a:rPr>
              <a:t>。</a:t>
            </a:r>
            <a:endParaRPr lang="zh-CN" altLang="zh-CN" sz="1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5" name="椭圆 44"/>
          <p:cNvSpPr/>
          <p:nvPr/>
        </p:nvSpPr>
        <p:spPr bwMode="auto">
          <a:xfrm rot="574600">
            <a:off x="2377574" y="5577632"/>
            <a:ext cx="362610" cy="362597"/>
          </a:xfrm>
          <a:prstGeom prst="ellipse">
            <a:avLst/>
          </a:prstGeom>
          <a:solidFill>
            <a:srgbClr val="0567A2"/>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eaLnBrk="1" hangingPunct="1">
              <a:buFont typeface="Arial" panose="020B0604020202020204" pitchFamily="34" charset="0"/>
              <a:buNone/>
            </a:pPr>
            <a:endParaRPr lang="zh-CN" altLang="en-US" dirty="0">
              <a:solidFill>
                <a:schemeClr val="bg1"/>
              </a:solidFill>
              <a:latin typeface="Arial" panose="020B0604020202020204" pitchFamily="34" charset="0"/>
              <a:ea typeface="宋体" panose="02010600030101010101" pitchFamily="2" charset="-122"/>
            </a:endParaRPr>
          </a:p>
        </p:txBody>
      </p:sp>
      <p:sp>
        <p:nvSpPr>
          <p:cNvPr id="46" name="TextBox 45"/>
          <p:cNvSpPr txBox="1"/>
          <p:nvPr/>
        </p:nvSpPr>
        <p:spPr>
          <a:xfrm>
            <a:off x="2387016" y="5582975"/>
            <a:ext cx="399415" cy="460375"/>
          </a:xfrm>
          <a:prstGeom prst="rect">
            <a:avLst/>
          </a:prstGeom>
          <a:noFill/>
        </p:spPr>
        <p:txBody>
          <a:bodyPr wrap="none" rtlCol="0">
            <a:spAutoFit/>
          </a:bodyPr>
          <a:lstStyle/>
          <a:p>
            <a:r>
              <a:rPr lang="en-US" altLang="zh-CN" b="1" dirty="0" smtClean="0">
                <a:solidFill>
                  <a:schemeClr val="bg1"/>
                </a:solidFill>
                <a:latin typeface="Verdana" panose="020B0604030504040204" pitchFamily="34" charset="0"/>
                <a:ea typeface="Verdana" panose="020B0604030504040204" pitchFamily="34" charset="0"/>
                <a:cs typeface="Verdana" panose="020B0604030504040204" pitchFamily="34" charset="0"/>
              </a:rPr>
              <a:t>1</a:t>
            </a:r>
            <a:endParaRPr lang="zh-CN" altLang="en-US" b="1" dirty="0">
              <a:solidFill>
                <a:schemeClr val="bg1"/>
              </a:solidFill>
              <a:latin typeface="Verdana" panose="020B0604030504040204" pitchFamily="34" charset="0"/>
              <a:cs typeface="Verdana" panose="020B0604030504040204" pitchFamily="34" charset="0"/>
            </a:endParaRPr>
          </a:p>
        </p:txBody>
      </p:sp>
      <p:cxnSp>
        <p:nvCxnSpPr>
          <p:cNvPr id="47" name="直接连接符 46"/>
          <p:cNvCxnSpPr/>
          <p:nvPr/>
        </p:nvCxnSpPr>
        <p:spPr>
          <a:xfrm>
            <a:off x="2558879" y="5937320"/>
            <a:ext cx="7137235" cy="0"/>
          </a:xfrm>
          <a:prstGeom prst="line">
            <a:avLst/>
          </a:prstGeom>
          <a:ln w="19050">
            <a:solidFill>
              <a:srgbClr val="0567A2"/>
            </a:solidFill>
          </a:ln>
        </p:spPr>
        <p:style>
          <a:lnRef idx="1">
            <a:schemeClr val="accent1"/>
          </a:lnRef>
          <a:fillRef idx="0">
            <a:schemeClr val="accent1"/>
          </a:fillRef>
          <a:effectRef idx="0">
            <a:schemeClr val="accent1"/>
          </a:effectRef>
          <a:fontRef idx="minor">
            <a:schemeClr val="tx1"/>
          </a:fontRef>
        </p:style>
      </p:cxnSp>
      <p:sp>
        <p:nvSpPr>
          <p:cNvPr id="48" name="矩形 47"/>
          <p:cNvSpPr/>
          <p:nvPr/>
        </p:nvSpPr>
        <p:spPr>
          <a:xfrm>
            <a:off x="2774003" y="5592162"/>
            <a:ext cx="1151490" cy="370840"/>
          </a:xfrm>
          <a:prstGeom prst="rect">
            <a:avLst/>
          </a:prstGeom>
        </p:spPr>
        <p:txBody>
          <a:bodyPr wrap="square">
            <a:spAutoFit/>
          </a:bodyPr>
          <a:lstStyle/>
          <a:p>
            <a:pPr>
              <a:lnSpc>
                <a:spcPct val="130000"/>
              </a:lnSpc>
              <a:spcAft>
                <a:spcPts val="300"/>
              </a:spcAft>
            </a:pPr>
            <a:r>
              <a:rPr lang="zh-CN" altLang="en-US" sz="1400" b="1" smtClean="0">
                <a:solidFill>
                  <a:srgbClr val="0567A2"/>
                </a:solidFill>
                <a:latin typeface="微软雅黑" panose="020B0503020204020204" pitchFamily="34" charset="-122"/>
                <a:ea typeface="微软雅黑" panose="020B0503020204020204" pitchFamily="34" charset="-122"/>
              </a:rPr>
              <a:t>页面结构：</a:t>
            </a:r>
            <a:endParaRPr lang="en-US" altLang="zh-CN" sz="1200" dirty="0">
              <a:solidFill>
                <a:srgbClr val="0567A2"/>
              </a:solidFill>
              <a:latin typeface="微软雅黑" panose="020B0503020204020204" pitchFamily="34" charset="-122"/>
              <a:ea typeface="微软雅黑" panose="020B0503020204020204" pitchFamily="34" charset="-122"/>
            </a:endParaRPr>
          </a:p>
        </p:txBody>
      </p:sp>
      <p:sp>
        <p:nvSpPr>
          <p:cNvPr id="2" name="右箭头 1"/>
          <p:cNvSpPr/>
          <p:nvPr/>
        </p:nvSpPr>
        <p:spPr>
          <a:xfrm>
            <a:off x="6023026" y="2443224"/>
            <a:ext cx="360107" cy="532395"/>
          </a:xfrm>
          <a:prstGeom prst="rightArrow">
            <a:avLst/>
          </a:prstGeom>
          <a:solidFill>
            <a:schemeClr val="tx1"/>
          </a:solidFill>
          <a:ln w="19050">
            <a:solidFill>
              <a:schemeClr val="tx1"/>
            </a:solidFill>
          </a:ln>
        </p:spPr>
        <p:txBody>
          <a:bodyPr wrap="square" rtlCol="0" anchor="ctr">
            <a:spAutoFit/>
          </a:bodyPr>
          <a:lstStyle/>
          <a:p>
            <a:pPr algn="ctr"/>
            <a:endParaRPr lang="zh-CN" altLang="en-US" dirty="0">
              <a:ea typeface="宋体" panose="02010600030101010101" pitchFamily="2" charset="-122"/>
            </a:endParaRPr>
          </a:p>
        </p:txBody>
      </p:sp>
    </p:spTree>
    <p:custDataLst>
      <p:tags r:id="rId3"/>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wipe(left)">
                                      <p:cBhvr>
                                        <p:cTn id="15" dur="500"/>
                                        <p:tgtEl>
                                          <p:spTgt spid="13"/>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47"/>
                                        </p:tgtEl>
                                        <p:attrNameLst>
                                          <p:attrName>style.visibility</p:attrName>
                                        </p:attrNameLst>
                                      </p:cBhvr>
                                      <p:to>
                                        <p:strVal val="visible"/>
                                      </p:to>
                                    </p:set>
                                    <p:animEffect transition="in" filter="wipe(left)">
                                      <p:cBhvr>
                                        <p:cTn id="20" dur="500"/>
                                        <p:tgtEl>
                                          <p:spTgt spid="47"/>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45"/>
                                        </p:tgtEl>
                                        <p:attrNameLst>
                                          <p:attrName>style.visibility</p:attrName>
                                        </p:attrNameLst>
                                      </p:cBhvr>
                                      <p:to>
                                        <p:strVal val="visible"/>
                                      </p:to>
                                    </p:set>
                                    <p:animEffect transition="in" filter="wipe(left)">
                                      <p:cBhvr>
                                        <p:cTn id="23" dur="500"/>
                                        <p:tgtEl>
                                          <p:spTgt spid="45"/>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46"/>
                                        </p:tgtEl>
                                        <p:attrNameLst>
                                          <p:attrName>style.visibility</p:attrName>
                                        </p:attrNameLst>
                                      </p:cBhvr>
                                      <p:to>
                                        <p:strVal val="visible"/>
                                      </p:to>
                                    </p:set>
                                    <p:animEffect transition="in" filter="wipe(left)">
                                      <p:cBhvr>
                                        <p:cTn id="26" dur="500"/>
                                        <p:tgtEl>
                                          <p:spTgt spid="46"/>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48"/>
                                        </p:tgtEl>
                                        <p:attrNameLst>
                                          <p:attrName>style.visibility</p:attrName>
                                        </p:attrNameLst>
                                      </p:cBhvr>
                                      <p:to>
                                        <p:strVal val="visible"/>
                                      </p:to>
                                    </p:set>
                                    <p:animEffect transition="in" filter="wipe(left)">
                                      <p:cBhvr>
                                        <p:cTn id="29" dur="500"/>
                                        <p:tgtEl>
                                          <p:spTgt spid="48"/>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27"/>
                                        </p:tgtEl>
                                        <p:attrNameLst>
                                          <p:attrName>style.visibility</p:attrName>
                                        </p:attrNameLst>
                                      </p:cBhvr>
                                      <p:to>
                                        <p:strVal val="visible"/>
                                      </p:to>
                                    </p:set>
                                    <p:animEffect transition="in" filter="wipe(left)">
                                      <p:cBhvr>
                                        <p:cTn id="32"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45" grpId="0" bldLvl="0" animBg="1"/>
      <p:bldP spid="46" grpId="0"/>
      <p:bldP spid="48" grpId="0"/>
      <p:bldP spid="2" grpId="0" bldLvl="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97482" y="-47625"/>
            <a:ext cx="1219041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 name="TextBox 35"/>
          <p:cNvSpPr txBox="1">
            <a:spLocks noChangeArrowheads="1"/>
          </p:cNvSpPr>
          <p:nvPr/>
        </p:nvSpPr>
        <p:spPr bwMode="auto">
          <a:xfrm>
            <a:off x="5176758" y="1165775"/>
            <a:ext cx="6528587" cy="5155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页面结构说明：</a:t>
            </a:r>
            <a:endParaRPr lang="en-US" altLang="zh-CN" sz="2000" dirty="0">
              <a:solidFill>
                <a:srgbClr val="595959"/>
              </a:solidFill>
              <a:latin typeface="微软雅黑" panose="020B0503020204020204" pitchFamily="34" charset="-122"/>
              <a:ea typeface="微软雅黑" panose="020B0503020204020204" pitchFamily="34" charset="-122"/>
              <a:sym typeface="Arial" panose="020B0604020202020204" pitchFamily="34" charset="0"/>
            </a:endParaRPr>
          </a:p>
          <a:p>
            <a:pPr marL="285750" indent="-285750">
              <a:lnSpc>
                <a:spcPct val="150000"/>
              </a:lnSpc>
              <a:buFont typeface="Wingdings" panose="05000000000000000000" pitchFamily="2" charset="2"/>
              <a:buChar char="l"/>
            </a:pPr>
            <a:r>
              <a:rPr lang="en-US" altLang="zh-CN" sz="1800" dirty="0">
                <a:solidFill>
                  <a:srgbClr val="595959"/>
                </a:solidFill>
                <a:latin typeface="微软雅黑" panose="020B0503020204020204" pitchFamily="34" charset="-122"/>
                <a:ea typeface="微软雅黑" panose="020B0503020204020204" pitchFamily="34" charset="-122"/>
                <a:sym typeface="Arial" panose="020B0604020202020204" pitchFamily="34" charset="0"/>
              </a:rPr>
              <a:t>id</a:t>
            </a:r>
            <a:r>
              <a:rPr lang="zh-CN" altLang="en-US" sz="1800" dirty="0">
                <a:solidFill>
                  <a:srgbClr val="595959"/>
                </a:solidFill>
                <a:latin typeface="微软雅黑" panose="020B0503020204020204" pitchFamily="34" charset="-122"/>
                <a:ea typeface="微软雅黑" panose="020B0503020204020204" pitchFamily="34" charset="-122"/>
                <a:sym typeface="Arial" panose="020B0604020202020204" pitchFamily="34" charset="0"/>
              </a:rPr>
              <a:t>值为</a:t>
            </a:r>
            <a:r>
              <a:rPr lang="en-US" altLang="zh-CN" sz="1800" dirty="0">
                <a:solidFill>
                  <a:srgbClr val="595959"/>
                </a:solidFill>
                <a:latin typeface="微软雅黑" panose="020B0503020204020204" pitchFamily="34" charset="-122"/>
                <a:ea typeface="微软雅黑" panose="020B0503020204020204" pitchFamily="34" charset="-122"/>
                <a:sym typeface="Arial" panose="020B0604020202020204" pitchFamily="34" charset="0"/>
              </a:rPr>
              <a:t>container</a:t>
            </a:r>
            <a:r>
              <a:rPr lang="zh-CN" altLang="en-US" sz="1800" dirty="0">
                <a:solidFill>
                  <a:srgbClr val="595959"/>
                </a:solidFill>
                <a:latin typeface="微软雅黑" panose="020B0503020204020204" pitchFamily="34" charset="-122"/>
                <a:ea typeface="微软雅黑" panose="020B0503020204020204" pitchFamily="34" charset="-122"/>
                <a:sym typeface="Arial" panose="020B0604020202020204" pitchFamily="34" charset="0"/>
              </a:rPr>
              <a:t>的</a:t>
            </a:r>
            <a:r>
              <a:rPr lang="en-US" altLang="zh-CN" sz="1800" dirty="0">
                <a:solidFill>
                  <a:srgbClr val="595959"/>
                </a:solidFill>
                <a:latin typeface="微软雅黑" panose="020B0503020204020204" pitchFamily="34" charset="-122"/>
                <a:ea typeface="微软雅黑" panose="020B0503020204020204" pitchFamily="34" charset="-122"/>
                <a:sym typeface="Arial" panose="020B0604020202020204" pitchFamily="34" charset="0"/>
              </a:rPr>
              <a:t>&lt;div&gt;</a:t>
            </a:r>
            <a:r>
              <a:rPr lang="zh-CN" altLang="en-US" sz="1800" dirty="0">
                <a:solidFill>
                  <a:srgbClr val="595959"/>
                </a:solidFill>
                <a:latin typeface="微软雅黑" panose="020B0503020204020204" pitchFamily="34" charset="-122"/>
                <a:ea typeface="微软雅黑" panose="020B0503020204020204" pitchFamily="34" charset="-122"/>
                <a:sym typeface="Arial" panose="020B0604020202020204" pitchFamily="34" charset="0"/>
              </a:rPr>
              <a:t>标签，用于整体页面布局。</a:t>
            </a:r>
            <a:endParaRPr lang="zh-CN" altLang="en-US" sz="1800" dirty="0">
              <a:solidFill>
                <a:srgbClr val="595959"/>
              </a:solidFill>
              <a:latin typeface="微软雅黑" panose="020B0503020204020204" pitchFamily="34" charset="-122"/>
              <a:ea typeface="微软雅黑" panose="020B0503020204020204" pitchFamily="34" charset="-122"/>
              <a:sym typeface="Arial" panose="020B0604020202020204" pitchFamily="34" charset="0"/>
            </a:endParaRPr>
          </a:p>
          <a:p>
            <a:pPr marL="285750" indent="-285750">
              <a:lnSpc>
                <a:spcPct val="150000"/>
              </a:lnSpc>
              <a:buFont typeface="Wingdings" panose="05000000000000000000" pitchFamily="2" charset="2"/>
              <a:buChar char="l"/>
            </a:pPr>
            <a:r>
              <a:rPr lang="en-US" altLang="zh-CN" sz="1800" dirty="0">
                <a:solidFill>
                  <a:srgbClr val="595959"/>
                </a:solidFill>
                <a:latin typeface="微软雅黑" panose="020B0503020204020204" pitchFamily="34" charset="-122"/>
                <a:ea typeface="微软雅黑" panose="020B0503020204020204" pitchFamily="34" charset="-122"/>
                <a:sym typeface="Arial" panose="020B0604020202020204" pitchFamily="34" charset="0"/>
              </a:rPr>
              <a:t>id</a:t>
            </a:r>
            <a:r>
              <a:rPr lang="zh-CN" altLang="en-US" sz="1800" dirty="0">
                <a:solidFill>
                  <a:srgbClr val="595959"/>
                </a:solidFill>
                <a:latin typeface="微软雅黑" panose="020B0503020204020204" pitchFamily="34" charset="-122"/>
                <a:ea typeface="微软雅黑" panose="020B0503020204020204" pitchFamily="34" charset="-122"/>
                <a:sym typeface="Arial" panose="020B0604020202020204" pitchFamily="34" charset="0"/>
              </a:rPr>
              <a:t>值为</a:t>
            </a:r>
            <a:r>
              <a:rPr lang="en-US" altLang="zh-CN" sz="1800" dirty="0">
                <a:solidFill>
                  <a:srgbClr val="595959"/>
                </a:solidFill>
                <a:latin typeface="微软雅黑" panose="020B0503020204020204" pitchFamily="34" charset="-122"/>
                <a:ea typeface="微软雅黑" panose="020B0503020204020204" pitchFamily="34" charset="-122"/>
                <a:sym typeface="Arial" panose="020B0604020202020204" pitchFamily="34" charset="0"/>
              </a:rPr>
              <a:t>player</a:t>
            </a:r>
            <a:r>
              <a:rPr lang="zh-CN" altLang="en-US" sz="1800" dirty="0">
                <a:solidFill>
                  <a:srgbClr val="595959"/>
                </a:solidFill>
                <a:latin typeface="微软雅黑" panose="020B0503020204020204" pitchFamily="34" charset="-122"/>
                <a:ea typeface="微软雅黑" panose="020B0503020204020204" pitchFamily="34" charset="-122"/>
                <a:sym typeface="Arial" panose="020B0604020202020204" pitchFamily="34" charset="0"/>
              </a:rPr>
              <a:t>的</a:t>
            </a:r>
            <a:r>
              <a:rPr lang="en-US" altLang="zh-CN" sz="1800" dirty="0">
                <a:solidFill>
                  <a:srgbClr val="595959"/>
                </a:solidFill>
                <a:latin typeface="微软雅黑" panose="020B0503020204020204" pitchFamily="34" charset="-122"/>
                <a:ea typeface="微软雅黑" panose="020B0503020204020204" pitchFamily="34" charset="-122"/>
                <a:sym typeface="Arial" panose="020B0604020202020204" pitchFamily="34" charset="0"/>
              </a:rPr>
              <a:t>&lt;div&gt;</a:t>
            </a:r>
            <a:r>
              <a:rPr lang="zh-CN" altLang="en-US" sz="1800" dirty="0">
                <a:solidFill>
                  <a:srgbClr val="595959"/>
                </a:solidFill>
                <a:latin typeface="微软雅黑" panose="020B0503020204020204" pitchFamily="34" charset="-122"/>
                <a:ea typeface="微软雅黑" panose="020B0503020204020204" pitchFamily="34" charset="-122"/>
                <a:sym typeface="Arial" panose="020B0604020202020204" pitchFamily="34" charset="0"/>
              </a:rPr>
              <a:t>标签中嵌入</a:t>
            </a:r>
            <a:r>
              <a:rPr lang="en-US" altLang="zh-CN" sz="1800" dirty="0">
                <a:solidFill>
                  <a:srgbClr val="595959"/>
                </a:solidFill>
                <a:latin typeface="微软雅黑" panose="020B0503020204020204" pitchFamily="34" charset="-122"/>
                <a:ea typeface="微软雅黑" panose="020B0503020204020204" pitchFamily="34" charset="-122"/>
                <a:sym typeface="Arial" panose="020B0604020202020204" pitchFamily="34" charset="0"/>
              </a:rPr>
              <a:t>&lt;audio&gt;</a:t>
            </a:r>
            <a:r>
              <a:rPr lang="zh-CN" altLang="en-US" sz="1800" dirty="0">
                <a:solidFill>
                  <a:srgbClr val="595959"/>
                </a:solidFill>
                <a:latin typeface="微软雅黑" panose="020B0503020204020204" pitchFamily="34" charset="-122"/>
                <a:ea typeface="微软雅黑" panose="020B0503020204020204" pitchFamily="34" charset="-122"/>
                <a:sym typeface="Arial" panose="020B0604020202020204" pitchFamily="34" charset="0"/>
              </a:rPr>
              <a:t>、</a:t>
            </a:r>
            <a:r>
              <a:rPr lang="en-US" altLang="zh-CN" sz="1800" dirty="0">
                <a:solidFill>
                  <a:srgbClr val="595959"/>
                </a:solidFill>
                <a:latin typeface="微软雅黑" panose="020B0503020204020204" pitchFamily="34" charset="-122"/>
                <a:ea typeface="微软雅黑" panose="020B0503020204020204" pitchFamily="34" charset="-122"/>
                <a:sym typeface="Arial" panose="020B0604020202020204" pitchFamily="34" charset="0"/>
              </a:rPr>
              <a:t>&lt;</a:t>
            </a:r>
            <a:r>
              <a:rPr lang="en-US" altLang="zh-CN" sz="1800" dirty="0" err="1">
                <a:solidFill>
                  <a:srgbClr val="595959"/>
                </a:solidFill>
                <a:latin typeface="微软雅黑" panose="020B0503020204020204" pitchFamily="34" charset="-122"/>
                <a:ea typeface="微软雅黑" panose="020B0503020204020204" pitchFamily="34" charset="-122"/>
                <a:sym typeface="Arial" panose="020B0604020202020204" pitchFamily="34" charset="0"/>
              </a:rPr>
              <a:t>img</a:t>
            </a:r>
            <a:r>
              <a:rPr lang="en-US" altLang="zh-CN" sz="1800" dirty="0">
                <a:solidFill>
                  <a:srgbClr val="595959"/>
                </a:solidFill>
                <a:latin typeface="微软雅黑" panose="020B0503020204020204" pitchFamily="34" charset="-122"/>
                <a:ea typeface="微软雅黑" panose="020B0503020204020204" pitchFamily="34" charset="-122"/>
                <a:sym typeface="Arial" panose="020B0604020202020204" pitchFamily="34" charset="0"/>
              </a:rPr>
              <a:t>&gt;</a:t>
            </a:r>
            <a:r>
              <a:rPr lang="zh-CN" altLang="en-US" sz="1800" dirty="0">
                <a:solidFill>
                  <a:srgbClr val="595959"/>
                </a:solidFill>
                <a:latin typeface="微软雅黑" panose="020B0503020204020204" pitchFamily="34" charset="-122"/>
                <a:ea typeface="微软雅黑" panose="020B0503020204020204" pitchFamily="34" charset="-122"/>
                <a:sym typeface="Arial" panose="020B0604020202020204" pitchFamily="34" charset="0"/>
              </a:rPr>
              <a:t>标签，用于定义音频和背景图片。</a:t>
            </a:r>
            <a:endParaRPr lang="zh-CN" altLang="en-US" sz="1800" dirty="0">
              <a:solidFill>
                <a:srgbClr val="595959"/>
              </a:solidFill>
              <a:latin typeface="微软雅黑" panose="020B0503020204020204" pitchFamily="34" charset="-122"/>
              <a:ea typeface="微软雅黑" panose="020B0503020204020204" pitchFamily="34" charset="-122"/>
              <a:sym typeface="Arial" panose="020B0604020202020204" pitchFamily="34" charset="0"/>
            </a:endParaRPr>
          </a:p>
          <a:p>
            <a:pPr marL="285750" indent="-285750">
              <a:lnSpc>
                <a:spcPct val="150000"/>
              </a:lnSpc>
              <a:buFont typeface="Wingdings" panose="05000000000000000000" pitchFamily="2" charset="2"/>
              <a:buChar char="l"/>
            </a:pPr>
            <a:r>
              <a:rPr lang="zh-CN" altLang="en-US" sz="1800" dirty="0">
                <a:solidFill>
                  <a:srgbClr val="595959"/>
                </a:solidFill>
                <a:latin typeface="微软雅黑" panose="020B0503020204020204" pitchFamily="34" charset="-122"/>
                <a:ea typeface="微软雅黑" panose="020B0503020204020204" pitchFamily="34" charset="-122"/>
                <a:sym typeface="Arial" panose="020B0604020202020204" pitchFamily="34" charset="0"/>
              </a:rPr>
              <a:t>在</a:t>
            </a:r>
            <a:r>
              <a:rPr lang="en-US" altLang="zh-CN" sz="1800" dirty="0" err="1">
                <a:solidFill>
                  <a:srgbClr val="595959"/>
                </a:solidFill>
                <a:latin typeface="微软雅黑" panose="020B0503020204020204" pitchFamily="34" charset="-122"/>
                <a:ea typeface="微软雅黑" panose="020B0503020204020204" pitchFamily="34" charset="-122"/>
                <a:sym typeface="Arial" panose="020B0604020202020204" pitchFamily="34" charset="0"/>
              </a:rPr>
              <a:t>div.cover</a:t>
            </a:r>
            <a:r>
              <a:rPr lang="zh-CN" altLang="en-US" sz="1800" dirty="0">
                <a:solidFill>
                  <a:srgbClr val="595959"/>
                </a:solidFill>
                <a:latin typeface="微软雅黑" panose="020B0503020204020204" pitchFamily="34" charset="-122"/>
                <a:ea typeface="微软雅黑" panose="020B0503020204020204" pitchFamily="34" charset="-122"/>
                <a:sym typeface="Arial" panose="020B0604020202020204" pitchFamily="34" charset="0"/>
              </a:rPr>
              <a:t>中添加</a:t>
            </a:r>
            <a:r>
              <a:rPr lang="en-US" altLang="zh-CN" sz="1800" dirty="0">
                <a:solidFill>
                  <a:srgbClr val="595959"/>
                </a:solidFill>
                <a:latin typeface="微软雅黑" panose="020B0503020204020204" pitchFamily="34" charset="-122"/>
                <a:ea typeface="微软雅黑" panose="020B0503020204020204" pitchFamily="34" charset="-122"/>
                <a:sym typeface="Arial" panose="020B0604020202020204" pitchFamily="34" charset="0"/>
              </a:rPr>
              <a:t>3</a:t>
            </a:r>
            <a:r>
              <a:rPr lang="zh-CN" altLang="en-US" sz="1800" dirty="0">
                <a:solidFill>
                  <a:srgbClr val="595959"/>
                </a:solidFill>
                <a:latin typeface="微软雅黑" panose="020B0503020204020204" pitchFamily="34" charset="-122"/>
                <a:ea typeface="微软雅黑" panose="020B0503020204020204" pitchFamily="34" charset="-122"/>
                <a:sym typeface="Arial" panose="020B0604020202020204" pitchFamily="34" charset="0"/>
              </a:rPr>
              <a:t>个</a:t>
            </a:r>
            <a:r>
              <a:rPr lang="en-US" altLang="zh-CN" sz="1800" dirty="0">
                <a:solidFill>
                  <a:srgbClr val="595959"/>
                </a:solidFill>
                <a:latin typeface="微软雅黑" panose="020B0503020204020204" pitchFamily="34" charset="-122"/>
                <a:ea typeface="微软雅黑" panose="020B0503020204020204" pitchFamily="34" charset="-122"/>
                <a:sym typeface="Arial" panose="020B0604020202020204" pitchFamily="34" charset="0"/>
              </a:rPr>
              <a:t>&lt;div&gt;</a:t>
            </a:r>
            <a:r>
              <a:rPr lang="zh-CN" altLang="en-US" sz="1800" dirty="0">
                <a:solidFill>
                  <a:srgbClr val="595959"/>
                </a:solidFill>
                <a:latin typeface="微软雅黑" panose="020B0503020204020204" pitchFamily="34" charset="-122"/>
                <a:ea typeface="微软雅黑" panose="020B0503020204020204" pitchFamily="34" charset="-122"/>
                <a:sym typeface="Arial" panose="020B0604020202020204" pitchFamily="34" charset="0"/>
              </a:rPr>
              <a:t>标签，分别用于放置控制按钮（</a:t>
            </a:r>
            <a:r>
              <a:rPr lang="en-US" altLang="zh-CN" sz="1800" dirty="0" err="1">
                <a:solidFill>
                  <a:srgbClr val="595959"/>
                </a:solidFill>
                <a:latin typeface="微软雅黑" panose="020B0503020204020204" pitchFamily="34" charset="-122"/>
                <a:ea typeface="微软雅黑" panose="020B0503020204020204" pitchFamily="34" charset="-122"/>
                <a:sym typeface="Arial" panose="020B0604020202020204" pitchFamily="34" charset="0"/>
              </a:rPr>
              <a:t>div.controls</a:t>
            </a:r>
            <a:r>
              <a:rPr lang="zh-CN" altLang="en-US" sz="1800" dirty="0">
                <a:solidFill>
                  <a:srgbClr val="595959"/>
                </a:solidFill>
                <a:latin typeface="微软雅黑" panose="020B0503020204020204" pitchFamily="34" charset="-122"/>
                <a:ea typeface="微软雅黑" panose="020B0503020204020204" pitchFamily="34" charset="-122"/>
                <a:sym typeface="Arial" panose="020B0604020202020204" pitchFamily="34" charset="0"/>
              </a:rPr>
              <a:t>），歌曲信息（</a:t>
            </a:r>
            <a:r>
              <a:rPr lang="en-US" altLang="zh-CN" sz="1800" dirty="0">
                <a:solidFill>
                  <a:srgbClr val="595959"/>
                </a:solidFill>
                <a:latin typeface="微软雅黑" panose="020B0503020204020204" pitchFamily="34" charset="-122"/>
                <a:ea typeface="微软雅黑" panose="020B0503020204020204" pitchFamily="34" charset="-122"/>
                <a:sym typeface="Arial" panose="020B0604020202020204" pitchFamily="34" charset="0"/>
              </a:rPr>
              <a:t>div.info</a:t>
            </a:r>
            <a:r>
              <a:rPr lang="zh-CN" altLang="en-US" sz="1800" dirty="0">
                <a:solidFill>
                  <a:srgbClr val="595959"/>
                </a:solidFill>
                <a:latin typeface="微软雅黑" panose="020B0503020204020204" pitchFamily="34" charset="-122"/>
                <a:ea typeface="微软雅黑" panose="020B0503020204020204" pitchFamily="34" charset="-122"/>
                <a:sym typeface="Arial" panose="020B0604020202020204" pitchFamily="34" charset="0"/>
              </a:rPr>
              <a:t>）和歌词（</a:t>
            </a:r>
            <a:r>
              <a:rPr lang="en-US" altLang="zh-CN" sz="1800" dirty="0" err="1">
                <a:solidFill>
                  <a:srgbClr val="595959"/>
                </a:solidFill>
                <a:latin typeface="微软雅黑" panose="020B0503020204020204" pitchFamily="34" charset="-122"/>
                <a:ea typeface="微软雅黑" panose="020B0503020204020204" pitchFamily="34" charset="-122"/>
                <a:sym typeface="Arial" panose="020B0604020202020204" pitchFamily="34" charset="0"/>
              </a:rPr>
              <a:t>div.lyrics</a:t>
            </a:r>
            <a:r>
              <a:rPr lang="zh-CN" altLang="en-US" sz="1800" dirty="0">
                <a:solidFill>
                  <a:srgbClr val="595959"/>
                </a:solidFill>
                <a:latin typeface="微软雅黑" panose="020B0503020204020204" pitchFamily="34" charset="-122"/>
                <a:ea typeface="微软雅黑" panose="020B0503020204020204" pitchFamily="34" charset="-122"/>
                <a:sym typeface="Arial" panose="020B0604020202020204" pitchFamily="34" charset="0"/>
              </a:rPr>
              <a:t>）。</a:t>
            </a:r>
            <a:endParaRPr lang="zh-CN" altLang="en-US" sz="1800" dirty="0">
              <a:solidFill>
                <a:srgbClr val="595959"/>
              </a:solidFill>
              <a:latin typeface="微软雅黑" panose="020B0503020204020204" pitchFamily="34" charset="-122"/>
              <a:ea typeface="微软雅黑" panose="020B0503020204020204" pitchFamily="34" charset="-122"/>
              <a:sym typeface="Arial" panose="020B0604020202020204" pitchFamily="34" charset="0"/>
            </a:endParaRPr>
          </a:p>
          <a:p>
            <a:pPr marL="285750" indent="-285750">
              <a:lnSpc>
                <a:spcPct val="150000"/>
              </a:lnSpc>
              <a:buFont typeface="Wingdings" panose="05000000000000000000" pitchFamily="2" charset="2"/>
              <a:buChar char="l"/>
            </a:pPr>
            <a:r>
              <a:rPr lang="zh-CN" altLang="en-US" sz="1800" dirty="0">
                <a:solidFill>
                  <a:srgbClr val="595959"/>
                </a:solidFill>
                <a:latin typeface="微软雅黑" panose="020B0503020204020204" pitchFamily="34" charset="-122"/>
                <a:ea typeface="微软雅黑" panose="020B0503020204020204" pitchFamily="34" charset="-122"/>
                <a:sym typeface="Arial" panose="020B0604020202020204" pitchFamily="34" charset="0"/>
              </a:rPr>
              <a:t>使用</a:t>
            </a:r>
            <a:r>
              <a:rPr lang="en-US" altLang="zh-CN" sz="1800" dirty="0">
                <a:solidFill>
                  <a:srgbClr val="595959"/>
                </a:solidFill>
                <a:latin typeface="微软雅黑" panose="020B0503020204020204" pitchFamily="34" charset="-122"/>
                <a:ea typeface="微软雅黑" panose="020B0503020204020204" pitchFamily="34" charset="-122"/>
                <a:sym typeface="Arial" panose="020B0604020202020204" pitchFamily="34" charset="0"/>
              </a:rPr>
              <a:t>&lt;label&gt;</a:t>
            </a:r>
            <a:r>
              <a:rPr lang="zh-CN" altLang="en-US" sz="1800" dirty="0">
                <a:solidFill>
                  <a:srgbClr val="595959"/>
                </a:solidFill>
                <a:latin typeface="微软雅黑" panose="020B0503020204020204" pitchFamily="34" charset="-122"/>
                <a:ea typeface="微软雅黑" panose="020B0503020204020204" pitchFamily="34" charset="-122"/>
                <a:sym typeface="Arial" panose="020B0604020202020204" pitchFamily="34" charset="0"/>
              </a:rPr>
              <a:t>嵌套</a:t>
            </a:r>
            <a:r>
              <a:rPr lang="en-US" altLang="zh-CN" sz="1800" dirty="0">
                <a:solidFill>
                  <a:srgbClr val="595959"/>
                </a:solidFill>
                <a:latin typeface="微软雅黑" panose="020B0503020204020204" pitchFamily="34" charset="-122"/>
                <a:ea typeface="微软雅黑" panose="020B0503020204020204" pitchFamily="34" charset="-122"/>
                <a:sym typeface="Arial" panose="020B0604020202020204" pitchFamily="34" charset="0"/>
              </a:rPr>
              <a:t>&lt;</a:t>
            </a:r>
            <a:r>
              <a:rPr lang="en-US" altLang="zh-CN" sz="1800" dirty="0" err="1">
                <a:solidFill>
                  <a:srgbClr val="595959"/>
                </a:solidFill>
                <a:latin typeface="微软雅黑" panose="020B0503020204020204" pitchFamily="34" charset="-122"/>
                <a:ea typeface="微软雅黑" panose="020B0503020204020204" pitchFamily="34" charset="-122"/>
                <a:sym typeface="Arial" panose="020B0604020202020204" pitchFamily="34" charset="0"/>
              </a:rPr>
              <a:t>i</a:t>
            </a:r>
            <a:r>
              <a:rPr lang="en-US" altLang="zh-CN" sz="1800" dirty="0">
                <a:solidFill>
                  <a:srgbClr val="595959"/>
                </a:solidFill>
                <a:latin typeface="微软雅黑" panose="020B0503020204020204" pitchFamily="34" charset="-122"/>
                <a:ea typeface="微软雅黑" panose="020B0503020204020204" pitchFamily="34" charset="-122"/>
                <a:sym typeface="Arial" panose="020B0604020202020204" pitchFamily="34" charset="0"/>
              </a:rPr>
              <a:t>&gt;</a:t>
            </a:r>
            <a:r>
              <a:rPr lang="zh-CN" altLang="en-US" sz="1800" dirty="0">
                <a:solidFill>
                  <a:srgbClr val="595959"/>
                </a:solidFill>
                <a:latin typeface="微软雅黑" panose="020B0503020204020204" pitchFamily="34" charset="-122"/>
                <a:ea typeface="微软雅黑" panose="020B0503020204020204" pitchFamily="34" charset="-122"/>
                <a:sym typeface="Arial" panose="020B0604020202020204" pitchFamily="34" charset="0"/>
              </a:rPr>
              <a:t>标签制作显示歌词的按钮，并在下方定义复选框。。</a:t>
            </a:r>
            <a:endParaRPr lang="zh-CN" altLang="en-US" sz="1800" dirty="0">
              <a:solidFill>
                <a:srgbClr val="595959"/>
              </a:solidFill>
              <a:latin typeface="微软雅黑" panose="020B0503020204020204" pitchFamily="34" charset="-122"/>
              <a:ea typeface="微软雅黑" panose="020B0503020204020204" pitchFamily="34" charset="-122"/>
              <a:sym typeface="Arial" panose="020B0604020202020204" pitchFamily="34" charset="0"/>
            </a:endParaRPr>
          </a:p>
          <a:p>
            <a:pPr marL="285750" indent="-285750">
              <a:lnSpc>
                <a:spcPct val="150000"/>
              </a:lnSpc>
              <a:buFont typeface="Wingdings" panose="05000000000000000000" pitchFamily="2" charset="2"/>
              <a:buChar char="l"/>
            </a:pPr>
            <a:r>
              <a:rPr lang="en-US" altLang="zh-CN" sz="1800" dirty="0" err="1">
                <a:solidFill>
                  <a:srgbClr val="595959"/>
                </a:solidFill>
                <a:latin typeface="微软雅黑" panose="020B0503020204020204" pitchFamily="34" charset="-122"/>
                <a:ea typeface="微软雅黑" panose="020B0503020204020204" pitchFamily="34" charset="-122"/>
                <a:sym typeface="Arial" panose="020B0604020202020204" pitchFamily="34" charset="0"/>
              </a:rPr>
              <a:t>div.controls</a:t>
            </a:r>
            <a:r>
              <a:rPr lang="zh-CN" altLang="en-US" sz="1800" dirty="0">
                <a:solidFill>
                  <a:srgbClr val="595959"/>
                </a:solidFill>
                <a:latin typeface="微软雅黑" panose="020B0503020204020204" pitchFamily="34" charset="-122"/>
                <a:ea typeface="微软雅黑" panose="020B0503020204020204" pitchFamily="34" charset="-122"/>
                <a:sym typeface="Arial" panose="020B0604020202020204" pitchFamily="34" charset="0"/>
              </a:rPr>
              <a:t>的按钮区域可以使用</a:t>
            </a:r>
            <a:r>
              <a:rPr lang="en-US" altLang="zh-CN" sz="1800" dirty="0">
                <a:solidFill>
                  <a:srgbClr val="595959"/>
                </a:solidFill>
                <a:latin typeface="微软雅黑" panose="020B0503020204020204" pitchFamily="34" charset="-122"/>
                <a:ea typeface="微软雅黑" panose="020B0503020204020204" pitchFamily="34" charset="-122"/>
                <a:sym typeface="Arial" panose="020B0604020202020204" pitchFamily="34" charset="0"/>
              </a:rPr>
              <a:t>&lt;button&gt;</a:t>
            </a:r>
            <a:r>
              <a:rPr lang="zh-CN" altLang="en-US" sz="1800" dirty="0">
                <a:solidFill>
                  <a:srgbClr val="595959"/>
                </a:solidFill>
                <a:latin typeface="微软雅黑" panose="020B0503020204020204" pitchFamily="34" charset="-122"/>
                <a:ea typeface="微软雅黑" panose="020B0503020204020204" pitchFamily="34" charset="-122"/>
                <a:sym typeface="Arial" panose="020B0604020202020204" pitchFamily="34" charset="0"/>
              </a:rPr>
              <a:t>嵌套</a:t>
            </a:r>
            <a:r>
              <a:rPr lang="en-US" altLang="zh-CN" sz="1800" dirty="0">
                <a:solidFill>
                  <a:srgbClr val="595959"/>
                </a:solidFill>
                <a:latin typeface="微软雅黑" panose="020B0503020204020204" pitchFamily="34" charset="-122"/>
                <a:ea typeface="微软雅黑" panose="020B0503020204020204" pitchFamily="34" charset="-122"/>
                <a:sym typeface="Arial" panose="020B0604020202020204" pitchFamily="34" charset="0"/>
              </a:rPr>
              <a:t>&lt;</a:t>
            </a:r>
            <a:r>
              <a:rPr lang="en-US" altLang="zh-CN" sz="1800" dirty="0" err="1">
                <a:solidFill>
                  <a:srgbClr val="595959"/>
                </a:solidFill>
                <a:latin typeface="微软雅黑" panose="020B0503020204020204" pitchFamily="34" charset="-122"/>
                <a:ea typeface="微软雅黑" panose="020B0503020204020204" pitchFamily="34" charset="-122"/>
                <a:sym typeface="Arial" panose="020B0604020202020204" pitchFamily="34" charset="0"/>
              </a:rPr>
              <a:t>i</a:t>
            </a:r>
            <a:r>
              <a:rPr lang="en-US" altLang="zh-CN" sz="1800" dirty="0">
                <a:solidFill>
                  <a:srgbClr val="595959"/>
                </a:solidFill>
                <a:latin typeface="微软雅黑" panose="020B0503020204020204" pitchFamily="34" charset="-122"/>
                <a:ea typeface="微软雅黑" panose="020B0503020204020204" pitchFamily="34" charset="-122"/>
                <a:sym typeface="Arial" panose="020B0604020202020204" pitchFamily="34" charset="0"/>
              </a:rPr>
              <a:t>&gt;</a:t>
            </a:r>
            <a:r>
              <a:rPr lang="zh-CN" altLang="en-US" sz="1800" dirty="0">
                <a:solidFill>
                  <a:srgbClr val="595959"/>
                </a:solidFill>
                <a:latin typeface="微软雅黑" panose="020B0503020204020204" pitchFamily="34" charset="-122"/>
                <a:ea typeface="微软雅黑" panose="020B0503020204020204" pitchFamily="34" charset="-122"/>
                <a:sym typeface="Arial" panose="020B0604020202020204" pitchFamily="34" charset="0"/>
              </a:rPr>
              <a:t>标签来实现，</a:t>
            </a:r>
            <a:r>
              <a:rPr lang="en-US" altLang="zh-CN" sz="1800" dirty="0">
                <a:solidFill>
                  <a:srgbClr val="595959"/>
                </a:solidFill>
                <a:latin typeface="微软雅黑" panose="020B0503020204020204" pitchFamily="34" charset="-122"/>
                <a:ea typeface="微软雅黑" panose="020B0503020204020204" pitchFamily="34" charset="-122"/>
                <a:sym typeface="Arial" panose="020B0604020202020204" pitchFamily="34" charset="0"/>
              </a:rPr>
              <a:t>div.info</a:t>
            </a:r>
            <a:r>
              <a:rPr lang="zh-CN" altLang="en-US" sz="1800" dirty="0">
                <a:solidFill>
                  <a:srgbClr val="595959"/>
                </a:solidFill>
                <a:latin typeface="微软雅黑" panose="020B0503020204020204" pitchFamily="34" charset="-122"/>
                <a:ea typeface="微软雅黑" panose="020B0503020204020204" pitchFamily="34" charset="-122"/>
                <a:sym typeface="Arial" panose="020B0604020202020204" pitchFamily="34" charset="0"/>
              </a:rPr>
              <a:t>中音量控件使用</a:t>
            </a:r>
            <a:r>
              <a:rPr lang="en-US" altLang="zh-CN" sz="1800" dirty="0">
                <a:solidFill>
                  <a:srgbClr val="595959"/>
                </a:solidFill>
                <a:latin typeface="微软雅黑" panose="020B0503020204020204" pitchFamily="34" charset="-122"/>
                <a:ea typeface="微软雅黑" panose="020B0503020204020204" pitchFamily="34" charset="-122"/>
                <a:sym typeface="Arial" panose="020B0604020202020204" pitchFamily="34" charset="0"/>
              </a:rPr>
              <a:t>&lt;input type="range"&gt;</a:t>
            </a:r>
            <a:r>
              <a:rPr lang="zh-CN" altLang="en-US" sz="1800" dirty="0">
                <a:solidFill>
                  <a:srgbClr val="595959"/>
                </a:solidFill>
                <a:latin typeface="微软雅黑" panose="020B0503020204020204" pitchFamily="34" charset="-122"/>
                <a:ea typeface="微软雅黑" panose="020B0503020204020204" pitchFamily="34" charset="-122"/>
                <a:sym typeface="Arial" panose="020B0604020202020204" pitchFamily="34" charset="0"/>
              </a:rPr>
              <a:t>控件，</a:t>
            </a:r>
            <a:r>
              <a:rPr lang="en-US" altLang="zh-CN" sz="1800" dirty="0" err="1">
                <a:solidFill>
                  <a:srgbClr val="595959"/>
                </a:solidFill>
                <a:latin typeface="微软雅黑" panose="020B0503020204020204" pitchFamily="34" charset="-122"/>
                <a:ea typeface="微软雅黑" panose="020B0503020204020204" pitchFamily="34" charset="-122"/>
                <a:sym typeface="Arial" panose="020B0604020202020204" pitchFamily="34" charset="0"/>
              </a:rPr>
              <a:t>div.lyrics</a:t>
            </a:r>
            <a:r>
              <a:rPr lang="zh-CN" altLang="en-US" sz="1800" dirty="0">
                <a:solidFill>
                  <a:srgbClr val="595959"/>
                </a:solidFill>
                <a:latin typeface="微软雅黑" panose="020B0503020204020204" pitchFamily="34" charset="-122"/>
                <a:ea typeface="微软雅黑" panose="020B0503020204020204" pitchFamily="34" charset="-122"/>
                <a:sym typeface="Arial" panose="020B0604020202020204" pitchFamily="34" charset="0"/>
              </a:rPr>
              <a:t>歌词区域可以使用多个</a:t>
            </a:r>
            <a:r>
              <a:rPr lang="en-US" altLang="zh-CN" sz="1800" dirty="0">
                <a:solidFill>
                  <a:srgbClr val="595959"/>
                </a:solidFill>
                <a:latin typeface="微软雅黑" panose="020B0503020204020204" pitchFamily="34" charset="-122"/>
                <a:ea typeface="微软雅黑" panose="020B0503020204020204" pitchFamily="34" charset="-122"/>
                <a:sym typeface="Arial" panose="020B0604020202020204" pitchFamily="34" charset="0"/>
              </a:rPr>
              <a:t>&lt;p&gt;</a:t>
            </a:r>
            <a:r>
              <a:rPr lang="zh-CN" altLang="en-US" sz="1800" dirty="0">
                <a:solidFill>
                  <a:srgbClr val="595959"/>
                </a:solidFill>
                <a:latin typeface="微软雅黑" panose="020B0503020204020204" pitchFamily="34" charset="-122"/>
                <a:ea typeface="微软雅黑" panose="020B0503020204020204" pitchFamily="34" charset="-122"/>
                <a:sym typeface="Arial" panose="020B0604020202020204" pitchFamily="34" charset="0"/>
              </a:rPr>
              <a:t>标签定义。</a:t>
            </a:r>
            <a:endParaRPr lang="zh-CN" altLang="en-US" sz="1800" dirty="0">
              <a:solidFill>
                <a:srgbClr val="595959"/>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2"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6.7.1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项目分析</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3" name="图片 2"/>
          <p:cNvPicPr/>
          <p:nvPr/>
        </p:nvPicPr>
        <p:blipFill>
          <a:blip r:embed="rId1"/>
          <a:stretch>
            <a:fillRect/>
          </a:stretch>
        </p:blipFill>
        <p:spPr>
          <a:xfrm>
            <a:off x="694690" y="1930400"/>
            <a:ext cx="4175760" cy="3974465"/>
          </a:xfrm>
          <a:prstGeom prst="rect">
            <a:avLst/>
          </a:prstGeom>
        </p:spPr>
      </p:pic>
      <p:sp>
        <p:nvSpPr>
          <p:cNvPr id="4" name="1"/>
          <p:cNvSpPr txBox="1"/>
          <p:nvPr>
            <p:custDataLst>
              <p:tags r:id="rId2"/>
            </p:custDataLst>
          </p:nvPr>
        </p:nvSpPr>
        <p:spPr>
          <a:xfrm>
            <a:off x="1628050" y="1254983"/>
            <a:ext cx="2957235" cy="460375"/>
          </a:xfrm>
          <a:prstGeom prst="rect">
            <a:avLst/>
          </a:prstGeom>
          <a:noFill/>
          <a:ln>
            <a:noFill/>
          </a:ln>
        </p:spPr>
        <p:txBody>
          <a:bodyPr wrap="square" rtlCol="0">
            <a:spAutoFit/>
          </a:bodyPr>
          <a:p>
            <a:pPr marL="0" marR="0" lvl="0" indent="0" defTabSz="457200" eaLnBrk="1" fontAlgn="auto" latinLnBrk="0" hangingPunct="1">
              <a:lnSpc>
                <a:spcPct val="100000"/>
              </a:lnSpc>
              <a:spcBef>
                <a:spcPts val="0"/>
              </a:spcBef>
              <a:spcAft>
                <a:spcPts val="0"/>
              </a:spcAft>
              <a:buClrTx/>
              <a:buSzTx/>
              <a:buFontTx/>
              <a:buNone/>
              <a:defRPr/>
            </a:pPr>
            <a:r>
              <a:rPr lang="zh-CN" altLang="en-US" b="1" kern="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mn-lt"/>
              </a:rPr>
              <a:t>项目页面结构</a:t>
            </a:r>
            <a:endParaRPr kumimoji="0" lang="zh-CN" altLang="en-US" sz="2400" b="1" i="0" u="none" strike="noStrike" kern="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97482" y="-47625"/>
            <a:ext cx="1219041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 name="1"/>
          <p:cNvSpPr txBox="1"/>
          <p:nvPr>
            <p:custDataLst>
              <p:tags r:id="rId1"/>
            </p:custDataLst>
          </p:nvPr>
        </p:nvSpPr>
        <p:spPr>
          <a:xfrm>
            <a:off x="1054645" y="1177513"/>
            <a:ext cx="2957235" cy="461665"/>
          </a:xfrm>
          <a:prstGeom prst="rect">
            <a:avLst/>
          </a:prstGeom>
          <a:noFill/>
          <a:ln>
            <a:noFill/>
          </a:ln>
        </p:spPr>
        <p:txBody>
          <a:bodyPr wrap="square" rtlCol="0">
            <a:spAutoFit/>
          </a:bodyPr>
          <a:lstStyle/>
          <a:p>
            <a:pPr marL="0" marR="0" lvl="0" indent="0" defTabSz="457200" eaLnBrk="1" fontAlgn="auto" latinLnBrk="0" hangingPunct="1">
              <a:lnSpc>
                <a:spcPct val="100000"/>
              </a:lnSpc>
              <a:spcBef>
                <a:spcPts val="0"/>
              </a:spcBef>
              <a:spcAft>
                <a:spcPts val="0"/>
              </a:spcAft>
              <a:buClrTx/>
              <a:buSzTx/>
              <a:buFontTx/>
              <a:buNone/>
              <a:defRPr/>
            </a:pPr>
            <a:r>
              <a:rPr lang="zh-CN" altLang="en-US" b="1" kern="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mn-lt"/>
              </a:rPr>
              <a:t>项目目录结构</a:t>
            </a:r>
            <a:endParaRPr kumimoji="0" lang="zh-CN" altLang="en-US" sz="2400" b="1" i="0" u="none" strike="noStrike" kern="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endParaRPr>
          </a:p>
        </p:txBody>
      </p:sp>
      <p:sp>
        <p:nvSpPr>
          <p:cNvPr id="8" name="矩形 7"/>
          <p:cNvSpPr/>
          <p:nvPr/>
        </p:nvSpPr>
        <p:spPr>
          <a:xfrm>
            <a:off x="2570998" y="5052733"/>
            <a:ext cx="1601117" cy="418191"/>
          </a:xfrm>
          <a:prstGeom prst="rect">
            <a:avLst/>
          </a:prstGeom>
        </p:spPr>
        <p:txBody>
          <a:bodyPr wrap="square">
            <a:spAutoFit/>
          </a:bodyPr>
          <a:lstStyle/>
          <a:p>
            <a:pPr algn="ctr">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rPr>
              <a:t>项目目录结构</a:t>
            </a:r>
            <a:endParaRPr lang="zh-CN" altLang="en-US" sz="1600" dirty="0">
              <a:solidFill>
                <a:srgbClr val="595959"/>
              </a:solidFill>
              <a:latin typeface="微软雅黑" panose="020B0503020204020204" pitchFamily="34" charset="-122"/>
              <a:ea typeface="微软雅黑" panose="020B0503020204020204" pitchFamily="34" charset="-122"/>
            </a:endParaRPr>
          </a:p>
        </p:txBody>
      </p:sp>
      <p:sp>
        <p:nvSpPr>
          <p:cNvPr id="12" name="TextBox 35"/>
          <p:cNvSpPr txBox="1">
            <a:spLocks noChangeArrowheads="1"/>
          </p:cNvSpPr>
          <p:nvPr/>
        </p:nvSpPr>
        <p:spPr bwMode="auto">
          <a:xfrm>
            <a:off x="5161261" y="1789546"/>
            <a:ext cx="6120680" cy="3908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sym typeface="Arial" panose="020B0604020202020204" pitchFamily="34" charset="0"/>
              </a:rPr>
              <a:t>项目目录结构说明：</a:t>
            </a:r>
            <a:endParaRPr lang="en-US" altLang="zh-CN" sz="2000" dirty="0">
              <a:solidFill>
                <a:srgbClr val="595959"/>
              </a:solidFill>
              <a:latin typeface="微软雅黑" panose="020B0503020204020204" pitchFamily="34" charset="-122"/>
              <a:ea typeface="微软雅黑" panose="020B0503020204020204" pitchFamily="34" charset="-122"/>
              <a:sym typeface="Arial" panose="020B0604020202020204" pitchFamily="34" charset="0"/>
            </a:endParaRPr>
          </a:p>
          <a:p>
            <a:pPr marL="285750" indent="-285750">
              <a:lnSpc>
                <a:spcPct val="150000"/>
              </a:lnSpc>
              <a:buFont typeface="Wingdings" panose="05000000000000000000" pitchFamily="2" charset="2"/>
              <a:buChar char="l"/>
            </a:pPr>
            <a:r>
              <a:rPr lang="en-US" altLang="zh-CN" sz="1800" dirty="0">
                <a:solidFill>
                  <a:srgbClr val="1369B2"/>
                </a:solidFill>
                <a:latin typeface="微软雅黑" panose="020B0503020204020204" pitchFamily="34" charset="-122"/>
                <a:ea typeface="微软雅黑" panose="020B0503020204020204" pitchFamily="34" charset="-122"/>
                <a:sym typeface="Arial" panose="020B0604020202020204" pitchFamily="34" charset="0"/>
              </a:rPr>
              <a:t>6-2</a:t>
            </a:r>
            <a:r>
              <a:rPr lang="zh-CN" altLang="en-US" sz="1800" dirty="0">
                <a:solidFill>
                  <a:srgbClr val="595959"/>
                </a:solidFill>
                <a:latin typeface="微软雅黑" panose="020B0503020204020204" pitchFamily="34" charset="-122"/>
                <a:ea typeface="微软雅黑" panose="020B0503020204020204" pitchFamily="34" charset="-122"/>
                <a:sym typeface="Arial" panose="020B0604020202020204" pitchFamily="34" charset="0"/>
              </a:rPr>
              <a:t>为</a:t>
            </a:r>
            <a:r>
              <a:rPr lang="zh-CN" altLang="en-US" sz="1800" dirty="0">
                <a:solidFill>
                  <a:srgbClr val="1369B2"/>
                </a:solidFill>
                <a:latin typeface="微软雅黑" panose="020B0503020204020204" pitchFamily="34" charset="-122"/>
                <a:ea typeface="微软雅黑" panose="020B0503020204020204" pitchFamily="34" charset="-122"/>
                <a:sym typeface="Arial" panose="020B0604020202020204" pitchFamily="34" charset="0"/>
              </a:rPr>
              <a:t>项目目录</a:t>
            </a:r>
            <a:r>
              <a:rPr lang="zh-CN" altLang="en-US" sz="1800" dirty="0">
                <a:solidFill>
                  <a:srgbClr val="595959"/>
                </a:solidFill>
                <a:latin typeface="微软雅黑" panose="020B0503020204020204" pitchFamily="34" charset="-122"/>
                <a:ea typeface="微软雅黑" panose="020B0503020204020204" pitchFamily="34" charset="-122"/>
                <a:sym typeface="Arial" panose="020B0604020202020204" pitchFamily="34" charset="0"/>
              </a:rPr>
              <a:t>，里面包含</a:t>
            </a:r>
            <a:r>
              <a:rPr lang="en-US" altLang="zh-CN" sz="1800" dirty="0" err="1">
                <a:solidFill>
                  <a:srgbClr val="595959"/>
                </a:solidFill>
                <a:latin typeface="微软雅黑" panose="020B0503020204020204" pitchFamily="34" charset="-122"/>
                <a:ea typeface="微软雅黑" panose="020B0503020204020204" pitchFamily="34" charset="-122"/>
                <a:sym typeface="Arial" panose="020B0604020202020204" pitchFamily="34" charset="0"/>
              </a:rPr>
              <a:t>js</a:t>
            </a:r>
            <a:r>
              <a:rPr lang="zh-CN" altLang="en-US" sz="1800" dirty="0">
                <a:solidFill>
                  <a:srgbClr val="595959"/>
                </a:solidFill>
                <a:latin typeface="微软雅黑" panose="020B0503020204020204" pitchFamily="34" charset="-122"/>
                <a:ea typeface="微软雅黑" panose="020B0503020204020204" pitchFamily="34" charset="-122"/>
                <a:sym typeface="Arial" panose="020B0604020202020204" pitchFamily="34" charset="0"/>
              </a:rPr>
              <a:t>、</a:t>
            </a:r>
            <a:r>
              <a:rPr lang="en-US" altLang="zh-CN" sz="1800" dirty="0" err="1">
                <a:solidFill>
                  <a:srgbClr val="595959"/>
                </a:solidFill>
                <a:latin typeface="微软雅黑" panose="020B0503020204020204" pitchFamily="34" charset="-122"/>
                <a:ea typeface="微软雅黑" panose="020B0503020204020204" pitchFamily="34" charset="-122"/>
                <a:sym typeface="Arial" panose="020B0604020202020204" pitchFamily="34" charset="0"/>
              </a:rPr>
              <a:t>css</a:t>
            </a:r>
            <a:r>
              <a:rPr lang="zh-CN" altLang="en-US" sz="1800" dirty="0">
                <a:solidFill>
                  <a:srgbClr val="595959"/>
                </a:solidFill>
                <a:latin typeface="微软雅黑" panose="020B0503020204020204" pitchFamily="34" charset="-122"/>
                <a:ea typeface="微软雅黑" panose="020B0503020204020204" pitchFamily="34" charset="-122"/>
                <a:sym typeface="Arial" panose="020B0604020202020204" pitchFamily="34" charset="0"/>
              </a:rPr>
              <a:t>、</a:t>
            </a:r>
            <a:r>
              <a:rPr lang="en-US" altLang="zh-CN" sz="1800" dirty="0">
                <a:solidFill>
                  <a:srgbClr val="595959"/>
                </a:solidFill>
                <a:latin typeface="微软雅黑" panose="020B0503020204020204" pitchFamily="34" charset="-122"/>
                <a:ea typeface="微软雅黑" panose="020B0503020204020204" pitchFamily="34" charset="-122"/>
                <a:sym typeface="Arial" panose="020B0604020202020204" pitchFamily="34" charset="0"/>
              </a:rPr>
              <a:t>images</a:t>
            </a:r>
            <a:r>
              <a:rPr lang="zh-CN" altLang="en-US" sz="1800" dirty="0">
                <a:solidFill>
                  <a:srgbClr val="595959"/>
                </a:solidFill>
                <a:latin typeface="微软雅黑" panose="020B0503020204020204" pitchFamily="34" charset="-122"/>
                <a:ea typeface="微软雅黑" panose="020B0503020204020204" pitchFamily="34" charset="-122"/>
                <a:sym typeface="Arial" panose="020B0604020202020204" pitchFamily="34" charset="0"/>
              </a:rPr>
              <a:t>等文件，以及</a:t>
            </a:r>
            <a:r>
              <a:rPr lang="en-US" altLang="zh-CN" sz="1800" dirty="0">
                <a:solidFill>
                  <a:srgbClr val="595959"/>
                </a:solidFill>
                <a:latin typeface="微软雅黑" panose="020B0503020204020204" pitchFamily="34" charset="-122"/>
                <a:ea typeface="微软雅黑" panose="020B0503020204020204" pitchFamily="34" charset="-122"/>
                <a:sym typeface="Arial" panose="020B0604020202020204" pitchFamily="34" charset="0"/>
              </a:rPr>
              <a:t>index.html</a:t>
            </a:r>
            <a:r>
              <a:rPr lang="zh-CN" altLang="en-US" sz="1800" dirty="0">
                <a:solidFill>
                  <a:srgbClr val="595959"/>
                </a:solidFill>
                <a:latin typeface="微软雅黑" panose="020B0503020204020204" pitchFamily="34" charset="-122"/>
                <a:ea typeface="微软雅黑" panose="020B0503020204020204" pitchFamily="34" charset="-122"/>
                <a:sym typeface="Arial" panose="020B0604020202020204" pitchFamily="34" charset="0"/>
              </a:rPr>
              <a:t>项目入口文件。</a:t>
            </a:r>
            <a:endParaRPr lang="zh-CN" altLang="en-US" sz="1800" dirty="0">
              <a:solidFill>
                <a:srgbClr val="595959"/>
              </a:solidFill>
              <a:latin typeface="微软雅黑" panose="020B0503020204020204" pitchFamily="34" charset="-122"/>
              <a:ea typeface="微软雅黑" panose="020B0503020204020204" pitchFamily="34" charset="-122"/>
              <a:sym typeface="Arial" panose="020B0604020202020204" pitchFamily="34" charset="0"/>
            </a:endParaRPr>
          </a:p>
          <a:p>
            <a:pPr marL="285750" indent="-285750">
              <a:lnSpc>
                <a:spcPct val="150000"/>
              </a:lnSpc>
              <a:buFont typeface="Wingdings" panose="05000000000000000000" pitchFamily="2" charset="2"/>
              <a:buChar char="l"/>
            </a:pPr>
            <a:r>
              <a:rPr lang="en-US" altLang="zh-CN" sz="1800" dirty="0">
                <a:solidFill>
                  <a:srgbClr val="1369B2"/>
                </a:solidFill>
                <a:latin typeface="微软雅黑" panose="020B0503020204020204" pitchFamily="34" charset="-122"/>
                <a:ea typeface="微软雅黑" panose="020B0503020204020204" pitchFamily="34" charset="-122"/>
                <a:sym typeface="Arial" panose="020B0604020202020204" pitchFamily="34" charset="0"/>
              </a:rPr>
              <a:t>audio</a:t>
            </a:r>
            <a:r>
              <a:rPr lang="zh-CN" altLang="en-US" sz="1800" dirty="0">
                <a:solidFill>
                  <a:srgbClr val="1369B2"/>
                </a:solidFill>
                <a:latin typeface="微软雅黑" panose="020B0503020204020204" pitchFamily="34" charset="-122"/>
                <a:ea typeface="微软雅黑" panose="020B0503020204020204" pitchFamily="34" charset="-122"/>
                <a:sym typeface="Arial" panose="020B0604020202020204" pitchFamily="34" charset="0"/>
              </a:rPr>
              <a:t>文件目录</a:t>
            </a:r>
            <a:r>
              <a:rPr lang="zh-CN" altLang="en-US" sz="1800" dirty="0">
                <a:solidFill>
                  <a:srgbClr val="595959"/>
                </a:solidFill>
                <a:latin typeface="微软雅黑" panose="020B0503020204020204" pitchFamily="34" charset="-122"/>
                <a:ea typeface="微软雅黑" panose="020B0503020204020204" pitchFamily="34" charset="-122"/>
                <a:sym typeface="Arial" panose="020B0604020202020204" pitchFamily="34" charset="0"/>
              </a:rPr>
              <a:t>里存放用到的音频文件。</a:t>
            </a:r>
            <a:endParaRPr lang="zh-CN" altLang="en-US" sz="1800" dirty="0">
              <a:solidFill>
                <a:srgbClr val="595959"/>
              </a:solidFill>
              <a:latin typeface="微软雅黑" panose="020B0503020204020204" pitchFamily="34" charset="-122"/>
              <a:ea typeface="微软雅黑" panose="020B0503020204020204" pitchFamily="34" charset="-122"/>
              <a:sym typeface="Arial" panose="020B0604020202020204" pitchFamily="34" charset="0"/>
            </a:endParaRPr>
          </a:p>
          <a:p>
            <a:pPr marL="285750" indent="-285750">
              <a:lnSpc>
                <a:spcPct val="150000"/>
              </a:lnSpc>
              <a:buFont typeface="Wingdings" panose="05000000000000000000" pitchFamily="2" charset="2"/>
              <a:buChar char="l"/>
            </a:pPr>
            <a:r>
              <a:rPr lang="en-US" altLang="zh-CN" sz="1800" dirty="0" err="1">
                <a:solidFill>
                  <a:srgbClr val="1369B2"/>
                </a:solidFill>
                <a:latin typeface="微软雅黑" panose="020B0503020204020204" pitchFamily="34" charset="-122"/>
                <a:ea typeface="微软雅黑" panose="020B0503020204020204" pitchFamily="34" charset="-122"/>
                <a:sym typeface="Arial" panose="020B0604020202020204" pitchFamily="34" charset="0"/>
              </a:rPr>
              <a:t>css</a:t>
            </a:r>
            <a:r>
              <a:rPr lang="zh-CN" altLang="en-US" sz="1800" dirty="0">
                <a:solidFill>
                  <a:srgbClr val="1369B2"/>
                </a:solidFill>
                <a:latin typeface="微软雅黑" panose="020B0503020204020204" pitchFamily="34" charset="-122"/>
                <a:ea typeface="微软雅黑" panose="020B0503020204020204" pitchFamily="34" charset="-122"/>
                <a:sym typeface="Arial" panose="020B0604020202020204" pitchFamily="34" charset="0"/>
              </a:rPr>
              <a:t>文件目录</a:t>
            </a:r>
            <a:r>
              <a:rPr lang="zh-CN" altLang="en-US" sz="1800" dirty="0">
                <a:solidFill>
                  <a:srgbClr val="595959"/>
                </a:solidFill>
                <a:latin typeface="微软雅黑" panose="020B0503020204020204" pitchFamily="34" charset="-122"/>
                <a:ea typeface="微软雅黑" panose="020B0503020204020204" pitchFamily="34" charset="-122"/>
                <a:sym typeface="Arial" panose="020B0604020202020204" pitchFamily="34" charset="0"/>
              </a:rPr>
              <a:t>里存放</a:t>
            </a:r>
            <a:r>
              <a:rPr lang="en-US" altLang="zh-CN" sz="1800" dirty="0">
                <a:solidFill>
                  <a:srgbClr val="595959"/>
                </a:solidFill>
                <a:latin typeface="微软雅黑" panose="020B0503020204020204" pitchFamily="34" charset="-122"/>
                <a:ea typeface="微软雅黑" panose="020B0503020204020204" pitchFamily="34" charset="-122"/>
                <a:sym typeface="Arial" panose="020B0604020202020204" pitchFamily="34" charset="0"/>
              </a:rPr>
              <a:t>audio.css</a:t>
            </a:r>
            <a:r>
              <a:rPr lang="zh-CN" altLang="en-US" sz="1800" dirty="0">
                <a:solidFill>
                  <a:srgbClr val="595959"/>
                </a:solidFill>
                <a:latin typeface="微软雅黑" panose="020B0503020204020204" pitchFamily="34" charset="-122"/>
                <a:ea typeface="微软雅黑" panose="020B0503020204020204" pitchFamily="34" charset="-122"/>
                <a:sym typeface="Arial" panose="020B0604020202020204" pitchFamily="34" charset="0"/>
              </a:rPr>
              <a:t>，用于设置自定义样式。</a:t>
            </a:r>
            <a:endParaRPr lang="zh-CN" altLang="en-US" sz="1800" dirty="0">
              <a:solidFill>
                <a:srgbClr val="595959"/>
              </a:solidFill>
              <a:latin typeface="微软雅黑" panose="020B0503020204020204" pitchFamily="34" charset="-122"/>
              <a:ea typeface="微软雅黑" panose="020B0503020204020204" pitchFamily="34" charset="-122"/>
              <a:sym typeface="Arial" panose="020B0604020202020204" pitchFamily="34" charset="0"/>
            </a:endParaRPr>
          </a:p>
          <a:p>
            <a:pPr marL="285750" indent="-285750">
              <a:lnSpc>
                <a:spcPct val="150000"/>
              </a:lnSpc>
              <a:buFont typeface="Wingdings" panose="05000000000000000000" pitchFamily="2" charset="2"/>
              <a:buChar char="l"/>
            </a:pPr>
            <a:r>
              <a:rPr lang="en-US" altLang="zh-CN" sz="1800" dirty="0">
                <a:solidFill>
                  <a:srgbClr val="1369B2"/>
                </a:solidFill>
                <a:latin typeface="微软雅黑" panose="020B0503020204020204" pitchFamily="34" charset="-122"/>
                <a:ea typeface="微软雅黑" panose="020B0503020204020204" pitchFamily="34" charset="-122"/>
                <a:sym typeface="Arial" panose="020B0604020202020204" pitchFamily="34" charset="0"/>
              </a:rPr>
              <a:t>fonts</a:t>
            </a:r>
            <a:r>
              <a:rPr lang="zh-CN" altLang="en-US" sz="1800" dirty="0">
                <a:solidFill>
                  <a:srgbClr val="1369B2"/>
                </a:solidFill>
                <a:latin typeface="微软雅黑" panose="020B0503020204020204" pitchFamily="34" charset="-122"/>
                <a:ea typeface="微软雅黑" panose="020B0503020204020204" pitchFamily="34" charset="-122"/>
                <a:sym typeface="Arial" panose="020B0604020202020204" pitchFamily="34" charset="0"/>
              </a:rPr>
              <a:t>文件目录</a:t>
            </a:r>
            <a:r>
              <a:rPr lang="zh-CN" altLang="en-US" sz="1800" dirty="0">
                <a:solidFill>
                  <a:srgbClr val="595959"/>
                </a:solidFill>
                <a:latin typeface="微软雅黑" panose="020B0503020204020204" pitchFamily="34" charset="-122"/>
                <a:ea typeface="微软雅黑" panose="020B0503020204020204" pitchFamily="34" charset="-122"/>
                <a:sym typeface="Arial" panose="020B0604020202020204" pitchFamily="34" charset="0"/>
              </a:rPr>
              <a:t>存放</a:t>
            </a:r>
            <a:r>
              <a:rPr lang="en-US" altLang="zh-CN" sz="1800" dirty="0">
                <a:solidFill>
                  <a:srgbClr val="595959"/>
                </a:solidFill>
                <a:latin typeface="微软雅黑" panose="020B0503020204020204" pitchFamily="34" charset="-122"/>
                <a:ea typeface="微软雅黑" panose="020B0503020204020204" pitchFamily="34" charset="-122"/>
                <a:sym typeface="Arial" panose="020B0604020202020204" pitchFamily="34" charset="0"/>
              </a:rPr>
              <a:t>font-awesome</a:t>
            </a:r>
            <a:r>
              <a:rPr lang="zh-CN" altLang="en-US" sz="1800" dirty="0">
                <a:solidFill>
                  <a:srgbClr val="595959"/>
                </a:solidFill>
                <a:latin typeface="微软雅黑" panose="020B0503020204020204" pitchFamily="34" charset="-122"/>
                <a:ea typeface="微软雅黑" panose="020B0503020204020204" pitchFamily="34" charset="-122"/>
                <a:sym typeface="Arial" panose="020B0604020202020204" pitchFamily="34" charset="0"/>
              </a:rPr>
              <a:t>字体图标文件。</a:t>
            </a:r>
            <a:endParaRPr lang="en-US" altLang="zh-CN" sz="1800" dirty="0">
              <a:solidFill>
                <a:srgbClr val="595959"/>
              </a:solidFill>
              <a:latin typeface="微软雅黑" panose="020B0503020204020204" pitchFamily="34" charset="-122"/>
              <a:ea typeface="微软雅黑" panose="020B0503020204020204" pitchFamily="34" charset="-122"/>
              <a:sym typeface="Arial" panose="020B0604020202020204" pitchFamily="34" charset="0"/>
            </a:endParaRPr>
          </a:p>
          <a:p>
            <a:pPr marL="285750" indent="-285750">
              <a:lnSpc>
                <a:spcPct val="150000"/>
              </a:lnSpc>
              <a:buFont typeface="Wingdings" panose="05000000000000000000" pitchFamily="2" charset="2"/>
              <a:buChar char="l"/>
            </a:pPr>
            <a:r>
              <a:rPr lang="en-US" altLang="zh-CN" sz="1800" dirty="0">
                <a:solidFill>
                  <a:srgbClr val="1369B2"/>
                </a:solidFill>
                <a:latin typeface="微软雅黑" panose="020B0503020204020204" pitchFamily="34" charset="-122"/>
                <a:ea typeface="微软雅黑" panose="020B0503020204020204" pitchFamily="34" charset="-122"/>
                <a:sym typeface="Arial" panose="020B0604020202020204" pitchFamily="34" charset="0"/>
              </a:rPr>
              <a:t>images</a:t>
            </a:r>
            <a:r>
              <a:rPr lang="zh-CN" altLang="en-US" sz="1800" dirty="0">
                <a:solidFill>
                  <a:srgbClr val="1369B2"/>
                </a:solidFill>
                <a:latin typeface="微软雅黑" panose="020B0503020204020204" pitchFamily="34" charset="-122"/>
                <a:ea typeface="微软雅黑" panose="020B0503020204020204" pitchFamily="34" charset="-122"/>
                <a:sym typeface="Arial" panose="020B0604020202020204" pitchFamily="34" charset="0"/>
              </a:rPr>
              <a:t>文件目录</a:t>
            </a:r>
            <a:r>
              <a:rPr lang="zh-CN" altLang="en-US" sz="1800" dirty="0">
                <a:solidFill>
                  <a:srgbClr val="595959"/>
                </a:solidFill>
                <a:latin typeface="微软雅黑" panose="020B0503020204020204" pitchFamily="34" charset="-122"/>
                <a:ea typeface="微软雅黑" panose="020B0503020204020204" pitchFamily="34" charset="-122"/>
                <a:sym typeface="Arial" panose="020B0604020202020204" pitchFamily="34" charset="0"/>
              </a:rPr>
              <a:t>里存放项目中用到的图片。</a:t>
            </a:r>
            <a:endParaRPr lang="zh-CN" altLang="en-US" sz="1800" dirty="0">
              <a:solidFill>
                <a:srgbClr val="595959"/>
              </a:solidFill>
              <a:latin typeface="微软雅黑" panose="020B0503020204020204" pitchFamily="34" charset="-122"/>
              <a:ea typeface="微软雅黑" panose="020B0503020204020204" pitchFamily="34" charset="-122"/>
              <a:sym typeface="Arial" panose="020B0604020202020204" pitchFamily="34" charset="0"/>
            </a:endParaRPr>
          </a:p>
          <a:p>
            <a:pPr marL="285750" indent="-285750">
              <a:lnSpc>
                <a:spcPct val="150000"/>
              </a:lnSpc>
              <a:buFont typeface="Wingdings" panose="05000000000000000000" pitchFamily="2" charset="2"/>
              <a:buChar char="l"/>
            </a:pPr>
            <a:r>
              <a:rPr lang="en-US" altLang="zh-CN" sz="1800" dirty="0" err="1">
                <a:solidFill>
                  <a:srgbClr val="1369B2"/>
                </a:solidFill>
                <a:latin typeface="微软雅黑" panose="020B0503020204020204" pitchFamily="34" charset="-122"/>
                <a:ea typeface="微软雅黑" panose="020B0503020204020204" pitchFamily="34" charset="-122"/>
                <a:sym typeface="Arial" panose="020B0604020202020204" pitchFamily="34" charset="0"/>
              </a:rPr>
              <a:t>js</a:t>
            </a:r>
            <a:r>
              <a:rPr lang="zh-CN" altLang="en-US" sz="1800" dirty="0">
                <a:solidFill>
                  <a:srgbClr val="1369B2"/>
                </a:solidFill>
                <a:latin typeface="微软雅黑" panose="020B0503020204020204" pitchFamily="34" charset="-122"/>
                <a:ea typeface="微软雅黑" panose="020B0503020204020204" pitchFamily="34" charset="-122"/>
                <a:sym typeface="Arial" panose="020B0604020202020204" pitchFamily="34" charset="0"/>
              </a:rPr>
              <a:t>文件目录</a:t>
            </a:r>
            <a:r>
              <a:rPr lang="zh-CN" altLang="en-US" sz="1800" dirty="0">
                <a:solidFill>
                  <a:srgbClr val="595959"/>
                </a:solidFill>
                <a:latin typeface="微软雅黑" panose="020B0503020204020204" pitchFamily="34" charset="-122"/>
                <a:ea typeface="微软雅黑" panose="020B0503020204020204" pitchFamily="34" charset="-122"/>
                <a:sym typeface="Arial" panose="020B0604020202020204" pitchFamily="34" charset="0"/>
              </a:rPr>
              <a:t>里存放</a:t>
            </a:r>
            <a:r>
              <a:rPr lang="en-US" altLang="zh-CN" sz="1800" dirty="0">
                <a:solidFill>
                  <a:srgbClr val="595959"/>
                </a:solidFill>
                <a:latin typeface="微软雅黑" panose="020B0503020204020204" pitchFamily="34" charset="-122"/>
                <a:ea typeface="微软雅黑" panose="020B0503020204020204" pitchFamily="34" charset="-122"/>
                <a:sym typeface="Arial" panose="020B0604020202020204" pitchFamily="34" charset="0"/>
              </a:rPr>
              <a:t>audio.js</a:t>
            </a:r>
            <a:r>
              <a:rPr lang="zh-CN" altLang="en-US" sz="1800" dirty="0">
                <a:solidFill>
                  <a:srgbClr val="595959"/>
                </a:solidFill>
                <a:latin typeface="微软雅黑" panose="020B0503020204020204" pitchFamily="34" charset="-122"/>
                <a:ea typeface="微软雅黑" panose="020B0503020204020204" pitchFamily="34" charset="-122"/>
                <a:sym typeface="Arial" panose="020B0604020202020204" pitchFamily="34" charset="0"/>
              </a:rPr>
              <a:t>文件，用于设置自定义逻辑代码。</a:t>
            </a:r>
            <a:endParaRPr lang="zh-CN" altLang="en-US" sz="1800" dirty="0">
              <a:solidFill>
                <a:srgbClr val="595959"/>
              </a:solidFill>
              <a:latin typeface="微软雅黑" panose="020B0503020204020204" pitchFamily="34" charset="-122"/>
              <a:ea typeface="微软雅黑" panose="020B0503020204020204" pitchFamily="34" charset="-122"/>
              <a:sym typeface="Arial" panose="020B0604020202020204" pitchFamily="34" charset="0"/>
            </a:endParaRPr>
          </a:p>
        </p:txBody>
      </p:sp>
      <p:cxnSp>
        <p:nvCxnSpPr>
          <p:cNvPr id="14" name="直线箭头连接符 5"/>
          <p:cNvCxnSpPr/>
          <p:nvPr/>
        </p:nvCxnSpPr>
        <p:spPr>
          <a:xfrm>
            <a:off x="4398028" y="3765449"/>
            <a:ext cx="750862" cy="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6.7.1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项目分析</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15"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7458" y="2584237"/>
            <a:ext cx="2028199" cy="2319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97482" y="-47625"/>
            <a:ext cx="1219041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 name="1"/>
          <p:cNvSpPr txBox="1"/>
          <p:nvPr>
            <p:custDataLst>
              <p:tags r:id="rId1"/>
            </p:custDataLst>
          </p:nvPr>
        </p:nvSpPr>
        <p:spPr>
          <a:xfrm>
            <a:off x="1054645" y="1177513"/>
            <a:ext cx="2957235" cy="461665"/>
          </a:xfrm>
          <a:prstGeom prst="rect">
            <a:avLst/>
          </a:prstGeom>
          <a:noFill/>
          <a:ln>
            <a:noFill/>
          </a:ln>
        </p:spPr>
        <p:txBody>
          <a:bodyPr wrap="square" rtlCol="0">
            <a:spAutoFit/>
          </a:bodyPr>
          <a:lstStyle/>
          <a:p>
            <a:pPr lvl="0" defTabSz="457200">
              <a:defRPr/>
            </a:pPr>
            <a:r>
              <a:rPr lang="en-US" altLang="zh-CN" b="1" kern="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mn-lt"/>
              </a:rPr>
              <a:t>JavaScript</a:t>
            </a:r>
            <a:r>
              <a:rPr lang="zh-CN" altLang="en-US" b="1" kern="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mn-lt"/>
              </a:rPr>
              <a:t>脚本</a:t>
            </a:r>
            <a:endParaRPr kumimoji="0" lang="zh-CN" altLang="en-US" sz="2400" b="1" i="0" u="none" strike="noStrike" kern="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endParaRPr>
          </a:p>
        </p:txBody>
      </p:sp>
      <p:sp>
        <p:nvSpPr>
          <p:cNvPr id="12" name="TextBox 35"/>
          <p:cNvSpPr txBox="1">
            <a:spLocks noChangeArrowheads="1"/>
          </p:cNvSpPr>
          <p:nvPr/>
        </p:nvSpPr>
        <p:spPr bwMode="auto">
          <a:xfrm>
            <a:off x="1143691" y="1998218"/>
            <a:ext cx="9632035" cy="266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sym typeface="Arial" panose="020B0604020202020204" pitchFamily="34" charset="0"/>
              </a:rPr>
              <a:t>使用</a:t>
            </a:r>
            <a:r>
              <a:rPr lang="en-US" altLang="zh-CN" sz="2000" dirty="0">
                <a:solidFill>
                  <a:srgbClr val="595959"/>
                </a:solidFill>
                <a:latin typeface="微软雅黑" panose="020B0503020204020204" pitchFamily="34" charset="-122"/>
                <a:ea typeface="微软雅黑" panose="020B0503020204020204" pitchFamily="34" charset="-122"/>
                <a:sym typeface="Arial" panose="020B0604020202020204" pitchFamily="34" charset="0"/>
              </a:rPr>
              <a:t>JavaScript</a:t>
            </a:r>
            <a:r>
              <a:rPr lang="zh-CN" altLang="en-US" sz="2000" dirty="0">
                <a:solidFill>
                  <a:srgbClr val="595959"/>
                </a:solidFill>
                <a:latin typeface="微软雅黑" panose="020B0503020204020204" pitchFamily="34" charset="-122"/>
                <a:ea typeface="微软雅黑" panose="020B0503020204020204" pitchFamily="34" charset="-122"/>
                <a:sym typeface="Arial" panose="020B0604020202020204" pitchFamily="34" charset="0"/>
              </a:rPr>
              <a:t>代码为播放器添加</a:t>
            </a:r>
            <a:r>
              <a:rPr lang="zh-CN" altLang="en-US" sz="2000" dirty="0">
                <a:solidFill>
                  <a:srgbClr val="1369B2"/>
                </a:solidFill>
                <a:latin typeface="微软雅黑" panose="020B0503020204020204" pitchFamily="34" charset="-122"/>
                <a:ea typeface="微软雅黑" panose="020B0503020204020204" pitchFamily="34" charset="-122"/>
                <a:sym typeface="Arial" panose="020B0604020202020204" pitchFamily="34" charset="0"/>
              </a:rPr>
              <a:t>功能</a:t>
            </a:r>
            <a:r>
              <a:rPr lang="zh-CN" altLang="en-US" sz="2000" dirty="0">
                <a:solidFill>
                  <a:srgbClr val="595959"/>
                </a:solidFill>
                <a:latin typeface="微软雅黑" panose="020B0503020204020204" pitchFamily="34" charset="-122"/>
                <a:ea typeface="微软雅黑" panose="020B0503020204020204" pitchFamily="34" charset="-122"/>
                <a:sym typeface="Arial" panose="020B0604020202020204" pitchFamily="34" charset="0"/>
              </a:rPr>
              <a:t>：</a:t>
            </a:r>
            <a:endParaRPr lang="en-US" altLang="zh-CN" sz="2000" dirty="0">
              <a:solidFill>
                <a:srgbClr val="595959"/>
              </a:solidFill>
              <a:latin typeface="微软雅黑" panose="020B0503020204020204" pitchFamily="34" charset="-122"/>
              <a:ea typeface="微软雅黑" panose="020B0503020204020204" pitchFamily="34" charset="-122"/>
              <a:sym typeface="Arial" panose="020B0604020202020204" pitchFamily="34" charset="0"/>
            </a:endParaRPr>
          </a:p>
          <a:p>
            <a:pPr marL="285750" indent="-285750">
              <a:lnSpc>
                <a:spcPct val="150000"/>
              </a:lnSpc>
              <a:buFont typeface="Wingdings" panose="05000000000000000000" pitchFamily="2" charset="2"/>
              <a:buChar char="l"/>
            </a:pPr>
            <a:r>
              <a:rPr lang="en-US" altLang="zh-CN" sz="1800" dirty="0" err="1">
                <a:solidFill>
                  <a:srgbClr val="595959"/>
                </a:solidFill>
                <a:latin typeface="微软雅黑" panose="020B0503020204020204" pitchFamily="34" charset="-122"/>
                <a:ea typeface="微软雅黑" panose="020B0503020204020204" pitchFamily="34" charset="-122"/>
                <a:sym typeface="Arial" panose="020B0604020202020204" pitchFamily="34" charset="0"/>
              </a:rPr>
              <a:t>togglePlayPause</a:t>
            </a:r>
            <a:r>
              <a:rPr lang="en-US" altLang="zh-CN" sz="1800" dirty="0">
                <a:solidFill>
                  <a:srgbClr val="595959"/>
                </a:solidFill>
                <a:latin typeface="微软雅黑" panose="020B0503020204020204" pitchFamily="34" charset="-122"/>
                <a:ea typeface="微软雅黑" panose="020B0503020204020204" pitchFamily="34" charset="-122"/>
                <a:sym typeface="Arial" panose="020B0604020202020204" pitchFamily="34" charset="0"/>
              </a:rPr>
              <a:t>()</a:t>
            </a:r>
            <a:r>
              <a:rPr lang="zh-CN" altLang="en-US" sz="1800" dirty="0">
                <a:solidFill>
                  <a:srgbClr val="595959"/>
                </a:solidFill>
                <a:latin typeface="微软雅黑" panose="020B0503020204020204" pitchFamily="34" charset="-122"/>
                <a:ea typeface="微软雅黑" panose="020B0503020204020204" pitchFamily="34" charset="-122"/>
                <a:sym typeface="Arial" panose="020B0604020202020204" pitchFamily="34" charset="0"/>
              </a:rPr>
              <a:t>方法：定义</a:t>
            </a:r>
            <a:r>
              <a:rPr lang="zh-CN" altLang="en-US" sz="1800" dirty="0">
                <a:solidFill>
                  <a:srgbClr val="1369B2"/>
                </a:solidFill>
                <a:latin typeface="微软雅黑" panose="020B0503020204020204" pitchFamily="34" charset="-122"/>
                <a:ea typeface="微软雅黑" panose="020B0503020204020204" pitchFamily="34" charset="-122"/>
                <a:sym typeface="Arial" panose="020B0604020202020204" pitchFamily="34" charset="0"/>
              </a:rPr>
              <a:t>控制歌曲播放暂停</a:t>
            </a:r>
            <a:r>
              <a:rPr lang="zh-CN" altLang="en-US" sz="1800" dirty="0">
                <a:solidFill>
                  <a:srgbClr val="595959"/>
                </a:solidFill>
                <a:latin typeface="微软雅黑" panose="020B0503020204020204" pitchFamily="34" charset="-122"/>
                <a:ea typeface="微软雅黑" panose="020B0503020204020204" pitchFamily="34" charset="-122"/>
                <a:sym typeface="Arial" panose="020B0604020202020204" pitchFamily="34" charset="0"/>
              </a:rPr>
              <a:t>。该方法中，在切换播放暂停的同时需要切换字体图标和按钮的</a:t>
            </a:r>
            <a:r>
              <a:rPr lang="en-US" altLang="zh-CN" sz="1800" dirty="0">
                <a:solidFill>
                  <a:srgbClr val="595959"/>
                </a:solidFill>
                <a:latin typeface="微软雅黑" panose="020B0503020204020204" pitchFamily="34" charset="-122"/>
                <a:ea typeface="微软雅黑" panose="020B0503020204020204" pitchFamily="34" charset="-122"/>
                <a:sym typeface="Arial" panose="020B0604020202020204" pitchFamily="34" charset="0"/>
              </a:rPr>
              <a:t>title</a:t>
            </a:r>
            <a:r>
              <a:rPr lang="zh-CN" altLang="en-US" sz="1800" dirty="0">
                <a:solidFill>
                  <a:srgbClr val="595959"/>
                </a:solidFill>
                <a:latin typeface="微软雅黑" panose="020B0503020204020204" pitchFamily="34" charset="-122"/>
                <a:ea typeface="微软雅黑" panose="020B0503020204020204" pitchFamily="34" charset="-122"/>
                <a:sym typeface="Arial" panose="020B0604020202020204" pitchFamily="34" charset="0"/>
              </a:rPr>
              <a:t>属性值，使用</a:t>
            </a:r>
            <a:r>
              <a:rPr lang="en-US" altLang="zh-CN" sz="1800" dirty="0" err="1">
                <a:solidFill>
                  <a:srgbClr val="595959"/>
                </a:solidFill>
                <a:latin typeface="微软雅黑" panose="020B0503020204020204" pitchFamily="34" charset="-122"/>
                <a:ea typeface="微软雅黑" panose="020B0503020204020204" pitchFamily="34" charset="-122"/>
                <a:sym typeface="Arial" panose="020B0604020202020204" pitchFamily="34" charset="0"/>
              </a:rPr>
              <a:t>obj.innerHTML</a:t>
            </a:r>
            <a:r>
              <a:rPr lang="en-US" altLang="zh-CN" sz="1800" dirty="0">
                <a:solidFill>
                  <a:srgbClr val="595959"/>
                </a:solidFill>
                <a:latin typeface="微软雅黑" panose="020B0503020204020204" pitchFamily="34" charset="-122"/>
                <a:ea typeface="微软雅黑" panose="020B0503020204020204" pitchFamily="34" charset="-122"/>
                <a:sym typeface="Arial" panose="020B0604020202020204" pitchFamily="34" charset="0"/>
              </a:rPr>
              <a:t> = '&lt;</a:t>
            </a:r>
            <a:r>
              <a:rPr lang="en-US" altLang="zh-CN" sz="1800" dirty="0" err="1">
                <a:solidFill>
                  <a:srgbClr val="595959"/>
                </a:solidFill>
                <a:latin typeface="微软雅黑" panose="020B0503020204020204" pitchFamily="34" charset="-122"/>
                <a:ea typeface="微软雅黑" panose="020B0503020204020204" pitchFamily="34" charset="-122"/>
                <a:sym typeface="Arial" panose="020B0604020202020204" pitchFamily="34" charset="0"/>
              </a:rPr>
              <a:t>i</a:t>
            </a:r>
            <a:r>
              <a:rPr lang="en-US" altLang="zh-CN" sz="1800" dirty="0">
                <a:solidFill>
                  <a:srgbClr val="595959"/>
                </a:solidFill>
                <a:latin typeface="微软雅黑" panose="020B0503020204020204" pitchFamily="34" charset="-122"/>
                <a:ea typeface="微软雅黑" panose="020B0503020204020204" pitchFamily="34" charset="-122"/>
                <a:sym typeface="Arial" panose="020B0604020202020204" pitchFamily="34" charset="0"/>
              </a:rPr>
              <a:t> class="fa fa-pause fa-3x"&gt;&lt;/</a:t>
            </a:r>
            <a:r>
              <a:rPr lang="en-US" altLang="zh-CN" sz="1800" dirty="0" err="1">
                <a:solidFill>
                  <a:srgbClr val="595959"/>
                </a:solidFill>
                <a:latin typeface="微软雅黑" panose="020B0503020204020204" pitchFamily="34" charset="-122"/>
                <a:ea typeface="微软雅黑" panose="020B0503020204020204" pitchFamily="34" charset="-122"/>
                <a:sym typeface="Arial" panose="020B0604020202020204" pitchFamily="34" charset="0"/>
              </a:rPr>
              <a:t>i</a:t>
            </a:r>
            <a:r>
              <a:rPr lang="en-US" altLang="zh-CN" sz="1800" dirty="0">
                <a:solidFill>
                  <a:srgbClr val="595959"/>
                </a:solidFill>
                <a:latin typeface="微软雅黑" panose="020B0503020204020204" pitchFamily="34" charset="-122"/>
                <a:ea typeface="微软雅黑" panose="020B0503020204020204" pitchFamily="34" charset="-122"/>
                <a:sym typeface="Arial" panose="020B0604020202020204" pitchFamily="34" charset="0"/>
              </a:rPr>
              <a:t>&gt;'</a:t>
            </a:r>
            <a:r>
              <a:rPr lang="zh-CN" altLang="en-US" sz="1800" dirty="0">
                <a:solidFill>
                  <a:srgbClr val="595959"/>
                </a:solidFill>
                <a:latin typeface="微软雅黑" panose="020B0503020204020204" pitchFamily="34" charset="-122"/>
                <a:ea typeface="微软雅黑" panose="020B0503020204020204" pitchFamily="34" charset="-122"/>
                <a:sym typeface="Arial" panose="020B0604020202020204" pitchFamily="34" charset="0"/>
              </a:rPr>
              <a:t>切换至“暂停”按钮的图标。</a:t>
            </a:r>
            <a:endParaRPr lang="zh-CN" altLang="en-US" sz="1800" dirty="0">
              <a:solidFill>
                <a:srgbClr val="595959"/>
              </a:solidFill>
              <a:latin typeface="微软雅黑" panose="020B0503020204020204" pitchFamily="34" charset="-122"/>
              <a:ea typeface="微软雅黑" panose="020B0503020204020204" pitchFamily="34" charset="-122"/>
              <a:sym typeface="Arial" panose="020B0604020202020204" pitchFamily="34" charset="0"/>
            </a:endParaRPr>
          </a:p>
          <a:p>
            <a:pPr marL="285750" indent="-285750">
              <a:lnSpc>
                <a:spcPct val="150000"/>
              </a:lnSpc>
              <a:buFont typeface="Wingdings" panose="05000000000000000000" pitchFamily="2" charset="2"/>
              <a:buChar char="l"/>
            </a:pPr>
            <a:r>
              <a:rPr lang="en-US" altLang="zh-CN" sz="1800" dirty="0" err="1">
                <a:solidFill>
                  <a:srgbClr val="595959"/>
                </a:solidFill>
                <a:latin typeface="微软雅黑" panose="020B0503020204020204" pitchFamily="34" charset="-122"/>
                <a:ea typeface="微软雅黑" panose="020B0503020204020204" pitchFamily="34" charset="-122"/>
                <a:sym typeface="Arial" panose="020B0604020202020204" pitchFamily="34" charset="0"/>
              </a:rPr>
              <a:t>setVolume</a:t>
            </a:r>
            <a:r>
              <a:rPr lang="en-US" altLang="zh-CN" sz="1800" dirty="0">
                <a:solidFill>
                  <a:srgbClr val="595959"/>
                </a:solidFill>
                <a:latin typeface="微软雅黑" panose="020B0503020204020204" pitchFamily="34" charset="-122"/>
                <a:ea typeface="微软雅黑" panose="020B0503020204020204" pitchFamily="34" charset="-122"/>
                <a:sym typeface="Arial" panose="020B0604020202020204" pitchFamily="34" charset="0"/>
              </a:rPr>
              <a:t>()</a:t>
            </a:r>
            <a:r>
              <a:rPr lang="zh-CN" altLang="en-US" sz="1800" dirty="0">
                <a:solidFill>
                  <a:srgbClr val="595959"/>
                </a:solidFill>
                <a:latin typeface="微软雅黑" panose="020B0503020204020204" pitchFamily="34" charset="-122"/>
                <a:ea typeface="微软雅黑" panose="020B0503020204020204" pitchFamily="34" charset="-122"/>
                <a:sym typeface="Arial" panose="020B0604020202020204" pitchFamily="34" charset="0"/>
              </a:rPr>
              <a:t>方法：定义</a:t>
            </a:r>
            <a:r>
              <a:rPr lang="zh-CN" altLang="en-US" sz="1800" dirty="0">
                <a:solidFill>
                  <a:srgbClr val="1369B2"/>
                </a:solidFill>
                <a:latin typeface="微软雅黑" panose="020B0503020204020204" pitchFamily="34" charset="-122"/>
                <a:ea typeface="微软雅黑" panose="020B0503020204020204" pitchFamily="34" charset="-122"/>
                <a:sym typeface="Arial" panose="020B0604020202020204" pitchFamily="34" charset="0"/>
              </a:rPr>
              <a:t>设置音量</a:t>
            </a:r>
            <a:r>
              <a:rPr lang="zh-CN" altLang="en-US" sz="1800" dirty="0">
                <a:solidFill>
                  <a:srgbClr val="595959"/>
                </a:solidFill>
                <a:latin typeface="微软雅黑" panose="020B0503020204020204" pitchFamily="34" charset="-122"/>
                <a:ea typeface="微软雅黑" panose="020B0503020204020204" pitchFamily="34" charset="-122"/>
                <a:sym typeface="Arial" panose="020B0604020202020204" pitchFamily="34" charset="0"/>
              </a:rPr>
              <a:t>。该方法中只要设置</a:t>
            </a:r>
            <a:r>
              <a:rPr lang="en-US" altLang="zh-CN" sz="1800" dirty="0">
                <a:solidFill>
                  <a:srgbClr val="595959"/>
                </a:solidFill>
                <a:latin typeface="微软雅黑" panose="020B0503020204020204" pitchFamily="34" charset="-122"/>
                <a:ea typeface="微软雅黑" panose="020B0503020204020204" pitchFamily="34" charset="-122"/>
                <a:sym typeface="Arial" panose="020B0604020202020204" pitchFamily="34" charset="0"/>
              </a:rPr>
              <a:t>Audio</a:t>
            </a:r>
            <a:r>
              <a:rPr lang="zh-CN" altLang="en-US" sz="1800" dirty="0">
                <a:solidFill>
                  <a:srgbClr val="595959"/>
                </a:solidFill>
                <a:latin typeface="微软雅黑" panose="020B0503020204020204" pitchFamily="34" charset="-122"/>
                <a:ea typeface="微软雅黑" panose="020B0503020204020204" pitchFamily="34" charset="-122"/>
                <a:sym typeface="Arial" panose="020B0604020202020204" pitchFamily="34" charset="0"/>
              </a:rPr>
              <a:t>对象的</a:t>
            </a:r>
            <a:r>
              <a:rPr lang="en-US" altLang="zh-CN" sz="1800" dirty="0">
                <a:solidFill>
                  <a:srgbClr val="595959"/>
                </a:solidFill>
                <a:latin typeface="微软雅黑" panose="020B0503020204020204" pitchFamily="34" charset="-122"/>
                <a:ea typeface="微软雅黑" panose="020B0503020204020204" pitchFamily="34" charset="-122"/>
                <a:sym typeface="Arial" panose="020B0604020202020204" pitchFamily="34" charset="0"/>
              </a:rPr>
              <a:t>volume</a:t>
            </a:r>
            <a:r>
              <a:rPr lang="zh-CN" altLang="en-US" sz="1800" dirty="0">
                <a:solidFill>
                  <a:srgbClr val="595959"/>
                </a:solidFill>
                <a:latin typeface="微软雅黑" panose="020B0503020204020204" pitchFamily="34" charset="-122"/>
                <a:ea typeface="微软雅黑" panose="020B0503020204020204" pitchFamily="34" charset="-122"/>
                <a:sym typeface="Arial" panose="020B0604020202020204" pitchFamily="34" charset="0"/>
              </a:rPr>
              <a:t>属性等于</a:t>
            </a:r>
            <a:r>
              <a:rPr lang="en-US" altLang="zh-CN" sz="1800" dirty="0">
                <a:solidFill>
                  <a:srgbClr val="595959"/>
                </a:solidFill>
                <a:latin typeface="微软雅黑" panose="020B0503020204020204" pitchFamily="34" charset="-122"/>
                <a:ea typeface="微软雅黑" panose="020B0503020204020204" pitchFamily="34" charset="-122"/>
                <a:sym typeface="Arial" panose="020B0604020202020204" pitchFamily="34" charset="0"/>
              </a:rPr>
              <a:t>range</a:t>
            </a:r>
            <a:r>
              <a:rPr lang="zh-CN" altLang="en-US" sz="1800" dirty="0">
                <a:solidFill>
                  <a:srgbClr val="595959"/>
                </a:solidFill>
                <a:latin typeface="微软雅黑" panose="020B0503020204020204" pitchFamily="34" charset="-122"/>
                <a:ea typeface="微软雅黑" panose="020B0503020204020204" pitchFamily="34" charset="-122"/>
                <a:sym typeface="Arial" panose="020B0604020202020204" pitchFamily="34" charset="0"/>
              </a:rPr>
              <a:t>控件的值即可。</a:t>
            </a:r>
            <a:endParaRPr lang="zh-CN" altLang="en-US" sz="1800" dirty="0">
              <a:solidFill>
                <a:srgbClr val="595959"/>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6.7.1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项目分析</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97482" y="-47625"/>
            <a:ext cx="1219041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 name="Title 1"/>
          <p:cNvSpPr txBox="1"/>
          <p:nvPr/>
        </p:nvSpPr>
        <p:spPr>
          <a:xfrm>
            <a:off x="1143690" y="266995"/>
            <a:ext cx="4879507"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6.7.2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编写音乐播放器页面结构</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0" name="圆角矩形 19"/>
          <p:cNvSpPr/>
          <p:nvPr/>
        </p:nvSpPr>
        <p:spPr>
          <a:xfrm>
            <a:off x="961390" y="1124105"/>
            <a:ext cx="1747943" cy="773218"/>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21" name="文本框 20"/>
          <p:cNvSpPr txBox="1"/>
          <p:nvPr/>
        </p:nvSpPr>
        <p:spPr>
          <a:xfrm flipH="1">
            <a:off x="1050502" y="1259844"/>
            <a:ext cx="1624965" cy="523220"/>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22" name="1"/>
          <p:cNvSpPr txBox="1"/>
          <p:nvPr>
            <p:custDataLst>
              <p:tags r:id="rId1"/>
            </p:custDataLst>
          </p:nvPr>
        </p:nvSpPr>
        <p:spPr>
          <a:xfrm>
            <a:off x="2916980" y="1031179"/>
            <a:ext cx="7210674" cy="969496"/>
          </a:xfrm>
          <a:prstGeom prst="rect">
            <a:avLst/>
          </a:prstGeom>
          <a:noFill/>
          <a:ln>
            <a:noFill/>
          </a:ln>
        </p:spPr>
        <p:txBody>
          <a:bodyPr wrap="square" rtlCol="0">
            <a:spAutoFit/>
          </a:bodyPr>
          <a:lstStyle/>
          <a:p>
            <a:pPr lvl="0" defTabSz="457200">
              <a:lnSpc>
                <a:spcPct val="150000"/>
              </a:lnSpc>
              <a:defRPr/>
            </a:pPr>
            <a:r>
              <a:rPr lang="zh-CN" altLang="en-US" sz="2000" b="1" kern="0" dirty="0">
                <a:solidFill>
                  <a:srgbClr val="595959"/>
                </a:solidFill>
                <a:latin typeface="微软雅黑" panose="020B0503020204020204" pitchFamily="34" charset="-122"/>
                <a:ea typeface="微软雅黑" panose="020B0503020204020204" pitchFamily="34" charset="-122"/>
                <a:cs typeface="+mn-ea"/>
                <a:sym typeface="+mn-lt"/>
              </a:rPr>
              <a:t>搭建播放器页面结构</a:t>
            </a:r>
            <a:endParaRPr kumimoji="0" lang="en-US" altLang="zh-CN" sz="2000" b="1" i="0" u="none" strike="noStrike" kern="0" cap="none" spc="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cs typeface="+mn-ea"/>
              <a:sym typeface="+mn-lt"/>
            </a:endParaRPr>
          </a:p>
          <a:p>
            <a:pPr defTabSz="457200">
              <a:lnSpc>
                <a:spcPct val="150000"/>
              </a:lnSpc>
              <a:defRPr/>
            </a:pPr>
            <a:r>
              <a:rPr lang="zh-CN" altLang="en-US" sz="1800" dirty="0">
                <a:solidFill>
                  <a:srgbClr val="595959"/>
                </a:solidFill>
                <a:latin typeface="微软雅黑" panose="020B0503020204020204" pitchFamily="34" charset="-122"/>
                <a:ea typeface="微软雅黑" panose="020B0503020204020204" pitchFamily="34" charset="-122"/>
              </a:rPr>
              <a:t>在</a:t>
            </a:r>
            <a:r>
              <a:rPr lang="en-US" altLang="zh-CN" sz="1800" dirty="0">
                <a:solidFill>
                  <a:srgbClr val="595959"/>
                </a:solidFill>
                <a:latin typeface="微软雅黑" panose="020B0503020204020204" pitchFamily="34" charset="-122"/>
                <a:ea typeface="微软雅黑" panose="020B0503020204020204" pitchFamily="34" charset="-122"/>
              </a:rPr>
              <a:t>chapter06\6-2</a:t>
            </a:r>
            <a:r>
              <a:rPr lang="zh-CN" altLang="en-US" sz="1800" dirty="0">
                <a:solidFill>
                  <a:srgbClr val="595959"/>
                </a:solidFill>
                <a:latin typeface="微软雅黑" panose="020B0503020204020204" pitchFamily="34" charset="-122"/>
                <a:ea typeface="微软雅黑" panose="020B0503020204020204" pitchFamily="34" charset="-122"/>
              </a:rPr>
              <a:t>目录下新建</a:t>
            </a:r>
            <a:r>
              <a:rPr lang="en-US" altLang="zh-CN" sz="1800" dirty="0">
                <a:solidFill>
                  <a:srgbClr val="595959"/>
                </a:solidFill>
                <a:latin typeface="微软雅黑" panose="020B0503020204020204" pitchFamily="34" charset="-122"/>
                <a:ea typeface="微软雅黑" panose="020B0503020204020204" pitchFamily="34" charset="-122"/>
              </a:rPr>
              <a:t>index.html</a:t>
            </a:r>
            <a:r>
              <a:rPr lang="zh-CN" altLang="en-US" sz="1800" dirty="0">
                <a:solidFill>
                  <a:srgbClr val="595959"/>
                </a:solidFill>
                <a:latin typeface="微软雅黑" panose="020B0503020204020204" pitchFamily="34" charset="-122"/>
                <a:ea typeface="微软雅黑" panose="020B0503020204020204" pitchFamily="34" charset="-122"/>
              </a:rPr>
              <a:t>文件，编写页面结构。</a:t>
            </a:r>
            <a:endParaRPr lang="zh-CN" altLang="en-US" sz="1800" dirty="0">
              <a:solidFill>
                <a:srgbClr val="595959"/>
              </a:solidFill>
              <a:latin typeface="微软雅黑" panose="020B0503020204020204" pitchFamily="34" charset="-122"/>
              <a:ea typeface="微软雅黑" panose="020B0503020204020204" pitchFamily="34" charset="-122"/>
            </a:endParaRPr>
          </a:p>
        </p:txBody>
      </p:sp>
      <p:sp>
        <p:nvSpPr>
          <p:cNvPr id="23" name="矩形 22"/>
          <p:cNvSpPr/>
          <p:nvPr/>
        </p:nvSpPr>
        <p:spPr bwMode="auto">
          <a:xfrm>
            <a:off x="2223024" y="2133650"/>
            <a:ext cx="8696718" cy="424847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3200">
              <a:solidFill>
                <a:schemeClr val="tx1"/>
              </a:solidFill>
              <a:latin typeface="微软雅黑" panose="020B0503020204020204" pitchFamily="34" charset="-122"/>
              <a:ea typeface="微软雅黑" panose="020B0503020204020204" pitchFamily="34" charset="-122"/>
              <a:cs typeface="Courier New" panose="02070309020205020404" pitchFamily="49" charset="0"/>
              <a:sym typeface="+mn-ea"/>
            </a:endParaRPr>
          </a:p>
        </p:txBody>
      </p:sp>
      <p:sp>
        <p:nvSpPr>
          <p:cNvPr id="9" name="矩形 8"/>
          <p:cNvSpPr/>
          <p:nvPr/>
        </p:nvSpPr>
        <p:spPr bwMode="auto">
          <a:xfrm>
            <a:off x="2223025" y="2138140"/>
            <a:ext cx="8552702" cy="4154984"/>
          </a:xfrm>
          <a:prstGeom prst="rect">
            <a:avLst/>
          </a:prstGeom>
        </p:spPr>
        <p:txBody>
          <a:bodyPr wrap="square">
            <a:spAutoFit/>
          </a:bodyPr>
          <a:lstStyle/>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&lt;div id="container"&gt;</a:t>
            </a:r>
            <a:endParaRPr lang="zh-CN"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&lt;div id="player"&gt;</a:t>
            </a:r>
            <a:endParaRPr lang="zh-CN"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&lt;audio id="audio"&gt;&lt;/audio&gt;</a:t>
            </a:r>
            <a:endParaRPr lang="zh-CN"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&lt;!-- </a:t>
            </a:r>
            <a:r>
              <a:rPr lang="zh-CN"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引入专辑封面图片</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--&gt;</a:t>
            </a:r>
            <a:endParaRPr lang="zh-CN"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&lt;</a:t>
            </a:r>
            <a:r>
              <a:rPr lang="en-US" altLang="zh-CN" sz="1600" dirty="0" err="1">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img</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a:t>
            </a:r>
            <a:r>
              <a:rPr lang="en-US" altLang="zh-CN" sz="1600" dirty="0" err="1">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src</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="images/music.jpg"&gt;</a:t>
            </a:r>
            <a:endParaRPr lang="zh-CN"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&lt;label class="to-lyrics-label" for="to-lyrics"&gt;&lt;/label&gt; &lt;!-- </a:t>
            </a:r>
            <a:r>
              <a:rPr lang="zh-CN"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制作显示歌词的按钮</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--&gt;</a:t>
            </a:r>
            <a:endParaRPr lang="zh-CN"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&lt;input type="checkbox" id="to-lyrics"&gt;</a:t>
            </a:r>
            <a:endParaRPr lang="zh-CN"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&lt;div class="cover"&gt;&lt;!-- </a:t>
            </a:r>
            <a:r>
              <a:rPr lang="zh-CN"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歌词控制栏 </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-&gt; &lt;/div&gt;</a:t>
            </a:r>
            <a:endParaRPr lang="zh-CN"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&lt;/div&gt;</a:t>
            </a:r>
            <a:endParaRPr lang="zh-CN"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&lt;/div&gt;</a:t>
            </a:r>
            <a:endParaRPr lang="zh-CN"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&lt;script </a:t>
            </a:r>
            <a:r>
              <a:rPr lang="en-US" altLang="zh-CN" sz="1600" dirty="0" err="1">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src</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a:t>
            </a:r>
            <a:r>
              <a:rPr lang="en-US" altLang="zh-CN" sz="1600" dirty="0" err="1">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js</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/audio.js"&gt;&lt;/script&gt;</a:t>
            </a:r>
            <a:endParaRPr lang="zh-CN"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97482" y="-47625"/>
            <a:ext cx="1219041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0" name="圆角矩形 19"/>
          <p:cNvSpPr/>
          <p:nvPr/>
        </p:nvSpPr>
        <p:spPr>
          <a:xfrm>
            <a:off x="961390" y="1124105"/>
            <a:ext cx="1747943" cy="773218"/>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21" name="文本框 20"/>
          <p:cNvSpPr txBox="1"/>
          <p:nvPr/>
        </p:nvSpPr>
        <p:spPr>
          <a:xfrm flipH="1">
            <a:off x="1050502" y="1259844"/>
            <a:ext cx="1624965" cy="523220"/>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02</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22" name="1"/>
          <p:cNvSpPr txBox="1"/>
          <p:nvPr>
            <p:custDataLst>
              <p:tags r:id="rId1"/>
            </p:custDataLst>
          </p:nvPr>
        </p:nvSpPr>
        <p:spPr>
          <a:xfrm>
            <a:off x="2798445" y="1203747"/>
            <a:ext cx="5684098" cy="507831"/>
          </a:xfrm>
          <a:prstGeom prst="rect">
            <a:avLst/>
          </a:prstGeom>
          <a:noFill/>
          <a:ln>
            <a:noFill/>
          </a:ln>
        </p:spPr>
        <p:txBody>
          <a:bodyPr wrap="square" rtlCol="0">
            <a:spAutoFit/>
          </a:bodyPr>
          <a:lstStyle/>
          <a:p>
            <a:pPr defTabSz="457200">
              <a:lnSpc>
                <a:spcPct val="150000"/>
              </a:lnSpc>
              <a:defRPr/>
            </a:pPr>
            <a:r>
              <a:rPr lang="zh-CN" altLang="en-US" sz="1800" dirty="0">
                <a:solidFill>
                  <a:srgbClr val="595959"/>
                </a:solidFill>
                <a:latin typeface="微软雅黑" panose="020B0503020204020204" pitchFamily="34" charset="-122"/>
                <a:ea typeface="微软雅黑" panose="020B0503020204020204" pitchFamily="34" charset="-122"/>
              </a:rPr>
              <a:t>编写</a:t>
            </a:r>
            <a:r>
              <a:rPr lang="en-US" altLang="zh-CN" sz="1800" dirty="0">
                <a:solidFill>
                  <a:srgbClr val="595959"/>
                </a:solidFill>
                <a:latin typeface="微软雅黑" panose="020B0503020204020204" pitchFamily="34" charset="-122"/>
                <a:ea typeface="微软雅黑" panose="020B0503020204020204" pitchFamily="34" charset="-122"/>
              </a:rPr>
              <a:t>audio.css</a:t>
            </a:r>
            <a:r>
              <a:rPr lang="zh-CN" altLang="en-US" sz="1800" dirty="0">
                <a:solidFill>
                  <a:srgbClr val="595959"/>
                </a:solidFill>
                <a:latin typeface="微软雅黑" panose="020B0503020204020204" pitchFamily="34" charset="-122"/>
                <a:ea typeface="微软雅黑" panose="020B0503020204020204" pitchFamily="34" charset="-122"/>
              </a:rPr>
              <a:t>样式代码。</a:t>
            </a:r>
            <a:endParaRPr lang="zh-CN" altLang="en-US" sz="1800" dirty="0">
              <a:solidFill>
                <a:srgbClr val="595959"/>
              </a:solidFill>
              <a:latin typeface="微软雅黑" panose="020B0503020204020204" pitchFamily="34" charset="-122"/>
              <a:ea typeface="微软雅黑" panose="020B0503020204020204" pitchFamily="34" charset="-122"/>
            </a:endParaRPr>
          </a:p>
        </p:txBody>
      </p:sp>
      <p:sp>
        <p:nvSpPr>
          <p:cNvPr id="9" name="矩形 8"/>
          <p:cNvSpPr/>
          <p:nvPr/>
        </p:nvSpPr>
        <p:spPr bwMode="auto">
          <a:xfrm>
            <a:off x="2206774" y="2061643"/>
            <a:ext cx="7128792" cy="43193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3200">
              <a:solidFill>
                <a:schemeClr val="tx1"/>
              </a:solidFill>
              <a:latin typeface="微软雅黑" panose="020B0503020204020204" pitchFamily="34" charset="-122"/>
              <a:ea typeface="微软雅黑" panose="020B0503020204020204" pitchFamily="34" charset="-122"/>
              <a:cs typeface="Courier New" panose="02070309020205020404" pitchFamily="49" charset="0"/>
              <a:sym typeface="+mn-ea"/>
            </a:endParaRPr>
          </a:p>
        </p:txBody>
      </p:sp>
      <p:sp>
        <p:nvSpPr>
          <p:cNvPr id="11" name="矩形 10"/>
          <p:cNvSpPr/>
          <p:nvPr/>
        </p:nvSpPr>
        <p:spPr bwMode="auto">
          <a:xfrm>
            <a:off x="2441440" y="2061642"/>
            <a:ext cx="6822118" cy="4154984"/>
          </a:xfrm>
          <a:prstGeom prst="rect">
            <a:avLst/>
          </a:prstGeom>
        </p:spPr>
        <p:txBody>
          <a:bodyPr wrap="square">
            <a:spAutoFit/>
          </a:bodyPr>
          <a:lstStyle/>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*,*:before,*:after {</a:t>
            </a:r>
            <a:endPar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box-sizing: border-box;</a:t>
            </a:r>
            <a:endPar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a:t>
            </a:r>
            <a:endPar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body {</a:t>
            </a:r>
            <a:endPar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margin: 0;</a:t>
            </a:r>
            <a:endPar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min-height: 100%;</a:t>
            </a:r>
            <a:endPar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background: #EEE;</a:t>
            </a:r>
            <a:endPar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font-family: '</a:t>
            </a:r>
            <a:r>
              <a:rPr lang="en-US" altLang="zh-CN" sz="1600" dirty="0" err="1">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Roboto</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Condensed', sans-serif;</a:t>
            </a:r>
            <a:endPar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font-weight: 300;</a:t>
            </a:r>
            <a:endPar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a:t>
            </a:r>
            <a:endPar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a:t>
            </a:r>
            <a:r>
              <a:rPr lang="zh-CN" altLang="en-US"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此处省略部分代码 </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a:t>
            </a:r>
            <a:endParaRPr lang="zh-CN"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p:txBody>
      </p:sp>
      <p:sp>
        <p:nvSpPr>
          <p:cNvPr id="12" name="Title 1"/>
          <p:cNvSpPr txBox="1"/>
          <p:nvPr/>
        </p:nvSpPr>
        <p:spPr>
          <a:xfrm>
            <a:off x="1143690" y="266995"/>
            <a:ext cx="4879507"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6.7.3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编写音乐播放器页面样式</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97482" y="-47625"/>
            <a:ext cx="1219041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5" name="圆角矩形 14"/>
          <p:cNvSpPr/>
          <p:nvPr/>
        </p:nvSpPr>
        <p:spPr>
          <a:xfrm>
            <a:off x="961390" y="1124105"/>
            <a:ext cx="1747943" cy="773218"/>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6" name="文本框 15"/>
          <p:cNvSpPr txBox="1"/>
          <p:nvPr/>
        </p:nvSpPr>
        <p:spPr>
          <a:xfrm flipH="1">
            <a:off x="1050502" y="1259844"/>
            <a:ext cx="1624965" cy="523220"/>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03</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7" name="1"/>
          <p:cNvSpPr txBox="1"/>
          <p:nvPr>
            <p:custDataLst>
              <p:tags r:id="rId1"/>
            </p:custDataLst>
          </p:nvPr>
        </p:nvSpPr>
        <p:spPr>
          <a:xfrm>
            <a:off x="2916980" y="1031179"/>
            <a:ext cx="6274570" cy="969496"/>
          </a:xfrm>
          <a:prstGeom prst="rect">
            <a:avLst/>
          </a:prstGeom>
          <a:noFill/>
          <a:ln>
            <a:noFill/>
          </a:ln>
        </p:spPr>
        <p:txBody>
          <a:bodyPr wrap="square" rtlCol="0">
            <a:spAutoFit/>
          </a:bodyPr>
          <a:lstStyle/>
          <a:p>
            <a:pPr marL="0" marR="0" lvl="0" indent="0" defTabSz="457200" eaLnBrk="1" fontAlgn="auto" latinLnBrk="0" hangingPunct="1">
              <a:lnSpc>
                <a:spcPct val="150000"/>
              </a:lnSpc>
              <a:spcBef>
                <a:spcPts val="0"/>
              </a:spcBef>
              <a:spcAft>
                <a:spcPts val="0"/>
              </a:spcAft>
              <a:buClrTx/>
              <a:buSzTx/>
              <a:buFontTx/>
              <a:buNone/>
              <a:defRPr/>
            </a:pPr>
            <a:r>
              <a:rPr kumimoji="0" lang="zh-CN" altLang="en-US" sz="2000" b="1" i="0" u="none" strike="noStrike" kern="0" cap="none" spc="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cs typeface="+mn-ea"/>
                <a:sym typeface="+mn-lt"/>
              </a:rPr>
              <a:t>运行程序</a:t>
            </a:r>
            <a:endParaRPr kumimoji="0" lang="en-US" altLang="zh-CN" sz="2000" b="1" i="0" u="none" strike="noStrike" kern="0" cap="none" spc="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cs typeface="+mn-ea"/>
              <a:sym typeface="+mn-lt"/>
            </a:endParaRPr>
          </a:p>
          <a:p>
            <a:pPr defTabSz="457200">
              <a:lnSpc>
                <a:spcPct val="150000"/>
              </a:lnSpc>
              <a:defRPr/>
            </a:pPr>
            <a:r>
              <a:rPr lang="zh-CN" altLang="zh-CN" sz="1800" dirty="0">
                <a:solidFill>
                  <a:srgbClr val="595959"/>
                </a:solidFill>
                <a:latin typeface="微软雅黑" panose="020B0503020204020204" pitchFamily="34" charset="-122"/>
                <a:ea typeface="微软雅黑" panose="020B0503020204020204" pitchFamily="34" charset="-122"/>
              </a:rPr>
              <a:t>在浏览器中查看</a:t>
            </a:r>
            <a:r>
              <a:rPr lang="en-US" altLang="zh-CN" sz="1800" dirty="0">
                <a:solidFill>
                  <a:srgbClr val="595959"/>
                </a:solidFill>
                <a:latin typeface="微软雅黑" panose="020B0503020204020204" pitchFamily="34" charset="-122"/>
                <a:ea typeface="微软雅黑" panose="020B0503020204020204" pitchFamily="34" charset="-122"/>
              </a:rPr>
              <a:t>index.html</a:t>
            </a:r>
            <a:r>
              <a:rPr lang="zh-CN" altLang="en-US" sz="1800" dirty="0">
                <a:solidFill>
                  <a:srgbClr val="595959"/>
                </a:solidFill>
                <a:latin typeface="微软雅黑" panose="020B0503020204020204" pitchFamily="34" charset="-122"/>
                <a:ea typeface="微软雅黑" panose="020B0503020204020204" pitchFamily="34" charset="-122"/>
              </a:rPr>
              <a:t>文件</a:t>
            </a:r>
            <a:r>
              <a:rPr lang="zh-CN" altLang="zh-CN" sz="1800" dirty="0">
                <a:solidFill>
                  <a:srgbClr val="595959"/>
                </a:solidFill>
                <a:latin typeface="微软雅黑" panose="020B0503020204020204" pitchFamily="34" charset="-122"/>
                <a:ea typeface="微软雅黑" panose="020B0503020204020204" pitchFamily="34" charset="-122"/>
              </a:rPr>
              <a:t>运行效果</a:t>
            </a:r>
            <a:r>
              <a:rPr lang="zh-CN" altLang="en-US" sz="1800" dirty="0">
                <a:solidFill>
                  <a:srgbClr val="595959"/>
                </a:solidFill>
                <a:latin typeface="微软雅黑" panose="020B0503020204020204" pitchFamily="34" charset="-122"/>
                <a:ea typeface="微软雅黑" panose="020B0503020204020204" pitchFamily="34" charset="-122"/>
              </a:rPr>
              <a:t>。</a:t>
            </a:r>
            <a:endParaRPr lang="zh-CN" altLang="en-US" sz="1800" dirty="0">
              <a:solidFill>
                <a:srgbClr val="595959"/>
              </a:solidFill>
              <a:latin typeface="微软雅黑" panose="020B0503020204020204" pitchFamily="34" charset="-122"/>
              <a:ea typeface="微软雅黑" panose="020B0503020204020204" pitchFamily="34" charset="-122"/>
            </a:endParaRPr>
          </a:p>
        </p:txBody>
      </p:sp>
      <p:sp>
        <p:nvSpPr>
          <p:cNvPr id="18" name="矩形 17"/>
          <p:cNvSpPr/>
          <p:nvPr/>
        </p:nvSpPr>
        <p:spPr>
          <a:xfrm>
            <a:off x="4943078" y="6023858"/>
            <a:ext cx="1601117" cy="418191"/>
          </a:xfrm>
          <a:prstGeom prst="rect">
            <a:avLst/>
          </a:prstGeom>
        </p:spPr>
        <p:txBody>
          <a:bodyPr wrap="square">
            <a:spAutoFit/>
          </a:bodyPr>
          <a:lstStyle/>
          <a:p>
            <a:pPr algn="ctr">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rPr>
              <a:t>初始结构图</a:t>
            </a:r>
            <a:endParaRPr lang="zh-CN" altLang="en-US" sz="1600" dirty="0">
              <a:solidFill>
                <a:srgbClr val="595959"/>
              </a:solidFill>
              <a:latin typeface="微软雅黑" panose="020B0503020204020204" pitchFamily="34" charset="-122"/>
              <a:ea typeface="微软雅黑" panose="020B0503020204020204" pitchFamily="34" charset="-122"/>
            </a:endParaRPr>
          </a:p>
        </p:txBody>
      </p:sp>
      <p:sp>
        <p:nvSpPr>
          <p:cNvPr id="9" name="Title 1"/>
          <p:cNvSpPr txBox="1"/>
          <p:nvPr/>
        </p:nvSpPr>
        <p:spPr>
          <a:xfrm>
            <a:off x="1143690" y="266995"/>
            <a:ext cx="4879507"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6.7.3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编写音乐播放器页面样式</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7586" name="图片 5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1082" y="2070110"/>
            <a:ext cx="4396332" cy="3953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970118" y="3014256"/>
            <a:ext cx="6733001" cy="830997"/>
          </a:xfrm>
          <a:prstGeom prst="rect">
            <a:avLst/>
          </a:prstGeom>
          <a:noFill/>
        </p:spPr>
        <p:txBody>
          <a:bodyPr wrap="square" lIns="91443" tIns="45720" rIns="91443" bIns="45720" rtlCol="0">
            <a:spAutoFit/>
          </a:bodyPr>
          <a:lstStyle/>
          <a:p>
            <a:r>
              <a:rPr lang="zh-CN" altLang="en-US" sz="4800" b="1" dirty="0">
                <a:solidFill>
                  <a:srgbClr val="595959"/>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视频和音频技术简介</a:t>
            </a:r>
            <a:endParaRPr lang="zh-CN" altLang="en-US" sz="4800" b="1" dirty="0">
              <a:solidFill>
                <a:srgbClr val="595959"/>
              </a:solidFill>
              <a:latin typeface="微软雅黑" panose="020B0503020204020204" pitchFamily="34" charset="-122"/>
              <a:ea typeface="微软雅黑" panose="020B0503020204020204" pitchFamily="34" charset="-122"/>
              <a:cs typeface="+mn-ea"/>
              <a:sym typeface="Source Han Sans K Bold" panose="020B0800000000000000" pitchFamily="34" charset="-128"/>
            </a:endParaRPr>
          </a:p>
        </p:txBody>
      </p:sp>
      <p:sp>
        <p:nvSpPr>
          <p:cNvPr id="2" name="TextBox 48"/>
          <p:cNvSpPr txBox="1"/>
          <p:nvPr/>
        </p:nvSpPr>
        <p:spPr>
          <a:xfrm>
            <a:off x="1626870" y="2809240"/>
            <a:ext cx="1734820" cy="1106805"/>
          </a:xfrm>
          <a:prstGeom prst="rect">
            <a:avLst/>
          </a:prstGeom>
          <a:noFill/>
        </p:spPr>
        <p:txBody>
          <a:bodyPr wrap="square" lIns="91443" tIns="45720" rIns="91443" bIns="45720" rtlCol="0">
            <a:spAutoFit/>
          </a:bodyPr>
          <a:lstStyle/>
          <a:p>
            <a:r>
              <a:rPr lang="en-US" altLang="en-GB" sz="6600" b="1" dirty="0">
                <a:solidFill>
                  <a:srgbClr val="FAFAFA"/>
                </a:solidFill>
                <a:latin typeface="微软雅黑" panose="020B0503020204020204" pitchFamily="34" charset="-122"/>
                <a:ea typeface="微软雅黑" panose="020B0503020204020204" pitchFamily="34" charset="-122"/>
                <a:cs typeface="+mn-ea"/>
                <a:sym typeface="+mn-lt"/>
              </a:rPr>
              <a:t>6.2</a:t>
            </a:r>
            <a:endParaRPr lang="en-US" altLang="en-GB" sz="6600" b="1" dirty="0">
              <a:solidFill>
                <a:srgbClr val="FAFAFA"/>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97482" y="-47625"/>
            <a:ext cx="1219041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 name="Title 1"/>
          <p:cNvSpPr txBox="1"/>
          <p:nvPr/>
        </p:nvSpPr>
        <p:spPr>
          <a:xfrm>
            <a:off x="1143690" y="266995"/>
            <a:ext cx="4879507"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6.7.4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实现歌词控制栏效果</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0" name="圆角矩形 19"/>
          <p:cNvSpPr/>
          <p:nvPr/>
        </p:nvSpPr>
        <p:spPr>
          <a:xfrm>
            <a:off x="961390" y="1124105"/>
            <a:ext cx="1747943" cy="773218"/>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21" name="文本框 20"/>
          <p:cNvSpPr txBox="1"/>
          <p:nvPr/>
        </p:nvSpPr>
        <p:spPr>
          <a:xfrm flipH="1">
            <a:off x="1050502" y="1259844"/>
            <a:ext cx="1624965" cy="523220"/>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04</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22" name="1"/>
          <p:cNvSpPr txBox="1"/>
          <p:nvPr>
            <p:custDataLst>
              <p:tags r:id="rId1"/>
            </p:custDataLst>
          </p:nvPr>
        </p:nvSpPr>
        <p:spPr>
          <a:xfrm>
            <a:off x="2932447" y="1253740"/>
            <a:ext cx="6130554" cy="458908"/>
          </a:xfrm>
          <a:prstGeom prst="rect">
            <a:avLst/>
          </a:prstGeom>
          <a:noFill/>
          <a:ln>
            <a:noFill/>
          </a:ln>
        </p:spPr>
        <p:txBody>
          <a:bodyPr wrap="square" rtlCol="0">
            <a:spAutoFit/>
          </a:bodyPr>
          <a:lstStyle/>
          <a:p>
            <a:pPr defTabSz="457200">
              <a:lnSpc>
                <a:spcPct val="150000"/>
              </a:lnSpc>
              <a:defRPr/>
            </a:pPr>
            <a:r>
              <a:rPr lang="zh-CN" altLang="en-US" sz="1800" dirty="0">
                <a:solidFill>
                  <a:srgbClr val="595959"/>
                </a:solidFill>
                <a:latin typeface="微软雅黑" panose="020B0503020204020204" pitchFamily="34" charset="-122"/>
                <a:ea typeface="微软雅黑" panose="020B0503020204020204" pitchFamily="34" charset="-122"/>
              </a:rPr>
              <a:t>实现歌词控制栏效果。</a:t>
            </a:r>
            <a:endParaRPr lang="zh-CN" altLang="en-US" sz="1800" dirty="0">
              <a:solidFill>
                <a:srgbClr val="595959"/>
              </a:solidFill>
              <a:latin typeface="微软雅黑" panose="020B0503020204020204" pitchFamily="34" charset="-122"/>
              <a:ea typeface="微软雅黑" panose="020B0503020204020204" pitchFamily="34" charset="-122"/>
            </a:endParaRPr>
          </a:p>
        </p:txBody>
      </p:sp>
      <p:sp>
        <p:nvSpPr>
          <p:cNvPr id="23" name="矩形 22"/>
          <p:cNvSpPr/>
          <p:nvPr/>
        </p:nvSpPr>
        <p:spPr bwMode="auto">
          <a:xfrm>
            <a:off x="2223024" y="2133650"/>
            <a:ext cx="6104430" cy="352839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3200">
              <a:solidFill>
                <a:schemeClr val="tx1"/>
              </a:solidFill>
              <a:latin typeface="微软雅黑" panose="020B0503020204020204" pitchFamily="34" charset="-122"/>
              <a:ea typeface="微软雅黑" panose="020B0503020204020204" pitchFamily="34" charset="-122"/>
              <a:cs typeface="Courier New" panose="02070309020205020404" pitchFamily="49" charset="0"/>
              <a:sym typeface="+mn-ea"/>
            </a:endParaRPr>
          </a:p>
        </p:txBody>
      </p:sp>
      <p:sp>
        <p:nvSpPr>
          <p:cNvPr id="9" name="矩形 8"/>
          <p:cNvSpPr/>
          <p:nvPr/>
        </p:nvSpPr>
        <p:spPr bwMode="auto">
          <a:xfrm>
            <a:off x="2223025" y="2138140"/>
            <a:ext cx="6104429" cy="3416320"/>
          </a:xfrm>
          <a:prstGeom prst="rect">
            <a:avLst/>
          </a:prstGeom>
        </p:spPr>
        <p:txBody>
          <a:bodyPr wrap="square">
            <a:spAutoFit/>
          </a:bodyPr>
          <a:lstStyle/>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&lt;div class="cover"&gt;</a:t>
            </a:r>
            <a:endPar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&lt;div class="controls"&gt;</a:t>
            </a:r>
            <a:endPar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&lt;!-- </a:t>
            </a:r>
            <a:r>
              <a:rPr lang="zh-CN" altLang="en-US"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播放</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a:t>
            </a:r>
            <a:r>
              <a:rPr lang="zh-CN" altLang="en-US"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暂停切换按钮</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--&gt;</a:t>
            </a:r>
            <a:endPar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&lt;!-- </a:t>
            </a:r>
            <a:r>
              <a:rPr lang="zh-CN" altLang="en-US"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音量控件 </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--&gt;</a:t>
            </a:r>
            <a:endPar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&lt;/div&gt;</a:t>
            </a:r>
            <a:endPar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&lt;div class="info"&gt;&lt;/div&gt;</a:t>
            </a:r>
            <a:endPar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&lt;div class="lyrics"&gt;&lt;/div&gt;</a:t>
            </a:r>
            <a:endPar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&lt;p class="scroll"&gt;</a:t>
            </a:r>
            <a:r>
              <a:rPr lang="zh-CN" altLang="en-US"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收起</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&lt;/p&gt;</a:t>
            </a:r>
            <a:endPar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&lt;/div&gt;</a:t>
            </a:r>
            <a:endParaRPr lang="zh-CN"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97482" y="-47625"/>
            <a:ext cx="1219041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 name="Title 1"/>
          <p:cNvSpPr txBox="1"/>
          <p:nvPr/>
        </p:nvSpPr>
        <p:spPr>
          <a:xfrm>
            <a:off x="1143690" y="266995"/>
            <a:ext cx="4879507"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6.7.5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实现播放器样式效果</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0" name="圆角矩形 19"/>
          <p:cNvSpPr/>
          <p:nvPr/>
        </p:nvSpPr>
        <p:spPr>
          <a:xfrm>
            <a:off x="961390" y="1124105"/>
            <a:ext cx="1747943" cy="773218"/>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21" name="文本框 20"/>
          <p:cNvSpPr txBox="1"/>
          <p:nvPr/>
        </p:nvSpPr>
        <p:spPr>
          <a:xfrm flipH="1">
            <a:off x="1050502" y="1259844"/>
            <a:ext cx="1624965" cy="523220"/>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05</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22" name="1"/>
          <p:cNvSpPr txBox="1"/>
          <p:nvPr>
            <p:custDataLst>
              <p:tags r:id="rId1"/>
            </p:custDataLst>
          </p:nvPr>
        </p:nvSpPr>
        <p:spPr>
          <a:xfrm>
            <a:off x="2932447" y="1253740"/>
            <a:ext cx="6130554" cy="507831"/>
          </a:xfrm>
          <a:prstGeom prst="rect">
            <a:avLst/>
          </a:prstGeom>
          <a:noFill/>
          <a:ln>
            <a:noFill/>
          </a:ln>
        </p:spPr>
        <p:txBody>
          <a:bodyPr wrap="square" rtlCol="0">
            <a:spAutoFit/>
          </a:bodyPr>
          <a:lstStyle/>
          <a:p>
            <a:pPr defTabSz="457200">
              <a:lnSpc>
                <a:spcPct val="150000"/>
              </a:lnSpc>
              <a:defRPr/>
            </a:pPr>
            <a:r>
              <a:rPr lang="zh-CN" altLang="en-US" sz="1800" dirty="0">
                <a:solidFill>
                  <a:srgbClr val="595959"/>
                </a:solidFill>
                <a:latin typeface="微软雅黑" panose="020B0503020204020204" pitchFamily="34" charset="-122"/>
                <a:ea typeface="微软雅黑" panose="020B0503020204020204" pitchFamily="34" charset="-122"/>
              </a:rPr>
              <a:t>编写</a:t>
            </a:r>
            <a:r>
              <a:rPr lang="en-US" altLang="zh-CN" sz="1800" dirty="0">
                <a:solidFill>
                  <a:srgbClr val="595959"/>
                </a:solidFill>
                <a:latin typeface="微软雅黑" panose="020B0503020204020204" pitchFamily="34" charset="-122"/>
                <a:ea typeface="微软雅黑" panose="020B0503020204020204" pitchFamily="34" charset="-122"/>
              </a:rPr>
              <a:t>audio.css</a:t>
            </a:r>
            <a:r>
              <a:rPr lang="zh-CN" altLang="en-US" sz="1800" dirty="0">
                <a:solidFill>
                  <a:srgbClr val="595959"/>
                </a:solidFill>
                <a:latin typeface="微软雅黑" panose="020B0503020204020204" pitchFamily="34" charset="-122"/>
                <a:ea typeface="微软雅黑" panose="020B0503020204020204" pitchFamily="34" charset="-122"/>
              </a:rPr>
              <a:t>样式，实现播放器样式效果。</a:t>
            </a:r>
            <a:endParaRPr lang="zh-CN" altLang="en-US" sz="1800" dirty="0">
              <a:solidFill>
                <a:srgbClr val="595959"/>
              </a:solidFill>
              <a:latin typeface="微软雅黑" panose="020B0503020204020204" pitchFamily="34" charset="-122"/>
              <a:ea typeface="微软雅黑" panose="020B0503020204020204" pitchFamily="34" charset="-122"/>
            </a:endParaRPr>
          </a:p>
        </p:txBody>
      </p:sp>
      <p:sp>
        <p:nvSpPr>
          <p:cNvPr id="23" name="矩形 22"/>
          <p:cNvSpPr/>
          <p:nvPr/>
        </p:nvSpPr>
        <p:spPr bwMode="auto">
          <a:xfrm>
            <a:off x="2958571" y="2076479"/>
            <a:ext cx="6104430" cy="356303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3200">
              <a:solidFill>
                <a:schemeClr val="tx1"/>
              </a:solidFill>
              <a:latin typeface="微软雅黑" panose="020B0503020204020204" pitchFamily="34" charset="-122"/>
              <a:ea typeface="微软雅黑" panose="020B0503020204020204" pitchFamily="34" charset="-122"/>
              <a:cs typeface="Courier New" panose="02070309020205020404" pitchFamily="49" charset="0"/>
              <a:sym typeface="+mn-ea"/>
            </a:endParaRPr>
          </a:p>
        </p:txBody>
      </p:sp>
      <p:sp>
        <p:nvSpPr>
          <p:cNvPr id="9" name="矩形 8"/>
          <p:cNvSpPr/>
          <p:nvPr/>
        </p:nvSpPr>
        <p:spPr bwMode="auto">
          <a:xfrm>
            <a:off x="2958572" y="2080969"/>
            <a:ext cx="6104429" cy="3416320"/>
          </a:xfrm>
          <a:prstGeom prst="rect">
            <a:avLst/>
          </a:prstGeom>
        </p:spPr>
        <p:txBody>
          <a:bodyPr wrap="square">
            <a:spAutoFit/>
          </a:bodyPr>
          <a:lstStyle/>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a:t>
            </a:r>
            <a:r>
              <a:rPr lang="zh-CN" altLang="en-US"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歌词切换 *</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a:t>
            </a:r>
            <a:endPar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.cover {</a:t>
            </a:r>
            <a:endPar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padding-top: 145px;</a:t>
            </a:r>
            <a:endPar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transition: all 0.5s ease-in-out;</a:t>
            </a:r>
            <a:endPar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a:t>
            </a:r>
            <a:r>
              <a:rPr lang="en-US" altLang="zh-CN" sz="1600" dirty="0" err="1">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webkit</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-transition: all 0.5s ease-in-out;</a:t>
            </a:r>
            <a:endPar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a:t>
            </a:r>
            <a:endPar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a:t>
            </a:r>
            <a:r>
              <a:rPr lang="zh-CN" altLang="en-US"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播放按钮 *</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a:t>
            </a:r>
            <a:endPar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.controls {}</a:t>
            </a:r>
            <a:endPar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a:t>
            </a:r>
            <a:r>
              <a:rPr lang="zh-CN" altLang="en-US"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此处省略部分代码 </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a:t>
            </a:r>
            <a:endParaRPr lang="zh-CN"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97482" y="-47625"/>
            <a:ext cx="1219041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5" name="圆角矩形 14"/>
          <p:cNvSpPr/>
          <p:nvPr/>
        </p:nvSpPr>
        <p:spPr>
          <a:xfrm>
            <a:off x="961390" y="1124105"/>
            <a:ext cx="1747943" cy="773218"/>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6" name="文本框 15"/>
          <p:cNvSpPr txBox="1"/>
          <p:nvPr/>
        </p:nvSpPr>
        <p:spPr>
          <a:xfrm flipH="1">
            <a:off x="1050502" y="1259844"/>
            <a:ext cx="1624965" cy="523220"/>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06</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7" name="1"/>
          <p:cNvSpPr txBox="1"/>
          <p:nvPr>
            <p:custDataLst>
              <p:tags r:id="rId1"/>
            </p:custDataLst>
          </p:nvPr>
        </p:nvSpPr>
        <p:spPr>
          <a:xfrm>
            <a:off x="2916980" y="1031179"/>
            <a:ext cx="6274570" cy="969496"/>
          </a:xfrm>
          <a:prstGeom prst="rect">
            <a:avLst/>
          </a:prstGeom>
          <a:noFill/>
          <a:ln>
            <a:noFill/>
          </a:ln>
        </p:spPr>
        <p:txBody>
          <a:bodyPr wrap="square" rtlCol="0">
            <a:spAutoFit/>
          </a:bodyPr>
          <a:lstStyle/>
          <a:p>
            <a:pPr marL="0" marR="0" lvl="0" indent="0" defTabSz="457200" eaLnBrk="1" fontAlgn="auto" latinLnBrk="0" hangingPunct="1">
              <a:lnSpc>
                <a:spcPct val="150000"/>
              </a:lnSpc>
              <a:spcBef>
                <a:spcPts val="0"/>
              </a:spcBef>
              <a:spcAft>
                <a:spcPts val="0"/>
              </a:spcAft>
              <a:buClrTx/>
              <a:buSzTx/>
              <a:buFontTx/>
              <a:buNone/>
              <a:defRPr/>
            </a:pPr>
            <a:r>
              <a:rPr kumimoji="0" lang="zh-CN" altLang="en-US" sz="2000" b="1" i="0" u="none" strike="noStrike" kern="0" cap="none" spc="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cs typeface="+mn-ea"/>
                <a:sym typeface="+mn-lt"/>
              </a:rPr>
              <a:t>运行程序</a:t>
            </a:r>
            <a:endParaRPr kumimoji="0" lang="en-US" altLang="zh-CN" sz="2000" b="1" i="0" u="none" strike="noStrike" kern="0" cap="none" spc="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cs typeface="+mn-ea"/>
              <a:sym typeface="+mn-lt"/>
            </a:endParaRPr>
          </a:p>
          <a:p>
            <a:pPr defTabSz="457200">
              <a:lnSpc>
                <a:spcPct val="150000"/>
              </a:lnSpc>
              <a:defRPr/>
            </a:pPr>
            <a:r>
              <a:rPr lang="zh-CN" altLang="zh-CN" sz="1800" dirty="0">
                <a:solidFill>
                  <a:srgbClr val="595959"/>
                </a:solidFill>
                <a:latin typeface="微软雅黑" panose="020B0503020204020204" pitchFamily="34" charset="-122"/>
                <a:ea typeface="微软雅黑" panose="020B0503020204020204" pitchFamily="34" charset="-122"/>
              </a:rPr>
              <a:t>在浏览器中查看</a:t>
            </a:r>
            <a:r>
              <a:rPr lang="en-US" altLang="zh-CN" sz="1800" dirty="0">
                <a:solidFill>
                  <a:srgbClr val="595959"/>
                </a:solidFill>
                <a:latin typeface="微软雅黑" panose="020B0503020204020204" pitchFamily="34" charset="-122"/>
                <a:ea typeface="微软雅黑" panose="020B0503020204020204" pitchFamily="34" charset="-122"/>
              </a:rPr>
              <a:t>index.html</a:t>
            </a:r>
            <a:r>
              <a:rPr lang="zh-CN" altLang="en-US" sz="1800" dirty="0">
                <a:solidFill>
                  <a:srgbClr val="595959"/>
                </a:solidFill>
                <a:latin typeface="微软雅黑" panose="020B0503020204020204" pitchFamily="34" charset="-122"/>
                <a:ea typeface="微软雅黑" panose="020B0503020204020204" pitchFamily="34" charset="-122"/>
              </a:rPr>
              <a:t>文件</a:t>
            </a:r>
            <a:r>
              <a:rPr lang="zh-CN" altLang="zh-CN" sz="1800" dirty="0">
                <a:solidFill>
                  <a:srgbClr val="595959"/>
                </a:solidFill>
                <a:latin typeface="微软雅黑" panose="020B0503020204020204" pitchFamily="34" charset="-122"/>
                <a:ea typeface="微软雅黑" panose="020B0503020204020204" pitchFamily="34" charset="-122"/>
              </a:rPr>
              <a:t>运行效果</a:t>
            </a:r>
            <a:r>
              <a:rPr lang="zh-CN" altLang="en-US" sz="1800" dirty="0">
                <a:solidFill>
                  <a:srgbClr val="595959"/>
                </a:solidFill>
                <a:latin typeface="微软雅黑" panose="020B0503020204020204" pitchFamily="34" charset="-122"/>
                <a:ea typeface="微软雅黑" panose="020B0503020204020204" pitchFamily="34" charset="-122"/>
              </a:rPr>
              <a:t>。</a:t>
            </a:r>
            <a:endParaRPr lang="zh-CN" altLang="en-US" sz="1800" dirty="0">
              <a:solidFill>
                <a:srgbClr val="595959"/>
              </a:solidFill>
              <a:latin typeface="微软雅黑" panose="020B0503020204020204" pitchFamily="34" charset="-122"/>
              <a:ea typeface="微软雅黑" panose="020B0503020204020204" pitchFamily="34" charset="-122"/>
            </a:endParaRPr>
          </a:p>
        </p:txBody>
      </p:sp>
      <p:sp>
        <p:nvSpPr>
          <p:cNvPr id="18" name="矩形 17"/>
          <p:cNvSpPr/>
          <p:nvPr/>
        </p:nvSpPr>
        <p:spPr>
          <a:xfrm>
            <a:off x="2982610" y="6127172"/>
            <a:ext cx="1872208" cy="461665"/>
          </a:xfrm>
          <a:prstGeom prst="rect">
            <a:avLst/>
          </a:prstGeom>
        </p:spPr>
        <p:txBody>
          <a:bodyPr wrap="square">
            <a:spAutoFit/>
          </a:bodyPr>
          <a:lstStyle/>
          <a:p>
            <a:pPr algn="ctr">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rPr>
              <a:t>完整的结构效果</a:t>
            </a:r>
            <a:endParaRPr lang="zh-CN" altLang="en-US" sz="1600" dirty="0">
              <a:solidFill>
                <a:srgbClr val="595959"/>
              </a:solidFill>
              <a:latin typeface="微软雅黑" panose="020B0503020204020204" pitchFamily="34" charset="-122"/>
              <a:ea typeface="微软雅黑" panose="020B0503020204020204" pitchFamily="34" charset="-122"/>
            </a:endParaRPr>
          </a:p>
        </p:txBody>
      </p:sp>
      <p:sp>
        <p:nvSpPr>
          <p:cNvPr id="10" name="Title 1"/>
          <p:cNvSpPr txBox="1"/>
          <p:nvPr/>
        </p:nvSpPr>
        <p:spPr>
          <a:xfrm>
            <a:off x="1143690" y="266995"/>
            <a:ext cx="4879507"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6.7.5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实现播放器样式效果</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11" name="图片 5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2718" y="2136414"/>
            <a:ext cx="4431993" cy="3990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8611" name="图片 5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84873" y="2136414"/>
            <a:ext cx="4104456" cy="3976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矩形 12"/>
          <p:cNvSpPr/>
          <p:nvPr/>
        </p:nvSpPr>
        <p:spPr>
          <a:xfrm>
            <a:off x="7600997" y="6112684"/>
            <a:ext cx="1872208" cy="418191"/>
          </a:xfrm>
          <a:prstGeom prst="rect">
            <a:avLst/>
          </a:prstGeom>
        </p:spPr>
        <p:txBody>
          <a:bodyPr wrap="square">
            <a:spAutoFit/>
          </a:bodyPr>
          <a:lstStyle/>
          <a:p>
            <a:pPr algn="ctr">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rPr>
              <a:t>歌词效果</a:t>
            </a:r>
            <a:endParaRPr lang="zh-CN" altLang="en-US" sz="1600" dirty="0">
              <a:solidFill>
                <a:srgbClr val="595959"/>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97482" y="-47625"/>
            <a:ext cx="1219041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 name="Title 1"/>
          <p:cNvSpPr txBox="1"/>
          <p:nvPr/>
        </p:nvSpPr>
        <p:spPr>
          <a:xfrm>
            <a:off x="1143690" y="266995"/>
            <a:ext cx="4879507"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6.7.6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实现音频文件的播放功能</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0" name="圆角矩形 19"/>
          <p:cNvSpPr/>
          <p:nvPr/>
        </p:nvSpPr>
        <p:spPr>
          <a:xfrm>
            <a:off x="961390" y="1124105"/>
            <a:ext cx="1747943" cy="773218"/>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21" name="文本框 20"/>
          <p:cNvSpPr txBox="1"/>
          <p:nvPr/>
        </p:nvSpPr>
        <p:spPr>
          <a:xfrm flipH="1">
            <a:off x="1050502" y="1259844"/>
            <a:ext cx="1624965" cy="523220"/>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07</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22" name="1"/>
          <p:cNvSpPr txBox="1"/>
          <p:nvPr>
            <p:custDataLst>
              <p:tags r:id="rId1"/>
            </p:custDataLst>
          </p:nvPr>
        </p:nvSpPr>
        <p:spPr>
          <a:xfrm>
            <a:off x="2932447" y="1253740"/>
            <a:ext cx="6130554" cy="458908"/>
          </a:xfrm>
          <a:prstGeom prst="rect">
            <a:avLst/>
          </a:prstGeom>
          <a:noFill/>
          <a:ln>
            <a:noFill/>
          </a:ln>
        </p:spPr>
        <p:txBody>
          <a:bodyPr wrap="square" rtlCol="0">
            <a:spAutoFit/>
          </a:bodyPr>
          <a:lstStyle/>
          <a:p>
            <a:pPr defTabSz="457200">
              <a:lnSpc>
                <a:spcPct val="150000"/>
              </a:lnSpc>
              <a:defRPr/>
            </a:pPr>
            <a:r>
              <a:rPr lang="zh-CN" altLang="en-US" sz="1800" dirty="0">
                <a:solidFill>
                  <a:srgbClr val="595959"/>
                </a:solidFill>
                <a:latin typeface="微软雅黑" panose="020B0503020204020204" pitchFamily="34" charset="-122"/>
                <a:ea typeface="微软雅黑" panose="020B0503020204020204" pitchFamily="34" charset="-122"/>
              </a:rPr>
              <a:t>在</a:t>
            </a:r>
            <a:r>
              <a:rPr lang="en-US" altLang="zh-CN" sz="1800" dirty="0">
                <a:solidFill>
                  <a:srgbClr val="595959"/>
                </a:solidFill>
                <a:latin typeface="微软雅黑" panose="020B0503020204020204" pitchFamily="34" charset="-122"/>
                <a:ea typeface="微软雅黑" panose="020B0503020204020204" pitchFamily="34" charset="-122"/>
              </a:rPr>
              <a:t>audio.js</a:t>
            </a:r>
            <a:r>
              <a:rPr lang="zh-CN" altLang="en-US" sz="1800" dirty="0">
                <a:solidFill>
                  <a:srgbClr val="595959"/>
                </a:solidFill>
                <a:latin typeface="微软雅黑" panose="020B0503020204020204" pitchFamily="34" charset="-122"/>
                <a:ea typeface="微软雅黑" panose="020B0503020204020204" pitchFamily="34" charset="-122"/>
              </a:rPr>
              <a:t>文件中编写如下代码，实现音频文件的播放功能。</a:t>
            </a:r>
            <a:endParaRPr lang="zh-CN" altLang="en-US" sz="1800" dirty="0">
              <a:solidFill>
                <a:srgbClr val="595959"/>
              </a:solidFill>
              <a:latin typeface="微软雅黑" panose="020B0503020204020204" pitchFamily="34" charset="-122"/>
              <a:ea typeface="微软雅黑" panose="020B0503020204020204" pitchFamily="34" charset="-122"/>
            </a:endParaRPr>
          </a:p>
        </p:txBody>
      </p:sp>
      <p:sp>
        <p:nvSpPr>
          <p:cNvPr id="23" name="矩形 22"/>
          <p:cNvSpPr/>
          <p:nvPr/>
        </p:nvSpPr>
        <p:spPr bwMode="auto">
          <a:xfrm>
            <a:off x="2494806" y="2076478"/>
            <a:ext cx="7488831" cy="437765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3200">
              <a:solidFill>
                <a:schemeClr val="tx1"/>
              </a:solidFill>
              <a:latin typeface="微软雅黑" panose="020B0503020204020204" pitchFamily="34" charset="-122"/>
              <a:ea typeface="微软雅黑" panose="020B0503020204020204" pitchFamily="34" charset="-122"/>
              <a:cs typeface="Courier New" panose="02070309020205020404" pitchFamily="49" charset="0"/>
              <a:sym typeface="+mn-ea"/>
            </a:endParaRPr>
          </a:p>
        </p:txBody>
      </p:sp>
      <p:sp>
        <p:nvSpPr>
          <p:cNvPr id="9" name="矩形 8"/>
          <p:cNvSpPr/>
          <p:nvPr/>
        </p:nvSpPr>
        <p:spPr bwMode="auto">
          <a:xfrm>
            <a:off x="2958572" y="2080969"/>
            <a:ext cx="7457114" cy="4154984"/>
          </a:xfrm>
          <a:prstGeom prst="rect">
            <a:avLst/>
          </a:prstGeom>
        </p:spPr>
        <p:txBody>
          <a:bodyPr wrap="square">
            <a:spAutoFit/>
          </a:bodyPr>
          <a:lstStyle/>
          <a:p>
            <a:pPr>
              <a:lnSpc>
                <a:spcPct val="150000"/>
              </a:lnSpc>
              <a:defRPr/>
            </a:pPr>
            <a:r>
              <a:rPr lang="en-US" altLang="zh-CN" sz="1600" dirty="0" err="1">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var</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audio = </a:t>
            </a:r>
            <a:r>
              <a:rPr lang="en-US" altLang="zh-CN" sz="1600" dirty="0" err="1">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document.getElementById</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('audio');</a:t>
            </a:r>
            <a:endPar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a:lnSpc>
                <a:spcPct val="150000"/>
              </a:lnSpc>
              <a:defRPr/>
            </a:pPr>
            <a:r>
              <a:rPr lang="en-US" altLang="zh-CN" sz="1600" dirty="0" err="1">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var</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a:t>
            </a:r>
            <a:r>
              <a:rPr lang="en-US" altLang="zh-CN" sz="1600" dirty="0" err="1">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playpause</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 </a:t>
            </a:r>
            <a:r>
              <a:rPr lang="en-US" altLang="zh-CN" sz="1600" dirty="0" err="1">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document.getElementById</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('play-pause');</a:t>
            </a:r>
            <a:endPar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a:lnSpc>
                <a:spcPct val="150000"/>
              </a:lnSpc>
              <a:defRPr/>
            </a:pPr>
            <a:r>
              <a:rPr lang="en-US" altLang="zh-CN" sz="1600" dirty="0" err="1">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var</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volume = </a:t>
            </a:r>
            <a:r>
              <a:rPr lang="en-US" altLang="zh-CN" sz="1600" dirty="0" err="1">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document.getElementById</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('volume');</a:t>
            </a:r>
            <a:endPar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a:lnSpc>
                <a:spcPct val="150000"/>
              </a:lnSpc>
              <a:defRPr/>
            </a:pPr>
            <a:r>
              <a:rPr lang="en-US" altLang="zh-CN" sz="1600" dirty="0" err="1">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audio.controls</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 false;</a:t>
            </a:r>
            <a:endPar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function </a:t>
            </a:r>
            <a:r>
              <a:rPr lang="en-US" altLang="zh-CN" sz="1600" dirty="0" err="1">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togglePlayPause</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 </a:t>
            </a:r>
            <a:endPar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if (</a:t>
            </a:r>
            <a:r>
              <a:rPr lang="en-US" altLang="zh-CN" sz="1600" dirty="0" err="1">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audio.paused</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 </a:t>
            </a:r>
            <a:r>
              <a:rPr lang="en-US" altLang="zh-CN" sz="1600" dirty="0" err="1">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audio.ended</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a:t>
            </a:r>
            <a:endPar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else {}</a:t>
            </a:r>
            <a:endPar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a:t>
            </a:r>
            <a:endPar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function </a:t>
            </a:r>
            <a:r>
              <a:rPr lang="en-US" altLang="zh-CN" sz="1600" dirty="0" err="1">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setVolume</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a:t>
            </a:r>
            <a:endPar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a:t>
            </a:r>
            <a:r>
              <a:rPr lang="en-US" altLang="zh-CN" sz="1600" dirty="0" err="1">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audio.volume</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 </a:t>
            </a:r>
            <a:r>
              <a:rPr lang="en-US" altLang="zh-CN" sz="1600" dirty="0" err="1">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volume.value</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a:t>
            </a:r>
            <a:endPar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a:t>
            </a:r>
            <a:endPar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97482" y="-47625"/>
            <a:ext cx="1219041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 name="Title 1"/>
          <p:cNvSpPr txBox="1"/>
          <p:nvPr/>
        </p:nvSpPr>
        <p:spPr>
          <a:xfrm>
            <a:off x="1143690" y="266995"/>
            <a:ext cx="4879507"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6.7.7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项目总结</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6" name="原创设计师QQ598969553          _3"/>
          <p:cNvSpPr/>
          <p:nvPr/>
        </p:nvSpPr>
        <p:spPr>
          <a:xfrm>
            <a:off x="1160358" y="1862343"/>
            <a:ext cx="4608512" cy="1999500"/>
          </a:xfrm>
          <a:prstGeom prst="roundRect">
            <a:avLst>
              <a:gd name="adj" fmla="val 9083"/>
            </a:avLst>
          </a:prstGeom>
          <a:noFill/>
          <a:ln>
            <a:solidFill>
              <a:srgbClr val="ADBAC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原创设计师QQ598969553          _4"/>
          <p:cNvSpPr/>
          <p:nvPr/>
        </p:nvSpPr>
        <p:spPr>
          <a:xfrm>
            <a:off x="1265432" y="2050758"/>
            <a:ext cx="4401596" cy="1526187"/>
          </a:xfrm>
          <a:prstGeom prst="rect">
            <a:avLst/>
          </a:prstGeom>
        </p:spPr>
        <p:txBody>
          <a:bodyPr wrap="square">
            <a:spAutoFit/>
          </a:bodyPr>
          <a:lstStyle/>
          <a:p>
            <a:pPr>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cs typeface="+mn-ea"/>
                <a:sym typeface="+mn-lt"/>
              </a:rPr>
              <a:t>本项目主要为了巩固</a:t>
            </a:r>
            <a:r>
              <a:rPr lang="en-US" altLang="zh-CN" sz="1600" dirty="0">
                <a:solidFill>
                  <a:srgbClr val="595959"/>
                </a:solidFill>
                <a:latin typeface="微软雅黑" panose="020B0503020204020204" pitchFamily="34" charset="-122"/>
                <a:ea typeface="微软雅黑" panose="020B0503020204020204" pitchFamily="34" charset="-122"/>
                <a:cs typeface="+mn-ea"/>
                <a:sym typeface="+mn-lt"/>
              </a:rPr>
              <a:t>&lt;audio&gt;</a:t>
            </a:r>
            <a:r>
              <a:rPr lang="zh-CN" altLang="en-US" sz="1600" dirty="0">
                <a:solidFill>
                  <a:srgbClr val="595959"/>
                </a:solidFill>
                <a:latin typeface="微软雅黑" panose="020B0503020204020204" pitchFamily="34" charset="-122"/>
                <a:ea typeface="微软雅黑" panose="020B0503020204020204" pitchFamily="34" charset="-122"/>
                <a:cs typeface="+mn-ea"/>
                <a:sym typeface="+mn-lt"/>
              </a:rPr>
              <a:t>标签和</a:t>
            </a:r>
            <a:r>
              <a:rPr lang="en-US" altLang="zh-CN" sz="1600" dirty="0">
                <a:solidFill>
                  <a:srgbClr val="595959"/>
                </a:solidFill>
                <a:latin typeface="微软雅黑" panose="020B0503020204020204" pitchFamily="34" charset="-122"/>
                <a:ea typeface="微软雅黑" panose="020B0503020204020204" pitchFamily="34" charset="-122"/>
                <a:cs typeface="+mn-ea"/>
                <a:sym typeface="+mn-lt"/>
              </a:rPr>
              <a:t>HTML5 DOM Audio</a:t>
            </a:r>
            <a:r>
              <a:rPr lang="zh-CN" altLang="en-US" sz="1600" dirty="0">
                <a:solidFill>
                  <a:srgbClr val="595959"/>
                </a:solidFill>
                <a:latin typeface="微软雅黑" panose="020B0503020204020204" pitchFamily="34" charset="-122"/>
                <a:ea typeface="微软雅黑" panose="020B0503020204020204" pitchFamily="34" charset="-122"/>
                <a:cs typeface="+mn-ea"/>
                <a:sym typeface="+mn-lt"/>
              </a:rPr>
              <a:t>对象的应用，并且综合了前面学习的</a:t>
            </a:r>
            <a:r>
              <a:rPr lang="en-US" altLang="zh-CN" sz="1600" dirty="0">
                <a:solidFill>
                  <a:srgbClr val="595959"/>
                </a:solidFill>
                <a:latin typeface="微软雅黑" panose="020B0503020204020204" pitchFamily="34" charset="-122"/>
                <a:ea typeface="微软雅黑" panose="020B0503020204020204" pitchFamily="34" charset="-122"/>
                <a:cs typeface="+mn-ea"/>
                <a:sym typeface="+mn-lt"/>
              </a:rPr>
              <a:t>CSS</a:t>
            </a:r>
            <a:r>
              <a:rPr lang="zh-CN" altLang="en-US" sz="1600" dirty="0">
                <a:solidFill>
                  <a:srgbClr val="595959"/>
                </a:solidFill>
                <a:latin typeface="微软雅黑" panose="020B0503020204020204" pitchFamily="34" charset="-122"/>
                <a:ea typeface="微软雅黑" panose="020B0503020204020204" pitchFamily="34" charset="-122"/>
                <a:cs typeface="+mn-ea"/>
                <a:sym typeface="+mn-lt"/>
              </a:rPr>
              <a:t>内容，如字体图标、圆角边框、阴影、过渡等。</a:t>
            </a:r>
            <a:endParaRPr lang="zh-CN" altLang="en-US" sz="1600"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9" name="原创设计师QQ598969553          _6"/>
          <p:cNvSpPr/>
          <p:nvPr/>
        </p:nvSpPr>
        <p:spPr>
          <a:xfrm>
            <a:off x="2118481" y="1549403"/>
            <a:ext cx="2808771" cy="419810"/>
          </a:xfrm>
          <a:prstGeom prst="roundRect">
            <a:avLst/>
          </a:prstGeom>
          <a:solidFill>
            <a:srgbClr val="0070C0"/>
          </a:solidFill>
          <a:ln>
            <a:noFill/>
          </a:ln>
          <a:effectLst>
            <a:outerShdw blurRad="101600" dist="762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algn="ctr" defTabSz="1450340">
              <a:lnSpc>
                <a:spcPct val="200000"/>
              </a:lnSpc>
            </a:pPr>
            <a:endParaRPr lang="zh-CN" altLang="en-US" sz="1200">
              <a:solidFill>
                <a:schemeClr val="bg1"/>
              </a:solidFill>
              <a:cs typeface="+mn-ea"/>
              <a:sym typeface="+mn-lt"/>
            </a:endParaRPr>
          </a:p>
        </p:txBody>
      </p:sp>
      <p:sp>
        <p:nvSpPr>
          <p:cNvPr id="11" name="原创设计师QQ598969553          _7"/>
          <p:cNvSpPr txBox="1"/>
          <p:nvPr/>
        </p:nvSpPr>
        <p:spPr>
          <a:xfrm>
            <a:off x="2349726" y="1584325"/>
            <a:ext cx="2396349" cy="338554"/>
          </a:xfrm>
          <a:prstGeom prst="rect">
            <a:avLst/>
          </a:prstGeom>
          <a:noFill/>
        </p:spPr>
        <p:txBody>
          <a:bodyPr wrap="square" rtlCol="0">
            <a:spAutoFit/>
          </a:bodyPr>
          <a:lstStyle/>
          <a:p>
            <a:pPr lvl="0" algn="ctr" defTabSz="1216660">
              <a:spcBef>
                <a:spcPct val="20000"/>
              </a:spcBef>
              <a:defRPr/>
            </a:pPr>
            <a:r>
              <a:rPr lang="zh-CN" altLang="en-US" sz="1600" b="1" dirty="0">
                <a:solidFill>
                  <a:schemeClr val="bg1"/>
                </a:solidFill>
                <a:latin typeface="微软雅黑" panose="020B0503020204020204" pitchFamily="34" charset="-122"/>
                <a:ea typeface="微软雅黑" panose="020B0503020204020204" pitchFamily="34" charset="-122"/>
                <a:cs typeface="+mn-ea"/>
                <a:sym typeface="+mn-lt"/>
              </a:rPr>
              <a:t>本项目的练习重点</a:t>
            </a:r>
            <a:endParaRPr lang="zh-CN" altLang="en-US" sz="1600" b="1" dirty="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21" name="原创设计师QQ598969553          _3"/>
          <p:cNvSpPr/>
          <p:nvPr/>
        </p:nvSpPr>
        <p:spPr>
          <a:xfrm>
            <a:off x="6239222" y="1862343"/>
            <a:ext cx="4608512" cy="1999500"/>
          </a:xfrm>
          <a:prstGeom prst="roundRect">
            <a:avLst>
              <a:gd name="adj" fmla="val 9083"/>
            </a:avLst>
          </a:prstGeom>
          <a:noFill/>
          <a:ln>
            <a:solidFill>
              <a:srgbClr val="ADBAC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2" name="原创设计师QQ598969553          _4"/>
          <p:cNvSpPr/>
          <p:nvPr/>
        </p:nvSpPr>
        <p:spPr>
          <a:xfrm>
            <a:off x="6344296" y="2050758"/>
            <a:ext cx="4401596" cy="1568450"/>
          </a:xfrm>
          <a:prstGeom prst="rect">
            <a:avLst/>
          </a:prstGeom>
        </p:spPr>
        <p:txBody>
          <a:bodyPr wrap="square">
            <a:spAutoFit/>
          </a:bodyPr>
          <a:lstStyle/>
          <a:p>
            <a:pPr>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cs typeface="+mn-ea"/>
                <a:sym typeface="+mn-lt"/>
              </a:rPr>
              <a:t>本项目只有播放按钮和调节音量的控件功能由</a:t>
            </a:r>
            <a:r>
              <a:rPr lang="en-US" altLang="zh-CN" sz="1600" dirty="0">
                <a:solidFill>
                  <a:srgbClr val="595959"/>
                </a:solidFill>
                <a:latin typeface="微软雅黑" panose="020B0503020204020204" pitchFamily="34" charset="-122"/>
                <a:ea typeface="微软雅黑" panose="020B0503020204020204" pitchFamily="34" charset="-122"/>
                <a:cs typeface="+mn-ea"/>
                <a:sym typeface="+mn-lt"/>
              </a:rPr>
              <a:t>JavaScript</a:t>
            </a:r>
            <a:r>
              <a:rPr lang="zh-CN" altLang="en-US" sz="1600" dirty="0">
                <a:solidFill>
                  <a:srgbClr val="595959"/>
                </a:solidFill>
                <a:latin typeface="微软雅黑" panose="020B0503020204020204" pitchFamily="34" charset="-122"/>
                <a:ea typeface="微软雅黑" panose="020B0503020204020204" pitchFamily="34" charset="-122"/>
                <a:cs typeface="+mn-ea"/>
                <a:sym typeface="+mn-lt"/>
              </a:rPr>
              <a:t>代码来实现，其他效果都是由</a:t>
            </a:r>
            <a:r>
              <a:rPr lang="en-US" altLang="zh-CN" sz="1600" dirty="0">
                <a:solidFill>
                  <a:srgbClr val="595959"/>
                </a:solidFill>
                <a:latin typeface="微软雅黑" panose="020B0503020204020204" pitchFamily="34" charset="-122"/>
                <a:ea typeface="微软雅黑" panose="020B0503020204020204" pitchFamily="34" charset="-122"/>
                <a:cs typeface="+mn-ea"/>
                <a:sym typeface="+mn-lt"/>
              </a:rPr>
              <a:t>CSS</a:t>
            </a:r>
            <a:r>
              <a:rPr lang="zh-CN" altLang="en-US" sz="1600" dirty="0">
                <a:solidFill>
                  <a:srgbClr val="595959"/>
                </a:solidFill>
                <a:latin typeface="微软雅黑" panose="020B0503020204020204" pitchFamily="34" charset="-122"/>
                <a:ea typeface="微软雅黑" panose="020B0503020204020204" pitchFamily="34" charset="-122"/>
                <a:cs typeface="+mn-ea"/>
                <a:sym typeface="+mn-lt"/>
              </a:rPr>
              <a:t>代码实现的，另外</a:t>
            </a:r>
            <a:r>
              <a:rPr lang="en-US" altLang="zh-CN" sz="1600" dirty="0">
                <a:solidFill>
                  <a:srgbClr val="595959"/>
                </a:solidFill>
                <a:latin typeface="微软雅黑" panose="020B0503020204020204" pitchFamily="34" charset="-122"/>
                <a:ea typeface="微软雅黑" panose="020B0503020204020204" pitchFamily="34" charset="-122"/>
                <a:cs typeface="+mn-ea"/>
                <a:sym typeface="+mn-lt"/>
              </a:rPr>
              <a:t>JavaScript</a:t>
            </a:r>
            <a:r>
              <a:rPr lang="zh-CN" altLang="en-US" sz="1600" dirty="0">
                <a:solidFill>
                  <a:srgbClr val="595959"/>
                </a:solidFill>
                <a:latin typeface="微软雅黑" panose="020B0503020204020204" pitchFamily="34" charset="-122"/>
                <a:ea typeface="微软雅黑" panose="020B0503020204020204" pitchFamily="34" charset="-122"/>
                <a:cs typeface="+mn-ea"/>
                <a:sym typeface="+mn-lt"/>
              </a:rPr>
              <a:t>也可以操作</a:t>
            </a:r>
            <a:r>
              <a:rPr lang="en-US" altLang="zh-CN" sz="1600" dirty="0">
                <a:solidFill>
                  <a:srgbClr val="595959"/>
                </a:solidFill>
                <a:latin typeface="微软雅黑" panose="020B0503020204020204" pitchFamily="34" charset="-122"/>
                <a:ea typeface="微软雅黑" panose="020B0503020204020204" pitchFamily="34" charset="-122"/>
                <a:cs typeface="+mn-ea"/>
                <a:sym typeface="+mn-lt"/>
              </a:rPr>
              <a:t>CSS</a:t>
            </a:r>
            <a:r>
              <a:rPr lang="zh-CN" altLang="en-US" sz="1600" dirty="0">
                <a:solidFill>
                  <a:srgbClr val="595959"/>
                </a:solidFill>
                <a:latin typeface="微软雅黑" panose="020B0503020204020204" pitchFamily="34" charset="-122"/>
                <a:ea typeface="微软雅黑" panose="020B0503020204020204" pitchFamily="34" charset="-122"/>
                <a:cs typeface="+mn-ea"/>
                <a:sym typeface="+mn-lt"/>
              </a:rPr>
              <a:t>样式，有兴趣的同学可以动手尝试。</a:t>
            </a:r>
            <a:endParaRPr lang="zh-CN" altLang="en-US" sz="1600"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3" name="原创设计师QQ598969553          _6"/>
          <p:cNvSpPr/>
          <p:nvPr/>
        </p:nvSpPr>
        <p:spPr>
          <a:xfrm>
            <a:off x="7197345" y="1549403"/>
            <a:ext cx="2808771" cy="419810"/>
          </a:xfrm>
          <a:prstGeom prst="roundRect">
            <a:avLst/>
          </a:prstGeom>
          <a:solidFill>
            <a:srgbClr val="0070C0"/>
          </a:solidFill>
          <a:ln>
            <a:noFill/>
          </a:ln>
          <a:effectLst>
            <a:outerShdw blurRad="101600" dist="762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algn="ctr" defTabSz="1450340">
              <a:lnSpc>
                <a:spcPct val="200000"/>
              </a:lnSpc>
            </a:pPr>
            <a:endParaRPr lang="zh-CN" altLang="en-US" sz="1200">
              <a:solidFill>
                <a:schemeClr val="bg1"/>
              </a:solidFill>
              <a:cs typeface="+mn-ea"/>
              <a:sym typeface="+mn-lt"/>
            </a:endParaRPr>
          </a:p>
        </p:txBody>
      </p:sp>
      <p:sp>
        <p:nvSpPr>
          <p:cNvPr id="24" name="原创设计师QQ598969553          _7"/>
          <p:cNvSpPr txBox="1"/>
          <p:nvPr/>
        </p:nvSpPr>
        <p:spPr>
          <a:xfrm>
            <a:off x="7428590" y="1584325"/>
            <a:ext cx="2396349" cy="338554"/>
          </a:xfrm>
          <a:prstGeom prst="rect">
            <a:avLst/>
          </a:prstGeom>
          <a:noFill/>
        </p:spPr>
        <p:txBody>
          <a:bodyPr wrap="square" rtlCol="0">
            <a:spAutoFit/>
          </a:bodyPr>
          <a:lstStyle/>
          <a:p>
            <a:pPr lvl="0" algn="ctr" defTabSz="1216660">
              <a:spcBef>
                <a:spcPct val="20000"/>
              </a:spcBef>
              <a:defRPr/>
            </a:pPr>
            <a:r>
              <a:rPr lang="zh-CN" altLang="en-US" sz="1600" b="1" dirty="0">
                <a:solidFill>
                  <a:schemeClr val="bg1"/>
                </a:solidFill>
                <a:latin typeface="微软雅黑" panose="020B0503020204020204" pitchFamily="34" charset="-122"/>
                <a:ea typeface="微软雅黑" panose="020B0503020204020204" pitchFamily="34" charset="-122"/>
                <a:cs typeface="+mn-ea"/>
                <a:sym typeface="+mn-lt"/>
              </a:rPr>
              <a:t>本项目的练习方法</a:t>
            </a:r>
            <a:endParaRPr lang="zh-CN" altLang="en-US" sz="1600" b="1" dirty="0">
              <a:solidFill>
                <a:schemeClr val="bg1"/>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1"/>
          <a:stretch>
            <a:fillRect/>
          </a:stretch>
        </p:blipFill>
        <p:spPr>
          <a:xfrm>
            <a:off x="944880" y="2215515"/>
            <a:ext cx="2797810" cy="3898265"/>
          </a:xfrm>
          <a:prstGeom prst="rect">
            <a:avLst/>
          </a:prstGeom>
        </p:spPr>
      </p:pic>
      <p:sp>
        <p:nvSpPr>
          <p:cNvPr id="7" name="椭圆形标注 12"/>
          <p:cNvSpPr/>
          <p:nvPr/>
        </p:nvSpPr>
        <p:spPr>
          <a:xfrm>
            <a:off x="2968625" y="1560195"/>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endParaRPr lang="en-US" altLang="zh-CN"/>
          </a:p>
        </p:txBody>
      </p:sp>
      <p:sp>
        <p:nvSpPr>
          <p:cNvPr id="9" name="TextBox 35"/>
          <p:cNvSpPr txBox="1">
            <a:spLocks noChangeArrowheads="1"/>
          </p:cNvSpPr>
          <p:nvPr/>
        </p:nvSpPr>
        <p:spPr bwMode="auto">
          <a:xfrm>
            <a:off x="3247390" y="1638300"/>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endParaRPr lang="zh-CN" altLang="en-US" dirty="0">
              <a:solidFill>
                <a:srgbClr val="595959"/>
              </a:solidFill>
              <a:latin typeface="微软雅黑" panose="020B0503020204020204" pitchFamily="34" charset="-122"/>
              <a:ea typeface="微软雅黑" panose="020B0503020204020204" pitchFamily="34" charset="-122"/>
            </a:endParaRPr>
          </a:p>
        </p:txBody>
      </p:sp>
      <p:sp>
        <p:nvSpPr>
          <p:cNvPr id="12" name="TextBox 35"/>
          <p:cNvSpPr txBox="1">
            <a:spLocks noChangeArrowheads="1"/>
          </p:cNvSpPr>
          <p:nvPr/>
        </p:nvSpPr>
        <p:spPr bwMode="auto">
          <a:xfrm>
            <a:off x="5815965" y="3576722"/>
            <a:ext cx="4983480" cy="1719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a:solidFill>
                  <a:srgbClr val="595959"/>
                </a:solidFill>
                <a:latin typeface="微软雅黑" panose="020B0503020204020204" pitchFamily="34" charset="-122"/>
                <a:ea typeface="微软雅黑" panose="020B0503020204020204" pitchFamily="34" charset="-122"/>
              </a:rPr>
              <a:t>了解</a:t>
            </a:r>
            <a:r>
              <a:rPr lang="zh-CN" altLang="en-US" dirty="0">
                <a:solidFill>
                  <a:srgbClr val="1369B2"/>
                </a:solidFill>
                <a:latin typeface="微软雅黑" panose="020B0503020204020204" pitchFamily="34" charset="-122"/>
                <a:ea typeface="微软雅黑" panose="020B0503020204020204" pitchFamily="34" charset="-122"/>
              </a:rPr>
              <a:t>什么是视频和音频技术</a:t>
            </a:r>
            <a:r>
              <a:rPr lang="zh-CN" altLang="en-US" dirty="0">
                <a:solidFill>
                  <a:srgbClr val="595959"/>
                </a:solidFill>
                <a:latin typeface="微软雅黑" panose="020B0503020204020204" pitchFamily="34" charset="-122"/>
                <a:ea typeface="微软雅黑" panose="020B0503020204020204" pitchFamily="34" charset="-122"/>
              </a:rPr>
              <a:t>，能够说出主流浏览器对</a:t>
            </a:r>
            <a:r>
              <a:rPr lang="en-US" altLang="zh-CN" dirty="0">
                <a:solidFill>
                  <a:srgbClr val="595959"/>
                </a:solidFill>
                <a:latin typeface="微软雅黑" panose="020B0503020204020204" pitchFamily="34" charset="-122"/>
                <a:ea typeface="微软雅黑" panose="020B0503020204020204" pitchFamily="34" charset="-122"/>
              </a:rPr>
              <a:t>&lt;video&gt;</a:t>
            </a:r>
            <a:r>
              <a:rPr lang="zh-CN" altLang="en-US" dirty="0">
                <a:solidFill>
                  <a:srgbClr val="595959"/>
                </a:solidFill>
                <a:latin typeface="微软雅黑" panose="020B0503020204020204" pitchFamily="34" charset="-122"/>
                <a:ea typeface="微软雅黑" panose="020B0503020204020204" pitchFamily="34" charset="-122"/>
              </a:rPr>
              <a:t>和</a:t>
            </a:r>
            <a:r>
              <a:rPr lang="en-US" altLang="zh-CN" dirty="0">
                <a:solidFill>
                  <a:srgbClr val="595959"/>
                </a:solidFill>
                <a:latin typeface="微软雅黑" panose="020B0503020204020204" pitchFamily="34" charset="-122"/>
                <a:ea typeface="微软雅黑" panose="020B0503020204020204" pitchFamily="34" charset="-122"/>
              </a:rPr>
              <a:t>&lt;audio&gt;</a:t>
            </a:r>
            <a:r>
              <a:rPr lang="zh-CN" altLang="en-US" dirty="0">
                <a:solidFill>
                  <a:srgbClr val="595959"/>
                </a:solidFill>
                <a:latin typeface="微软雅黑" panose="020B0503020204020204" pitchFamily="34" charset="-122"/>
                <a:ea typeface="微软雅黑" panose="020B0503020204020204" pitchFamily="34" charset="-122"/>
              </a:rPr>
              <a:t>标签的支持情况</a:t>
            </a:r>
            <a:endParaRPr lang="zh-CN" altLang="en-US" dirty="0">
              <a:solidFill>
                <a:srgbClr val="1369B2"/>
              </a:solidFill>
              <a:latin typeface="微软雅黑" panose="020B0503020204020204" pitchFamily="34" charset="-122"/>
              <a:ea typeface="微软雅黑" panose="020B0503020204020204" pitchFamily="34" charset="-122"/>
            </a:endParaRPr>
          </a:p>
        </p:txBody>
      </p:sp>
      <p:grpSp>
        <p:nvGrpSpPr>
          <p:cNvPr id="14" name="组合 13"/>
          <p:cNvGrpSpPr/>
          <p:nvPr/>
        </p:nvGrpSpPr>
        <p:grpSpPr>
          <a:xfrm>
            <a:off x="5379720" y="3816752"/>
            <a:ext cx="405130" cy="405130"/>
            <a:chOff x="8881" y="4685"/>
            <a:chExt cx="638" cy="638"/>
          </a:xfrm>
        </p:grpSpPr>
        <p:sp>
          <p:nvSpPr>
            <p:cNvPr id="15" name="椭圆 14"/>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7" name="Title 1"/>
          <p:cNvSpPr txBox="1"/>
          <p:nvPr/>
        </p:nvSpPr>
        <p:spPr>
          <a:xfrm>
            <a:off x="1143691" y="98454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视频和音频技术简介</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5"/>
          <p:cNvSpPr txBox="1">
            <a:spLocks noChangeArrowheads="1"/>
          </p:cNvSpPr>
          <p:nvPr/>
        </p:nvSpPr>
        <p:spPr bwMode="auto">
          <a:xfrm>
            <a:off x="2782838" y="1773610"/>
            <a:ext cx="8352928" cy="3216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在</a:t>
            </a:r>
            <a:r>
              <a:rPr lang="en-US" altLang="zh-CN" sz="2000" dirty="0">
                <a:solidFill>
                  <a:srgbClr val="595959"/>
                </a:solidFill>
                <a:latin typeface="微软雅黑" panose="020B0503020204020204" pitchFamily="34" charset="-122"/>
                <a:ea typeface="微软雅黑" panose="020B0503020204020204" pitchFamily="34" charset="-122"/>
              </a:rPr>
              <a:t>HTML5</a:t>
            </a:r>
            <a:r>
              <a:rPr lang="zh-CN" altLang="en-US" sz="2000" dirty="0">
                <a:solidFill>
                  <a:srgbClr val="595959"/>
                </a:solidFill>
                <a:latin typeface="微软雅黑" panose="020B0503020204020204" pitchFamily="34" charset="-122"/>
                <a:ea typeface="微软雅黑" panose="020B0503020204020204" pitchFamily="34" charset="-122"/>
              </a:rPr>
              <a:t>之前，音频、视频内容如何</a:t>
            </a:r>
            <a:r>
              <a:rPr lang="zh-CN" altLang="en-US" sz="2000" dirty="0">
                <a:solidFill>
                  <a:srgbClr val="1369B2"/>
                </a:solidFill>
                <a:latin typeface="微软雅黑" panose="020B0503020204020204" pitchFamily="34" charset="-122"/>
                <a:ea typeface="微软雅黑" panose="020B0503020204020204" pitchFamily="34" charset="-122"/>
              </a:rPr>
              <a:t>嵌入到网页中</a:t>
            </a:r>
            <a:r>
              <a:rPr lang="zh-CN" altLang="en-US" sz="2000" dirty="0">
                <a:solidFill>
                  <a:srgbClr val="595959"/>
                </a:solidFill>
                <a:latin typeface="微软雅黑" panose="020B0503020204020204" pitchFamily="34" charset="-122"/>
                <a:ea typeface="微软雅黑" panose="020B0503020204020204" pitchFamily="34" charset="-122"/>
              </a:rPr>
              <a:t>以及有什么</a:t>
            </a:r>
            <a:r>
              <a:rPr lang="zh-CN" altLang="en-US" sz="2000" dirty="0">
                <a:solidFill>
                  <a:srgbClr val="1369B2"/>
                </a:solidFill>
                <a:latin typeface="微软雅黑" panose="020B0503020204020204" pitchFamily="34" charset="-122"/>
                <a:ea typeface="微软雅黑" panose="020B0503020204020204" pitchFamily="34" charset="-122"/>
              </a:rPr>
              <a:t>弊端</a:t>
            </a:r>
            <a:r>
              <a:rPr lang="zh-CN" altLang="en-US" sz="2000" dirty="0">
                <a:solidFill>
                  <a:srgbClr val="595959"/>
                </a:solidFill>
                <a:latin typeface="微软雅黑" panose="020B0503020204020204" pitchFamily="34" charset="-122"/>
                <a:ea typeface="微软雅黑" panose="020B0503020204020204" pitchFamily="34" charset="-122"/>
              </a:rPr>
              <a:t>？</a:t>
            </a:r>
            <a:endParaRPr lang="en-US" altLang="zh-CN" sz="2000" dirty="0">
              <a:solidFill>
                <a:srgbClr val="595959"/>
              </a:solidFill>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l"/>
            </a:pPr>
            <a:r>
              <a:rPr lang="zh-CN" altLang="en-US" sz="1800" dirty="0">
                <a:solidFill>
                  <a:srgbClr val="1369B2"/>
                </a:solidFill>
                <a:latin typeface="微软雅黑" panose="020B0503020204020204" pitchFamily="34" charset="-122"/>
                <a:ea typeface="微软雅黑" panose="020B0503020204020204" pitchFamily="34" charset="-122"/>
              </a:rPr>
              <a:t>嵌入方式</a:t>
            </a:r>
            <a:r>
              <a:rPr lang="zh-CN" altLang="en-US" sz="1800" dirty="0">
                <a:solidFill>
                  <a:srgbClr val="595959"/>
                </a:solidFill>
                <a:latin typeface="微软雅黑" panose="020B0503020204020204" pitchFamily="34" charset="-122"/>
                <a:ea typeface="微软雅黑" panose="020B0503020204020204" pitchFamily="34" charset="-122"/>
              </a:rPr>
              <a:t>：在大多数情况下都是通过第三方插件或浏览器的应用程序嵌入到页面中，例如运用</a:t>
            </a:r>
            <a:r>
              <a:rPr lang="en-US" altLang="zh-CN" sz="1800" dirty="0">
                <a:solidFill>
                  <a:srgbClr val="595959"/>
                </a:solidFill>
                <a:latin typeface="微软雅黑" panose="020B0503020204020204" pitchFamily="34" charset="-122"/>
                <a:ea typeface="微软雅黑" panose="020B0503020204020204" pitchFamily="34" charset="-122"/>
              </a:rPr>
              <a:t>Adobe Flash Player</a:t>
            </a:r>
            <a:r>
              <a:rPr lang="zh-CN" altLang="en-US" sz="1800" dirty="0">
                <a:solidFill>
                  <a:srgbClr val="595959"/>
                </a:solidFill>
                <a:latin typeface="微软雅黑" panose="020B0503020204020204" pitchFamily="34" charset="-122"/>
                <a:ea typeface="微软雅黑" panose="020B0503020204020204" pitchFamily="34" charset="-122"/>
              </a:rPr>
              <a:t>插件将视频和音频嵌入到网页中。</a:t>
            </a:r>
            <a:endParaRPr lang="en-US" altLang="zh-CN" sz="1800" dirty="0">
              <a:solidFill>
                <a:srgbClr val="595959"/>
              </a:solidFill>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l"/>
            </a:pPr>
            <a:r>
              <a:rPr lang="zh-CN" altLang="en-US" sz="1800" dirty="0">
                <a:solidFill>
                  <a:srgbClr val="1369B2"/>
                </a:solidFill>
                <a:latin typeface="微软雅黑" panose="020B0503020204020204" pitchFamily="34" charset="-122"/>
                <a:ea typeface="微软雅黑" panose="020B0503020204020204" pitchFamily="34" charset="-122"/>
              </a:rPr>
              <a:t> 弊端：</a:t>
            </a:r>
            <a:r>
              <a:rPr lang="zh-CN" altLang="en-US" sz="1800" dirty="0">
                <a:solidFill>
                  <a:srgbClr val="595959"/>
                </a:solidFill>
                <a:latin typeface="微软雅黑" panose="020B0503020204020204" pitchFamily="34" charset="-122"/>
                <a:ea typeface="微软雅黑" panose="020B0503020204020204" pitchFamily="34" charset="-122"/>
              </a:rPr>
              <a:t>使用第三方插件存在不确定性，容易遇到</a:t>
            </a:r>
            <a:r>
              <a:rPr lang="en-US" altLang="zh-CN" sz="1800" dirty="0">
                <a:solidFill>
                  <a:srgbClr val="595959"/>
                </a:solidFill>
                <a:latin typeface="微软雅黑" panose="020B0503020204020204" pitchFamily="34" charset="-122"/>
                <a:ea typeface="微软雅黑" panose="020B0503020204020204" pitchFamily="34" charset="-122"/>
              </a:rPr>
              <a:t>BUG</a:t>
            </a:r>
            <a:r>
              <a:rPr lang="zh-CN" altLang="en-US" sz="1800" dirty="0">
                <a:solidFill>
                  <a:srgbClr val="595959"/>
                </a:solidFill>
                <a:latin typeface="微软雅黑" panose="020B0503020204020204" pitchFamily="34" charset="-122"/>
                <a:ea typeface="微软雅黑" panose="020B0503020204020204" pitchFamily="34" charset="-122"/>
              </a:rPr>
              <a:t>和安全漏洞，降低网页的性能</a:t>
            </a:r>
            <a:r>
              <a:rPr lang="zh-CN" altLang="en-US" sz="1800" dirty="0">
                <a:solidFill>
                  <a:srgbClr val="1369B2"/>
                </a:solidFill>
                <a:latin typeface="微软雅黑" panose="020B0503020204020204" pitchFamily="34" charset="-122"/>
                <a:ea typeface="微软雅黑" panose="020B0503020204020204" pitchFamily="34" charset="-122"/>
              </a:rPr>
              <a:t>。</a:t>
            </a:r>
            <a:endParaRPr lang="en-US" altLang="zh-CN" sz="1800" dirty="0">
              <a:solidFill>
                <a:srgbClr val="1369B2"/>
              </a:solidFill>
              <a:latin typeface="微软雅黑" panose="020B0503020204020204" pitchFamily="34" charset="-122"/>
              <a:ea typeface="微软雅黑" panose="020B0503020204020204" pitchFamily="34" charset="-122"/>
            </a:endParaRPr>
          </a:p>
          <a:p>
            <a:pPr>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为了提高用户体验，</a:t>
            </a:r>
            <a:r>
              <a:rPr lang="en-US" altLang="zh-CN" sz="2000" dirty="0">
                <a:solidFill>
                  <a:srgbClr val="595959"/>
                </a:solidFill>
                <a:latin typeface="微软雅黑" panose="020B0503020204020204" pitchFamily="34" charset="-122"/>
                <a:ea typeface="微软雅黑" panose="020B0503020204020204" pitchFamily="34" charset="-122"/>
              </a:rPr>
              <a:t>HTML5</a:t>
            </a:r>
            <a:r>
              <a:rPr lang="zh-CN" altLang="en-US" sz="2000" dirty="0">
                <a:solidFill>
                  <a:srgbClr val="595959"/>
                </a:solidFill>
                <a:latin typeface="微软雅黑" panose="020B0503020204020204" pitchFamily="34" charset="-122"/>
                <a:ea typeface="微软雅黑" panose="020B0503020204020204" pitchFamily="34" charset="-122"/>
              </a:rPr>
              <a:t>新增了</a:t>
            </a:r>
            <a:r>
              <a:rPr lang="en-US" altLang="zh-CN" sz="2000" dirty="0">
                <a:solidFill>
                  <a:srgbClr val="1369B2"/>
                </a:solidFill>
                <a:latin typeface="微软雅黑" panose="020B0503020204020204" pitchFamily="34" charset="-122"/>
                <a:ea typeface="微软雅黑" panose="020B0503020204020204" pitchFamily="34" charset="-122"/>
              </a:rPr>
              <a:t>&lt;video&gt;</a:t>
            </a:r>
            <a:r>
              <a:rPr lang="zh-CN" altLang="en-US" sz="2000" dirty="0">
                <a:solidFill>
                  <a:srgbClr val="1369B2"/>
                </a:solidFill>
                <a:latin typeface="微软雅黑" panose="020B0503020204020204" pitchFamily="34" charset="-122"/>
                <a:ea typeface="微软雅黑" panose="020B0503020204020204" pitchFamily="34" charset="-122"/>
              </a:rPr>
              <a:t>标签</a:t>
            </a:r>
            <a:r>
              <a:rPr lang="zh-CN" altLang="en-US" sz="2000" dirty="0">
                <a:solidFill>
                  <a:srgbClr val="595959"/>
                </a:solidFill>
                <a:latin typeface="微软雅黑" panose="020B0503020204020204" pitchFamily="34" charset="-122"/>
                <a:ea typeface="微软雅黑" panose="020B0503020204020204" pitchFamily="34" charset="-122"/>
              </a:rPr>
              <a:t>和</a:t>
            </a:r>
            <a:r>
              <a:rPr lang="en-US" altLang="zh-CN" sz="2000" dirty="0">
                <a:solidFill>
                  <a:srgbClr val="1369B2"/>
                </a:solidFill>
                <a:latin typeface="微软雅黑" panose="020B0503020204020204" pitchFamily="34" charset="-122"/>
                <a:ea typeface="微软雅黑" panose="020B0503020204020204" pitchFamily="34" charset="-122"/>
              </a:rPr>
              <a:t>&lt;audio&gt;</a:t>
            </a:r>
            <a:r>
              <a:rPr lang="zh-CN" altLang="en-US" sz="2000" dirty="0">
                <a:solidFill>
                  <a:srgbClr val="1369B2"/>
                </a:solidFill>
                <a:latin typeface="微软雅黑" panose="020B0503020204020204" pitchFamily="34" charset="-122"/>
                <a:ea typeface="微软雅黑" panose="020B0503020204020204" pitchFamily="34" charset="-122"/>
              </a:rPr>
              <a:t>标签</a:t>
            </a:r>
            <a:r>
              <a:rPr lang="zh-CN" altLang="en-US" sz="2000" dirty="0">
                <a:solidFill>
                  <a:srgbClr val="595959"/>
                </a:solidFill>
                <a:latin typeface="微软雅黑" panose="020B0503020204020204" pitchFamily="34" charset="-122"/>
                <a:ea typeface="微软雅黑" panose="020B0503020204020204" pitchFamily="34" charset="-122"/>
              </a:rPr>
              <a:t>来嵌入视频或音频，让网页的代码结构变得清晰简单。</a:t>
            </a:r>
            <a:endParaRPr lang="zh-CN" altLang="en-US" sz="2000" dirty="0">
              <a:solidFill>
                <a:srgbClr val="595959"/>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 name="Freeform 118"/>
          <p:cNvSpPr>
            <a:spLocks noEditPoints="1"/>
          </p:cNvSpPr>
          <p:nvPr/>
        </p:nvSpPr>
        <p:spPr bwMode="auto">
          <a:xfrm>
            <a:off x="1558702" y="2565698"/>
            <a:ext cx="989701" cy="733744"/>
          </a:xfrm>
          <a:custGeom>
            <a:avLst/>
            <a:gdLst>
              <a:gd name="T0" fmla="*/ 246 w 694"/>
              <a:gd name="T1" fmla="*/ 424 h 516"/>
              <a:gd name="T2" fmla="*/ 271 w 694"/>
              <a:gd name="T3" fmla="*/ 401 h 516"/>
              <a:gd name="T4" fmla="*/ 263 w 694"/>
              <a:gd name="T5" fmla="*/ 416 h 516"/>
              <a:gd name="T6" fmla="*/ 252 w 694"/>
              <a:gd name="T7" fmla="*/ 434 h 516"/>
              <a:gd name="T8" fmla="*/ 256 w 694"/>
              <a:gd name="T9" fmla="*/ 446 h 516"/>
              <a:gd name="T10" fmla="*/ 272 w 694"/>
              <a:gd name="T11" fmla="*/ 451 h 516"/>
              <a:gd name="T12" fmla="*/ 310 w 694"/>
              <a:gd name="T13" fmla="*/ 443 h 516"/>
              <a:gd name="T14" fmla="*/ 334 w 694"/>
              <a:gd name="T15" fmla="*/ 443 h 516"/>
              <a:gd name="T16" fmla="*/ 360 w 694"/>
              <a:gd name="T17" fmla="*/ 441 h 516"/>
              <a:gd name="T18" fmla="*/ 361 w 694"/>
              <a:gd name="T19" fmla="*/ 451 h 516"/>
              <a:gd name="T20" fmla="*/ 363 w 694"/>
              <a:gd name="T21" fmla="*/ 471 h 516"/>
              <a:gd name="T22" fmla="*/ 372 w 694"/>
              <a:gd name="T23" fmla="*/ 478 h 516"/>
              <a:gd name="T24" fmla="*/ 393 w 694"/>
              <a:gd name="T25" fmla="*/ 473 h 516"/>
              <a:gd name="T26" fmla="*/ 420 w 694"/>
              <a:gd name="T27" fmla="*/ 452 h 516"/>
              <a:gd name="T28" fmla="*/ 386 w 694"/>
              <a:gd name="T29" fmla="*/ 447 h 516"/>
              <a:gd name="T30" fmla="*/ 390 w 694"/>
              <a:gd name="T31" fmla="*/ 433 h 516"/>
              <a:gd name="T32" fmla="*/ 385 w 694"/>
              <a:gd name="T33" fmla="*/ 420 h 516"/>
              <a:gd name="T34" fmla="*/ 371 w 694"/>
              <a:gd name="T35" fmla="*/ 416 h 516"/>
              <a:gd name="T36" fmla="*/ 351 w 694"/>
              <a:gd name="T37" fmla="*/ 421 h 516"/>
              <a:gd name="T38" fmla="*/ 334 w 694"/>
              <a:gd name="T39" fmla="*/ 414 h 516"/>
              <a:gd name="T40" fmla="*/ 295 w 694"/>
              <a:gd name="T41" fmla="*/ 424 h 516"/>
              <a:gd name="T42" fmla="*/ 296 w 694"/>
              <a:gd name="T43" fmla="*/ 410 h 516"/>
              <a:gd name="T44" fmla="*/ 295 w 694"/>
              <a:gd name="T45" fmla="*/ 394 h 516"/>
              <a:gd name="T46" fmla="*/ 277 w 694"/>
              <a:gd name="T47" fmla="*/ 391 h 516"/>
              <a:gd name="T48" fmla="*/ 219 w 694"/>
              <a:gd name="T49" fmla="*/ 423 h 516"/>
              <a:gd name="T50" fmla="*/ 488 w 694"/>
              <a:gd name="T51" fmla="*/ 248 h 516"/>
              <a:gd name="T52" fmla="*/ 484 w 694"/>
              <a:gd name="T53" fmla="*/ 335 h 516"/>
              <a:gd name="T54" fmla="*/ 549 w 694"/>
              <a:gd name="T55" fmla="*/ 329 h 516"/>
              <a:gd name="T56" fmla="*/ 582 w 694"/>
              <a:gd name="T57" fmla="*/ 252 h 516"/>
              <a:gd name="T58" fmla="*/ 466 w 694"/>
              <a:gd name="T59" fmla="*/ 427 h 516"/>
              <a:gd name="T60" fmla="*/ 474 w 694"/>
              <a:gd name="T61" fmla="*/ 379 h 516"/>
              <a:gd name="T62" fmla="*/ 487 w 694"/>
              <a:gd name="T63" fmla="*/ 366 h 516"/>
              <a:gd name="T64" fmla="*/ 500 w 694"/>
              <a:gd name="T65" fmla="*/ 379 h 516"/>
              <a:gd name="T66" fmla="*/ 491 w 694"/>
              <a:gd name="T67" fmla="*/ 392 h 516"/>
              <a:gd name="T68" fmla="*/ 528 w 694"/>
              <a:gd name="T69" fmla="*/ 394 h 516"/>
              <a:gd name="T70" fmla="*/ 641 w 694"/>
              <a:gd name="T71" fmla="*/ 77 h 516"/>
              <a:gd name="T72" fmla="*/ 629 w 694"/>
              <a:gd name="T73" fmla="*/ 146 h 516"/>
              <a:gd name="T74" fmla="*/ 608 w 694"/>
              <a:gd name="T75" fmla="*/ 205 h 516"/>
              <a:gd name="T76" fmla="*/ 620 w 694"/>
              <a:gd name="T77" fmla="*/ 220 h 516"/>
              <a:gd name="T78" fmla="*/ 630 w 694"/>
              <a:gd name="T79" fmla="*/ 201 h 516"/>
              <a:gd name="T80" fmla="*/ 678 w 694"/>
              <a:gd name="T81" fmla="*/ 90 h 516"/>
              <a:gd name="T82" fmla="*/ 645 w 694"/>
              <a:gd name="T83" fmla="*/ 43 h 516"/>
              <a:gd name="T84" fmla="*/ 635 w 694"/>
              <a:gd name="T85" fmla="*/ 9 h 516"/>
              <a:gd name="T86" fmla="*/ 613 w 694"/>
              <a:gd name="T87" fmla="*/ 0 h 516"/>
              <a:gd name="T88" fmla="*/ 583 w 694"/>
              <a:gd name="T89" fmla="*/ 18 h 516"/>
              <a:gd name="T90" fmla="*/ 555 w 694"/>
              <a:gd name="T91" fmla="*/ 65 h 516"/>
              <a:gd name="T92" fmla="*/ 501 w 694"/>
              <a:gd name="T93" fmla="*/ 209 h 516"/>
              <a:gd name="T94" fmla="*/ 626 w 694"/>
              <a:gd name="T95" fmla="*/ 130 h 516"/>
              <a:gd name="T96" fmla="*/ 88 w 694"/>
              <a:gd name="T97" fmla="*/ 204 h 516"/>
              <a:gd name="T98" fmla="*/ 88 w 694"/>
              <a:gd name="T99" fmla="*/ 251 h 516"/>
              <a:gd name="T100" fmla="*/ 88 w 694"/>
              <a:gd name="T101" fmla="*/ 251 h 516"/>
              <a:gd name="T102" fmla="*/ 265 w 694"/>
              <a:gd name="T103" fmla="*/ 324 h 516"/>
              <a:gd name="T104" fmla="*/ 494 w 694"/>
              <a:gd name="T105" fmla="*/ 129 h 516"/>
              <a:gd name="T106" fmla="*/ 584 w 694"/>
              <a:gd name="T107" fmla="*/ 482 h 516"/>
              <a:gd name="T108" fmla="*/ 600 w 694"/>
              <a:gd name="T109" fmla="*/ 304 h 516"/>
              <a:gd name="T110" fmla="*/ 617 w 694"/>
              <a:gd name="T111" fmla="*/ 264 h 516"/>
              <a:gd name="T112" fmla="*/ 620 w 694"/>
              <a:gd name="T113" fmla="*/ 516 h 516"/>
              <a:gd name="T114" fmla="*/ 0 w 694"/>
              <a:gd name="T115" fmla="*/ 500 h 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94" h="516">
                <a:moveTo>
                  <a:pt x="204" y="433"/>
                </a:moveTo>
                <a:lnTo>
                  <a:pt x="218" y="451"/>
                </a:lnTo>
                <a:lnTo>
                  <a:pt x="228" y="443"/>
                </a:lnTo>
                <a:lnTo>
                  <a:pt x="246" y="424"/>
                </a:lnTo>
                <a:lnTo>
                  <a:pt x="257" y="413"/>
                </a:lnTo>
                <a:lnTo>
                  <a:pt x="265" y="406"/>
                </a:lnTo>
                <a:lnTo>
                  <a:pt x="269" y="404"/>
                </a:lnTo>
                <a:lnTo>
                  <a:pt x="271" y="401"/>
                </a:lnTo>
                <a:lnTo>
                  <a:pt x="273" y="401"/>
                </a:lnTo>
                <a:lnTo>
                  <a:pt x="273" y="401"/>
                </a:lnTo>
                <a:lnTo>
                  <a:pt x="270" y="407"/>
                </a:lnTo>
                <a:lnTo>
                  <a:pt x="263" y="416"/>
                </a:lnTo>
                <a:lnTo>
                  <a:pt x="259" y="420"/>
                </a:lnTo>
                <a:lnTo>
                  <a:pt x="256" y="425"/>
                </a:lnTo>
                <a:lnTo>
                  <a:pt x="253" y="430"/>
                </a:lnTo>
                <a:lnTo>
                  <a:pt x="252" y="434"/>
                </a:lnTo>
                <a:lnTo>
                  <a:pt x="252" y="438"/>
                </a:lnTo>
                <a:lnTo>
                  <a:pt x="252" y="441"/>
                </a:lnTo>
                <a:lnTo>
                  <a:pt x="255" y="444"/>
                </a:lnTo>
                <a:lnTo>
                  <a:pt x="256" y="446"/>
                </a:lnTo>
                <a:lnTo>
                  <a:pt x="259" y="447"/>
                </a:lnTo>
                <a:lnTo>
                  <a:pt x="263" y="448"/>
                </a:lnTo>
                <a:lnTo>
                  <a:pt x="268" y="450"/>
                </a:lnTo>
                <a:lnTo>
                  <a:pt x="272" y="451"/>
                </a:lnTo>
                <a:lnTo>
                  <a:pt x="283" y="450"/>
                </a:lnTo>
                <a:lnTo>
                  <a:pt x="292" y="448"/>
                </a:lnTo>
                <a:lnTo>
                  <a:pt x="302" y="446"/>
                </a:lnTo>
                <a:lnTo>
                  <a:pt x="310" y="443"/>
                </a:lnTo>
                <a:lnTo>
                  <a:pt x="323" y="439"/>
                </a:lnTo>
                <a:lnTo>
                  <a:pt x="331" y="438"/>
                </a:lnTo>
                <a:lnTo>
                  <a:pt x="332" y="440"/>
                </a:lnTo>
                <a:lnTo>
                  <a:pt x="334" y="443"/>
                </a:lnTo>
                <a:lnTo>
                  <a:pt x="338" y="445"/>
                </a:lnTo>
                <a:lnTo>
                  <a:pt x="341" y="446"/>
                </a:lnTo>
                <a:lnTo>
                  <a:pt x="351" y="445"/>
                </a:lnTo>
                <a:lnTo>
                  <a:pt x="360" y="441"/>
                </a:lnTo>
                <a:lnTo>
                  <a:pt x="364" y="440"/>
                </a:lnTo>
                <a:lnTo>
                  <a:pt x="364" y="443"/>
                </a:lnTo>
                <a:lnTo>
                  <a:pt x="364" y="443"/>
                </a:lnTo>
                <a:lnTo>
                  <a:pt x="361" y="451"/>
                </a:lnTo>
                <a:lnTo>
                  <a:pt x="360" y="457"/>
                </a:lnTo>
                <a:lnTo>
                  <a:pt x="360" y="462"/>
                </a:lnTo>
                <a:lnTo>
                  <a:pt x="361" y="467"/>
                </a:lnTo>
                <a:lnTo>
                  <a:pt x="363" y="471"/>
                </a:lnTo>
                <a:lnTo>
                  <a:pt x="365" y="473"/>
                </a:lnTo>
                <a:lnTo>
                  <a:pt x="367" y="475"/>
                </a:lnTo>
                <a:lnTo>
                  <a:pt x="370" y="477"/>
                </a:lnTo>
                <a:lnTo>
                  <a:pt x="372" y="478"/>
                </a:lnTo>
                <a:lnTo>
                  <a:pt x="376" y="477"/>
                </a:lnTo>
                <a:lnTo>
                  <a:pt x="379" y="477"/>
                </a:lnTo>
                <a:lnTo>
                  <a:pt x="384" y="475"/>
                </a:lnTo>
                <a:lnTo>
                  <a:pt x="393" y="473"/>
                </a:lnTo>
                <a:lnTo>
                  <a:pt x="404" y="473"/>
                </a:lnTo>
                <a:lnTo>
                  <a:pt x="413" y="474"/>
                </a:lnTo>
                <a:lnTo>
                  <a:pt x="417" y="474"/>
                </a:lnTo>
                <a:lnTo>
                  <a:pt x="420" y="452"/>
                </a:lnTo>
                <a:lnTo>
                  <a:pt x="408" y="451"/>
                </a:lnTo>
                <a:lnTo>
                  <a:pt x="385" y="451"/>
                </a:lnTo>
                <a:lnTo>
                  <a:pt x="386" y="450"/>
                </a:lnTo>
                <a:lnTo>
                  <a:pt x="386" y="447"/>
                </a:lnTo>
                <a:lnTo>
                  <a:pt x="386" y="447"/>
                </a:lnTo>
                <a:lnTo>
                  <a:pt x="387" y="443"/>
                </a:lnTo>
                <a:lnTo>
                  <a:pt x="388" y="438"/>
                </a:lnTo>
                <a:lnTo>
                  <a:pt x="390" y="433"/>
                </a:lnTo>
                <a:lnTo>
                  <a:pt x="390" y="428"/>
                </a:lnTo>
                <a:lnTo>
                  <a:pt x="388" y="425"/>
                </a:lnTo>
                <a:lnTo>
                  <a:pt x="387" y="423"/>
                </a:lnTo>
                <a:lnTo>
                  <a:pt x="385" y="420"/>
                </a:lnTo>
                <a:lnTo>
                  <a:pt x="383" y="418"/>
                </a:lnTo>
                <a:lnTo>
                  <a:pt x="380" y="417"/>
                </a:lnTo>
                <a:lnTo>
                  <a:pt x="377" y="416"/>
                </a:lnTo>
                <a:lnTo>
                  <a:pt x="371" y="416"/>
                </a:lnTo>
                <a:lnTo>
                  <a:pt x="365" y="417"/>
                </a:lnTo>
                <a:lnTo>
                  <a:pt x="359" y="418"/>
                </a:lnTo>
                <a:lnTo>
                  <a:pt x="352" y="420"/>
                </a:lnTo>
                <a:lnTo>
                  <a:pt x="351" y="421"/>
                </a:lnTo>
                <a:lnTo>
                  <a:pt x="349" y="421"/>
                </a:lnTo>
                <a:lnTo>
                  <a:pt x="344" y="418"/>
                </a:lnTo>
                <a:lnTo>
                  <a:pt x="339" y="416"/>
                </a:lnTo>
                <a:lnTo>
                  <a:pt x="334" y="414"/>
                </a:lnTo>
                <a:lnTo>
                  <a:pt x="329" y="414"/>
                </a:lnTo>
                <a:lnTo>
                  <a:pt x="316" y="417"/>
                </a:lnTo>
                <a:lnTo>
                  <a:pt x="303" y="420"/>
                </a:lnTo>
                <a:lnTo>
                  <a:pt x="295" y="424"/>
                </a:lnTo>
                <a:lnTo>
                  <a:pt x="285" y="426"/>
                </a:lnTo>
                <a:lnTo>
                  <a:pt x="289" y="421"/>
                </a:lnTo>
                <a:lnTo>
                  <a:pt x="293" y="416"/>
                </a:lnTo>
                <a:lnTo>
                  <a:pt x="296" y="410"/>
                </a:lnTo>
                <a:lnTo>
                  <a:pt x="297" y="403"/>
                </a:lnTo>
                <a:lnTo>
                  <a:pt x="297" y="399"/>
                </a:lnTo>
                <a:lnTo>
                  <a:pt x="296" y="397"/>
                </a:lnTo>
                <a:lnTo>
                  <a:pt x="295" y="394"/>
                </a:lnTo>
                <a:lnTo>
                  <a:pt x="293" y="392"/>
                </a:lnTo>
                <a:lnTo>
                  <a:pt x="289" y="390"/>
                </a:lnTo>
                <a:lnTo>
                  <a:pt x="283" y="390"/>
                </a:lnTo>
                <a:lnTo>
                  <a:pt x="277" y="391"/>
                </a:lnTo>
                <a:lnTo>
                  <a:pt x="269" y="394"/>
                </a:lnTo>
                <a:lnTo>
                  <a:pt x="260" y="398"/>
                </a:lnTo>
                <a:lnTo>
                  <a:pt x="251" y="403"/>
                </a:lnTo>
                <a:lnTo>
                  <a:pt x="219" y="423"/>
                </a:lnTo>
                <a:lnTo>
                  <a:pt x="204" y="433"/>
                </a:lnTo>
                <a:close/>
                <a:moveTo>
                  <a:pt x="582" y="252"/>
                </a:moveTo>
                <a:lnTo>
                  <a:pt x="496" y="221"/>
                </a:lnTo>
                <a:lnTo>
                  <a:pt x="488" y="248"/>
                </a:lnTo>
                <a:lnTo>
                  <a:pt x="481" y="275"/>
                </a:lnTo>
                <a:lnTo>
                  <a:pt x="473" y="302"/>
                </a:lnTo>
                <a:lnTo>
                  <a:pt x="466" y="329"/>
                </a:lnTo>
                <a:lnTo>
                  <a:pt x="484" y="335"/>
                </a:lnTo>
                <a:lnTo>
                  <a:pt x="502" y="342"/>
                </a:lnTo>
                <a:lnTo>
                  <a:pt x="520" y="347"/>
                </a:lnTo>
                <a:lnTo>
                  <a:pt x="538" y="355"/>
                </a:lnTo>
                <a:lnTo>
                  <a:pt x="549" y="329"/>
                </a:lnTo>
                <a:lnTo>
                  <a:pt x="561" y="304"/>
                </a:lnTo>
                <a:lnTo>
                  <a:pt x="572" y="278"/>
                </a:lnTo>
                <a:lnTo>
                  <a:pt x="582" y="252"/>
                </a:lnTo>
                <a:lnTo>
                  <a:pt x="582" y="252"/>
                </a:lnTo>
                <a:close/>
                <a:moveTo>
                  <a:pt x="466" y="339"/>
                </a:moveTo>
                <a:lnTo>
                  <a:pt x="447" y="363"/>
                </a:lnTo>
                <a:lnTo>
                  <a:pt x="458" y="424"/>
                </a:lnTo>
                <a:lnTo>
                  <a:pt x="466" y="427"/>
                </a:lnTo>
                <a:lnTo>
                  <a:pt x="479" y="390"/>
                </a:lnTo>
                <a:lnTo>
                  <a:pt x="476" y="387"/>
                </a:lnTo>
                <a:lnTo>
                  <a:pt x="475" y="384"/>
                </a:lnTo>
                <a:lnTo>
                  <a:pt x="474" y="379"/>
                </a:lnTo>
                <a:lnTo>
                  <a:pt x="475" y="376"/>
                </a:lnTo>
                <a:lnTo>
                  <a:pt x="478" y="371"/>
                </a:lnTo>
                <a:lnTo>
                  <a:pt x="482" y="367"/>
                </a:lnTo>
                <a:lnTo>
                  <a:pt x="487" y="366"/>
                </a:lnTo>
                <a:lnTo>
                  <a:pt x="492" y="367"/>
                </a:lnTo>
                <a:lnTo>
                  <a:pt x="496" y="370"/>
                </a:lnTo>
                <a:lnTo>
                  <a:pt x="499" y="374"/>
                </a:lnTo>
                <a:lnTo>
                  <a:pt x="500" y="379"/>
                </a:lnTo>
                <a:lnTo>
                  <a:pt x="500" y="384"/>
                </a:lnTo>
                <a:lnTo>
                  <a:pt x="498" y="387"/>
                </a:lnTo>
                <a:lnTo>
                  <a:pt x="495" y="391"/>
                </a:lnTo>
                <a:lnTo>
                  <a:pt x="491" y="392"/>
                </a:lnTo>
                <a:lnTo>
                  <a:pt x="487" y="393"/>
                </a:lnTo>
                <a:lnTo>
                  <a:pt x="474" y="430"/>
                </a:lnTo>
                <a:lnTo>
                  <a:pt x="482" y="433"/>
                </a:lnTo>
                <a:lnTo>
                  <a:pt x="528" y="394"/>
                </a:lnTo>
                <a:lnTo>
                  <a:pt x="529" y="363"/>
                </a:lnTo>
                <a:lnTo>
                  <a:pt x="466" y="339"/>
                </a:lnTo>
                <a:close/>
                <a:moveTo>
                  <a:pt x="637" y="93"/>
                </a:moveTo>
                <a:lnTo>
                  <a:pt x="641" y="77"/>
                </a:lnTo>
                <a:lnTo>
                  <a:pt x="644" y="63"/>
                </a:lnTo>
                <a:lnTo>
                  <a:pt x="665" y="72"/>
                </a:lnTo>
                <a:lnTo>
                  <a:pt x="649" y="104"/>
                </a:lnTo>
                <a:lnTo>
                  <a:pt x="629" y="146"/>
                </a:lnTo>
                <a:lnTo>
                  <a:pt x="621" y="167"/>
                </a:lnTo>
                <a:lnTo>
                  <a:pt x="613" y="184"/>
                </a:lnTo>
                <a:lnTo>
                  <a:pt x="609" y="197"/>
                </a:lnTo>
                <a:lnTo>
                  <a:pt x="608" y="205"/>
                </a:lnTo>
                <a:lnTo>
                  <a:pt x="610" y="211"/>
                </a:lnTo>
                <a:lnTo>
                  <a:pt x="614" y="215"/>
                </a:lnTo>
                <a:lnTo>
                  <a:pt x="616" y="218"/>
                </a:lnTo>
                <a:lnTo>
                  <a:pt x="620" y="220"/>
                </a:lnTo>
                <a:lnTo>
                  <a:pt x="626" y="222"/>
                </a:lnTo>
                <a:lnTo>
                  <a:pt x="628" y="222"/>
                </a:lnTo>
                <a:lnTo>
                  <a:pt x="633" y="201"/>
                </a:lnTo>
                <a:lnTo>
                  <a:pt x="630" y="201"/>
                </a:lnTo>
                <a:lnTo>
                  <a:pt x="627" y="200"/>
                </a:lnTo>
                <a:lnTo>
                  <a:pt x="636" y="177"/>
                </a:lnTo>
                <a:lnTo>
                  <a:pt x="657" y="133"/>
                </a:lnTo>
                <a:lnTo>
                  <a:pt x="678" y="90"/>
                </a:lnTo>
                <a:lnTo>
                  <a:pt x="688" y="70"/>
                </a:lnTo>
                <a:lnTo>
                  <a:pt x="694" y="61"/>
                </a:lnTo>
                <a:lnTo>
                  <a:pt x="683" y="56"/>
                </a:lnTo>
                <a:lnTo>
                  <a:pt x="645" y="43"/>
                </a:lnTo>
                <a:lnTo>
                  <a:pt x="644" y="33"/>
                </a:lnTo>
                <a:lnTo>
                  <a:pt x="642" y="24"/>
                </a:lnTo>
                <a:lnTo>
                  <a:pt x="638" y="15"/>
                </a:lnTo>
                <a:lnTo>
                  <a:pt x="635" y="9"/>
                </a:lnTo>
                <a:lnTo>
                  <a:pt x="630" y="5"/>
                </a:lnTo>
                <a:lnTo>
                  <a:pt x="624" y="2"/>
                </a:lnTo>
                <a:lnTo>
                  <a:pt x="618" y="0"/>
                </a:lnTo>
                <a:lnTo>
                  <a:pt x="613" y="0"/>
                </a:lnTo>
                <a:lnTo>
                  <a:pt x="606" y="2"/>
                </a:lnTo>
                <a:lnTo>
                  <a:pt x="599" y="6"/>
                </a:lnTo>
                <a:lnTo>
                  <a:pt x="591" y="11"/>
                </a:lnTo>
                <a:lnTo>
                  <a:pt x="583" y="18"/>
                </a:lnTo>
                <a:lnTo>
                  <a:pt x="576" y="27"/>
                </a:lnTo>
                <a:lnTo>
                  <a:pt x="569" y="38"/>
                </a:lnTo>
                <a:lnTo>
                  <a:pt x="562" y="49"/>
                </a:lnTo>
                <a:lnTo>
                  <a:pt x="555" y="65"/>
                </a:lnTo>
                <a:lnTo>
                  <a:pt x="540" y="101"/>
                </a:lnTo>
                <a:lnTo>
                  <a:pt x="526" y="137"/>
                </a:lnTo>
                <a:lnTo>
                  <a:pt x="513" y="174"/>
                </a:lnTo>
                <a:lnTo>
                  <a:pt x="501" y="209"/>
                </a:lnTo>
                <a:lnTo>
                  <a:pt x="587" y="241"/>
                </a:lnTo>
                <a:lnTo>
                  <a:pt x="601" y="204"/>
                </a:lnTo>
                <a:lnTo>
                  <a:pt x="614" y="168"/>
                </a:lnTo>
                <a:lnTo>
                  <a:pt x="626" y="130"/>
                </a:lnTo>
                <a:lnTo>
                  <a:pt x="637" y="93"/>
                </a:lnTo>
                <a:lnTo>
                  <a:pt x="637" y="93"/>
                </a:lnTo>
                <a:close/>
                <a:moveTo>
                  <a:pt x="88" y="178"/>
                </a:moveTo>
                <a:lnTo>
                  <a:pt x="88" y="204"/>
                </a:lnTo>
                <a:lnTo>
                  <a:pt x="390" y="204"/>
                </a:lnTo>
                <a:lnTo>
                  <a:pt x="390" y="178"/>
                </a:lnTo>
                <a:lnTo>
                  <a:pt x="88" y="178"/>
                </a:lnTo>
                <a:close/>
                <a:moveTo>
                  <a:pt x="88" y="251"/>
                </a:moveTo>
                <a:lnTo>
                  <a:pt x="88" y="277"/>
                </a:lnTo>
                <a:lnTo>
                  <a:pt x="390" y="277"/>
                </a:lnTo>
                <a:lnTo>
                  <a:pt x="390" y="251"/>
                </a:lnTo>
                <a:lnTo>
                  <a:pt x="88" y="251"/>
                </a:lnTo>
                <a:close/>
                <a:moveTo>
                  <a:pt x="88" y="324"/>
                </a:moveTo>
                <a:lnTo>
                  <a:pt x="88" y="350"/>
                </a:lnTo>
                <a:lnTo>
                  <a:pt x="265" y="350"/>
                </a:lnTo>
                <a:lnTo>
                  <a:pt x="265" y="324"/>
                </a:lnTo>
                <a:lnTo>
                  <a:pt x="88" y="324"/>
                </a:lnTo>
                <a:close/>
                <a:moveTo>
                  <a:pt x="18" y="112"/>
                </a:moveTo>
                <a:lnTo>
                  <a:pt x="501" y="112"/>
                </a:lnTo>
                <a:lnTo>
                  <a:pt x="494" y="129"/>
                </a:lnTo>
                <a:lnTo>
                  <a:pt x="487" y="147"/>
                </a:lnTo>
                <a:lnTo>
                  <a:pt x="34" y="147"/>
                </a:lnTo>
                <a:lnTo>
                  <a:pt x="34" y="482"/>
                </a:lnTo>
                <a:lnTo>
                  <a:pt x="584" y="482"/>
                </a:lnTo>
                <a:lnTo>
                  <a:pt x="584" y="340"/>
                </a:lnTo>
                <a:lnTo>
                  <a:pt x="590" y="329"/>
                </a:lnTo>
                <a:lnTo>
                  <a:pt x="595" y="317"/>
                </a:lnTo>
                <a:lnTo>
                  <a:pt x="600" y="304"/>
                </a:lnTo>
                <a:lnTo>
                  <a:pt x="606" y="292"/>
                </a:lnTo>
                <a:lnTo>
                  <a:pt x="606" y="292"/>
                </a:lnTo>
                <a:lnTo>
                  <a:pt x="616" y="266"/>
                </a:lnTo>
                <a:lnTo>
                  <a:pt x="617" y="264"/>
                </a:lnTo>
                <a:lnTo>
                  <a:pt x="618" y="264"/>
                </a:lnTo>
                <a:lnTo>
                  <a:pt x="620" y="264"/>
                </a:lnTo>
                <a:lnTo>
                  <a:pt x="620" y="500"/>
                </a:lnTo>
                <a:lnTo>
                  <a:pt x="620" y="516"/>
                </a:lnTo>
                <a:lnTo>
                  <a:pt x="602" y="516"/>
                </a:lnTo>
                <a:lnTo>
                  <a:pt x="18" y="516"/>
                </a:lnTo>
                <a:lnTo>
                  <a:pt x="0" y="516"/>
                </a:lnTo>
                <a:lnTo>
                  <a:pt x="0" y="500"/>
                </a:lnTo>
                <a:lnTo>
                  <a:pt x="0" y="129"/>
                </a:lnTo>
                <a:lnTo>
                  <a:pt x="0" y="112"/>
                </a:lnTo>
                <a:lnTo>
                  <a:pt x="18" y="112"/>
                </a:lnTo>
                <a:close/>
              </a:path>
            </a:pathLst>
          </a:custGeom>
          <a:solidFill>
            <a:schemeClr val="accent1"/>
          </a:solidFill>
          <a:ln>
            <a:noFill/>
          </a:ln>
        </p:spPr>
        <p:txBody>
          <a:bodyPr vert="horz" wrap="square" lIns="121920" tIns="60960" rIns="121920" bIns="60960" numCol="1" anchor="t" anchorCtr="0" compatLnSpc="1"/>
          <a:lstStyle/>
          <a:p>
            <a:endParaRPr lang="zh-CN" altLang="en-US" sz="2400"/>
          </a:p>
        </p:txBody>
      </p:sp>
      <p:sp>
        <p:nvSpPr>
          <p:cNvPr id="7" name="Title 1"/>
          <p:cNvSpPr txBox="1"/>
          <p:nvPr/>
        </p:nvSpPr>
        <p:spPr>
          <a:xfrm>
            <a:off x="1143691" y="1056300"/>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视频和音频技术简介</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extBox 35"/>
          <p:cNvSpPr txBox="1">
            <a:spLocks noChangeArrowheads="1"/>
          </p:cNvSpPr>
          <p:nvPr/>
        </p:nvSpPr>
        <p:spPr bwMode="auto">
          <a:xfrm>
            <a:off x="867197" y="1471459"/>
            <a:ext cx="10441160" cy="1046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在</a:t>
            </a:r>
            <a:r>
              <a:rPr lang="en-US" altLang="zh-CN" sz="2000" dirty="0">
                <a:solidFill>
                  <a:srgbClr val="595959"/>
                </a:solidFill>
                <a:latin typeface="微软雅黑" panose="020B0503020204020204" pitchFamily="34" charset="-122"/>
                <a:ea typeface="微软雅黑" panose="020B0503020204020204" pitchFamily="34" charset="-122"/>
              </a:rPr>
              <a:t>HTML5</a:t>
            </a:r>
            <a:r>
              <a:rPr lang="zh-CN" altLang="en-US" sz="2000" dirty="0">
                <a:solidFill>
                  <a:srgbClr val="595959"/>
                </a:solidFill>
                <a:latin typeface="微软雅黑" panose="020B0503020204020204" pitchFamily="34" charset="-122"/>
                <a:ea typeface="微软雅黑" panose="020B0503020204020204" pitchFamily="34" charset="-122"/>
              </a:rPr>
              <a:t>语法中，</a:t>
            </a:r>
            <a:r>
              <a:rPr lang="en-US" altLang="zh-CN" sz="2000" dirty="0">
                <a:solidFill>
                  <a:srgbClr val="1369B2"/>
                </a:solidFill>
                <a:latin typeface="微软雅黑" panose="020B0503020204020204" pitchFamily="34" charset="-122"/>
                <a:ea typeface="微软雅黑" panose="020B0503020204020204" pitchFamily="34" charset="-122"/>
              </a:rPr>
              <a:t>&lt;video&gt;</a:t>
            </a:r>
            <a:r>
              <a:rPr lang="zh-CN" altLang="en-US" sz="2000" dirty="0">
                <a:solidFill>
                  <a:srgbClr val="1369B2"/>
                </a:solidFill>
                <a:latin typeface="微软雅黑" panose="020B0503020204020204" pitchFamily="34" charset="-122"/>
                <a:ea typeface="微软雅黑" panose="020B0503020204020204" pitchFamily="34" charset="-122"/>
              </a:rPr>
              <a:t>标签</a:t>
            </a:r>
            <a:r>
              <a:rPr lang="zh-CN" altLang="en-US" sz="2000" dirty="0">
                <a:solidFill>
                  <a:srgbClr val="595959"/>
                </a:solidFill>
                <a:latin typeface="微软雅黑" panose="020B0503020204020204" pitchFamily="34" charset="-122"/>
                <a:ea typeface="微软雅黑" panose="020B0503020204020204" pitchFamily="34" charset="-122"/>
              </a:rPr>
              <a:t>用于为页面添加</a:t>
            </a:r>
            <a:r>
              <a:rPr lang="zh-CN" altLang="en-US" sz="2000" dirty="0">
                <a:solidFill>
                  <a:srgbClr val="1369B2"/>
                </a:solidFill>
                <a:latin typeface="微软雅黑" panose="020B0503020204020204" pitchFamily="34" charset="-122"/>
                <a:ea typeface="微软雅黑" panose="020B0503020204020204" pitchFamily="34" charset="-122"/>
              </a:rPr>
              <a:t>视频</a:t>
            </a:r>
            <a:r>
              <a:rPr lang="zh-CN" altLang="en-US" sz="2000" dirty="0">
                <a:solidFill>
                  <a:srgbClr val="595959"/>
                </a:solidFill>
                <a:latin typeface="微软雅黑" panose="020B0503020204020204" pitchFamily="34" charset="-122"/>
                <a:ea typeface="微软雅黑" panose="020B0503020204020204" pitchFamily="34" charset="-122"/>
              </a:rPr>
              <a:t>，</a:t>
            </a:r>
            <a:r>
              <a:rPr lang="en-US" altLang="zh-CN" sz="2000" dirty="0">
                <a:solidFill>
                  <a:srgbClr val="1369B2"/>
                </a:solidFill>
                <a:latin typeface="微软雅黑" panose="020B0503020204020204" pitchFamily="34" charset="-122"/>
                <a:ea typeface="微软雅黑" panose="020B0503020204020204" pitchFamily="34" charset="-122"/>
              </a:rPr>
              <a:t>&lt;audio&gt;</a:t>
            </a:r>
            <a:r>
              <a:rPr lang="zh-CN" altLang="en-US" sz="2000" dirty="0">
                <a:solidFill>
                  <a:srgbClr val="1369B2"/>
                </a:solidFill>
                <a:latin typeface="微软雅黑" panose="020B0503020204020204" pitchFamily="34" charset="-122"/>
                <a:ea typeface="微软雅黑" panose="020B0503020204020204" pitchFamily="34" charset="-122"/>
              </a:rPr>
              <a:t>标签</a:t>
            </a:r>
            <a:r>
              <a:rPr lang="zh-CN" altLang="en-US" sz="2000" dirty="0">
                <a:solidFill>
                  <a:srgbClr val="595959"/>
                </a:solidFill>
                <a:latin typeface="微软雅黑" panose="020B0503020204020204" pitchFamily="34" charset="-122"/>
                <a:ea typeface="微软雅黑" panose="020B0503020204020204" pitchFamily="34" charset="-122"/>
              </a:rPr>
              <a:t>用于为页面添加</a:t>
            </a:r>
            <a:r>
              <a:rPr lang="zh-CN" altLang="en-US" sz="2000" dirty="0">
                <a:solidFill>
                  <a:srgbClr val="1369B2"/>
                </a:solidFill>
                <a:latin typeface="微软雅黑" panose="020B0503020204020204" pitchFamily="34" charset="-122"/>
                <a:ea typeface="微软雅黑" panose="020B0503020204020204" pitchFamily="34" charset="-122"/>
              </a:rPr>
              <a:t>音频</a:t>
            </a:r>
            <a:r>
              <a:rPr lang="zh-CN" altLang="en-US" sz="2000" dirty="0">
                <a:solidFill>
                  <a:srgbClr val="595959"/>
                </a:solidFill>
                <a:latin typeface="微软雅黑" panose="020B0503020204020204" pitchFamily="34" charset="-122"/>
                <a:ea typeface="微软雅黑" panose="020B0503020204020204" pitchFamily="34" charset="-122"/>
              </a:rPr>
              <a:t>。</a:t>
            </a:r>
            <a:r>
              <a:rPr lang="en-US" altLang="zh-CN" sz="2000" dirty="0">
                <a:solidFill>
                  <a:srgbClr val="595959"/>
                </a:solidFill>
                <a:latin typeface="微软雅黑" panose="020B0503020204020204" pitchFamily="34" charset="-122"/>
                <a:ea typeface="微软雅黑" panose="020B0503020204020204" pitchFamily="34" charset="-122"/>
              </a:rPr>
              <a:t> &lt;video&gt;</a:t>
            </a:r>
            <a:r>
              <a:rPr lang="zh-CN" altLang="en-US" sz="2000" dirty="0">
                <a:solidFill>
                  <a:srgbClr val="595959"/>
                </a:solidFill>
                <a:latin typeface="微软雅黑" panose="020B0503020204020204" pitchFamily="34" charset="-122"/>
                <a:ea typeface="微软雅黑" panose="020B0503020204020204" pitchFamily="34" charset="-122"/>
              </a:rPr>
              <a:t>标签和</a:t>
            </a:r>
            <a:r>
              <a:rPr lang="en-US" altLang="zh-CN" sz="2000" dirty="0">
                <a:solidFill>
                  <a:srgbClr val="595959"/>
                </a:solidFill>
                <a:latin typeface="微软雅黑" panose="020B0503020204020204" pitchFamily="34" charset="-122"/>
                <a:ea typeface="微软雅黑" panose="020B0503020204020204" pitchFamily="34" charset="-122"/>
              </a:rPr>
              <a:t>&lt;audio&gt;</a:t>
            </a:r>
            <a:r>
              <a:rPr lang="zh-CN" altLang="en-US" sz="2000" dirty="0">
                <a:solidFill>
                  <a:srgbClr val="595959"/>
                </a:solidFill>
                <a:latin typeface="微软雅黑" panose="020B0503020204020204" pitchFamily="34" charset="-122"/>
                <a:ea typeface="微软雅黑" panose="020B0503020204020204" pitchFamily="34" charset="-122"/>
              </a:rPr>
              <a:t>标签</a:t>
            </a:r>
            <a:r>
              <a:rPr lang="zh-CN" altLang="en-US" sz="2000" dirty="0">
                <a:solidFill>
                  <a:srgbClr val="1369B2"/>
                </a:solidFill>
                <a:latin typeface="微软雅黑" panose="020B0503020204020204" pitchFamily="34" charset="-122"/>
                <a:ea typeface="微软雅黑" panose="020B0503020204020204" pitchFamily="34" charset="-122"/>
              </a:rPr>
              <a:t>浏览器支持情况</a:t>
            </a:r>
            <a:r>
              <a:rPr lang="zh-CN" altLang="en-US" sz="2000" dirty="0">
                <a:solidFill>
                  <a:srgbClr val="595959"/>
                </a:solidFill>
                <a:latin typeface="微软雅黑" panose="020B0503020204020204" pitchFamily="34" charset="-122"/>
                <a:ea typeface="微软雅黑" panose="020B0503020204020204" pitchFamily="34" charset="-122"/>
              </a:rPr>
              <a:t>。</a:t>
            </a:r>
            <a:endParaRPr lang="zh-CN" altLang="en-US" sz="2000" dirty="0">
              <a:solidFill>
                <a:srgbClr val="595959"/>
              </a:solidFill>
              <a:latin typeface="微软雅黑" panose="020B0503020204020204" pitchFamily="34" charset="-122"/>
              <a:ea typeface="微软雅黑" panose="020B0503020204020204" pitchFamily="34" charset="-122"/>
            </a:endParaRPr>
          </a:p>
        </p:txBody>
      </p:sp>
      <p:graphicFrame>
        <p:nvGraphicFramePr>
          <p:cNvPr id="6" name="表格 5"/>
          <p:cNvGraphicFramePr>
            <a:graphicFrameLocks noGrp="1"/>
          </p:cNvGraphicFramePr>
          <p:nvPr/>
        </p:nvGraphicFramePr>
        <p:xfrm>
          <a:off x="2278782" y="2493690"/>
          <a:ext cx="8280920" cy="3431601"/>
        </p:xfrm>
        <a:graphic>
          <a:graphicData uri="http://schemas.openxmlformats.org/drawingml/2006/table">
            <a:tbl>
              <a:tblPr>
                <a:tableStyleId>{7DF18680-E054-41AD-8BC1-D1AEF772440D}</a:tableStyleId>
              </a:tblPr>
              <a:tblGrid>
                <a:gridCol w="2903868"/>
                <a:gridCol w="5377052"/>
              </a:tblGrid>
              <a:tr h="733703">
                <a:tc>
                  <a:txBody>
                    <a:bodyPr/>
                    <a:lstStyle/>
                    <a:p>
                      <a:pPr indent="267970" algn="ctr">
                        <a:spcAft>
                          <a:spcPts val="0"/>
                        </a:spcAft>
                      </a:pPr>
                      <a:r>
                        <a:rPr lang="zh-CN" altLang="en-US" sz="1600" b="1" kern="100" dirty="0">
                          <a:solidFill>
                            <a:srgbClr val="595959"/>
                          </a:solidFill>
                          <a:effectLst/>
                          <a:latin typeface="微软雅黑" panose="020B0503020204020204" pitchFamily="34" charset="-122"/>
                          <a:ea typeface="微软雅黑" panose="020B0503020204020204" pitchFamily="34" charset="-122"/>
                          <a:cs typeface="+mn-cs"/>
                        </a:rPr>
                        <a:t>浏览器</a:t>
                      </a:r>
                      <a:endParaRPr lang="zh-CN" sz="1600" b="1"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endParaRPr>
                    </a:p>
                  </a:txBody>
                  <a:tcPr marL="68580" marR="68580" marT="0" marB="0" anchor="ctr">
                    <a:solidFill>
                      <a:srgbClr val="F2F2F2"/>
                    </a:solidFill>
                  </a:tcPr>
                </a:tc>
                <a:tc>
                  <a:txBody>
                    <a:bodyPr/>
                    <a:lstStyle/>
                    <a:p>
                      <a:pPr indent="267970" algn="ctr">
                        <a:spcAft>
                          <a:spcPts val="0"/>
                        </a:spcAft>
                      </a:pPr>
                      <a:r>
                        <a:rPr lang="zh-CN" altLang="en-US" sz="1600" b="1"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支持版本</a:t>
                      </a:r>
                      <a:endParaRPr lang="zh-CN" sz="1600" b="1"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endParaRPr>
                    </a:p>
                  </a:txBody>
                  <a:tcPr marL="68580" marR="68580" marT="0" marB="0" anchor="ctr">
                    <a:solidFill>
                      <a:srgbClr val="F2F2F2"/>
                    </a:solidFill>
                  </a:tcPr>
                </a:tc>
              </a:tr>
              <a:tr h="573193">
                <a:tc>
                  <a:txBody>
                    <a:bodyPr/>
                    <a:lstStyle/>
                    <a:p>
                      <a:pPr algn="ctr">
                        <a:spcAft>
                          <a:spcPts val="0"/>
                        </a:spcAft>
                      </a:pPr>
                      <a:r>
                        <a:rPr lang="en-US" sz="1600" kern="100" dirty="0">
                          <a:effectLst/>
                          <a:latin typeface="微软雅黑" panose="020B0503020204020204" pitchFamily="34" charset="-122"/>
                          <a:ea typeface="微软雅黑" panose="020B0503020204020204" pitchFamily="34" charset="-122"/>
                          <a:cs typeface="Times New Roman" panose="02020603050405020304" charset="0"/>
                        </a:rPr>
                        <a:t>IE</a:t>
                      </a:r>
                      <a:endParaRPr lang="zh-CN" sz="1600" kern="100" dirty="0">
                        <a:effectLst/>
                        <a:latin typeface="微软雅黑" panose="020B0503020204020204" pitchFamily="34" charset="-122"/>
                        <a:ea typeface="微软雅黑" panose="020B0503020204020204" pitchFamily="34" charset="-122"/>
                        <a:cs typeface="Times New Roman" panose="02020603050405020304" charset="0"/>
                      </a:endParaRPr>
                    </a:p>
                  </a:txBody>
                  <a:tcPr marL="68580" marR="68580" marT="0" marB="0" anchor="ctr">
                    <a:solidFill>
                      <a:srgbClr val="F2F2F2"/>
                    </a:solidFill>
                  </a:tcPr>
                </a:tc>
                <a:tc>
                  <a:txBody>
                    <a:bodyPr/>
                    <a:lstStyle/>
                    <a:p>
                      <a:pPr algn="ctr">
                        <a:spcAft>
                          <a:spcPts val="0"/>
                        </a:spcAft>
                      </a:pPr>
                      <a:r>
                        <a:rPr lang="en-US" sz="1600" kern="100" dirty="0">
                          <a:effectLst/>
                          <a:latin typeface="微软雅黑" panose="020B0503020204020204" pitchFamily="34" charset="-122"/>
                          <a:ea typeface="微软雅黑" panose="020B0503020204020204" pitchFamily="34" charset="-122"/>
                          <a:cs typeface="Times New Roman" panose="02020603050405020304" charset="0"/>
                        </a:rPr>
                        <a:t>9.0</a:t>
                      </a:r>
                      <a:r>
                        <a:rPr lang="zh-CN" sz="1600" kern="100" dirty="0">
                          <a:effectLst/>
                          <a:latin typeface="微软雅黑" panose="020B0503020204020204" pitchFamily="34" charset="-122"/>
                          <a:ea typeface="微软雅黑" panose="020B0503020204020204" pitchFamily="34" charset="-122"/>
                          <a:cs typeface="Times New Roman" panose="02020603050405020304" charset="0"/>
                        </a:rPr>
                        <a:t>及以上版本</a:t>
                      </a:r>
                      <a:endParaRPr lang="zh-CN" sz="1600" kern="100" dirty="0">
                        <a:effectLst/>
                        <a:latin typeface="微软雅黑" panose="020B0503020204020204" pitchFamily="34" charset="-122"/>
                        <a:ea typeface="微软雅黑" panose="020B0503020204020204" pitchFamily="34" charset="-122"/>
                        <a:cs typeface="Times New Roman" panose="02020603050405020304" charset="0"/>
                      </a:endParaRPr>
                    </a:p>
                  </a:txBody>
                  <a:tcPr marL="68580" marR="68580" marT="0" marB="0" anchor="ctr">
                    <a:solidFill>
                      <a:srgbClr val="F2F2F2"/>
                    </a:solidFill>
                  </a:tcPr>
                </a:tc>
              </a:tr>
              <a:tr h="498372">
                <a:tc>
                  <a:txBody>
                    <a:bodyPr/>
                    <a:lstStyle/>
                    <a:p>
                      <a:pPr algn="ctr">
                        <a:spcAft>
                          <a:spcPts val="0"/>
                        </a:spcAft>
                      </a:pPr>
                      <a:r>
                        <a:rPr lang="en-US" sz="1600" kern="100" dirty="0">
                          <a:effectLst/>
                          <a:latin typeface="微软雅黑" panose="020B0503020204020204" pitchFamily="34" charset="-122"/>
                          <a:ea typeface="微软雅黑" panose="020B0503020204020204" pitchFamily="34" charset="-122"/>
                          <a:cs typeface="Times New Roman" panose="02020603050405020304" charset="0"/>
                        </a:rPr>
                        <a:t>Firefox</a:t>
                      </a:r>
                      <a:r>
                        <a:rPr lang="zh-CN" sz="1600" kern="100" dirty="0">
                          <a:effectLst/>
                          <a:latin typeface="微软雅黑" panose="020B0503020204020204" pitchFamily="34" charset="-122"/>
                          <a:ea typeface="微软雅黑" panose="020B0503020204020204" pitchFamily="34" charset="-122"/>
                          <a:cs typeface="Times New Roman" panose="02020603050405020304" charset="0"/>
                        </a:rPr>
                        <a:t>（火狐浏览器）</a:t>
                      </a:r>
                      <a:endParaRPr lang="zh-CN" sz="1600" kern="100" dirty="0">
                        <a:effectLst/>
                        <a:latin typeface="微软雅黑" panose="020B0503020204020204" pitchFamily="34" charset="-122"/>
                        <a:ea typeface="微软雅黑" panose="020B0503020204020204" pitchFamily="34" charset="-122"/>
                        <a:cs typeface="Times New Roman" panose="02020603050405020304" charset="0"/>
                      </a:endParaRPr>
                    </a:p>
                  </a:txBody>
                  <a:tcPr marL="68580" marR="68580" marT="0" marB="0" anchor="ctr">
                    <a:solidFill>
                      <a:srgbClr val="F2F2F2"/>
                    </a:solidFill>
                  </a:tcPr>
                </a:tc>
                <a:tc>
                  <a:txBody>
                    <a:bodyPr/>
                    <a:lstStyle/>
                    <a:p>
                      <a:pPr algn="ctr">
                        <a:spcAft>
                          <a:spcPts val="0"/>
                        </a:spcAft>
                      </a:pPr>
                      <a:r>
                        <a:rPr lang="en-US" sz="1600" kern="100" dirty="0">
                          <a:effectLst/>
                          <a:latin typeface="微软雅黑" panose="020B0503020204020204" pitchFamily="34" charset="-122"/>
                          <a:ea typeface="微软雅黑" panose="020B0503020204020204" pitchFamily="34" charset="-122"/>
                          <a:cs typeface="Times New Roman" panose="02020603050405020304" charset="0"/>
                        </a:rPr>
                        <a:t>3.5</a:t>
                      </a:r>
                      <a:r>
                        <a:rPr lang="zh-CN" sz="1600" kern="100" dirty="0">
                          <a:effectLst/>
                          <a:latin typeface="微软雅黑" panose="020B0503020204020204" pitchFamily="34" charset="-122"/>
                          <a:ea typeface="微软雅黑" panose="020B0503020204020204" pitchFamily="34" charset="-122"/>
                          <a:cs typeface="Times New Roman" panose="02020603050405020304" charset="0"/>
                        </a:rPr>
                        <a:t>及以上版本</a:t>
                      </a:r>
                      <a:endParaRPr lang="zh-CN" sz="1600" kern="100" dirty="0">
                        <a:effectLst/>
                        <a:latin typeface="微软雅黑" panose="020B0503020204020204" pitchFamily="34" charset="-122"/>
                        <a:ea typeface="微软雅黑" panose="020B0503020204020204" pitchFamily="34" charset="-122"/>
                        <a:cs typeface="Times New Roman" panose="02020603050405020304" charset="0"/>
                      </a:endParaRPr>
                    </a:p>
                  </a:txBody>
                  <a:tcPr marL="68580" marR="68580" marT="0" marB="0" anchor="ctr">
                    <a:solidFill>
                      <a:srgbClr val="F2F2F2"/>
                    </a:solidFill>
                  </a:tcPr>
                </a:tc>
              </a:tr>
              <a:tr h="542111">
                <a:tc>
                  <a:txBody>
                    <a:bodyPr/>
                    <a:lstStyle/>
                    <a:p>
                      <a:pPr algn="ctr">
                        <a:spcAft>
                          <a:spcPts val="0"/>
                        </a:spcAft>
                      </a:pPr>
                      <a:r>
                        <a:rPr lang="en-US" sz="1600" kern="100" dirty="0">
                          <a:effectLst/>
                          <a:latin typeface="微软雅黑" panose="020B0503020204020204" pitchFamily="34" charset="-122"/>
                          <a:ea typeface="微软雅黑" panose="020B0503020204020204" pitchFamily="34" charset="-122"/>
                          <a:cs typeface="Times New Roman" panose="02020603050405020304" charset="0"/>
                        </a:rPr>
                        <a:t>Opera</a:t>
                      </a:r>
                      <a:r>
                        <a:rPr lang="zh-CN" sz="1600" kern="100" dirty="0">
                          <a:effectLst/>
                          <a:latin typeface="微软雅黑" panose="020B0503020204020204" pitchFamily="34" charset="-122"/>
                          <a:ea typeface="微软雅黑" panose="020B0503020204020204" pitchFamily="34" charset="-122"/>
                          <a:cs typeface="Times New Roman" panose="02020603050405020304" charset="0"/>
                        </a:rPr>
                        <a:t>（欧朋浏览器）</a:t>
                      </a:r>
                      <a:endParaRPr lang="zh-CN" sz="1600" kern="100" dirty="0">
                        <a:effectLst/>
                        <a:latin typeface="微软雅黑" panose="020B0503020204020204" pitchFamily="34" charset="-122"/>
                        <a:ea typeface="微软雅黑" panose="020B0503020204020204" pitchFamily="34" charset="-122"/>
                        <a:cs typeface="Times New Roman" panose="02020603050405020304" charset="0"/>
                      </a:endParaRPr>
                    </a:p>
                  </a:txBody>
                  <a:tcPr marL="68580" marR="68580" marT="0" marB="0" anchor="ctr">
                    <a:solidFill>
                      <a:srgbClr val="F2F2F2"/>
                    </a:solidFill>
                  </a:tcPr>
                </a:tc>
                <a:tc>
                  <a:txBody>
                    <a:bodyPr/>
                    <a:lstStyle/>
                    <a:p>
                      <a:pPr algn="ctr">
                        <a:spcAft>
                          <a:spcPts val="0"/>
                        </a:spcAft>
                      </a:pPr>
                      <a:r>
                        <a:rPr lang="en-US" sz="1600" kern="100" dirty="0">
                          <a:effectLst/>
                          <a:latin typeface="微软雅黑" panose="020B0503020204020204" pitchFamily="34" charset="-122"/>
                          <a:ea typeface="微软雅黑" panose="020B0503020204020204" pitchFamily="34" charset="-122"/>
                          <a:cs typeface="Times New Roman" panose="02020603050405020304" charset="0"/>
                        </a:rPr>
                        <a:t>10.5</a:t>
                      </a:r>
                      <a:r>
                        <a:rPr lang="zh-CN" sz="1600" kern="100" dirty="0">
                          <a:effectLst/>
                          <a:latin typeface="微软雅黑" panose="020B0503020204020204" pitchFamily="34" charset="-122"/>
                          <a:ea typeface="微软雅黑" panose="020B0503020204020204" pitchFamily="34" charset="-122"/>
                          <a:cs typeface="Times New Roman" panose="02020603050405020304" charset="0"/>
                        </a:rPr>
                        <a:t>及以上版本</a:t>
                      </a:r>
                      <a:endParaRPr lang="zh-CN" sz="1600" kern="100" dirty="0">
                        <a:effectLst/>
                        <a:latin typeface="微软雅黑" panose="020B0503020204020204" pitchFamily="34" charset="-122"/>
                        <a:ea typeface="微软雅黑" panose="020B0503020204020204" pitchFamily="34" charset="-122"/>
                        <a:cs typeface="Times New Roman" panose="02020603050405020304" charset="0"/>
                      </a:endParaRPr>
                    </a:p>
                  </a:txBody>
                  <a:tcPr marL="68580" marR="68580" marT="0" marB="0" anchor="ctr">
                    <a:solidFill>
                      <a:srgbClr val="F2F2F2"/>
                    </a:solidFill>
                  </a:tcPr>
                </a:tc>
              </a:tr>
              <a:tr h="542111">
                <a:tc>
                  <a:txBody>
                    <a:bodyPr/>
                    <a:lstStyle/>
                    <a:p>
                      <a:pPr marL="0" algn="ctr" defTabSz="1219200" rtl="0" eaLnBrk="1" latinLnBrk="0" hangingPunct="1">
                        <a:spcAft>
                          <a:spcPts val="0"/>
                        </a:spcAft>
                      </a:pPr>
                      <a:r>
                        <a:rPr lang="en-US" sz="1600" kern="100" dirty="0">
                          <a:solidFill>
                            <a:schemeClr val="dk1"/>
                          </a:solidFill>
                          <a:effectLst/>
                          <a:latin typeface="微软雅黑" panose="020B0503020204020204" pitchFamily="34" charset="-122"/>
                          <a:ea typeface="微软雅黑" panose="020B0503020204020204" pitchFamily="34" charset="-122"/>
                          <a:cs typeface="Times New Roman" panose="02020603050405020304" charset="0"/>
                        </a:rPr>
                        <a:t>Chrome</a:t>
                      </a:r>
                      <a:r>
                        <a:rPr lang="zh-CN" sz="1600" kern="100" dirty="0">
                          <a:solidFill>
                            <a:schemeClr val="dk1"/>
                          </a:solidFill>
                          <a:effectLst/>
                          <a:latin typeface="微软雅黑" panose="020B0503020204020204" pitchFamily="34" charset="-122"/>
                          <a:ea typeface="微软雅黑" panose="020B0503020204020204" pitchFamily="34" charset="-122"/>
                          <a:cs typeface="Times New Roman" panose="02020603050405020304" charset="0"/>
                        </a:rPr>
                        <a:t>（谷歌浏览器）</a:t>
                      </a:r>
                      <a:endParaRPr lang="zh-CN" sz="1600" kern="100" dirty="0">
                        <a:solidFill>
                          <a:schemeClr val="dk1"/>
                        </a:solidFill>
                        <a:effectLst/>
                        <a:latin typeface="微软雅黑" panose="020B0503020204020204" pitchFamily="34" charset="-122"/>
                        <a:ea typeface="微软雅黑" panose="020B0503020204020204" pitchFamily="34" charset="-122"/>
                        <a:cs typeface="Times New Roman" panose="02020603050405020304" charset="0"/>
                      </a:endParaRPr>
                    </a:p>
                  </a:txBody>
                  <a:tcPr marL="68580" marR="68580" marT="0" marB="0" anchor="ctr">
                    <a:solidFill>
                      <a:srgbClr val="F2F2F2"/>
                    </a:solidFill>
                  </a:tcPr>
                </a:tc>
                <a:tc>
                  <a:txBody>
                    <a:bodyPr/>
                    <a:lstStyle/>
                    <a:p>
                      <a:pPr marL="0" algn="ctr" defTabSz="1219200" rtl="0" eaLnBrk="1" latinLnBrk="0" hangingPunct="1">
                        <a:spcAft>
                          <a:spcPts val="0"/>
                        </a:spcAft>
                      </a:pPr>
                      <a:r>
                        <a:rPr lang="en-US" sz="1600" kern="100">
                          <a:solidFill>
                            <a:schemeClr val="dk1"/>
                          </a:solidFill>
                          <a:effectLst/>
                          <a:latin typeface="微软雅黑" panose="020B0503020204020204" pitchFamily="34" charset="-122"/>
                          <a:ea typeface="微软雅黑" panose="020B0503020204020204" pitchFamily="34" charset="-122"/>
                          <a:cs typeface="Times New Roman" panose="02020603050405020304" charset="0"/>
                        </a:rPr>
                        <a:t>3.0</a:t>
                      </a:r>
                      <a:r>
                        <a:rPr lang="zh-CN" sz="1600" kern="100">
                          <a:solidFill>
                            <a:schemeClr val="dk1"/>
                          </a:solidFill>
                          <a:effectLst/>
                          <a:latin typeface="微软雅黑" panose="020B0503020204020204" pitchFamily="34" charset="-122"/>
                          <a:ea typeface="微软雅黑" panose="020B0503020204020204" pitchFamily="34" charset="-122"/>
                          <a:cs typeface="Times New Roman" panose="02020603050405020304" charset="0"/>
                        </a:rPr>
                        <a:t>及以上版本</a:t>
                      </a:r>
                      <a:endParaRPr lang="zh-CN" sz="1600" kern="100">
                        <a:solidFill>
                          <a:schemeClr val="dk1"/>
                        </a:solidFill>
                        <a:effectLst/>
                        <a:latin typeface="微软雅黑" panose="020B0503020204020204" pitchFamily="34" charset="-122"/>
                        <a:ea typeface="微软雅黑" panose="020B0503020204020204" pitchFamily="34" charset="-122"/>
                        <a:cs typeface="Times New Roman" panose="02020603050405020304" charset="0"/>
                      </a:endParaRPr>
                    </a:p>
                  </a:txBody>
                  <a:tcPr marL="68580" marR="68580" marT="0" marB="0" anchor="ctr">
                    <a:solidFill>
                      <a:srgbClr val="F2F2F2"/>
                    </a:solidFill>
                  </a:tcPr>
                </a:tc>
              </a:tr>
              <a:tr h="542111">
                <a:tc>
                  <a:txBody>
                    <a:bodyPr/>
                    <a:lstStyle/>
                    <a:p>
                      <a:pPr marL="0" algn="ctr" defTabSz="1219200" rtl="0" eaLnBrk="1" latinLnBrk="0" hangingPunct="1">
                        <a:spcAft>
                          <a:spcPts val="0"/>
                        </a:spcAft>
                      </a:pPr>
                      <a:r>
                        <a:rPr lang="en-US" sz="1600" kern="100" dirty="0">
                          <a:solidFill>
                            <a:schemeClr val="dk1"/>
                          </a:solidFill>
                          <a:effectLst/>
                          <a:latin typeface="微软雅黑" panose="020B0503020204020204" pitchFamily="34" charset="-122"/>
                          <a:ea typeface="微软雅黑" panose="020B0503020204020204" pitchFamily="34" charset="-122"/>
                          <a:cs typeface="Times New Roman" panose="02020603050405020304" charset="0"/>
                        </a:rPr>
                        <a:t>Safari</a:t>
                      </a:r>
                      <a:r>
                        <a:rPr lang="zh-CN" sz="1600" kern="100" dirty="0">
                          <a:solidFill>
                            <a:schemeClr val="dk1"/>
                          </a:solidFill>
                          <a:effectLst/>
                          <a:latin typeface="微软雅黑" panose="020B0503020204020204" pitchFamily="34" charset="-122"/>
                          <a:ea typeface="微软雅黑" panose="020B0503020204020204" pitchFamily="34" charset="-122"/>
                          <a:cs typeface="Times New Roman" panose="02020603050405020304" charset="0"/>
                        </a:rPr>
                        <a:t>（苹果浏览器）</a:t>
                      </a:r>
                      <a:endParaRPr lang="zh-CN" sz="1600" kern="100" dirty="0">
                        <a:solidFill>
                          <a:schemeClr val="dk1"/>
                        </a:solidFill>
                        <a:effectLst/>
                        <a:latin typeface="微软雅黑" panose="020B0503020204020204" pitchFamily="34" charset="-122"/>
                        <a:ea typeface="微软雅黑" panose="020B0503020204020204" pitchFamily="34" charset="-122"/>
                        <a:cs typeface="Times New Roman" panose="02020603050405020304" charset="0"/>
                      </a:endParaRPr>
                    </a:p>
                  </a:txBody>
                  <a:tcPr marL="68580" marR="68580" marT="0" marB="0" anchor="ctr">
                    <a:solidFill>
                      <a:srgbClr val="F2F2F2"/>
                    </a:solidFill>
                  </a:tcPr>
                </a:tc>
                <a:tc>
                  <a:txBody>
                    <a:bodyPr/>
                    <a:lstStyle/>
                    <a:p>
                      <a:pPr marL="0" algn="ctr" defTabSz="1219200" rtl="0" eaLnBrk="1" latinLnBrk="0" hangingPunct="1">
                        <a:spcAft>
                          <a:spcPts val="0"/>
                        </a:spcAft>
                      </a:pPr>
                      <a:r>
                        <a:rPr lang="en-US" sz="1600" kern="100" dirty="0">
                          <a:solidFill>
                            <a:schemeClr val="dk1"/>
                          </a:solidFill>
                          <a:effectLst/>
                          <a:latin typeface="微软雅黑" panose="020B0503020204020204" pitchFamily="34" charset="-122"/>
                          <a:ea typeface="微软雅黑" panose="020B0503020204020204" pitchFamily="34" charset="-122"/>
                          <a:cs typeface="Times New Roman" panose="02020603050405020304" charset="0"/>
                        </a:rPr>
                        <a:t>3.2</a:t>
                      </a:r>
                      <a:r>
                        <a:rPr lang="zh-CN" sz="1600" kern="100" dirty="0">
                          <a:solidFill>
                            <a:schemeClr val="dk1"/>
                          </a:solidFill>
                          <a:effectLst/>
                          <a:latin typeface="微软雅黑" panose="020B0503020204020204" pitchFamily="34" charset="-122"/>
                          <a:ea typeface="微软雅黑" panose="020B0503020204020204" pitchFamily="34" charset="-122"/>
                          <a:cs typeface="Times New Roman" panose="02020603050405020304" charset="0"/>
                        </a:rPr>
                        <a:t>及以上版本</a:t>
                      </a:r>
                      <a:endParaRPr lang="zh-CN" sz="1600" kern="100" dirty="0">
                        <a:solidFill>
                          <a:schemeClr val="dk1"/>
                        </a:solidFill>
                        <a:effectLst/>
                        <a:latin typeface="微软雅黑" panose="020B0503020204020204" pitchFamily="34" charset="-122"/>
                        <a:ea typeface="微软雅黑" panose="020B0503020204020204" pitchFamily="34" charset="-122"/>
                        <a:cs typeface="Times New Roman" panose="02020603050405020304" charset="0"/>
                      </a:endParaRPr>
                    </a:p>
                  </a:txBody>
                  <a:tcPr marL="68580" marR="68580" marT="0" marB="0" anchor="ctr">
                    <a:solidFill>
                      <a:srgbClr val="F2F2F2"/>
                    </a:solidFill>
                  </a:tcPr>
                </a:tc>
              </a:tr>
            </a:tbl>
          </a:graphicData>
        </a:graphic>
      </p:graphicFrame>
      <p:sp>
        <p:nvSpPr>
          <p:cNvPr id="7" name="Title 1"/>
          <p:cNvSpPr txBox="1"/>
          <p:nvPr/>
        </p:nvSpPr>
        <p:spPr>
          <a:xfrm>
            <a:off x="1143691" y="98454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视频和音频技术简介</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tags/tag1.xml><?xml version="1.0" encoding="utf-8"?>
<p:tagLst xmlns:p="http://schemas.openxmlformats.org/presentationml/2006/main">
  <p:tag name="PA" val="v5.2.7"/>
  <p:tag name="RESOURCELIBID_ANIM" val="450"/>
</p:tagLst>
</file>

<file path=ppt/tags/tag10.xml><?xml version="1.0" encoding="utf-8"?>
<p:tagLst xmlns:p="http://schemas.openxmlformats.org/presentationml/2006/main">
  <p:tag name="PA" val="v5.2.7"/>
  <p:tag name="RESOURCELIBID_ANIM" val="450"/>
</p:tagLst>
</file>

<file path=ppt/tags/tag11.xml><?xml version="1.0" encoding="utf-8"?>
<p:tagLst xmlns:p="http://schemas.openxmlformats.org/presentationml/2006/main">
  <p:tag name="PA" val="v5.2.7"/>
  <p:tag name="RESOURCELIBID_ANIM" val="450"/>
</p:tagLst>
</file>

<file path=ppt/tags/tag12.xml><?xml version="1.0" encoding="utf-8"?>
<p:tagLst xmlns:p="http://schemas.openxmlformats.org/presentationml/2006/main">
  <p:tag name="PA" val="v5.2.7"/>
  <p:tag name="RESOURCELIBID_ANIM" val="450"/>
</p:tagLst>
</file>

<file path=ppt/tags/tag13.xml><?xml version="1.0" encoding="utf-8"?>
<p:tagLst xmlns:p="http://schemas.openxmlformats.org/presentationml/2006/main">
  <p:tag name="PA" val="v5.2.7"/>
  <p:tag name="RESOURCELIBID_ANIM" val="450"/>
</p:tagLst>
</file>

<file path=ppt/tags/tag14.xml><?xml version="1.0" encoding="utf-8"?>
<p:tagLst xmlns:p="http://schemas.openxmlformats.org/presentationml/2006/main">
  <p:tag name="GENSWF_SLIDE_TITLE" val="项目6-1-项目描述"/>
  <p:tag name="GENSWF_ADVANCE_TIME" val="0.00"/>
  <p:tag name="ISPRING_SLIDE_INDENT_LEVEL" val="0"/>
  <p:tag name="ISPRING_CUSTOM_TIMING_USED" val="0"/>
</p:tagLst>
</file>

<file path=ppt/tags/tag15.xml><?xml version="1.0" encoding="utf-8"?>
<p:tagLst xmlns:p="http://schemas.openxmlformats.org/presentationml/2006/main">
  <p:tag name="GENSWF_SLIDE_TITLE" val="项目6-2-项目分析"/>
  <p:tag name="GENSWF_ADVANCE_TIME" val="0.00"/>
  <p:tag name="ISPRING_SLIDE_INDENT_LEVEL" val="0"/>
  <p:tag name="ISPRING_CUSTOM_TIMING_USED" val="0"/>
</p:tagLst>
</file>

<file path=ppt/tags/tag16.xml><?xml version="1.0" encoding="utf-8"?>
<p:tagLst xmlns:p="http://schemas.openxmlformats.org/presentationml/2006/main">
  <p:tag name="GENSWF_SLIDE_TITLE" val="项目6-2-项目分析"/>
  <p:tag name="GENSWF_ADVANCE_TIME" val="0.00"/>
  <p:tag name="ISPRING_SLIDE_INDENT_LEVEL" val="0"/>
  <p:tag name="ISPRING_CUSTOM_TIMING_USED" val="0"/>
</p:tagLst>
</file>

<file path=ppt/tags/tag17.xml><?xml version="1.0" encoding="utf-8"?>
<p:tagLst xmlns:p="http://schemas.openxmlformats.org/presentationml/2006/main">
  <p:tag name="PA" val="v5.2.7"/>
  <p:tag name="RESOURCELIBID_ANIM" val="460"/>
</p:tagLst>
</file>

<file path=ppt/tags/tag18.xml><?xml version="1.0" encoding="utf-8"?>
<p:tagLst xmlns:p="http://schemas.openxmlformats.org/presentationml/2006/main">
  <p:tag name="GENSWF_SLIDE_TITLE" val="项目6-3-项目分析"/>
  <p:tag name="GENSWF_ADVANCE_TIME" val="0.00"/>
  <p:tag name="ISPRING_SLIDE_INDENT_LEVEL" val="0"/>
  <p:tag name="ISPRING_CUSTOM_TIMING_USED" val="0"/>
</p:tagLst>
</file>

<file path=ppt/tags/tag19.xml><?xml version="1.0" encoding="utf-8"?>
<p:tagLst xmlns:p="http://schemas.openxmlformats.org/presentationml/2006/main">
  <p:tag name="PA" val="v5.2.7"/>
  <p:tag name="RESOURCELIBID_ANIM" val="460"/>
</p:tagLst>
</file>

<file path=ppt/tags/tag2.xml><?xml version="1.0" encoding="utf-8"?>
<p:tagLst xmlns:p="http://schemas.openxmlformats.org/presentationml/2006/main">
  <p:tag name="PA" val="v5.2.7"/>
  <p:tag name="RESOURCELIBID_ANIM" val="450"/>
</p:tagLst>
</file>

<file path=ppt/tags/tag20.xml><?xml version="1.0" encoding="utf-8"?>
<p:tagLst xmlns:p="http://schemas.openxmlformats.org/presentationml/2006/main">
  <p:tag name="PA" val="v5.2.7"/>
  <p:tag name="RESOURCELIBID_ANIM" val="460"/>
</p:tagLst>
</file>

<file path=ppt/tags/tag21.xml><?xml version="1.0" encoding="utf-8"?>
<p:tagLst xmlns:p="http://schemas.openxmlformats.org/presentationml/2006/main">
  <p:tag name="PA" val="v5.2.7"/>
  <p:tag name="RESOURCELIBID_ANIM" val="460"/>
</p:tagLst>
</file>

<file path=ppt/tags/tag22.xml><?xml version="1.0" encoding="utf-8"?>
<p:tagLst xmlns:p="http://schemas.openxmlformats.org/presentationml/2006/main">
  <p:tag name="PA" val="v5.2.7"/>
  <p:tag name="RESOURCELIBID_ANIM" val="450"/>
</p:tagLst>
</file>

<file path=ppt/tags/tag23.xml><?xml version="1.0" encoding="utf-8"?>
<p:tagLst xmlns:p="http://schemas.openxmlformats.org/presentationml/2006/main">
  <p:tag name="PA" val="v5.2.7"/>
  <p:tag name="RESOURCELIBID_ANIM" val="450"/>
</p:tagLst>
</file>

<file path=ppt/tags/tag24.xml><?xml version="1.0" encoding="utf-8"?>
<p:tagLst xmlns:p="http://schemas.openxmlformats.org/presentationml/2006/main">
  <p:tag name="PA" val="v5.2.7"/>
  <p:tag name="RESOURCELIBID_ANIM" val="450"/>
</p:tagLst>
</file>

<file path=ppt/tags/tag25.xml><?xml version="1.0" encoding="utf-8"?>
<p:tagLst xmlns:p="http://schemas.openxmlformats.org/presentationml/2006/main">
  <p:tag name="PA" val="v5.2.7"/>
  <p:tag name="RESOURCELIBID_ANIM" val="450"/>
</p:tagLst>
</file>

<file path=ppt/tags/tag26.xml><?xml version="1.0" encoding="utf-8"?>
<p:tagLst xmlns:p="http://schemas.openxmlformats.org/presentationml/2006/main">
  <p:tag name="PA" val="v5.2.7"/>
  <p:tag name="RESOURCELIBID_ANIM" val="450"/>
</p:tagLst>
</file>

<file path=ppt/tags/tag27.xml><?xml version="1.0" encoding="utf-8"?>
<p:tagLst xmlns:p="http://schemas.openxmlformats.org/presentationml/2006/main">
  <p:tag name="PA" val="v5.2.7"/>
  <p:tag name="RESOURCELIBID_ANIM" val="450"/>
</p:tagLst>
</file>

<file path=ppt/tags/tag28.xml><?xml version="1.0" encoding="utf-8"?>
<p:tagLst xmlns:p="http://schemas.openxmlformats.org/presentationml/2006/main">
  <p:tag name="PA" val="v5.2.7"/>
  <p:tag name="RESOURCELIBID_ANIM" val="450"/>
</p:tagLst>
</file>

<file path=ppt/tags/tag29.xml><?xml version="1.0" encoding="utf-8"?>
<p:tagLst xmlns:p="http://schemas.openxmlformats.org/presentationml/2006/main">
  <p:tag name="KSO_WPP_MARK_KEY" val="a49a7ca7-f592-4019-8fd9-b3a9f19f7502"/>
  <p:tag name="COMMONDATA" val="eyJoZGlkIjoiMTdhM2Y0YzU0NDQxNmVmNmE4ZWI5YmJkYTRlZDBkMzUifQ=="/>
</p:tagLst>
</file>

<file path=ppt/tags/tag3.xml><?xml version="1.0" encoding="utf-8"?>
<p:tagLst xmlns:p="http://schemas.openxmlformats.org/presentationml/2006/main">
  <p:tag name="KSO_WM_UNIT_TABLE_BEAUTIFY" val="smartTable{638920b1-dcc0-474d-9cd0-684e528a85c9}"/>
</p:tagLst>
</file>

<file path=ppt/tags/tag4.xml><?xml version="1.0" encoding="utf-8"?>
<p:tagLst xmlns:p="http://schemas.openxmlformats.org/presentationml/2006/main">
  <p:tag name="PA" val="v5.2.7"/>
  <p:tag name="RESOURCELIBID_ANIM" val="450"/>
</p:tagLst>
</file>

<file path=ppt/tags/tag5.xml><?xml version="1.0" encoding="utf-8"?>
<p:tagLst xmlns:p="http://schemas.openxmlformats.org/presentationml/2006/main">
  <p:tag name="PA" val="v5.2.7"/>
  <p:tag name="RESOURCELIBID_ANIM" val="450"/>
</p:tagLst>
</file>

<file path=ppt/tags/tag6.xml><?xml version="1.0" encoding="utf-8"?>
<p:tagLst xmlns:p="http://schemas.openxmlformats.org/presentationml/2006/main">
  <p:tag name="KSO_WM_UNIT_TABLE_BEAUTIFY" val="{88098c9a-0ba5-4bce-a47b-91886d9379aa}"/>
</p:tagLst>
</file>

<file path=ppt/tags/tag7.xml><?xml version="1.0" encoding="utf-8"?>
<p:tagLst xmlns:p="http://schemas.openxmlformats.org/presentationml/2006/main">
  <p:tag name="KSO_WM_UNIT_TABLE_BEAUTIFY" val="smartTable{49c2386a-3220-4e8b-b0ed-831bf0a5218a}"/>
</p:tagLst>
</file>

<file path=ppt/tags/tag8.xml><?xml version="1.0" encoding="utf-8"?>
<p:tagLst xmlns:p="http://schemas.openxmlformats.org/presentationml/2006/main">
  <p:tag name="KSO_WM_UNIT_TABLE_BEAUTIFY" val="smartTable{d0af513b-e121-4377-a0b5-eb66969701f1}"/>
</p:tagLst>
</file>

<file path=ppt/tags/tag9.xml><?xml version="1.0" encoding="utf-8"?>
<p:tagLst xmlns:p="http://schemas.openxmlformats.org/presentationml/2006/main">
  <p:tag name="KSO_WM_UNIT_TABLE_BEAUTIFY" val="smartTable{b67d627d-adb1-4c0a-9142-c8553417e65d}"/>
</p:tagLst>
</file>

<file path=ppt/theme/theme1.xml><?xml version="1.0" encoding="utf-8"?>
<a:theme xmlns:a="http://schemas.openxmlformats.org/drawingml/2006/main" name="webwppDef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主题">
      <a:majorFont>
        <a:latin typeface="Franklin Gothic Medium"/>
        <a:ea typeface="微软雅黑"/>
        <a:cs typeface=""/>
      </a:majorFont>
      <a:minorFont>
        <a:latin typeface="Franklin Gothic Book"/>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9746</Words>
  <Application>WPS 演示</Application>
  <PresentationFormat>自定义</PresentationFormat>
  <Paragraphs>894</Paragraphs>
  <Slides>64</Slides>
  <Notes>84</Notes>
  <HiddenSlides>0</HiddenSlides>
  <MMClips>0</MMClips>
  <ScaleCrop>false</ScaleCrop>
  <HeadingPairs>
    <vt:vector size="6" baseType="variant">
      <vt:variant>
        <vt:lpstr>已用的字体</vt:lpstr>
      </vt:variant>
      <vt:variant>
        <vt:i4>24</vt:i4>
      </vt:variant>
      <vt:variant>
        <vt:lpstr>主题</vt:lpstr>
      </vt:variant>
      <vt:variant>
        <vt:i4>2</vt:i4>
      </vt:variant>
      <vt:variant>
        <vt:lpstr>幻灯片标题</vt:lpstr>
      </vt:variant>
      <vt:variant>
        <vt:i4>64</vt:i4>
      </vt:variant>
    </vt:vector>
  </HeadingPairs>
  <TitlesOfParts>
    <vt:vector size="90" baseType="lpstr">
      <vt:lpstr>Arial</vt:lpstr>
      <vt:lpstr>宋体</vt:lpstr>
      <vt:lpstr>Wingdings</vt:lpstr>
      <vt:lpstr>微软雅黑</vt:lpstr>
      <vt:lpstr>Franklin Gothic Book</vt:lpstr>
      <vt:lpstr>Franklin Gothic Medium</vt:lpstr>
      <vt:lpstr>思源黑体 CN Medium</vt:lpstr>
      <vt:lpstr>黑体</vt:lpstr>
      <vt:lpstr>字魂58号-创中黑</vt:lpstr>
      <vt:lpstr>Source Han Sans K Bold</vt:lpstr>
      <vt:lpstr>Calibri</vt:lpstr>
      <vt:lpstr>Yu Gothic UI Semibold</vt:lpstr>
      <vt:lpstr>U.S. 101</vt:lpstr>
      <vt:lpstr>Segoe Print</vt:lpstr>
      <vt:lpstr>Roboto</vt:lpstr>
      <vt:lpstr>Open Sans Light</vt:lpstr>
      <vt:lpstr>Times New Roman</vt:lpstr>
      <vt:lpstr>Times New Roman</vt:lpstr>
      <vt:lpstr>Arial Unicode MS</vt:lpstr>
      <vt:lpstr>Courier New</vt:lpstr>
      <vt:lpstr>Impact</vt:lpstr>
      <vt:lpstr>Verdana</vt:lpstr>
      <vt:lpstr>Wide Latin</vt:lpstr>
      <vt:lpstr>Yu Gothic UI Light</vt:lpstr>
      <vt:lpstr>webwppDefTheme</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蓝白商务述职报告工作总结ppt模板</dc:title>
  <dc:creator>常董</dc:creator>
  <cp:lastModifiedBy>86159</cp:lastModifiedBy>
  <cp:revision>1718</cp:revision>
  <dcterms:created xsi:type="dcterms:W3CDTF">2020-11-09T06:56:00Z</dcterms:created>
  <dcterms:modified xsi:type="dcterms:W3CDTF">2023-04-17T00:09:54Z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2052-11.1.0.9662</vt:lpwstr>
  </property>
  <property fmtid="{D5CDD505-2E9C-101B-9397-08002B2CF9AE}" pid="3" name="ICV">
    <vt:lpwstr>6A0D1BC3DED8432A8F797C571C2F4657_12</vt:lpwstr>
  </property>
</Properties>
</file>