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8989B-7729-4AB8-988C-0CA2777E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79135-FE25-4EE0-A6C7-6AC02154D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6494C-21E4-41CF-9C5F-CC301C3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F8D5C-B167-4129-9BA6-3E363874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F4A67-5AD9-48D8-8F62-7884E9DF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3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B1534-3815-4759-AFEF-B84E7179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B5539-29EC-4A91-A6F7-20CB91B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65B70-34BA-4C92-BAE3-7300195F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68E7F-4C75-4F45-A5AC-AA5EF95C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A49D-8166-4132-AB00-203154C0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69D98B-E305-44BD-A047-3FFCA14A6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99628-76DA-447A-9E28-E06229B9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14A4-281F-4566-B413-EB5C001E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CDBC3-20B0-476F-9633-230D04F7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90037-39CC-454D-99A2-4DA8F122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450A5-C8D1-43FE-8CC0-D0DDE734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38D84-8340-44E2-A614-7775A3E3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A6612-79F5-489E-9AEF-101583F2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38C7-54E1-48CF-8237-54532AD6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25D61-B307-4D23-B338-78A9E307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41264-C5D3-4D10-9DCF-1FBE0D43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D079CA-30CF-4D69-9191-4295020D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97C0C-6CCB-4697-861F-822CA179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F6690-0E99-42FC-B5E9-A798E54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ED38E-7E05-4823-A2F8-0A4F3130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0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FC857-CA3A-4FDC-BFBE-2F682E59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57E9E-9349-49BE-91B2-F6805992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3A09F-04D2-491B-BC32-0EAAF62AE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FFAAB-260E-4123-983B-B9812795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E4A9F-B49F-4286-810B-A6CA8CB5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E69AD-8789-44AD-9A5B-C89F61DC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0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4AB23-EB3F-45D7-A675-26DBB047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79550-9122-4267-BB17-6F3AE0B6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8CA5A-19BE-4F21-972D-781A5B4B7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B7321B-4D1C-4292-B42A-88DFE1B4A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F6C08-DE0F-4C59-9663-FF1D75653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DA4BF5-F787-4720-9FC8-0B52BB7D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30829C-5712-4702-9732-1B98A0BA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9B8399-26CE-43D6-970C-8B1EBA32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1A522-86D5-485D-9C72-B4FD4351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127BC-C2FA-4F71-A975-7BEACD41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B7C95-8760-429D-815E-28967049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BD691-9607-473C-ADE9-F6E70281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D06798-428B-4053-9C08-E348483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4AD39-D77A-4616-A647-A114ED67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2115F-51B0-4F30-B5E9-B958507F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CBD4-20B5-42B5-8B14-9FC04759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17B5A-00D9-46F0-8651-7CF1839A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3071E-A4E6-4C40-BB4F-59FB0DA2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98ECB-D3C2-4B09-8A0D-77A1813B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6F04C-B6BC-4A26-B5FB-A6F0397F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A5876-FE9F-4C2C-9372-57F2F281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0D313-98B8-442B-B87C-3702819B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D828F9-0B84-44B2-9800-6254FAC5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BFAAF-69B1-4FB7-B4D7-A9147B0C7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DA441-B50D-4531-9A24-78B724C9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39C59-3D82-4183-8453-49B5A634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56A1A-116C-4384-A2D8-5420AEB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7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0536A-BD1B-4659-BF59-A87CF102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50AD7-7EE7-4554-AB73-E8F120E1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D7819-CB6D-47CF-92C4-975C2CAF1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DB86-A142-4DB5-AA52-7841C81854AF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BD687-892B-4E72-8F40-383C2F67C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22BED-F6D8-48B4-95B1-013FE49C2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4BEB-D3AE-4D7D-8497-183311C1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>
            <a:extLst>
              <a:ext uri="{FF2B5EF4-FFF2-40B4-BE49-F238E27FC236}">
                <a16:creationId xmlns:a16="http://schemas.microsoft.com/office/drawing/2014/main" id="{DADFAEB0-DAE5-4515-8D62-879F42B231F2}"/>
              </a:ext>
            </a:extLst>
          </p:cNvPr>
          <p:cNvSpPr/>
          <p:nvPr/>
        </p:nvSpPr>
        <p:spPr>
          <a:xfrm>
            <a:off x="4278226" y="1292044"/>
            <a:ext cx="285226" cy="285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B0292DD-EB08-4D8E-815D-4D25875A626E}"/>
              </a:ext>
            </a:extLst>
          </p:cNvPr>
          <p:cNvSpPr/>
          <p:nvPr/>
        </p:nvSpPr>
        <p:spPr>
          <a:xfrm>
            <a:off x="4278226" y="1739457"/>
            <a:ext cx="285226" cy="28522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A4E18D-A144-4C8C-B5C4-682AD1D63AD0}"/>
              </a:ext>
            </a:extLst>
          </p:cNvPr>
          <p:cNvSpPr/>
          <p:nvPr/>
        </p:nvSpPr>
        <p:spPr>
          <a:xfrm>
            <a:off x="5371882" y="1528127"/>
            <a:ext cx="285226" cy="285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3842C2F-12B8-4972-AFA3-882D045C5B14}"/>
              </a:ext>
            </a:extLst>
          </p:cNvPr>
          <p:cNvSpPr/>
          <p:nvPr/>
        </p:nvSpPr>
        <p:spPr>
          <a:xfrm>
            <a:off x="3117970" y="1282081"/>
            <a:ext cx="285226" cy="2852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8F4449B-D25B-4DC4-A6AF-2DAFF2907D47}"/>
              </a:ext>
            </a:extLst>
          </p:cNvPr>
          <p:cNvSpPr/>
          <p:nvPr/>
        </p:nvSpPr>
        <p:spPr>
          <a:xfrm>
            <a:off x="6200270" y="1528127"/>
            <a:ext cx="285226" cy="285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03C69F3-84EA-4BEF-BC4A-3807EB7A9EC7}"/>
              </a:ext>
            </a:extLst>
          </p:cNvPr>
          <p:cNvSpPr txBox="1"/>
          <p:nvPr/>
        </p:nvSpPr>
        <p:spPr>
          <a:xfrm>
            <a:off x="3073894" y="2552116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input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2C64D51-CC3F-457E-94A0-FC232C51BA83}"/>
              </a:ext>
            </a:extLst>
          </p:cNvPr>
          <p:cNvSpPr/>
          <p:nvPr/>
        </p:nvSpPr>
        <p:spPr>
          <a:xfrm>
            <a:off x="4278226" y="2186870"/>
            <a:ext cx="285226" cy="28522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F60C842-B4A3-43E4-A1D4-42689C4DE486}"/>
              </a:ext>
            </a:extLst>
          </p:cNvPr>
          <p:cNvSpPr txBox="1"/>
          <p:nvPr/>
        </p:nvSpPr>
        <p:spPr>
          <a:xfrm>
            <a:off x="5274483" y="252614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224E1A-9494-4CF4-A8A0-EF06457556B8}"/>
              </a:ext>
            </a:extLst>
          </p:cNvPr>
          <p:cNvSpPr/>
          <p:nvPr/>
        </p:nvSpPr>
        <p:spPr>
          <a:xfrm>
            <a:off x="4120143" y="1080152"/>
            <a:ext cx="594568" cy="17229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ECF002-9677-41B9-9836-17DAB0738378}"/>
              </a:ext>
            </a:extLst>
          </p:cNvPr>
          <p:cNvSpPr txBox="1"/>
          <p:nvPr/>
        </p:nvSpPr>
        <p:spPr>
          <a:xfrm>
            <a:off x="4087048" y="2552116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hidden</a:t>
            </a:r>
            <a:endParaRPr lang="zh-CN" altLang="en-US" sz="120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4940C77-7DCA-49AB-B980-5E553B904E24}"/>
              </a:ext>
            </a:extLst>
          </p:cNvPr>
          <p:cNvCxnSpPr>
            <a:cxnSpLocks/>
            <a:stCxn id="44" idx="6"/>
            <a:endCxn id="48" idx="2"/>
          </p:cNvCxnSpPr>
          <p:nvPr/>
        </p:nvCxnSpPr>
        <p:spPr>
          <a:xfrm>
            <a:off x="4563452" y="1434657"/>
            <a:ext cx="808430" cy="236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AD338E4-3A12-4AF2-B1F5-BBE90BD7B4A4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4563452" y="1670740"/>
            <a:ext cx="808430" cy="2113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02B173C-277B-482B-A988-04F53322A781}"/>
              </a:ext>
            </a:extLst>
          </p:cNvPr>
          <p:cNvCxnSpPr>
            <a:cxnSpLocks/>
            <a:stCxn id="67" idx="6"/>
            <a:endCxn id="48" idx="2"/>
          </p:cNvCxnSpPr>
          <p:nvPr/>
        </p:nvCxnSpPr>
        <p:spPr>
          <a:xfrm flipV="1">
            <a:off x="4563452" y="1670740"/>
            <a:ext cx="808430" cy="6587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97196BF-6403-4867-81FC-A48495B24DE1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5657108" y="1670740"/>
            <a:ext cx="543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EDDB562-F5C9-42FA-93CA-DFC08BDBA193}"/>
              </a:ext>
            </a:extLst>
          </p:cNvPr>
          <p:cNvCxnSpPr>
            <a:cxnSpLocks/>
            <a:stCxn id="54" idx="6"/>
            <a:endCxn id="44" idx="2"/>
          </p:cNvCxnSpPr>
          <p:nvPr/>
        </p:nvCxnSpPr>
        <p:spPr>
          <a:xfrm>
            <a:off x="3403196" y="1424694"/>
            <a:ext cx="875030" cy="99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FFA019C-892C-4104-ABD7-BE709A774FE3}"/>
              </a:ext>
            </a:extLst>
          </p:cNvPr>
          <p:cNvCxnSpPr>
            <a:cxnSpLocks/>
            <a:stCxn id="54" idx="6"/>
            <a:endCxn id="46" idx="2"/>
          </p:cNvCxnSpPr>
          <p:nvPr/>
        </p:nvCxnSpPr>
        <p:spPr>
          <a:xfrm>
            <a:off x="3403196" y="1424694"/>
            <a:ext cx="875030" cy="4573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6208825-CD5B-4DCD-902D-C21801227617}"/>
              </a:ext>
            </a:extLst>
          </p:cNvPr>
          <p:cNvCxnSpPr>
            <a:cxnSpLocks/>
            <a:stCxn id="54" idx="6"/>
            <a:endCxn id="67" idx="2"/>
          </p:cNvCxnSpPr>
          <p:nvPr/>
        </p:nvCxnSpPr>
        <p:spPr>
          <a:xfrm>
            <a:off x="3403196" y="1424694"/>
            <a:ext cx="875030" cy="9047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70E83CA-4C12-402D-A833-9AE8412F13F3}"/>
              </a:ext>
            </a:extLst>
          </p:cNvPr>
          <p:cNvSpPr txBox="1"/>
          <p:nvPr/>
        </p:nvSpPr>
        <p:spPr>
          <a:xfrm>
            <a:off x="4208033" y="1090703"/>
            <a:ext cx="474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bias[1]</a:t>
            </a:r>
            <a:endParaRPr lang="zh-CN" altLang="en-US" sz="8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9627AA6-672E-4689-9777-DF4B414416D2}"/>
              </a:ext>
            </a:extLst>
          </p:cNvPr>
          <p:cNvSpPr txBox="1"/>
          <p:nvPr/>
        </p:nvSpPr>
        <p:spPr>
          <a:xfrm>
            <a:off x="4185737" y="1563018"/>
            <a:ext cx="474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bias[2]</a:t>
            </a:r>
            <a:endParaRPr lang="zh-CN" altLang="en-US" sz="8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2C69EBF-25D2-41E8-BDE7-E1C248E3067E}"/>
              </a:ext>
            </a:extLst>
          </p:cNvPr>
          <p:cNvSpPr txBox="1"/>
          <p:nvPr/>
        </p:nvSpPr>
        <p:spPr>
          <a:xfrm>
            <a:off x="4201003" y="1998054"/>
            <a:ext cx="474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bias[3]</a:t>
            </a:r>
            <a:endParaRPr lang="zh-CN" altLang="en-US" sz="800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8A53EF0D-B97E-4D88-824A-780B125DBB15}"/>
              </a:ext>
            </a:extLst>
          </p:cNvPr>
          <p:cNvSpPr/>
          <p:nvPr/>
        </p:nvSpPr>
        <p:spPr>
          <a:xfrm>
            <a:off x="3105732" y="1726347"/>
            <a:ext cx="285226" cy="2852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B7D446C3-7065-400A-A332-4E86556CB827}"/>
              </a:ext>
            </a:extLst>
          </p:cNvPr>
          <p:cNvSpPr/>
          <p:nvPr/>
        </p:nvSpPr>
        <p:spPr>
          <a:xfrm>
            <a:off x="3112057" y="2200360"/>
            <a:ext cx="285226" cy="285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1D8ADD2-8A7C-44BD-9FDD-43F29C55D0E2}"/>
              </a:ext>
            </a:extLst>
          </p:cNvPr>
          <p:cNvSpPr txBox="1"/>
          <p:nvPr/>
        </p:nvSpPr>
        <p:spPr>
          <a:xfrm>
            <a:off x="2462247" y="1312305"/>
            <a:ext cx="676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Sample 0</a:t>
            </a:r>
            <a:endParaRPr lang="zh-CN" altLang="en-US" sz="8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94F0810-41F5-4BB1-9817-490C4E7D8448}"/>
              </a:ext>
            </a:extLst>
          </p:cNvPr>
          <p:cNvSpPr txBox="1"/>
          <p:nvPr/>
        </p:nvSpPr>
        <p:spPr>
          <a:xfrm>
            <a:off x="2565570" y="2232832"/>
            <a:ext cx="428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……</a:t>
            </a:r>
            <a:endParaRPr lang="zh-CN" altLang="en-US" sz="8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A2027E0-3445-4746-8365-C3D5CB6A792F}"/>
              </a:ext>
            </a:extLst>
          </p:cNvPr>
          <p:cNvSpPr txBox="1"/>
          <p:nvPr/>
        </p:nvSpPr>
        <p:spPr>
          <a:xfrm>
            <a:off x="3019587" y="1075060"/>
            <a:ext cx="4575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2</a:t>
            </a:r>
            <a:r>
              <a:rPr lang="en-US" altLang="zh-CN" sz="800" dirty="0">
                <a:solidFill>
                  <a:schemeClr val="tx1"/>
                </a:solidFill>
              </a:rPr>
              <a:t> dim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805336F-3156-4EBA-A40B-84EC800B3DF8}"/>
              </a:ext>
            </a:extLst>
          </p:cNvPr>
          <p:cNvSpPr/>
          <p:nvPr/>
        </p:nvSpPr>
        <p:spPr>
          <a:xfrm>
            <a:off x="3069654" y="1098279"/>
            <a:ext cx="392471" cy="10355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209F9234-97D9-4C82-B8ED-0B15C648EFCC}"/>
              </a:ext>
            </a:extLst>
          </p:cNvPr>
          <p:cNvCxnSpPr>
            <a:cxnSpLocks/>
            <a:stCxn id="101" idx="6"/>
            <a:endCxn id="44" idx="2"/>
          </p:cNvCxnSpPr>
          <p:nvPr/>
        </p:nvCxnSpPr>
        <p:spPr>
          <a:xfrm flipV="1">
            <a:off x="3390958" y="1434657"/>
            <a:ext cx="887268" cy="4343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3B1A5EF-DC91-4C10-A276-FE8A19B81364}"/>
              </a:ext>
            </a:extLst>
          </p:cNvPr>
          <p:cNvCxnSpPr>
            <a:cxnSpLocks/>
            <a:stCxn id="101" idx="6"/>
            <a:endCxn id="46" idx="2"/>
          </p:cNvCxnSpPr>
          <p:nvPr/>
        </p:nvCxnSpPr>
        <p:spPr>
          <a:xfrm>
            <a:off x="3390958" y="1868960"/>
            <a:ext cx="887268" cy="131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1138529-AB27-4DED-B5F4-8348DA0DCA89}"/>
              </a:ext>
            </a:extLst>
          </p:cNvPr>
          <p:cNvCxnSpPr>
            <a:cxnSpLocks/>
            <a:stCxn id="101" idx="6"/>
            <a:endCxn id="67" idx="2"/>
          </p:cNvCxnSpPr>
          <p:nvPr/>
        </p:nvCxnSpPr>
        <p:spPr>
          <a:xfrm>
            <a:off x="3390958" y="1868960"/>
            <a:ext cx="887268" cy="4605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6890ED0-8323-4209-B271-AA785C630CF3}"/>
              </a:ext>
            </a:extLst>
          </p:cNvPr>
          <p:cNvSpPr txBox="1"/>
          <p:nvPr/>
        </p:nvSpPr>
        <p:spPr>
          <a:xfrm>
            <a:off x="3612219" y="1204583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11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C7C1C47-B049-4380-BE6B-6A24AF6E8EFE}"/>
              </a:ext>
            </a:extLst>
          </p:cNvPr>
          <p:cNvSpPr txBox="1"/>
          <p:nvPr/>
        </p:nvSpPr>
        <p:spPr>
          <a:xfrm>
            <a:off x="3553290" y="1402803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21</a:t>
            </a:r>
            <a:endParaRPr lang="zh-CN" altLang="en-US" sz="8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AB405E9-616A-48BF-B3F9-7E6010C91AEF}"/>
              </a:ext>
            </a:extLst>
          </p:cNvPr>
          <p:cNvSpPr txBox="1"/>
          <p:nvPr/>
        </p:nvSpPr>
        <p:spPr>
          <a:xfrm>
            <a:off x="3416833" y="1475515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31</a:t>
            </a:r>
            <a:endParaRPr lang="zh-CN" altLang="en-US" sz="8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96D5DD2-C90D-4AD0-9C25-1F5BE99B285E}"/>
              </a:ext>
            </a:extLst>
          </p:cNvPr>
          <p:cNvSpPr txBox="1"/>
          <p:nvPr/>
        </p:nvSpPr>
        <p:spPr>
          <a:xfrm>
            <a:off x="3430707" y="1643620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12</a:t>
            </a:r>
            <a:endParaRPr lang="zh-CN" altLang="en-US" sz="8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D57E125-A483-4A2A-AE02-20DDEC070667}"/>
              </a:ext>
            </a:extLst>
          </p:cNvPr>
          <p:cNvSpPr txBox="1"/>
          <p:nvPr/>
        </p:nvSpPr>
        <p:spPr>
          <a:xfrm>
            <a:off x="3531162" y="1765966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22</a:t>
            </a:r>
            <a:endParaRPr lang="zh-CN" altLang="en-US" sz="8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1BCA9E1-7BAF-4808-8CC0-89945068AFB9}"/>
              </a:ext>
            </a:extLst>
          </p:cNvPr>
          <p:cNvSpPr txBox="1"/>
          <p:nvPr/>
        </p:nvSpPr>
        <p:spPr>
          <a:xfrm>
            <a:off x="3592991" y="1976682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32</a:t>
            </a:r>
            <a:endParaRPr lang="zh-CN" altLang="en-US" sz="8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72DF571-E665-413A-8725-E3A556DC6CD3}"/>
              </a:ext>
            </a:extLst>
          </p:cNvPr>
          <p:cNvSpPr txBox="1"/>
          <p:nvPr/>
        </p:nvSpPr>
        <p:spPr>
          <a:xfrm>
            <a:off x="4762852" y="2042908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13</a:t>
            </a:r>
            <a:endParaRPr lang="zh-CN" altLang="en-US" sz="8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9D0113A-1902-4FD6-B94C-FB6B91219F4B}"/>
              </a:ext>
            </a:extLst>
          </p:cNvPr>
          <p:cNvSpPr txBox="1"/>
          <p:nvPr/>
        </p:nvSpPr>
        <p:spPr>
          <a:xfrm>
            <a:off x="4761152" y="1726205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12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13B73ED-92D8-4137-A539-BBDC628B530A}"/>
              </a:ext>
            </a:extLst>
          </p:cNvPr>
          <p:cNvSpPr txBox="1"/>
          <p:nvPr/>
        </p:nvSpPr>
        <p:spPr>
          <a:xfrm>
            <a:off x="4780305" y="1340385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11</a:t>
            </a:r>
            <a:endParaRPr lang="zh-CN" altLang="en-US" sz="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5C20CC1-2598-4C23-BCA5-AB28709D2308}"/>
              </a:ext>
            </a:extLst>
          </p:cNvPr>
          <p:cNvSpPr txBox="1"/>
          <p:nvPr/>
        </p:nvSpPr>
        <p:spPr>
          <a:xfrm>
            <a:off x="3084789" y="1303882"/>
            <a:ext cx="3423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x1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F967E1B-2B75-47DE-8307-7955905864CF}"/>
              </a:ext>
            </a:extLst>
          </p:cNvPr>
          <p:cNvSpPr txBox="1"/>
          <p:nvPr/>
        </p:nvSpPr>
        <p:spPr>
          <a:xfrm>
            <a:off x="3092583" y="1761503"/>
            <a:ext cx="3423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x2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839BA24-231F-4BBF-A3CF-4F59EEE60B96}"/>
              </a:ext>
            </a:extLst>
          </p:cNvPr>
          <p:cNvSpPr/>
          <p:nvPr/>
        </p:nvSpPr>
        <p:spPr>
          <a:xfrm>
            <a:off x="5372646" y="2057747"/>
            <a:ext cx="285226" cy="285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B1B4DF3-DDD5-4EEE-A75C-41C9A971B8BF}"/>
              </a:ext>
            </a:extLst>
          </p:cNvPr>
          <p:cNvCxnSpPr>
            <a:cxnSpLocks/>
            <a:stCxn id="44" idx="6"/>
            <a:endCxn id="90" idx="2"/>
          </p:cNvCxnSpPr>
          <p:nvPr/>
        </p:nvCxnSpPr>
        <p:spPr>
          <a:xfrm>
            <a:off x="4563452" y="1434657"/>
            <a:ext cx="809194" cy="765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B3B1EF5-7D90-4180-8BC0-3532625EDDA6}"/>
              </a:ext>
            </a:extLst>
          </p:cNvPr>
          <p:cNvCxnSpPr>
            <a:cxnSpLocks/>
            <a:stCxn id="46" idx="6"/>
            <a:endCxn id="90" idx="2"/>
          </p:cNvCxnSpPr>
          <p:nvPr/>
        </p:nvCxnSpPr>
        <p:spPr>
          <a:xfrm>
            <a:off x="4563452" y="1882070"/>
            <a:ext cx="809194" cy="3182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2D97869-1AD7-483A-AD15-E5C5767F125B}"/>
              </a:ext>
            </a:extLst>
          </p:cNvPr>
          <p:cNvCxnSpPr>
            <a:cxnSpLocks/>
            <a:stCxn id="67" idx="6"/>
            <a:endCxn id="90" idx="2"/>
          </p:cNvCxnSpPr>
          <p:nvPr/>
        </p:nvCxnSpPr>
        <p:spPr>
          <a:xfrm flipV="1">
            <a:off x="4563452" y="2200360"/>
            <a:ext cx="809194" cy="129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273A5196-075C-4619-B5B4-5EC05BC6CE6A}"/>
              </a:ext>
            </a:extLst>
          </p:cNvPr>
          <p:cNvSpPr/>
          <p:nvPr/>
        </p:nvSpPr>
        <p:spPr>
          <a:xfrm>
            <a:off x="6200270" y="2056901"/>
            <a:ext cx="285226" cy="285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1389D79-E2C9-443A-97AF-B1C3D4DFB78E}"/>
              </a:ext>
            </a:extLst>
          </p:cNvPr>
          <p:cNvCxnSpPr>
            <a:cxnSpLocks/>
            <a:stCxn id="90" idx="6"/>
            <a:endCxn id="104" idx="2"/>
          </p:cNvCxnSpPr>
          <p:nvPr/>
        </p:nvCxnSpPr>
        <p:spPr>
          <a:xfrm flipV="1">
            <a:off x="5657872" y="2199514"/>
            <a:ext cx="542398" cy="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4B426E5-2A6D-4FB8-9BDC-B5D3DBAD3A6B}"/>
              </a:ext>
            </a:extLst>
          </p:cNvPr>
          <p:cNvSpPr txBox="1"/>
          <p:nvPr/>
        </p:nvSpPr>
        <p:spPr>
          <a:xfrm>
            <a:off x="4747806" y="1535898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21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466F2FD-33DF-4B3D-A58B-EE0FC5ABBED5}"/>
              </a:ext>
            </a:extLst>
          </p:cNvPr>
          <p:cNvSpPr txBox="1"/>
          <p:nvPr/>
        </p:nvSpPr>
        <p:spPr>
          <a:xfrm>
            <a:off x="4747806" y="1853848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22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1B482C7-1FB6-437B-9B25-0FD893E6DE80}"/>
              </a:ext>
            </a:extLst>
          </p:cNvPr>
          <p:cNvSpPr txBox="1"/>
          <p:nvPr/>
        </p:nvSpPr>
        <p:spPr>
          <a:xfrm>
            <a:off x="4762852" y="2200360"/>
            <a:ext cx="324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baseline="-25000" dirty="0"/>
              <a:t>23</a:t>
            </a:r>
            <a:endParaRPr lang="zh-CN" altLang="en-US" sz="8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A295E30-0A00-4ADA-A420-43A7C6AED0B1}"/>
              </a:ext>
            </a:extLst>
          </p:cNvPr>
          <p:cNvSpPr txBox="1"/>
          <p:nvPr/>
        </p:nvSpPr>
        <p:spPr>
          <a:xfrm>
            <a:off x="6174157" y="1533264"/>
            <a:ext cx="342325" cy="231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"/>
              </a:lnSpc>
            </a:pPr>
            <a:r>
              <a:rPr lang="en-US" altLang="zh-CN" sz="800" dirty="0"/>
              <a:t>^</a:t>
            </a:r>
          </a:p>
          <a:p>
            <a:pPr algn="ctr">
              <a:lnSpc>
                <a:spcPts val="480"/>
              </a:lnSpc>
            </a:pPr>
            <a:r>
              <a:rPr lang="en-US" altLang="zh-CN" sz="800" dirty="0"/>
              <a:t>y1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8339730-DD26-4E06-8073-F2A07B4703FF}"/>
              </a:ext>
            </a:extLst>
          </p:cNvPr>
          <p:cNvSpPr txBox="1"/>
          <p:nvPr/>
        </p:nvSpPr>
        <p:spPr>
          <a:xfrm>
            <a:off x="6171720" y="2084404"/>
            <a:ext cx="342325" cy="231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"/>
              </a:lnSpc>
            </a:pPr>
            <a:r>
              <a:rPr lang="en-US" altLang="zh-CN" sz="800" dirty="0"/>
              <a:t>^</a:t>
            </a:r>
          </a:p>
          <a:p>
            <a:pPr algn="ctr">
              <a:lnSpc>
                <a:spcPts val="480"/>
              </a:lnSpc>
            </a:pPr>
            <a:r>
              <a:rPr lang="en-US" altLang="zh-CN" sz="800" dirty="0"/>
              <a:t>y2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9CA6467-E62C-4DE3-AC21-CB121BA0D862}"/>
              </a:ext>
            </a:extLst>
          </p:cNvPr>
          <p:cNvSpPr txBox="1"/>
          <p:nvPr/>
        </p:nvSpPr>
        <p:spPr>
          <a:xfrm>
            <a:off x="2972358" y="3161060"/>
            <a:ext cx="582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W1</a:t>
            </a:r>
          </a:p>
          <a:p>
            <a:pPr algn="ctr"/>
            <a:r>
              <a:rPr lang="en-US" altLang="zh-CN" sz="800" dirty="0"/>
              <a:t>A1=X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EB4C4A1-9940-4612-9135-C1D52871485D}"/>
              </a:ext>
            </a:extLst>
          </p:cNvPr>
          <p:cNvSpPr txBox="1"/>
          <p:nvPr/>
        </p:nvSpPr>
        <p:spPr>
          <a:xfrm>
            <a:off x="3950548" y="3015345"/>
            <a:ext cx="916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W2</a:t>
            </a:r>
          </a:p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B2</a:t>
            </a:r>
          </a:p>
          <a:p>
            <a:pPr algn="ctr"/>
            <a:r>
              <a:rPr lang="en-US" altLang="zh-CN" sz="800" dirty="0"/>
              <a:t>Z2 =</a:t>
            </a:r>
            <a:r>
              <a:rPr lang="en-US" altLang="zh-CN" sz="800" dirty="0">
                <a:solidFill>
                  <a:schemeClr val="tx1"/>
                </a:solidFill>
              </a:rPr>
              <a:t>W1*A1+B2</a:t>
            </a:r>
          </a:p>
          <a:p>
            <a:pPr algn="ctr"/>
            <a:r>
              <a:rPr lang="en-US" altLang="zh-CN" sz="800" dirty="0"/>
              <a:t>A2 = </a:t>
            </a:r>
            <a:r>
              <a:rPr lang="en-US" altLang="zh-CN" sz="800" dirty="0" err="1"/>
              <a:t>actv</a:t>
            </a:r>
            <a:r>
              <a:rPr lang="en-US" altLang="zh-CN" sz="800" dirty="0"/>
              <a:t>(Z2)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A92BFFA-C593-4D15-80B6-D1889849C101}"/>
              </a:ext>
            </a:extLst>
          </p:cNvPr>
          <p:cNvSpPr txBox="1"/>
          <p:nvPr/>
        </p:nvSpPr>
        <p:spPr>
          <a:xfrm>
            <a:off x="5105052" y="3153597"/>
            <a:ext cx="916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B3</a:t>
            </a:r>
          </a:p>
          <a:p>
            <a:pPr algn="ctr"/>
            <a:r>
              <a:rPr lang="en-US" altLang="zh-CN" sz="800" dirty="0"/>
              <a:t>Z3 =</a:t>
            </a:r>
            <a:r>
              <a:rPr lang="en-US" altLang="zh-CN" sz="800" dirty="0">
                <a:solidFill>
                  <a:schemeClr val="tx1"/>
                </a:solidFill>
              </a:rPr>
              <a:t>W2*A2+B3</a:t>
            </a:r>
          </a:p>
          <a:p>
            <a:pPr algn="ctr"/>
            <a:r>
              <a:rPr lang="en-US" altLang="zh-CN" sz="800" dirty="0"/>
              <a:t>A3=</a:t>
            </a:r>
            <a:r>
              <a:rPr lang="en-US" altLang="zh-CN" sz="800" dirty="0" err="1"/>
              <a:t>actv</a:t>
            </a:r>
            <a:r>
              <a:rPr lang="en-US" altLang="zh-CN" sz="800" dirty="0"/>
              <a:t>(Z3)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C84AEAF-E60C-4A60-B2CC-947A2A85DF86}"/>
              </a:ext>
            </a:extLst>
          </p:cNvPr>
          <p:cNvSpPr txBox="1"/>
          <p:nvPr/>
        </p:nvSpPr>
        <p:spPr>
          <a:xfrm>
            <a:off x="6228819" y="3186691"/>
            <a:ext cx="285226" cy="231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"/>
              </a:lnSpc>
            </a:pPr>
            <a:r>
              <a:rPr lang="en-US" altLang="zh-CN" sz="800" dirty="0"/>
              <a:t>^</a:t>
            </a:r>
          </a:p>
          <a:p>
            <a:pPr algn="ctr">
              <a:lnSpc>
                <a:spcPts val="480"/>
              </a:lnSpc>
            </a:pPr>
            <a:r>
              <a:rPr lang="en-US" altLang="zh-CN" sz="800" dirty="0">
                <a:solidFill>
                  <a:schemeClr val="tx1"/>
                </a:solidFill>
              </a:rPr>
              <a:t>Y</a:t>
            </a:r>
            <a:endParaRPr lang="en-US" altLang="zh-CN" sz="8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AF5F8A4-6939-4280-AC3F-05983296399A}"/>
              </a:ext>
            </a:extLst>
          </p:cNvPr>
          <p:cNvSpPr txBox="1"/>
          <p:nvPr/>
        </p:nvSpPr>
        <p:spPr>
          <a:xfrm>
            <a:off x="6333768" y="3250811"/>
            <a:ext cx="416282" cy="167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"/>
              </a:lnSpc>
            </a:pPr>
            <a:r>
              <a:rPr lang="en-US" altLang="zh-CN" sz="800" dirty="0"/>
              <a:t>= A3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66E713D-0751-48E1-AD15-46A8392FA942}"/>
              </a:ext>
            </a:extLst>
          </p:cNvPr>
          <p:cNvSpPr txBox="1"/>
          <p:nvPr/>
        </p:nvSpPr>
        <p:spPr>
          <a:xfrm>
            <a:off x="5297827" y="1312305"/>
            <a:ext cx="474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bias[1]</a:t>
            </a:r>
            <a:endParaRPr lang="zh-CN" altLang="en-US" sz="8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5D17908-5CD9-4A5F-9F24-719B0AA48962}"/>
              </a:ext>
            </a:extLst>
          </p:cNvPr>
          <p:cNvSpPr txBox="1"/>
          <p:nvPr/>
        </p:nvSpPr>
        <p:spPr>
          <a:xfrm>
            <a:off x="5297085" y="1834433"/>
            <a:ext cx="474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bias[2]</a:t>
            </a:r>
            <a:endParaRPr lang="zh-CN" altLang="en-US" sz="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7014E-F06A-45F0-88B4-3041BA256ABD}"/>
              </a:ext>
            </a:extLst>
          </p:cNvPr>
          <p:cNvSpPr txBox="1"/>
          <p:nvPr/>
        </p:nvSpPr>
        <p:spPr>
          <a:xfrm>
            <a:off x="2667468" y="3718956"/>
            <a:ext cx="3883362" cy="167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Bold red indicates the learnable parameters of the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CF4DFBC-104C-4CAC-8B5E-03DE3FC3FD32}"/>
              </a:ext>
            </a:extLst>
          </p:cNvPr>
          <p:cNvSpPr txBox="1"/>
          <p:nvPr/>
        </p:nvSpPr>
        <p:spPr>
          <a:xfrm>
            <a:off x="2672616" y="680165"/>
            <a:ext cx="3883362" cy="167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Simple Neural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5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95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乔冬</dc:creator>
  <cp:lastModifiedBy>乔冬</cp:lastModifiedBy>
  <cp:revision>143</cp:revision>
  <dcterms:created xsi:type="dcterms:W3CDTF">2024-10-29T05:57:41Z</dcterms:created>
  <dcterms:modified xsi:type="dcterms:W3CDTF">2024-11-01T07:22:13Z</dcterms:modified>
</cp:coreProperties>
</file>