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5" autoAdjust="0"/>
    <p:restoredTop sz="95224" autoAdjust="0"/>
  </p:normalViewPr>
  <p:slideViewPr>
    <p:cSldViewPr snapToGrid="0">
      <p:cViewPr varScale="1">
        <p:scale>
          <a:sx n="101" d="100"/>
          <a:sy n="101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D95B2-CEC2-4047-8FAC-5BADFA0A88E8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F3121-8EA7-438A-8104-9A3A5A0B5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1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F3121-8EA7-438A-8104-9A3A5A0B51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16113-C9DD-CD68-0A82-6C8977E39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632E12-7F62-4B76-5EE0-B1B78B06A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DB0A0-4229-2B36-8FC2-DDC938E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DBC75D-51E5-A818-3A26-C38C452D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6922A-3D69-BDE2-4C6F-CD62CF4F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98F5A-EF97-7171-C75E-9333D969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02D34E-0C65-2F91-7A35-F6330C2AF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1D2AB-8EE1-E11E-8AF0-1AC4781A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51626-9FD7-3951-0A6D-B6BC2AE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39E25B-659A-D1A0-8064-C43B641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0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9BB935-ECCD-21F7-949A-7CA918F57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C945D2-54A9-B9A3-FA4A-A6629B3F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B63FA-4CB9-AA09-D3A3-1AF5441F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5672C-F103-9FD0-73FA-95DE5CF0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D1BD29-0F89-3638-372C-F96D0190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44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8ED56-8A21-3074-0461-2E49F7B1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9EB03-EE15-1F7D-5163-B40C3DCF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64972D-48B1-627E-36CD-FCC7CEC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A47E89-A8F2-31E0-F220-13EFD1CB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C6AC69-A395-443E-3006-F9C3FBC1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E0F-AC16-DE5A-2B94-9C97662B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E1C195-4378-7217-F00E-940AFD4B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F436A-2D1B-2679-EEDA-BA5CD1AA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7EAA6-8937-6F4A-0473-5C8B0AD2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FCEE0-F5AF-6DA4-7643-7397B5A5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EC3D2-3B9E-FEA5-8EB8-74C4DE49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CE475-9939-1C96-EB5E-E2F84B0B8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F525D5-205B-6993-519F-90418323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E7DD43-D2DB-44D7-C968-5B832D32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95940B-39D5-6330-99CE-4E9D5AF3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1F8721-572D-569A-7080-17296F76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6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E9A22-956C-C338-0C56-A31C822A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578190-25B8-7505-C7C6-ADDF1E18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869031-D77C-08D0-0F1D-AFE80A90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0BC37B-E520-C2E4-05B4-1547C9BDC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2FE2AA-7693-2059-B5C6-FF6C0EEC1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7D4AE0-C011-FAE7-9C8C-A46A4E78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BEEAD6-0B4E-F124-E647-99FB0EA4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E6BB92-0F69-EA22-FB10-3B3B3C43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5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849B0-88C5-5E73-B6BA-E184FA71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362C2C-0397-2D17-4A24-D599D61E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DA72D1-6EEF-4912-839E-7D0EFDC5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5C5D50-9D53-095B-0FA2-44335C88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AE7D32-B5F6-3D87-3E3E-0175B06C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7C812B-B452-8C32-1C1F-A0185E20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FEF61E-35B7-A6D8-7323-DF0A24F0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7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938B8-0DB6-6C0C-8D40-E76D6D2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7AF5D-AA49-F2A3-3223-00A3484C6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55FD2-0435-71CB-F828-E47416EB1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68CC1C-A619-6B80-1A63-5F73CB74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C6ABA2-4EC5-AC07-668A-96003897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4C6B85-595F-5F63-978D-987D1A23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80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EAEBF-6433-319B-D012-79665D74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6229FA-97B1-45E5-70E6-3AA2CB97A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ABEBCA-6A86-8664-6EB4-C62BE2C6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C22C51-9EF6-F339-0EF8-75652457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1C9574-962D-C34B-BEA9-FE4B58B6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A298ED-395E-638E-DF00-A22DB192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3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FF37E5-E74B-E279-A1B5-D410508B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52EAE-A396-D23B-AE70-DB6B7697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3015B-6A7A-DEB5-37BB-5D67749CB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0E64-26BC-4A75-BA33-12494FB9390C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F7223-FB85-DE35-BDF1-D514D869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14BE5E-6E29-A7CE-331F-FC091AE4E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26EA-EE43-40CA-8D87-B03C8AAB2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97D760DF-94A1-91AB-D89A-0DFD5503B834}"/>
              </a:ext>
            </a:extLst>
          </p:cNvPr>
          <p:cNvGrpSpPr/>
          <p:nvPr/>
        </p:nvGrpSpPr>
        <p:grpSpPr>
          <a:xfrm>
            <a:off x="6994533" y="1081325"/>
            <a:ext cx="4914900" cy="4972050"/>
            <a:chOff x="3638550" y="942975"/>
            <a:chExt cx="4914900" cy="497205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3C4F1FE-77E1-3B72-D734-09C3C92B7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8550" y="942975"/>
              <a:ext cx="4914900" cy="4972050"/>
            </a:xfrm>
            <a:prstGeom prst="rect">
              <a:avLst/>
            </a:prstGeom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F034B389-7C05-29D2-7E81-8CF6B49CAF50}"/>
                </a:ext>
              </a:extLst>
            </p:cNvPr>
            <p:cNvCxnSpPr>
              <a:cxnSpLocks/>
            </p:cNvCxnSpPr>
            <p:nvPr/>
          </p:nvCxnSpPr>
          <p:spPr>
            <a:xfrm>
              <a:off x="6018264" y="1614311"/>
              <a:ext cx="10003" cy="40527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8E27B51-3395-994C-3705-728ACC02D363}"/>
                </a:ext>
              </a:extLst>
            </p:cNvPr>
            <p:cNvCxnSpPr>
              <a:cxnSpLocks/>
            </p:cNvCxnSpPr>
            <p:nvPr/>
          </p:nvCxnSpPr>
          <p:spPr>
            <a:xfrm>
              <a:off x="6119864" y="1614311"/>
              <a:ext cx="10003" cy="40527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482F050-5A1F-9A3E-ECB8-427CF8D13DA5}"/>
                </a:ext>
              </a:extLst>
            </p:cNvPr>
            <p:cNvCxnSpPr/>
            <p:nvPr/>
          </p:nvCxnSpPr>
          <p:spPr>
            <a:xfrm>
              <a:off x="7179733" y="4176889"/>
              <a:ext cx="0" cy="80151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4A531A3-C5FD-9C9F-9EDC-C2B77D654D1D}"/>
                </a:ext>
              </a:extLst>
            </p:cNvPr>
            <p:cNvCxnSpPr>
              <a:cxnSpLocks/>
            </p:cNvCxnSpPr>
            <p:nvPr/>
          </p:nvCxnSpPr>
          <p:spPr>
            <a:xfrm>
              <a:off x="6942666" y="3640666"/>
              <a:ext cx="0" cy="11909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0FC055-B663-A177-E0D1-7E0FA0F07628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3787422"/>
              <a:ext cx="0" cy="11909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4EB8AA3-CF04-9268-412F-90EB85AD9EF4}"/>
                </a:ext>
              </a:extLst>
            </p:cNvPr>
            <p:cNvCxnSpPr>
              <a:cxnSpLocks/>
            </p:cNvCxnSpPr>
            <p:nvPr/>
          </p:nvCxnSpPr>
          <p:spPr>
            <a:xfrm>
              <a:off x="7653867" y="3962398"/>
              <a:ext cx="0" cy="69991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2C7252B-6BE9-6D38-4E35-C348AFBD2328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44" y="3663244"/>
              <a:ext cx="0" cy="164253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0C43519-39B1-C9BB-F01C-F5873F8C710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177" y="3663244"/>
              <a:ext cx="0" cy="164253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06E55C3B-AD41-FDAA-6A4A-27D113E8E267}"/>
                </a:ext>
              </a:extLst>
            </p:cNvPr>
            <p:cNvCxnSpPr>
              <a:cxnSpLocks/>
            </p:cNvCxnSpPr>
            <p:nvPr/>
          </p:nvCxnSpPr>
          <p:spPr>
            <a:xfrm>
              <a:off x="5135073" y="3787422"/>
              <a:ext cx="0" cy="15183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126FF452-8A89-F330-20DB-17DFEB596983}"/>
                </a:ext>
              </a:extLst>
            </p:cNvPr>
            <p:cNvCxnSpPr>
              <a:cxnSpLocks/>
            </p:cNvCxnSpPr>
            <p:nvPr/>
          </p:nvCxnSpPr>
          <p:spPr>
            <a:xfrm>
              <a:off x="5022184" y="3787422"/>
              <a:ext cx="0" cy="15183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C9251D9-AD5A-FAEC-A54E-BB8E12492180}"/>
                </a:ext>
              </a:extLst>
            </p:cNvPr>
            <p:cNvCxnSpPr>
              <a:cxnSpLocks/>
            </p:cNvCxnSpPr>
            <p:nvPr/>
          </p:nvCxnSpPr>
          <p:spPr>
            <a:xfrm>
              <a:off x="4955822" y="3810000"/>
              <a:ext cx="0" cy="130386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3B1CEB1E-BACD-F02C-C7D6-D92413C96092}"/>
              </a:ext>
            </a:extLst>
          </p:cNvPr>
          <p:cNvSpPr/>
          <p:nvPr/>
        </p:nvSpPr>
        <p:spPr>
          <a:xfrm>
            <a:off x="9766546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0B10F4C-0DF9-DD70-76D5-8CEE769F3CDF}"/>
              </a:ext>
            </a:extLst>
          </p:cNvPr>
          <p:cNvSpPr/>
          <p:nvPr/>
        </p:nvSpPr>
        <p:spPr>
          <a:xfrm>
            <a:off x="9971117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8852EFA-25D3-FD77-25EA-CDB542024912}"/>
              </a:ext>
            </a:extLst>
          </p:cNvPr>
          <p:cNvSpPr/>
          <p:nvPr/>
        </p:nvSpPr>
        <p:spPr>
          <a:xfrm>
            <a:off x="10380259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8520186-3763-8525-577C-72E4CEF7535E}"/>
              </a:ext>
            </a:extLst>
          </p:cNvPr>
          <p:cNvSpPr/>
          <p:nvPr/>
        </p:nvSpPr>
        <p:spPr>
          <a:xfrm>
            <a:off x="10584830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B9118E3-52DB-FA0A-8058-3150999A6D54}"/>
              </a:ext>
            </a:extLst>
          </p:cNvPr>
          <p:cNvSpPr/>
          <p:nvPr/>
        </p:nvSpPr>
        <p:spPr>
          <a:xfrm>
            <a:off x="10789401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853CEA-B8F7-953C-BC83-F40E07BC1831}"/>
              </a:ext>
            </a:extLst>
          </p:cNvPr>
          <p:cNvSpPr/>
          <p:nvPr/>
        </p:nvSpPr>
        <p:spPr>
          <a:xfrm>
            <a:off x="10993972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7B34102-B5A8-9872-9472-C9EAB37D5D89}"/>
              </a:ext>
            </a:extLst>
          </p:cNvPr>
          <p:cNvSpPr/>
          <p:nvPr/>
        </p:nvSpPr>
        <p:spPr>
          <a:xfrm>
            <a:off x="11198543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35D1F15-8316-7840-F821-86D36F3F2556}"/>
              </a:ext>
            </a:extLst>
          </p:cNvPr>
          <p:cNvSpPr/>
          <p:nvPr/>
        </p:nvSpPr>
        <p:spPr>
          <a:xfrm>
            <a:off x="11403114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F90956D-B8C2-0F70-43C6-02F4BA80178F}"/>
              </a:ext>
            </a:extLst>
          </p:cNvPr>
          <p:cNvSpPr/>
          <p:nvPr/>
        </p:nvSpPr>
        <p:spPr>
          <a:xfrm>
            <a:off x="11607685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3BFE4B9-F4D9-2C3E-A532-F0A8F98E5460}"/>
              </a:ext>
            </a:extLst>
          </p:cNvPr>
          <p:cNvSpPr/>
          <p:nvPr/>
        </p:nvSpPr>
        <p:spPr>
          <a:xfrm>
            <a:off x="11812256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22E6B75-0B28-72A8-BDBE-30936DA024D0}"/>
              </a:ext>
            </a:extLst>
          </p:cNvPr>
          <p:cNvSpPr/>
          <p:nvPr/>
        </p:nvSpPr>
        <p:spPr>
          <a:xfrm>
            <a:off x="12016827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196B399-1FDD-19D5-9ACF-4A6AAD7F7883}"/>
              </a:ext>
            </a:extLst>
          </p:cNvPr>
          <p:cNvSpPr/>
          <p:nvPr/>
        </p:nvSpPr>
        <p:spPr>
          <a:xfrm>
            <a:off x="12221398" y="1385711"/>
            <a:ext cx="180000" cy="3920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489533" y="705802"/>
            <a:ext cx="5298298" cy="5222733"/>
            <a:chOff x="1489533" y="705802"/>
            <a:chExt cx="5298298" cy="5222733"/>
          </a:xfrm>
        </p:grpSpPr>
        <p:sp>
          <p:nvSpPr>
            <p:cNvPr id="238" name="手繪多邊形: 圖案 237">
              <a:extLst>
                <a:ext uri="{FF2B5EF4-FFF2-40B4-BE49-F238E27FC236}">
                  <a16:creationId xmlns:a16="http://schemas.microsoft.com/office/drawing/2014/main" id="{6B75A56D-92DC-D97D-B1D9-C43A25FEAF8B}"/>
                </a:ext>
              </a:extLst>
            </p:cNvPr>
            <p:cNvSpPr/>
            <p:nvPr/>
          </p:nvSpPr>
          <p:spPr>
            <a:xfrm rot="18900000" flipH="1">
              <a:off x="1489533" y="1334502"/>
              <a:ext cx="4475043" cy="4465697"/>
            </a:xfrm>
            <a:custGeom>
              <a:avLst/>
              <a:gdLst>
                <a:gd name="connsiteX0" fmla="*/ 3716807 w 4475043"/>
                <a:gd name="connsiteY0" fmla="*/ 1478495 h 4465697"/>
                <a:gd name="connsiteX1" fmla="*/ 3589851 w 4475043"/>
                <a:gd name="connsiteY1" fmla="*/ 1605451 h 4465697"/>
                <a:gd name="connsiteX2" fmla="*/ 3589851 w 4475043"/>
                <a:gd name="connsiteY2" fmla="*/ 1605451 h 4465697"/>
                <a:gd name="connsiteX3" fmla="*/ 3589528 w 4475043"/>
                <a:gd name="connsiteY3" fmla="*/ 1605774 h 4465697"/>
                <a:gd name="connsiteX4" fmla="*/ 4456082 w 4475043"/>
                <a:gd name="connsiteY4" fmla="*/ 2472328 h 4465697"/>
                <a:gd name="connsiteX5" fmla="*/ 4465209 w 4475043"/>
                <a:gd name="connsiteY5" fmla="*/ 2412426 h 4465697"/>
                <a:gd name="connsiteX6" fmla="*/ 4475043 w 4475043"/>
                <a:gd name="connsiteY6" fmla="*/ 2236730 h 4465697"/>
                <a:gd name="connsiteX7" fmla="*/ 3768332 w 4475043"/>
                <a:gd name="connsiteY7" fmla="*/ 1530020 h 4465697"/>
                <a:gd name="connsiteX8" fmla="*/ 3768332 w 4475043"/>
                <a:gd name="connsiteY8" fmla="*/ 1605451 h 4465697"/>
                <a:gd name="connsiteX9" fmla="*/ 3768332 w 4475043"/>
                <a:gd name="connsiteY9" fmla="*/ 1530020 h 4465697"/>
                <a:gd name="connsiteX10" fmla="*/ 1846461 w 4475043"/>
                <a:gd name="connsiteY10" fmla="*/ 3089412 h 4465697"/>
                <a:gd name="connsiteX11" fmla="*/ 1846461 w 4475043"/>
                <a:gd name="connsiteY11" fmla="*/ 3267892 h 4465697"/>
                <a:gd name="connsiteX12" fmla="*/ 1846459 w 4475043"/>
                <a:gd name="connsiteY12" fmla="*/ 3267892 h 4465697"/>
                <a:gd name="connsiteX13" fmla="*/ 1846459 w 4475043"/>
                <a:gd name="connsiteY13" fmla="*/ 3089413 h 4465697"/>
                <a:gd name="connsiteX14" fmla="*/ 2076510 w 4475043"/>
                <a:gd name="connsiteY14" fmla="*/ 2651819 h 4465697"/>
                <a:gd name="connsiteX15" fmla="*/ 2076186 w 4475043"/>
                <a:gd name="connsiteY15" fmla="*/ 2652143 h 4465697"/>
                <a:gd name="connsiteX16" fmla="*/ 2076186 w 4475043"/>
                <a:gd name="connsiteY16" fmla="*/ 2830624 h 4465697"/>
                <a:gd name="connsiteX17" fmla="*/ 2000756 w 4475043"/>
                <a:gd name="connsiteY17" fmla="*/ 2830624 h 4465697"/>
                <a:gd name="connsiteX18" fmla="*/ 3329401 w 4475043"/>
                <a:gd name="connsiteY18" fmla="*/ 4159267 h 4465697"/>
                <a:gd name="connsiteX19" fmla="*/ 3446820 w 4475043"/>
                <a:gd name="connsiteY19" fmla="*/ 4089255 h 4465697"/>
                <a:gd name="connsiteX20" fmla="*/ 3485421 w 4475043"/>
                <a:gd name="connsiteY20" fmla="*/ 4060730 h 4465697"/>
                <a:gd name="connsiteX21" fmla="*/ 3588331 w 4475043"/>
                <a:gd name="connsiteY21" fmla="*/ 400320 h 4465697"/>
                <a:gd name="connsiteX22" fmla="*/ 3588331 w 4475043"/>
                <a:gd name="connsiteY22" fmla="*/ 1605450 h 4465697"/>
                <a:gd name="connsiteX23" fmla="*/ 3589850 w 4475043"/>
                <a:gd name="connsiteY23" fmla="*/ 1605450 h 4465697"/>
                <a:gd name="connsiteX24" fmla="*/ 3716806 w 4475043"/>
                <a:gd name="connsiteY24" fmla="*/ 1478494 h 4465697"/>
                <a:gd name="connsiteX25" fmla="*/ 3768331 w 4475043"/>
                <a:gd name="connsiteY25" fmla="*/ 1530019 h 4465697"/>
                <a:gd name="connsiteX26" fmla="*/ 3768331 w 4475043"/>
                <a:gd name="connsiteY26" fmla="*/ 550588 h 4465697"/>
                <a:gd name="connsiteX27" fmla="*/ 3659417 w 4475043"/>
                <a:gd name="connsiteY27" fmla="*/ 452310 h 4465697"/>
                <a:gd name="connsiteX28" fmla="*/ 383551 w 4475043"/>
                <a:gd name="connsiteY28" fmla="*/ 3551104 h 4465697"/>
                <a:gd name="connsiteX29" fmla="*/ 458350 w 4475043"/>
                <a:gd name="connsiteY29" fmla="*/ 3653378 h 4465697"/>
                <a:gd name="connsiteX30" fmla="*/ 528486 w 4475043"/>
                <a:gd name="connsiteY30" fmla="*/ 3731104 h 4465697"/>
                <a:gd name="connsiteX31" fmla="*/ 1567248 w 4475043"/>
                <a:gd name="connsiteY31" fmla="*/ 3731104 h 4465697"/>
                <a:gd name="connsiteX32" fmla="*/ 1515722 w 4475043"/>
                <a:gd name="connsiteY32" fmla="*/ 3679579 h 4465697"/>
                <a:gd name="connsiteX33" fmla="*/ 1567248 w 4475043"/>
                <a:gd name="connsiteY33" fmla="*/ 3731104 h 4465697"/>
                <a:gd name="connsiteX34" fmla="*/ 1572194 w 4475043"/>
                <a:gd name="connsiteY34" fmla="*/ 3731104 h 4465697"/>
                <a:gd name="connsiteX35" fmla="*/ 1567249 w 4475043"/>
                <a:gd name="connsiteY35" fmla="*/ 3731104 h 4465697"/>
                <a:gd name="connsiteX36" fmla="*/ 2301841 w 4475043"/>
                <a:gd name="connsiteY36" fmla="*/ 4465697 h 4465697"/>
                <a:gd name="connsiteX37" fmla="*/ 2418466 w 4475043"/>
                <a:gd name="connsiteY37" fmla="*/ 4459169 h 4465697"/>
                <a:gd name="connsiteX38" fmla="*/ 2532497 w 4475043"/>
                <a:gd name="connsiteY38" fmla="*/ 4441794 h 4465697"/>
                <a:gd name="connsiteX39" fmla="*/ 1643002 w 4475043"/>
                <a:gd name="connsiteY39" fmla="*/ 3552300 h 4465697"/>
                <a:gd name="connsiteX40" fmla="*/ 1642679 w 4475043"/>
                <a:gd name="connsiteY40" fmla="*/ 3552624 h 4465697"/>
                <a:gd name="connsiteX41" fmla="*/ 1642679 w 4475043"/>
                <a:gd name="connsiteY41" fmla="*/ 3731104 h 4465697"/>
                <a:gd name="connsiteX42" fmla="*/ 1642678 w 4475043"/>
                <a:gd name="connsiteY42" fmla="*/ 3731104 h 4465697"/>
                <a:gd name="connsiteX43" fmla="*/ 1642678 w 4475043"/>
                <a:gd name="connsiteY43" fmla="*/ 3552624 h 4465697"/>
                <a:gd name="connsiteX44" fmla="*/ 1642678 w 4475043"/>
                <a:gd name="connsiteY44" fmla="*/ 3552624 h 4465697"/>
                <a:gd name="connsiteX45" fmla="*/ 1642678 w 4475043"/>
                <a:gd name="connsiteY45" fmla="*/ 3551105 h 4465697"/>
                <a:gd name="connsiteX46" fmla="*/ 3125120 w 4475043"/>
                <a:gd name="connsiteY46" fmla="*/ 133645 h 4465697"/>
                <a:gd name="connsiteX47" fmla="*/ 3125120 w 4475043"/>
                <a:gd name="connsiteY47" fmla="*/ 1809232 h 4465697"/>
                <a:gd name="connsiteX48" fmla="*/ 3126639 w 4475043"/>
                <a:gd name="connsiteY48" fmla="*/ 1809232 h 4465697"/>
                <a:gd name="connsiteX49" fmla="*/ 3253595 w 4475043"/>
                <a:gd name="connsiteY49" fmla="*/ 1682276 h 4465697"/>
                <a:gd name="connsiteX50" fmla="*/ 3253595 w 4475043"/>
                <a:gd name="connsiteY50" fmla="*/ 1682276 h 4465697"/>
                <a:gd name="connsiteX51" fmla="*/ 3126640 w 4475043"/>
                <a:gd name="connsiteY51" fmla="*/ 1809232 h 4465697"/>
                <a:gd name="connsiteX52" fmla="*/ 3126639 w 4475043"/>
                <a:gd name="connsiteY52" fmla="*/ 1809232 h 4465697"/>
                <a:gd name="connsiteX53" fmla="*/ 3126317 w 4475043"/>
                <a:gd name="connsiteY53" fmla="*/ 1809556 h 4465697"/>
                <a:gd name="connsiteX54" fmla="*/ 4320404 w 4475043"/>
                <a:gd name="connsiteY54" fmla="*/ 3003644 h 4465697"/>
                <a:gd name="connsiteX55" fmla="*/ 4379076 w 4475043"/>
                <a:gd name="connsiteY55" fmla="*/ 2839297 h 4465697"/>
                <a:gd name="connsiteX56" fmla="*/ 4385422 w 4475043"/>
                <a:gd name="connsiteY56" fmla="*/ 2814103 h 4465697"/>
                <a:gd name="connsiteX57" fmla="*/ 3305120 w 4475043"/>
                <a:gd name="connsiteY57" fmla="*/ 1733801 h 4465697"/>
                <a:gd name="connsiteX58" fmla="*/ 3305120 w 4475043"/>
                <a:gd name="connsiteY58" fmla="*/ 1809232 h 4465697"/>
                <a:gd name="connsiteX59" fmla="*/ 3305119 w 4475043"/>
                <a:gd name="connsiteY59" fmla="*/ 1809232 h 4465697"/>
                <a:gd name="connsiteX60" fmla="*/ 3305119 w 4475043"/>
                <a:gd name="connsiteY60" fmla="*/ 1733801 h 4465697"/>
                <a:gd name="connsiteX61" fmla="*/ 3305119 w 4475043"/>
                <a:gd name="connsiteY61" fmla="*/ 1733800 h 4465697"/>
                <a:gd name="connsiteX62" fmla="*/ 3305119 w 4475043"/>
                <a:gd name="connsiteY62" fmla="*/ 218386 h 4465697"/>
                <a:gd name="connsiteX63" fmla="*/ 3286604 w 4475043"/>
                <a:gd name="connsiteY63" fmla="*/ 207544 h 4465697"/>
                <a:gd name="connsiteX64" fmla="*/ 125414 w 4475043"/>
                <a:gd name="connsiteY64" fmla="*/ 3087893 h 4465697"/>
                <a:gd name="connsiteX65" fmla="*/ 207786 w 4475043"/>
                <a:gd name="connsiteY65" fmla="*/ 3267893 h 4465697"/>
                <a:gd name="connsiteX66" fmla="*/ 1771029 w 4475043"/>
                <a:gd name="connsiteY66" fmla="*/ 3267893 h 4465697"/>
                <a:gd name="connsiteX67" fmla="*/ 1771029 w 4475043"/>
                <a:gd name="connsiteY67" fmla="*/ 3267893 h 4465697"/>
                <a:gd name="connsiteX68" fmla="*/ 1771033 w 4475043"/>
                <a:gd name="connsiteY68" fmla="*/ 3267893 h 4465697"/>
                <a:gd name="connsiteX69" fmla="*/ 2868062 w 4475043"/>
                <a:gd name="connsiteY69" fmla="*/ 4364922 h 4465697"/>
                <a:gd name="connsiteX70" fmla="*/ 3052613 w 4475043"/>
                <a:gd name="connsiteY70" fmla="*/ 4299038 h 4465697"/>
                <a:gd name="connsiteX71" fmla="*/ 3055417 w 4475043"/>
                <a:gd name="connsiteY71" fmla="*/ 4297719 h 4465697"/>
                <a:gd name="connsiteX72" fmla="*/ 1846785 w 4475043"/>
                <a:gd name="connsiteY72" fmla="*/ 3089087 h 4465697"/>
                <a:gd name="connsiteX73" fmla="*/ 1846461 w 4475043"/>
                <a:gd name="connsiteY73" fmla="*/ 3089411 h 4465697"/>
                <a:gd name="connsiteX74" fmla="*/ 1846461 w 4475043"/>
                <a:gd name="connsiteY74" fmla="*/ 3087893 h 4465697"/>
                <a:gd name="connsiteX75" fmla="*/ 2687850 w 4475043"/>
                <a:gd name="connsiteY75" fmla="*/ 0 h 4465697"/>
                <a:gd name="connsiteX76" fmla="*/ 2687850 w 4475043"/>
                <a:gd name="connsiteY76" fmla="*/ 2038958 h 4465697"/>
                <a:gd name="connsiteX77" fmla="*/ 2689368 w 4475043"/>
                <a:gd name="connsiteY77" fmla="*/ 2038958 h 4465697"/>
                <a:gd name="connsiteX78" fmla="*/ 2816325 w 4475043"/>
                <a:gd name="connsiteY78" fmla="*/ 1912002 h 4465697"/>
                <a:gd name="connsiteX79" fmla="*/ 2816325 w 4475043"/>
                <a:gd name="connsiteY79" fmla="*/ 1912002 h 4465697"/>
                <a:gd name="connsiteX80" fmla="*/ 2689369 w 4475043"/>
                <a:gd name="connsiteY80" fmla="*/ 2038958 h 4465697"/>
                <a:gd name="connsiteX81" fmla="*/ 2689369 w 4475043"/>
                <a:gd name="connsiteY81" fmla="*/ 2038958 h 4465697"/>
                <a:gd name="connsiteX82" fmla="*/ 2689047 w 4475043"/>
                <a:gd name="connsiteY82" fmla="*/ 2039280 h 4465697"/>
                <a:gd name="connsiteX83" fmla="*/ 4093277 w 4475043"/>
                <a:gd name="connsiteY83" fmla="*/ 3443510 h 4465697"/>
                <a:gd name="connsiteX84" fmla="*/ 4095295 w 4475043"/>
                <a:gd name="connsiteY84" fmla="*/ 3440779 h 4465697"/>
                <a:gd name="connsiteX85" fmla="*/ 4188609 w 4475043"/>
                <a:gd name="connsiteY85" fmla="*/ 3284283 h 4465697"/>
                <a:gd name="connsiteX86" fmla="*/ 2867851 w 4475043"/>
                <a:gd name="connsiteY86" fmla="*/ 1963527 h 4465697"/>
                <a:gd name="connsiteX87" fmla="*/ 2867851 w 4475043"/>
                <a:gd name="connsiteY87" fmla="*/ 2038957 h 4465697"/>
                <a:gd name="connsiteX88" fmla="*/ 2858407 w 4475043"/>
                <a:gd name="connsiteY88" fmla="*/ 2038958 h 4465697"/>
                <a:gd name="connsiteX89" fmla="*/ 2867850 w 4475043"/>
                <a:gd name="connsiteY89" fmla="*/ 2038957 h 4465697"/>
                <a:gd name="connsiteX90" fmla="*/ 2867850 w 4475043"/>
                <a:gd name="connsiteY90" fmla="*/ 1963527 h 4465697"/>
                <a:gd name="connsiteX91" fmla="*/ 2867849 w 4475043"/>
                <a:gd name="connsiteY91" fmla="*/ 1963526 h 4465697"/>
                <a:gd name="connsiteX92" fmla="*/ 2867849 w 4475043"/>
                <a:gd name="connsiteY92" fmla="*/ 42549 h 4465697"/>
                <a:gd name="connsiteX93" fmla="*/ 0 w 4475043"/>
                <a:gd name="connsiteY93" fmla="*/ 2650622 h 4465697"/>
                <a:gd name="connsiteX94" fmla="*/ 1811 w 4475043"/>
                <a:gd name="connsiteY94" fmla="*/ 2663920 h 4465697"/>
                <a:gd name="connsiteX95" fmla="*/ 41217 w 4475043"/>
                <a:gd name="connsiteY95" fmla="*/ 2830622 h 4465697"/>
                <a:gd name="connsiteX96" fmla="*/ 2000753 w 4475043"/>
                <a:gd name="connsiteY96" fmla="*/ 2830623 h 4465697"/>
                <a:gd name="connsiteX97" fmla="*/ 2000754 w 4475043"/>
                <a:gd name="connsiteY97" fmla="*/ 2830624 h 4465697"/>
                <a:gd name="connsiteX98" fmla="*/ 2076184 w 4475043"/>
                <a:gd name="connsiteY98" fmla="*/ 2830624 h 4465697"/>
                <a:gd name="connsiteX99" fmla="*/ 2076184 w 4475043"/>
                <a:gd name="connsiteY99" fmla="*/ 2652144 h 4465697"/>
                <a:gd name="connsiteX100" fmla="*/ 2076186 w 4475043"/>
                <a:gd name="connsiteY100" fmla="*/ 2652142 h 4465697"/>
                <a:gd name="connsiteX101" fmla="*/ 2076186 w 4475043"/>
                <a:gd name="connsiteY101" fmla="*/ 2650623 h 446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4475043" h="4465697">
                  <a:moveTo>
                    <a:pt x="3716807" y="1478495"/>
                  </a:moveTo>
                  <a:lnTo>
                    <a:pt x="3589851" y="1605451"/>
                  </a:lnTo>
                  <a:lnTo>
                    <a:pt x="3589851" y="1605451"/>
                  </a:lnTo>
                  <a:lnTo>
                    <a:pt x="3589528" y="1605774"/>
                  </a:lnTo>
                  <a:lnTo>
                    <a:pt x="4456082" y="2472328"/>
                  </a:lnTo>
                  <a:lnTo>
                    <a:pt x="4465209" y="2412426"/>
                  </a:lnTo>
                  <a:lnTo>
                    <a:pt x="4475043" y="2236730"/>
                  </a:lnTo>
                  <a:lnTo>
                    <a:pt x="3768332" y="1530020"/>
                  </a:lnTo>
                  <a:lnTo>
                    <a:pt x="3768332" y="1605451"/>
                  </a:lnTo>
                  <a:lnTo>
                    <a:pt x="3768332" y="1530020"/>
                  </a:lnTo>
                  <a:close/>
                  <a:moveTo>
                    <a:pt x="1846461" y="3089412"/>
                  </a:moveTo>
                  <a:lnTo>
                    <a:pt x="1846461" y="3267892"/>
                  </a:lnTo>
                  <a:lnTo>
                    <a:pt x="1846459" y="3267892"/>
                  </a:lnTo>
                  <a:lnTo>
                    <a:pt x="1846459" y="3089413"/>
                  </a:lnTo>
                  <a:close/>
                  <a:moveTo>
                    <a:pt x="2076510" y="2651819"/>
                  </a:moveTo>
                  <a:lnTo>
                    <a:pt x="2076186" y="2652143"/>
                  </a:lnTo>
                  <a:lnTo>
                    <a:pt x="2076186" y="2830624"/>
                  </a:lnTo>
                  <a:lnTo>
                    <a:pt x="2000756" y="2830624"/>
                  </a:lnTo>
                  <a:lnTo>
                    <a:pt x="3329401" y="4159267"/>
                  </a:lnTo>
                  <a:lnTo>
                    <a:pt x="3446820" y="4089255"/>
                  </a:lnTo>
                  <a:lnTo>
                    <a:pt x="3485421" y="4060730"/>
                  </a:lnTo>
                  <a:close/>
                  <a:moveTo>
                    <a:pt x="3588331" y="400320"/>
                  </a:moveTo>
                  <a:lnTo>
                    <a:pt x="3588331" y="1605450"/>
                  </a:lnTo>
                  <a:lnTo>
                    <a:pt x="3589850" y="1605450"/>
                  </a:lnTo>
                  <a:lnTo>
                    <a:pt x="3716806" y="1478494"/>
                  </a:lnTo>
                  <a:lnTo>
                    <a:pt x="3768331" y="1530019"/>
                  </a:lnTo>
                  <a:lnTo>
                    <a:pt x="3768331" y="550588"/>
                  </a:lnTo>
                  <a:lnTo>
                    <a:pt x="3659417" y="452310"/>
                  </a:lnTo>
                  <a:close/>
                  <a:moveTo>
                    <a:pt x="383551" y="3551104"/>
                  </a:moveTo>
                  <a:lnTo>
                    <a:pt x="458350" y="3653378"/>
                  </a:lnTo>
                  <a:lnTo>
                    <a:pt x="528486" y="3731104"/>
                  </a:lnTo>
                  <a:lnTo>
                    <a:pt x="1567248" y="3731104"/>
                  </a:lnTo>
                  <a:lnTo>
                    <a:pt x="1515722" y="3679579"/>
                  </a:lnTo>
                  <a:lnTo>
                    <a:pt x="1567248" y="3731104"/>
                  </a:lnTo>
                  <a:lnTo>
                    <a:pt x="1572194" y="3731104"/>
                  </a:lnTo>
                  <a:lnTo>
                    <a:pt x="1567249" y="3731104"/>
                  </a:lnTo>
                  <a:lnTo>
                    <a:pt x="2301841" y="4465697"/>
                  </a:lnTo>
                  <a:lnTo>
                    <a:pt x="2418466" y="4459169"/>
                  </a:lnTo>
                  <a:lnTo>
                    <a:pt x="2532497" y="4441794"/>
                  </a:lnTo>
                  <a:lnTo>
                    <a:pt x="1643002" y="3552300"/>
                  </a:lnTo>
                  <a:lnTo>
                    <a:pt x="1642679" y="3552624"/>
                  </a:lnTo>
                  <a:lnTo>
                    <a:pt x="1642679" y="3731104"/>
                  </a:lnTo>
                  <a:lnTo>
                    <a:pt x="1642678" y="3731104"/>
                  </a:lnTo>
                  <a:lnTo>
                    <a:pt x="1642678" y="3552624"/>
                  </a:lnTo>
                  <a:lnTo>
                    <a:pt x="1642678" y="3552624"/>
                  </a:lnTo>
                  <a:lnTo>
                    <a:pt x="1642678" y="3551105"/>
                  </a:lnTo>
                  <a:close/>
                  <a:moveTo>
                    <a:pt x="3125120" y="133645"/>
                  </a:moveTo>
                  <a:lnTo>
                    <a:pt x="3125120" y="1809232"/>
                  </a:lnTo>
                  <a:lnTo>
                    <a:pt x="3126639" y="1809232"/>
                  </a:lnTo>
                  <a:lnTo>
                    <a:pt x="3253595" y="1682276"/>
                  </a:lnTo>
                  <a:lnTo>
                    <a:pt x="3253595" y="1682276"/>
                  </a:lnTo>
                  <a:lnTo>
                    <a:pt x="3126640" y="1809232"/>
                  </a:lnTo>
                  <a:lnTo>
                    <a:pt x="3126639" y="1809232"/>
                  </a:lnTo>
                  <a:lnTo>
                    <a:pt x="3126317" y="1809556"/>
                  </a:lnTo>
                  <a:lnTo>
                    <a:pt x="4320404" y="3003644"/>
                  </a:lnTo>
                  <a:lnTo>
                    <a:pt x="4379076" y="2839297"/>
                  </a:lnTo>
                  <a:lnTo>
                    <a:pt x="4385422" y="2814103"/>
                  </a:lnTo>
                  <a:lnTo>
                    <a:pt x="3305120" y="1733801"/>
                  </a:lnTo>
                  <a:lnTo>
                    <a:pt x="3305120" y="1809232"/>
                  </a:lnTo>
                  <a:lnTo>
                    <a:pt x="3305119" y="1809232"/>
                  </a:lnTo>
                  <a:lnTo>
                    <a:pt x="3305119" y="1733801"/>
                  </a:lnTo>
                  <a:lnTo>
                    <a:pt x="3305119" y="1733800"/>
                  </a:lnTo>
                  <a:lnTo>
                    <a:pt x="3305119" y="218386"/>
                  </a:lnTo>
                  <a:lnTo>
                    <a:pt x="3286604" y="207544"/>
                  </a:lnTo>
                  <a:close/>
                  <a:moveTo>
                    <a:pt x="125414" y="3087893"/>
                  </a:moveTo>
                  <a:lnTo>
                    <a:pt x="207786" y="3267893"/>
                  </a:lnTo>
                  <a:lnTo>
                    <a:pt x="1771029" y="3267893"/>
                  </a:lnTo>
                  <a:lnTo>
                    <a:pt x="1771029" y="3267893"/>
                  </a:lnTo>
                  <a:lnTo>
                    <a:pt x="1771033" y="3267893"/>
                  </a:lnTo>
                  <a:lnTo>
                    <a:pt x="2868062" y="4364922"/>
                  </a:lnTo>
                  <a:lnTo>
                    <a:pt x="3052613" y="4299038"/>
                  </a:lnTo>
                  <a:lnTo>
                    <a:pt x="3055417" y="4297719"/>
                  </a:lnTo>
                  <a:lnTo>
                    <a:pt x="1846785" y="3089087"/>
                  </a:lnTo>
                  <a:lnTo>
                    <a:pt x="1846461" y="3089411"/>
                  </a:lnTo>
                  <a:lnTo>
                    <a:pt x="1846461" y="3087893"/>
                  </a:lnTo>
                  <a:close/>
                  <a:moveTo>
                    <a:pt x="2687850" y="0"/>
                  </a:moveTo>
                  <a:lnTo>
                    <a:pt x="2687850" y="2038958"/>
                  </a:lnTo>
                  <a:lnTo>
                    <a:pt x="2689368" y="2038958"/>
                  </a:lnTo>
                  <a:lnTo>
                    <a:pt x="2816325" y="1912002"/>
                  </a:lnTo>
                  <a:lnTo>
                    <a:pt x="2816325" y="1912002"/>
                  </a:lnTo>
                  <a:lnTo>
                    <a:pt x="2689369" y="2038958"/>
                  </a:lnTo>
                  <a:lnTo>
                    <a:pt x="2689369" y="2038958"/>
                  </a:lnTo>
                  <a:lnTo>
                    <a:pt x="2689047" y="2039280"/>
                  </a:lnTo>
                  <a:lnTo>
                    <a:pt x="4093277" y="3443510"/>
                  </a:lnTo>
                  <a:lnTo>
                    <a:pt x="4095295" y="3440779"/>
                  </a:lnTo>
                  <a:lnTo>
                    <a:pt x="4188609" y="3284283"/>
                  </a:lnTo>
                  <a:lnTo>
                    <a:pt x="2867851" y="1963527"/>
                  </a:lnTo>
                  <a:lnTo>
                    <a:pt x="2867851" y="2038957"/>
                  </a:lnTo>
                  <a:lnTo>
                    <a:pt x="2858407" y="2038958"/>
                  </a:lnTo>
                  <a:lnTo>
                    <a:pt x="2867850" y="2038957"/>
                  </a:lnTo>
                  <a:lnTo>
                    <a:pt x="2867850" y="1963527"/>
                  </a:lnTo>
                  <a:lnTo>
                    <a:pt x="2867849" y="1963526"/>
                  </a:lnTo>
                  <a:lnTo>
                    <a:pt x="2867849" y="42549"/>
                  </a:lnTo>
                  <a:close/>
                  <a:moveTo>
                    <a:pt x="0" y="2650622"/>
                  </a:moveTo>
                  <a:lnTo>
                    <a:pt x="1811" y="2663920"/>
                  </a:lnTo>
                  <a:lnTo>
                    <a:pt x="41217" y="2830622"/>
                  </a:lnTo>
                  <a:lnTo>
                    <a:pt x="2000753" y="2830623"/>
                  </a:lnTo>
                  <a:lnTo>
                    <a:pt x="2000754" y="2830624"/>
                  </a:lnTo>
                  <a:lnTo>
                    <a:pt x="2076184" y="2830624"/>
                  </a:lnTo>
                  <a:lnTo>
                    <a:pt x="2076184" y="2652144"/>
                  </a:lnTo>
                  <a:lnTo>
                    <a:pt x="2076186" y="2652142"/>
                  </a:lnTo>
                  <a:lnTo>
                    <a:pt x="2076186" y="26506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39" name="手繪多邊形 238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4687542" y="1575197"/>
              <a:ext cx="211633" cy="180077"/>
            </a:xfrm>
            <a:custGeom>
              <a:avLst/>
              <a:gdLst>
                <a:gd name="connsiteX0" fmla="*/ 163029 w 211633"/>
                <a:gd name="connsiteY0" fmla="*/ 0 h 180077"/>
                <a:gd name="connsiteX1" fmla="*/ 173709 w 211633"/>
                <a:gd name="connsiteY1" fmla="*/ 29850 h 180077"/>
                <a:gd name="connsiteX2" fmla="*/ 211633 w 211633"/>
                <a:gd name="connsiteY2" fmla="*/ 179966 h 180077"/>
                <a:gd name="connsiteX3" fmla="*/ 51422 w 211633"/>
                <a:gd name="connsiteY3" fmla="*/ 180077 h 180077"/>
                <a:gd name="connsiteX4" fmla="*/ 24386 w 211633"/>
                <a:gd name="connsiteY4" fmla="*/ 69679 h 180077"/>
                <a:gd name="connsiteX5" fmla="*/ 0 w 211633"/>
                <a:gd name="connsiteY5" fmla="*/ 112 h 180077"/>
                <a:gd name="connsiteX6" fmla="*/ 163029 w 211633"/>
                <a:gd name="connsiteY6" fmla="*/ 0 h 18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633" h="180077">
                  <a:moveTo>
                    <a:pt x="163029" y="0"/>
                  </a:moveTo>
                  <a:lnTo>
                    <a:pt x="173709" y="29850"/>
                  </a:lnTo>
                  <a:lnTo>
                    <a:pt x="211633" y="179966"/>
                  </a:lnTo>
                  <a:lnTo>
                    <a:pt x="51422" y="180077"/>
                  </a:lnTo>
                  <a:lnTo>
                    <a:pt x="24386" y="69679"/>
                  </a:lnTo>
                  <a:lnTo>
                    <a:pt x="0" y="112"/>
                  </a:lnTo>
                  <a:lnTo>
                    <a:pt x="16302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37" name="手繪多邊形 236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2551778" y="1563568"/>
              <a:ext cx="180150" cy="216344"/>
            </a:xfrm>
            <a:custGeom>
              <a:avLst/>
              <a:gdLst>
                <a:gd name="connsiteX0" fmla="*/ 180032 w 180150"/>
                <a:gd name="connsiteY0" fmla="*/ 47411 h 216344"/>
                <a:gd name="connsiteX1" fmla="*/ 180150 w 180150"/>
                <a:gd name="connsiteY1" fmla="*/ 216344 h 216344"/>
                <a:gd name="connsiteX2" fmla="*/ 128513 w 180150"/>
                <a:gd name="connsiteY2" fmla="*/ 198323 h 216344"/>
                <a:gd name="connsiteX3" fmla="*/ 116 w 180150"/>
                <a:gd name="connsiteY3" fmla="*/ 167068 h 216344"/>
                <a:gd name="connsiteX4" fmla="*/ 0 w 180150"/>
                <a:gd name="connsiteY4" fmla="*/ 0 h 216344"/>
                <a:gd name="connsiteX5" fmla="*/ 159148 w 180150"/>
                <a:gd name="connsiteY5" fmla="*/ 39971 h 216344"/>
                <a:gd name="connsiteX6" fmla="*/ 180032 w 180150"/>
                <a:gd name="connsiteY6" fmla="*/ 47411 h 21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150" h="216344">
                  <a:moveTo>
                    <a:pt x="180032" y="47411"/>
                  </a:moveTo>
                  <a:lnTo>
                    <a:pt x="180150" y="216344"/>
                  </a:lnTo>
                  <a:lnTo>
                    <a:pt x="128513" y="198323"/>
                  </a:lnTo>
                  <a:lnTo>
                    <a:pt x="116" y="167068"/>
                  </a:lnTo>
                  <a:lnTo>
                    <a:pt x="0" y="0"/>
                  </a:lnTo>
                  <a:lnTo>
                    <a:pt x="159148" y="39971"/>
                  </a:lnTo>
                  <a:lnTo>
                    <a:pt x="180032" y="4741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34" name="手繪多邊形 233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5135480" y="1878173"/>
              <a:ext cx="172183" cy="178481"/>
            </a:xfrm>
            <a:custGeom>
              <a:avLst/>
              <a:gdLst>
                <a:gd name="connsiteX0" fmla="*/ 162843 w 172183"/>
                <a:gd name="connsiteY0" fmla="*/ 0 h 178481"/>
                <a:gd name="connsiteX1" fmla="*/ 172183 w 172183"/>
                <a:gd name="connsiteY1" fmla="*/ 164817 h 178481"/>
                <a:gd name="connsiteX2" fmla="*/ 171653 w 172183"/>
                <a:gd name="connsiteY2" fmla="*/ 178481 h 178481"/>
                <a:gd name="connsiteX3" fmla="*/ 0 w 172183"/>
                <a:gd name="connsiteY3" fmla="*/ 178481 h 178481"/>
                <a:gd name="connsiteX4" fmla="*/ 80 w 172183"/>
                <a:gd name="connsiteY4" fmla="*/ 176784 h 178481"/>
                <a:gd name="connsiteX5" fmla="*/ 162388 w 172183"/>
                <a:gd name="connsiteY5" fmla="*/ 176671 h 178481"/>
                <a:gd name="connsiteX6" fmla="*/ 163196 w 172183"/>
                <a:gd name="connsiteY6" fmla="*/ 155842 h 178481"/>
                <a:gd name="connsiteX7" fmla="*/ 154366 w 172183"/>
                <a:gd name="connsiteY7" fmla="*/ 0 h 178481"/>
                <a:gd name="connsiteX8" fmla="*/ 162843 w 172183"/>
                <a:gd name="connsiteY8" fmla="*/ 0 h 1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183" h="178481">
                  <a:moveTo>
                    <a:pt x="162843" y="0"/>
                  </a:moveTo>
                  <a:lnTo>
                    <a:pt x="172183" y="164817"/>
                  </a:lnTo>
                  <a:lnTo>
                    <a:pt x="171653" y="178481"/>
                  </a:lnTo>
                  <a:lnTo>
                    <a:pt x="0" y="178481"/>
                  </a:lnTo>
                  <a:lnTo>
                    <a:pt x="80" y="176784"/>
                  </a:lnTo>
                  <a:lnTo>
                    <a:pt x="162388" y="176671"/>
                  </a:lnTo>
                  <a:lnTo>
                    <a:pt x="163196" y="155842"/>
                  </a:lnTo>
                  <a:lnTo>
                    <a:pt x="154366" y="0"/>
                  </a:lnTo>
                  <a:lnTo>
                    <a:pt x="16284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33" name="手繪多邊形 232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5068960" y="1909751"/>
              <a:ext cx="160097" cy="3322"/>
            </a:xfrm>
            <a:custGeom>
              <a:avLst/>
              <a:gdLst>
                <a:gd name="connsiteX0" fmla="*/ 159908 w 160097"/>
                <a:gd name="connsiteY0" fmla="*/ 0 h 3322"/>
                <a:gd name="connsiteX1" fmla="*/ 160097 w 160097"/>
                <a:gd name="connsiteY1" fmla="*/ 3322 h 3322"/>
                <a:gd name="connsiteX2" fmla="*/ 156 w 160097"/>
                <a:gd name="connsiteY2" fmla="*/ 3322 h 3322"/>
                <a:gd name="connsiteX3" fmla="*/ 0 w 160097"/>
                <a:gd name="connsiteY3" fmla="*/ 110 h 3322"/>
                <a:gd name="connsiteX4" fmla="*/ 159908 w 160097"/>
                <a:gd name="connsiteY4" fmla="*/ 0 h 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97" h="3322">
                  <a:moveTo>
                    <a:pt x="159908" y="0"/>
                  </a:moveTo>
                  <a:lnTo>
                    <a:pt x="160097" y="3322"/>
                  </a:lnTo>
                  <a:lnTo>
                    <a:pt x="156" y="3322"/>
                  </a:lnTo>
                  <a:lnTo>
                    <a:pt x="0" y="110"/>
                  </a:lnTo>
                  <a:lnTo>
                    <a:pt x="15990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31" name="手繪多邊形 230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2285865" y="1836528"/>
              <a:ext cx="4723" cy="168787"/>
            </a:xfrm>
            <a:custGeom>
              <a:avLst/>
              <a:gdLst>
                <a:gd name="connsiteX0" fmla="*/ 4606 w 4723"/>
                <a:gd name="connsiteY0" fmla="*/ 254 h 168787"/>
                <a:gd name="connsiteX1" fmla="*/ 4723 w 4723"/>
                <a:gd name="connsiteY1" fmla="*/ 168787 h 168787"/>
                <a:gd name="connsiteX2" fmla="*/ 0 w 4723"/>
                <a:gd name="connsiteY2" fmla="*/ 168565 h 168787"/>
                <a:gd name="connsiteX3" fmla="*/ 0 w 4723"/>
                <a:gd name="connsiteY3" fmla="*/ 0 h 168787"/>
                <a:gd name="connsiteX4" fmla="*/ 4606 w 4723"/>
                <a:gd name="connsiteY4" fmla="*/ 254 h 16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3" h="168787">
                  <a:moveTo>
                    <a:pt x="4606" y="254"/>
                  </a:moveTo>
                  <a:lnTo>
                    <a:pt x="4723" y="168787"/>
                  </a:lnTo>
                  <a:lnTo>
                    <a:pt x="0" y="168565"/>
                  </a:lnTo>
                  <a:lnTo>
                    <a:pt x="0" y="0"/>
                  </a:lnTo>
                  <a:lnTo>
                    <a:pt x="4606" y="2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30" name="手繪多邊形 229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549703" y="2605004"/>
              <a:ext cx="1887896" cy="178091"/>
            </a:xfrm>
            <a:custGeom>
              <a:avLst/>
              <a:gdLst>
                <a:gd name="connsiteX0" fmla="*/ 1880808 w 1887896"/>
                <a:gd name="connsiteY0" fmla="*/ 0 h 178091"/>
                <a:gd name="connsiteX1" fmla="*/ 1887896 w 1887896"/>
                <a:gd name="connsiteY1" fmla="*/ 146325 h 178091"/>
                <a:gd name="connsiteX2" fmla="*/ 1886463 w 1887896"/>
                <a:gd name="connsiteY2" fmla="*/ 176784 h 178091"/>
                <a:gd name="connsiteX3" fmla="*/ 447473 w 1887896"/>
                <a:gd name="connsiteY3" fmla="*/ 177781 h 178091"/>
                <a:gd name="connsiteX4" fmla="*/ 267473 w 1887896"/>
                <a:gd name="connsiteY4" fmla="*/ 177905 h 178091"/>
                <a:gd name="connsiteX5" fmla="*/ 0 w 1887896"/>
                <a:gd name="connsiteY5" fmla="*/ 178091 h 178091"/>
                <a:gd name="connsiteX6" fmla="*/ 0 w 1887896"/>
                <a:gd name="connsiteY6" fmla="*/ 0 h 178091"/>
                <a:gd name="connsiteX7" fmla="*/ 1880808 w 1887896"/>
                <a:gd name="connsiteY7" fmla="*/ 0 h 17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7896" h="178091">
                  <a:moveTo>
                    <a:pt x="1880808" y="0"/>
                  </a:moveTo>
                  <a:lnTo>
                    <a:pt x="1887896" y="146325"/>
                  </a:lnTo>
                  <a:lnTo>
                    <a:pt x="1886463" y="176784"/>
                  </a:lnTo>
                  <a:lnTo>
                    <a:pt x="447473" y="177781"/>
                  </a:lnTo>
                  <a:lnTo>
                    <a:pt x="267473" y="177905"/>
                  </a:lnTo>
                  <a:lnTo>
                    <a:pt x="0" y="178091"/>
                  </a:lnTo>
                  <a:lnTo>
                    <a:pt x="0" y="0"/>
                  </a:lnTo>
                  <a:lnTo>
                    <a:pt x="188080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29" name="手繪多邊形 228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2156071" y="1957874"/>
              <a:ext cx="3201" cy="171947"/>
            </a:xfrm>
            <a:custGeom>
              <a:avLst/>
              <a:gdLst>
                <a:gd name="connsiteX0" fmla="*/ 3082 w 3201"/>
                <a:gd name="connsiteY0" fmla="*/ 0 h 171947"/>
                <a:gd name="connsiteX1" fmla="*/ 3201 w 3201"/>
                <a:gd name="connsiteY1" fmla="*/ 171792 h 171947"/>
                <a:gd name="connsiteX2" fmla="*/ 0 w 3201"/>
                <a:gd name="connsiteY2" fmla="*/ 171947 h 171947"/>
                <a:gd name="connsiteX3" fmla="*/ 0 w 3201"/>
                <a:gd name="connsiteY3" fmla="*/ 124 h 171947"/>
                <a:gd name="connsiteX4" fmla="*/ 3082 w 3201"/>
                <a:gd name="connsiteY4" fmla="*/ 0 h 17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1" h="171947">
                  <a:moveTo>
                    <a:pt x="3082" y="0"/>
                  </a:moveTo>
                  <a:lnTo>
                    <a:pt x="3201" y="171792"/>
                  </a:lnTo>
                  <a:lnTo>
                    <a:pt x="0" y="171947"/>
                  </a:lnTo>
                  <a:lnTo>
                    <a:pt x="0" y="124"/>
                  </a:lnTo>
                  <a:lnTo>
                    <a:pt x="30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28" name="手繪多邊形 227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2983845" y="1712251"/>
              <a:ext cx="178481" cy="2248503"/>
            </a:xfrm>
            <a:custGeom>
              <a:avLst/>
              <a:gdLst>
                <a:gd name="connsiteX0" fmla="*/ 178481 w 178481"/>
                <a:gd name="connsiteY0" fmla="*/ 5968 h 2248503"/>
                <a:gd name="connsiteX1" fmla="*/ 178481 w 178481"/>
                <a:gd name="connsiteY1" fmla="*/ 2069774 h 2248503"/>
                <a:gd name="connsiteX2" fmla="*/ 131943 w 178481"/>
                <a:gd name="connsiteY2" fmla="*/ 2116377 h 2248503"/>
                <a:gd name="connsiteX3" fmla="*/ 4754 w 178481"/>
                <a:gd name="connsiteY3" fmla="*/ 2243742 h 2248503"/>
                <a:gd name="connsiteX4" fmla="*/ 0 w 178481"/>
                <a:gd name="connsiteY4" fmla="*/ 2248503 h 2248503"/>
                <a:gd name="connsiteX5" fmla="*/ 0 w 178481"/>
                <a:gd name="connsiteY5" fmla="*/ 1993768 h 2248503"/>
                <a:gd name="connsiteX6" fmla="*/ 4578 w 178481"/>
                <a:gd name="connsiteY6" fmla="*/ 1989183 h 2248503"/>
                <a:gd name="connsiteX7" fmla="*/ 4541 w 178481"/>
                <a:gd name="connsiteY7" fmla="*/ 1936465 h 2248503"/>
                <a:gd name="connsiteX8" fmla="*/ 4310 w 178481"/>
                <a:gd name="connsiteY8" fmla="*/ 1602518 h 2248503"/>
                <a:gd name="connsiteX9" fmla="*/ 4185 w 178481"/>
                <a:gd name="connsiteY9" fmla="*/ 1422517 h 2248503"/>
                <a:gd name="connsiteX10" fmla="*/ 3201 w 178481"/>
                <a:gd name="connsiteY10" fmla="*/ 2345 h 2248503"/>
                <a:gd name="connsiteX11" fmla="*/ 51617 w 178481"/>
                <a:gd name="connsiteY11" fmla="*/ 0 h 2248503"/>
                <a:gd name="connsiteX12" fmla="*/ 178481 w 178481"/>
                <a:gd name="connsiteY12" fmla="*/ 5968 h 224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481" h="2248503">
                  <a:moveTo>
                    <a:pt x="178481" y="5968"/>
                  </a:moveTo>
                  <a:lnTo>
                    <a:pt x="178481" y="2069774"/>
                  </a:lnTo>
                  <a:lnTo>
                    <a:pt x="131943" y="2116377"/>
                  </a:lnTo>
                  <a:lnTo>
                    <a:pt x="4754" y="2243742"/>
                  </a:lnTo>
                  <a:lnTo>
                    <a:pt x="0" y="2248503"/>
                  </a:lnTo>
                  <a:lnTo>
                    <a:pt x="0" y="1993768"/>
                  </a:lnTo>
                  <a:lnTo>
                    <a:pt x="4578" y="1989183"/>
                  </a:lnTo>
                  <a:lnTo>
                    <a:pt x="4541" y="1936465"/>
                  </a:lnTo>
                  <a:lnTo>
                    <a:pt x="4310" y="1602518"/>
                  </a:lnTo>
                  <a:lnTo>
                    <a:pt x="4185" y="1422517"/>
                  </a:lnTo>
                  <a:lnTo>
                    <a:pt x="3201" y="2345"/>
                  </a:lnTo>
                  <a:lnTo>
                    <a:pt x="51617" y="0"/>
                  </a:lnTo>
                  <a:lnTo>
                    <a:pt x="178481" y="596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25" name="手繪多邊形 224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5474349" y="2335031"/>
              <a:ext cx="227665" cy="178482"/>
            </a:xfrm>
            <a:custGeom>
              <a:avLst/>
              <a:gdLst>
                <a:gd name="connsiteX0" fmla="*/ 227665 w 227665"/>
                <a:gd name="connsiteY0" fmla="*/ 1 h 178482"/>
                <a:gd name="connsiteX1" fmla="*/ 225879 w 227665"/>
                <a:gd name="connsiteY1" fmla="*/ 13182 h 178482"/>
                <a:gd name="connsiteX2" fmla="*/ 186925 w 227665"/>
                <a:gd name="connsiteY2" fmla="*/ 178482 h 178482"/>
                <a:gd name="connsiteX3" fmla="*/ 0 w 227665"/>
                <a:gd name="connsiteY3" fmla="*/ 178482 h 178482"/>
                <a:gd name="connsiteX4" fmla="*/ 7159 w 227665"/>
                <a:gd name="connsiteY4" fmla="*/ 157967 h 178482"/>
                <a:gd name="connsiteX5" fmla="*/ 45612 w 227665"/>
                <a:gd name="connsiteY5" fmla="*/ 0 h 178482"/>
                <a:gd name="connsiteX6" fmla="*/ 227665 w 227665"/>
                <a:gd name="connsiteY6" fmla="*/ 1 h 17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665" h="178482">
                  <a:moveTo>
                    <a:pt x="227665" y="1"/>
                  </a:moveTo>
                  <a:lnTo>
                    <a:pt x="225879" y="13182"/>
                  </a:lnTo>
                  <a:lnTo>
                    <a:pt x="186925" y="178482"/>
                  </a:lnTo>
                  <a:lnTo>
                    <a:pt x="0" y="178482"/>
                  </a:lnTo>
                  <a:lnTo>
                    <a:pt x="7159" y="157967"/>
                  </a:lnTo>
                  <a:lnTo>
                    <a:pt x="45612" y="0"/>
                  </a:lnTo>
                  <a:lnTo>
                    <a:pt x="227665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24" name="手繪多邊形 223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1761530" y="2334362"/>
              <a:ext cx="178481" cy="232660"/>
            </a:xfrm>
            <a:custGeom>
              <a:avLst/>
              <a:gdLst>
                <a:gd name="connsiteX0" fmla="*/ 178481 w 178481"/>
                <a:gd name="connsiteY0" fmla="*/ 0 h 232660"/>
                <a:gd name="connsiteX1" fmla="*/ 178481 w 178481"/>
                <a:gd name="connsiteY1" fmla="*/ 183663 h 232660"/>
                <a:gd name="connsiteX2" fmla="*/ 50056 w 178481"/>
                <a:gd name="connsiteY2" fmla="*/ 215113 h 232660"/>
                <a:gd name="connsiteX3" fmla="*/ 0 w 178481"/>
                <a:gd name="connsiteY3" fmla="*/ 232660 h 232660"/>
                <a:gd name="connsiteX4" fmla="*/ 0 w 178481"/>
                <a:gd name="connsiteY4" fmla="*/ 42321 h 232660"/>
                <a:gd name="connsiteX5" fmla="*/ 178481 w 178481"/>
                <a:gd name="connsiteY5" fmla="*/ 0 h 23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481" h="232660">
                  <a:moveTo>
                    <a:pt x="178481" y="0"/>
                  </a:moveTo>
                  <a:lnTo>
                    <a:pt x="178481" y="183663"/>
                  </a:lnTo>
                  <a:lnTo>
                    <a:pt x="50056" y="215113"/>
                  </a:lnTo>
                  <a:lnTo>
                    <a:pt x="0" y="232660"/>
                  </a:lnTo>
                  <a:lnTo>
                    <a:pt x="0" y="42321"/>
                  </a:lnTo>
                  <a:lnTo>
                    <a:pt x="17848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23" name="手繪多邊形 222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781085" y="3452121"/>
              <a:ext cx="46538" cy="46602"/>
            </a:xfrm>
            <a:custGeom>
              <a:avLst/>
              <a:gdLst>
                <a:gd name="connsiteX0" fmla="*/ 46538 w 46538"/>
                <a:gd name="connsiteY0" fmla="*/ 0 h 46602"/>
                <a:gd name="connsiteX1" fmla="*/ 46538 w 46538"/>
                <a:gd name="connsiteY1" fmla="*/ 46570 h 46602"/>
                <a:gd name="connsiteX2" fmla="*/ 0 w 46538"/>
                <a:gd name="connsiteY2" fmla="*/ 46602 h 46602"/>
                <a:gd name="connsiteX3" fmla="*/ 46538 w 46538"/>
                <a:gd name="connsiteY3" fmla="*/ 0 h 4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8" h="46602">
                  <a:moveTo>
                    <a:pt x="46538" y="0"/>
                  </a:moveTo>
                  <a:lnTo>
                    <a:pt x="46538" y="46570"/>
                  </a:lnTo>
                  <a:lnTo>
                    <a:pt x="0" y="46602"/>
                  </a:lnTo>
                  <a:lnTo>
                    <a:pt x="4653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20" name="手繪多邊形 219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774989" y="4091664"/>
              <a:ext cx="58729" cy="58810"/>
            </a:xfrm>
            <a:custGeom>
              <a:avLst/>
              <a:gdLst>
                <a:gd name="connsiteX0" fmla="*/ 58729 w 58729"/>
                <a:gd name="connsiteY0" fmla="*/ 0 h 58810"/>
                <a:gd name="connsiteX1" fmla="*/ 0 w 58729"/>
                <a:gd name="connsiteY1" fmla="*/ 58810 h 58810"/>
                <a:gd name="connsiteX2" fmla="*/ 0 w 58729"/>
                <a:gd name="connsiteY2" fmla="*/ 0 h 58810"/>
                <a:gd name="connsiteX3" fmla="*/ 58729 w 58729"/>
                <a:gd name="connsiteY3" fmla="*/ 0 h 5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29" h="58810">
                  <a:moveTo>
                    <a:pt x="58729" y="0"/>
                  </a:moveTo>
                  <a:lnTo>
                    <a:pt x="0" y="58810"/>
                  </a:lnTo>
                  <a:lnTo>
                    <a:pt x="0" y="0"/>
                  </a:lnTo>
                  <a:lnTo>
                    <a:pt x="5872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19" name="手繪多邊形 218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625113" y="4100128"/>
              <a:ext cx="178481" cy="433463"/>
            </a:xfrm>
            <a:custGeom>
              <a:avLst/>
              <a:gdLst>
                <a:gd name="connsiteX0" fmla="*/ 178481 w 178481"/>
                <a:gd name="connsiteY0" fmla="*/ 0 h 433463"/>
                <a:gd name="connsiteX1" fmla="*/ 178481 w 178481"/>
                <a:gd name="connsiteY1" fmla="*/ 254735 h 433463"/>
                <a:gd name="connsiteX2" fmla="*/ 0 w 178481"/>
                <a:gd name="connsiteY2" fmla="*/ 433463 h 433463"/>
                <a:gd name="connsiteX3" fmla="*/ 0 w 178481"/>
                <a:gd name="connsiteY3" fmla="*/ 178728 h 433463"/>
                <a:gd name="connsiteX4" fmla="*/ 178481 w 178481"/>
                <a:gd name="connsiteY4" fmla="*/ 0 h 43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81" h="433463">
                  <a:moveTo>
                    <a:pt x="178481" y="0"/>
                  </a:moveTo>
                  <a:lnTo>
                    <a:pt x="178481" y="254735"/>
                  </a:lnTo>
                  <a:lnTo>
                    <a:pt x="0" y="433463"/>
                  </a:lnTo>
                  <a:lnTo>
                    <a:pt x="0" y="178728"/>
                  </a:lnTo>
                  <a:lnTo>
                    <a:pt x="17848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18" name="手繪多邊形 217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596428" y="5584460"/>
              <a:ext cx="229444" cy="231206"/>
            </a:xfrm>
            <a:custGeom>
              <a:avLst/>
              <a:gdLst>
                <a:gd name="connsiteX0" fmla="*/ 107500 w 229444"/>
                <a:gd name="connsiteY0" fmla="*/ 0 h 231206"/>
                <a:gd name="connsiteX1" fmla="*/ 176506 w 229444"/>
                <a:gd name="connsiteY1" fmla="*/ 76240 h 231206"/>
                <a:gd name="connsiteX2" fmla="*/ 229444 w 229444"/>
                <a:gd name="connsiteY2" fmla="*/ 124023 h 231206"/>
                <a:gd name="connsiteX3" fmla="*/ 122410 w 229444"/>
                <a:gd name="connsiteY3" fmla="*/ 231206 h 231206"/>
                <a:gd name="connsiteX4" fmla="*/ 64796 w 229444"/>
                <a:gd name="connsiteY4" fmla="*/ 179117 h 231206"/>
                <a:gd name="connsiteX5" fmla="*/ 0 w 229444"/>
                <a:gd name="connsiteY5" fmla="*/ 107649 h 231206"/>
                <a:gd name="connsiteX6" fmla="*/ 107500 w 229444"/>
                <a:gd name="connsiteY6" fmla="*/ 0 h 2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444" h="231206">
                  <a:moveTo>
                    <a:pt x="107500" y="0"/>
                  </a:moveTo>
                  <a:lnTo>
                    <a:pt x="176506" y="76240"/>
                  </a:lnTo>
                  <a:lnTo>
                    <a:pt x="229444" y="124023"/>
                  </a:lnTo>
                  <a:lnTo>
                    <a:pt x="122410" y="231206"/>
                  </a:lnTo>
                  <a:lnTo>
                    <a:pt x="64796" y="179117"/>
                  </a:lnTo>
                  <a:lnTo>
                    <a:pt x="0" y="107649"/>
                  </a:lnTo>
                  <a:lnTo>
                    <a:pt x="10750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15" name="手繪多邊形 214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136064" y="705802"/>
              <a:ext cx="1603266" cy="2003610"/>
            </a:xfrm>
            <a:custGeom>
              <a:avLst/>
              <a:gdLst>
                <a:gd name="connsiteX0" fmla="*/ 937385 w 1603266"/>
                <a:gd name="connsiteY0" fmla="*/ 567763 h 2003610"/>
                <a:gd name="connsiteX1" fmla="*/ 1600344 w 1603266"/>
                <a:gd name="connsiteY1" fmla="*/ 1952047 h 2003610"/>
                <a:gd name="connsiteX2" fmla="*/ 1603266 w 1603266"/>
                <a:gd name="connsiteY2" fmla="*/ 2003610 h 2003610"/>
                <a:gd name="connsiteX3" fmla="*/ 1594789 w 1603266"/>
                <a:gd name="connsiteY3" fmla="*/ 2003610 h 2003610"/>
                <a:gd name="connsiteX4" fmla="*/ 1594600 w 1603266"/>
                <a:gd name="connsiteY4" fmla="*/ 2000288 h 2003610"/>
                <a:gd name="connsiteX5" fmla="*/ 1434692 w 1603266"/>
                <a:gd name="connsiteY5" fmla="*/ 2000398 h 2003610"/>
                <a:gd name="connsiteX6" fmla="*/ 1432251 w 1603266"/>
                <a:gd name="connsiteY6" fmla="*/ 1949996 h 2003610"/>
                <a:gd name="connsiteX7" fmla="*/ 1403474 w 1603266"/>
                <a:gd name="connsiteY7" fmla="*/ 1751552 h 2003610"/>
                <a:gd name="connsiteX8" fmla="*/ 1382642 w 1603266"/>
                <a:gd name="connsiteY8" fmla="*/ 1666486 h 2003610"/>
                <a:gd name="connsiteX9" fmla="*/ 1542853 w 1603266"/>
                <a:gd name="connsiteY9" fmla="*/ 1666375 h 2003610"/>
                <a:gd name="connsiteX10" fmla="*/ 1504929 w 1603266"/>
                <a:gd name="connsiteY10" fmla="*/ 1516259 h 2003610"/>
                <a:gd name="connsiteX11" fmla="*/ 1494249 w 1603266"/>
                <a:gd name="connsiteY11" fmla="*/ 1486409 h 2003610"/>
                <a:gd name="connsiteX12" fmla="*/ 1331220 w 1603266"/>
                <a:gd name="connsiteY12" fmla="*/ 1486521 h 2003610"/>
                <a:gd name="connsiteX13" fmla="*/ 1288650 w 1603266"/>
                <a:gd name="connsiteY13" fmla="*/ 1365086 h 2003610"/>
                <a:gd name="connsiteX14" fmla="*/ 829946 w 1603266"/>
                <a:gd name="connsiteY14" fmla="*/ 675351 h 2003610"/>
                <a:gd name="connsiteX15" fmla="*/ 139576 w 1603266"/>
                <a:gd name="connsiteY15" fmla="*/ 217603 h 2003610"/>
                <a:gd name="connsiteX16" fmla="*/ 118 w 1603266"/>
                <a:gd name="connsiteY16" fmla="*/ 168933 h 2003610"/>
                <a:gd name="connsiteX17" fmla="*/ 0 w 1603266"/>
                <a:gd name="connsiteY17" fmla="*/ 0 h 2003610"/>
                <a:gd name="connsiteX18" fmla="*/ 186442 w 1603266"/>
                <a:gd name="connsiteY18" fmla="*/ 66413 h 2003610"/>
                <a:gd name="connsiteX19" fmla="*/ 937385 w 1603266"/>
                <a:gd name="connsiteY19" fmla="*/ 567763 h 200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03266" h="2003610">
                  <a:moveTo>
                    <a:pt x="937385" y="567763"/>
                  </a:moveTo>
                  <a:cubicBezTo>
                    <a:pt x="1326389" y="956229"/>
                    <a:pt x="1547649" y="1448225"/>
                    <a:pt x="1600344" y="1952047"/>
                  </a:cubicBezTo>
                  <a:lnTo>
                    <a:pt x="1603266" y="2003610"/>
                  </a:lnTo>
                  <a:lnTo>
                    <a:pt x="1594789" y="2003610"/>
                  </a:lnTo>
                  <a:lnTo>
                    <a:pt x="1594600" y="2000288"/>
                  </a:lnTo>
                  <a:lnTo>
                    <a:pt x="1434692" y="2000398"/>
                  </a:lnTo>
                  <a:lnTo>
                    <a:pt x="1432251" y="1949996"/>
                  </a:lnTo>
                  <a:cubicBezTo>
                    <a:pt x="1425840" y="1883516"/>
                    <a:pt x="1416248" y="1817286"/>
                    <a:pt x="1403474" y="1751552"/>
                  </a:cubicBezTo>
                  <a:lnTo>
                    <a:pt x="1382642" y="1666486"/>
                  </a:lnTo>
                  <a:lnTo>
                    <a:pt x="1542853" y="1666375"/>
                  </a:lnTo>
                  <a:lnTo>
                    <a:pt x="1504929" y="1516259"/>
                  </a:lnTo>
                  <a:lnTo>
                    <a:pt x="1494249" y="1486409"/>
                  </a:lnTo>
                  <a:lnTo>
                    <a:pt x="1331220" y="1486521"/>
                  </a:lnTo>
                  <a:lnTo>
                    <a:pt x="1288650" y="1365086"/>
                  </a:lnTo>
                  <a:cubicBezTo>
                    <a:pt x="1186648" y="1114050"/>
                    <a:pt x="1033743" y="878866"/>
                    <a:pt x="829946" y="675351"/>
                  </a:cubicBezTo>
                  <a:cubicBezTo>
                    <a:pt x="626149" y="471836"/>
                    <a:pt x="390753" y="319258"/>
                    <a:pt x="139576" y="217603"/>
                  </a:cubicBezTo>
                  <a:lnTo>
                    <a:pt x="118" y="168933"/>
                  </a:lnTo>
                  <a:lnTo>
                    <a:pt x="0" y="0"/>
                  </a:lnTo>
                  <a:lnTo>
                    <a:pt x="186442" y="66413"/>
                  </a:lnTo>
                  <a:cubicBezTo>
                    <a:pt x="459078" y="178623"/>
                    <a:pt x="715096" y="345783"/>
                    <a:pt x="937385" y="56776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12" name="手繪多邊形 211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2258039" y="1710094"/>
              <a:ext cx="334098" cy="216594"/>
            </a:xfrm>
            <a:custGeom>
              <a:avLst/>
              <a:gdLst>
                <a:gd name="connsiteX0" fmla="*/ 333982 w 334098"/>
                <a:gd name="connsiteY0" fmla="*/ 49526 h 216594"/>
                <a:gd name="connsiteX1" fmla="*/ 334098 w 334098"/>
                <a:gd name="connsiteY1" fmla="*/ 216594 h 216594"/>
                <a:gd name="connsiteX2" fmla="*/ 266965 w 334098"/>
                <a:gd name="connsiteY2" fmla="*/ 200252 h 216594"/>
                <a:gd name="connsiteX3" fmla="*/ 68482 w 334098"/>
                <a:gd name="connsiteY3" fmla="*/ 171750 h 216594"/>
                <a:gd name="connsiteX4" fmla="*/ 117 w 334098"/>
                <a:gd name="connsiteY4" fmla="*/ 168533 h 216594"/>
                <a:gd name="connsiteX5" fmla="*/ 0 w 334098"/>
                <a:gd name="connsiteY5" fmla="*/ 0 h 216594"/>
                <a:gd name="connsiteX6" fmla="*/ 66198 w 334098"/>
                <a:gd name="connsiteY6" fmla="*/ 3660 h 216594"/>
                <a:gd name="connsiteX7" fmla="*/ 281176 w 334098"/>
                <a:gd name="connsiteY7" fmla="*/ 36263 h 216594"/>
                <a:gd name="connsiteX8" fmla="*/ 333982 w 334098"/>
                <a:gd name="connsiteY8" fmla="*/ 49526 h 2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098" h="216594">
                  <a:moveTo>
                    <a:pt x="333982" y="49526"/>
                  </a:moveTo>
                  <a:lnTo>
                    <a:pt x="334098" y="216594"/>
                  </a:lnTo>
                  <a:lnTo>
                    <a:pt x="266965" y="200252"/>
                  </a:lnTo>
                  <a:cubicBezTo>
                    <a:pt x="201213" y="187569"/>
                    <a:pt x="134970" y="178068"/>
                    <a:pt x="68482" y="171750"/>
                  </a:cubicBezTo>
                  <a:lnTo>
                    <a:pt x="117" y="168533"/>
                  </a:lnTo>
                  <a:lnTo>
                    <a:pt x="0" y="0"/>
                  </a:lnTo>
                  <a:lnTo>
                    <a:pt x="66198" y="3660"/>
                  </a:lnTo>
                  <a:cubicBezTo>
                    <a:pt x="138183" y="11087"/>
                    <a:pt x="209931" y="21956"/>
                    <a:pt x="281176" y="36263"/>
                  </a:cubicBezTo>
                  <a:lnTo>
                    <a:pt x="333982" y="4952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11" name="手繪多邊形 210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2806046" y="983432"/>
              <a:ext cx="1953468" cy="2110378"/>
            </a:xfrm>
            <a:custGeom>
              <a:avLst/>
              <a:gdLst>
                <a:gd name="connsiteX0" fmla="*/ 1849840 w 1953468"/>
                <a:gd name="connsiteY0" fmla="*/ 1415147 h 2110378"/>
                <a:gd name="connsiteX1" fmla="*/ 1874226 w 1953468"/>
                <a:gd name="connsiteY1" fmla="*/ 1484714 h 2110378"/>
                <a:gd name="connsiteX2" fmla="*/ 1901262 w 1953468"/>
                <a:gd name="connsiteY2" fmla="*/ 1595112 h 2110378"/>
                <a:gd name="connsiteX3" fmla="*/ 519778 w 1953468"/>
                <a:gd name="connsiteY3" fmla="*/ 1596069 h 2110378"/>
                <a:gd name="connsiteX4" fmla="*/ 519777 w 1953468"/>
                <a:gd name="connsiteY4" fmla="*/ 1596070 h 2110378"/>
                <a:gd name="connsiteX5" fmla="*/ 467054 w 1953468"/>
                <a:gd name="connsiteY5" fmla="*/ 1596106 h 2110378"/>
                <a:gd name="connsiteX6" fmla="*/ 519740 w 1953468"/>
                <a:gd name="connsiteY6" fmla="*/ 1543347 h 2110378"/>
                <a:gd name="connsiteX7" fmla="*/ 519740 w 1953468"/>
                <a:gd name="connsiteY7" fmla="*/ 1543346 h 2110378"/>
                <a:gd name="connsiteX8" fmla="*/ 467053 w 1953468"/>
                <a:gd name="connsiteY8" fmla="*/ 1596105 h 2110378"/>
                <a:gd name="connsiteX9" fmla="*/ 339865 w 1953468"/>
                <a:gd name="connsiteY9" fmla="*/ 1723470 h 2110378"/>
                <a:gd name="connsiteX10" fmla="*/ 133337 w 1953468"/>
                <a:gd name="connsiteY10" fmla="*/ 1930284 h 2110378"/>
                <a:gd name="connsiteX11" fmla="*/ 340008 w 1953468"/>
                <a:gd name="connsiteY11" fmla="*/ 1930142 h 2110378"/>
                <a:gd name="connsiteX12" fmla="*/ 520008 w 1953468"/>
                <a:gd name="connsiteY12" fmla="*/ 1930017 h 2110378"/>
                <a:gd name="connsiteX13" fmla="*/ 1953312 w 1953468"/>
                <a:gd name="connsiteY13" fmla="*/ 1929024 h 2110378"/>
                <a:gd name="connsiteX14" fmla="*/ 1953468 w 1953468"/>
                <a:gd name="connsiteY14" fmla="*/ 1932236 h 2110378"/>
                <a:gd name="connsiteX15" fmla="*/ 72660 w 1953468"/>
                <a:gd name="connsiteY15" fmla="*/ 1932236 h 2110378"/>
                <a:gd name="connsiteX16" fmla="*/ 72660 w 1953468"/>
                <a:gd name="connsiteY16" fmla="*/ 2110327 h 2110378"/>
                <a:gd name="connsiteX17" fmla="*/ 6186 w 1953468"/>
                <a:gd name="connsiteY17" fmla="*/ 2110373 h 2110378"/>
                <a:gd name="connsiteX18" fmla="*/ 6186 w 1953468"/>
                <a:gd name="connsiteY18" fmla="*/ 2110373 h 2110378"/>
                <a:gd name="connsiteX19" fmla="*/ 0 w 1953468"/>
                <a:gd name="connsiteY19" fmla="*/ 2110378 h 2110378"/>
                <a:gd name="connsiteX20" fmla="*/ 0 w 1953468"/>
                <a:gd name="connsiteY20" fmla="*/ 2063808 h 2110378"/>
                <a:gd name="connsiteX21" fmla="*/ 6148 w 1953468"/>
                <a:gd name="connsiteY21" fmla="*/ 2057651 h 2110378"/>
                <a:gd name="connsiteX22" fmla="*/ 6148 w 1953468"/>
                <a:gd name="connsiteY22" fmla="*/ 2057649 h 2110378"/>
                <a:gd name="connsiteX23" fmla="*/ 0 w 1953468"/>
                <a:gd name="connsiteY23" fmla="*/ 2063806 h 2110378"/>
                <a:gd name="connsiteX24" fmla="*/ 0 w 1953468"/>
                <a:gd name="connsiteY24" fmla="*/ 0 h 2110378"/>
                <a:gd name="connsiteX25" fmla="*/ 4723 w 1953468"/>
                <a:gd name="connsiteY25" fmla="*/ 222 h 2110378"/>
                <a:gd name="connsiteX26" fmla="*/ 5703 w 1953468"/>
                <a:gd name="connsiteY26" fmla="*/ 1416425 h 2110378"/>
                <a:gd name="connsiteX27" fmla="*/ 5829 w 1953468"/>
                <a:gd name="connsiteY27" fmla="*/ 1596425 h 2110378"/>
                <a:gd name="connsiteX28" fmla="*/ 5972 w 1953468"/>
                <a:gd name="connsiteY28" fmla="*/ 1803091 h 2110378"/>
                <a:gd name="connsiteX29" fmla="*/ 212495 w 1953468"/>
                <a:gd name="connsiteY29" fmla="*/ 1596282 h 2110378"/>
                <a:gd name="connsiteX30" fmla="*/ 339689 w 1953468"/>
                <a:gd name="connsiteY30" fmla="*/ 1468912 h 2110378"/>
                <a:gd name="connsiteX31" fmla="*/ 339651 w 1953468"/>
                <a:gd name="connsiteY31" fmla="*/ 1416193 h 2110378"/>
                <a:gd name="connsiteX32" fmla="*/ 338704 w 1953468"/>
                <a:gd name="connsiteY32" fmla="*/ 48283 h 2110378"/>
                <a:gd name="connsiteX33" fmla="*/ 467101 w 1953468"/>
                <a:gd name="connsiteY33" fmla="*/ 79538 h 2110378"/>
                <a:gd name="connsiteX34" fmla="*/ 518738 w 1953468"/>
                <a:gd name="connsiteY34" fmla="*/ 97559 h 2110378"/>
                <a:gd name="connsiteX35" fmla="*/ 519564 w 1953468"/>
                <a:gd name="connsiteY35" fmla="*/ 1288787 h 2110378"/>
                <a:gd name="connsiteX36" fmla="*/ 1048790 w 1953468"/>
                <a:gd name="connsiteY36" fmla="*/ 758827 h 2110378"/>
                <a:gd name="connsiteX37" fmla="*/ 1176157 w 1953468"/>
                <a:gd name="connsiteY37" fmla="*/ 886018 h 2110378"/>
                <a:gd name="connsiteX38" fmla="*/ 646929 w 1953468"/>
                <a:gd name="connsiteY38" fmla="*/ 1415980 h 2110378"/>
                <a:gd name="connsiteX39" fmla="*/ 1849840 w 1953468"/>
                <a:gd name="connsiteY39" fmla="*/ 1415147 h 2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53468" h="2110378">
                  <a:moveTo>
                    <a:pt x="1849840" y="1415147"/>
                  </a:moveTo>
                  <a:lnTo>
                    <a:pt x="1874226" y="1484714"/>
                  </a:lnTo>
                  <a:lnTo>
                    <a:pt x="1901262" y="1595112"/>
                  </a:lnTo>
                  <a:lnTo>
                    <a:pt x="519778" y="1596069"/>
                  </a:lnTo>
                  <a:lnTo>
                    <a:pt x="519777" y="1596070"/>
                  </a:lnTo>
                  <a:lnTo>
                    <a:pt x="467054" y="1596106"/>
                  </a:lnTo>
                  <a:lnTo>
                    <a:pt x="519740" y="1543347"/>
                  </a:lnTo>
                  <a:lnTo>
                    <a:pt x="519740" y="1543346"/>
                  </a:lnTo>
                  <a:lnTo>
                    <a:pt x="467053" y="1596105"/>
                  </a:lnTo>
                  <a:lnTo>
                    <a:pt x="339865" y="1723470"/>
                  </a:lnTo>
                  <a:lnTo>
                    <a:pt x="133337" y="1930284"/>
                  </a:lnTo>
                  <a:lnTo>
                    <a:pt x="340008" y="1930142"/>
                  </a:lnTo>
                  <a:lnTo>
                    <a:pt x="520008" y="1930017"/>
                  </a:lnTo>
                  <a:lnTo>
                    <a:pt x="1953312" y="1929024"/>
                  </a:lnTo>
                  <a:lnTo>
                    <a:pt x="1953468" y="1932236"/>
                  </a:lnTo>
                  <a:lnTo>
                    <a:pt x="72660" y="1932236"/>
                  </a:lnTo>
                  <a:lnTo>
                    <a:pt x="72660" y="2110327"/>
                  </a:lnTo>
                  <a:lnTo>
                    <a:pt x="6186" y="2110373"/>
                  </a:lnTo>
                  <a:lnTo>
                    <a:pt x="6186" y="2110373"/>
                  </a:lnTo>
                  <a:lnTo>
                    <a:pt x="0" y="2110378"/>
                  </a:lnTo>
                  <a:lnTo>
                    <a:pt x="0" y="2063808"/>
                  </a:lnTo>
                  <a:lnTo>
                    <a:pt x="6148" y="2057651"/>
                  </a:lnTo>
                  <a:lnTo>
                    <a:pt x="6148" y="2057649"/>
                  </a:lnTo>
                  <a:lnTo>
                    <a:pt x="0" y="2063806"/>
                  </a:lnTo>
                  <a:lnTo>
                    <a:pt x="0" y="0"/>
                  </a:lnTo>
                  <a:lnTo>
                    <a:pt x="4723" y="222"/>
                  </a:lnTo>
                  <a:lnTo>
                    <a:pt x="5703" y="1416425"/>
                  </a:lnTo>
                  <a:lnTo>
                    <a:pt x="5829" y="1596425"/>
                  </a:lnTo>
                  <a:lnTo>
                    <a:pt x="5972" y="1803091"/>
                  </a:lnTo>
                  <a:lnTo>
                    <a:pt x="212495" y="1596282"/>
                  </a:lnTo>
                  <a:lnTo>
                    <a:pt x="339689" y="1468912"/>
                  </a:lnTo>
                  <a:lnTo>
                    <a:pt x="339651" y="1416193"/>
                  </a:lnTo>
                  <a:lnTo>
                    <a:pt x="338704" y="48283"/>
                  </a:lnTo>
                  <a:lnTo>
                    <a:pt x="467101" y="79538"/>
                  </a:lnTo>
                  <a:lnTo>
                    <a:pt x="518738" y="97559"/>
                  </a:lnTo>
                  <a:lnTo>
                    <a:pt x="519564" y="1288787"/>
                  </a:lnTo>
                  <a:lnTo>
                    <a:pt x="1048790" y="758827"/>
                  </a:lnTo>
                  <a:lnTo>
                    <a:pt x="1176157" y="886018"/>
                  </a:lnTo>
                  <a:lnTo>
                    <a:pt x="646929" y="1415980"/>
                  </a:lnTo>
                  <a:lnTo>
                    <a:pt x="1849840" y="141514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10" name="手繪多邊形 209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2223344" y="1853970"/>
              <a:ext cx="4606" cy="8732"/>
            </a:xfrm>
            <a:custGeom>
              <a:avLst/>
              <a:gdLst>
                <a:gd name="connsiteX0" fmla="*/ 4600 w 4606"/>
                <a:gd name="connsiteY0" fmla="*/ 254 h 8732"/>
                <a:gd name="connsiteX1" fmla="*/ 4606 w 4606"/>
                <a:gd name="connsiteY1" fmla="*/ 8732 h 8732"/>
                <a:gd name="connsiteX2" fmla="*/ 0 w 4606"/>
                <a:gd name="connsiteY2" fmla="*/ 8478 h 8732"/>
                <a:gd name="connsiteX3" fmla="*/ 0 w 4606"/>
                <a:gd name="connsiteY3" fmla="*/ 0 h 8732"/>
                <a:gd name="connsiteX4" fmla="*/ 4600 w 4606"/>
                <a:gd name="connsiteY4" fmla="*/ 254 h 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6" h="8732">
                  <a:moveTo>
                    <a:pt x="4600" y="254"/>
                  </a:moveTo>
                  <a:lnTo>
                    <a:pt x="4606" y="8732"/>
                  </a:lnTo>
                  <a:lnTo>
                    <a:pt x="0" y="8478"/>
                  </a:lnTo>
                  <a:lnTo>
                    <a:pt x="0" y="0"/>
                  </a:lnTo>
                  <a:lnTo>
                    <a:pt x="4600" y="2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09" name="手繪多邊形 208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5131436" y="1883566"/>
              <a:ext cx="168771" cy="176784"/>
            </a:xfrm>
            <a:custGeom>
              <a:avLst/>
              <a:gdLst>
                <a:gd name="connsiteX0" fmla="*/ 159941 w 168771"/>
                <a:gd name="connsiteY0" fmla="*/ 0 h 176784"/>
                <a:gd name="connsiteX1" fmla="*/ 168771 w 168771"/>
                <a:gd name="connsiteY1" fmla="*/ 155842 h 176784"/>
                <a:gd name="connsiteX2" fmla="*/ 167963 w 168771"/>
                <a:gd name="connsiteY2" fmla="*/ 176671 h 176784"/>
                <a:gd name="connsiteX3" fmla="*/ 5655 w 168771"/>
                <a:gd name="connsiteY3" fmla="*/ 176784 h 176784"/>
                <a:gd name="connsiteX4" fmla="*/ 7088 w 168771"/>
                <a:gd name="connsiteY4" fmla="*/ 146325 h 176784"/>
                <a:gd name="connsiteX5" fmla="*/ 0 w 168771"/>
                <a:gd name="connsiteY5" fmla="*/ 0 h 176784"/>
                <a:gd name="connsiteX6" fmla="*/ 159941 w 168771"/>
                <a:gd name="connsiteY6" fmla="*/ 0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771" h="176784">
                  <a:moveTo>
                    <a:pt x="159941" y="0"/>
                  </a:moveTo>
                  <a:lnTo>
                    <a:pt x="168771" y="155842"/>
                  </a:lnTo>
                  <a:lnTo>
                    <a:pt x="167963" y="176671"/>
                  </a:lnTo>
                  <a:lnTo>
                    <a:pt x="5655" y="176784"/>
                  </a:lnTo>
                  <a:lnTo>
                    <a:pt x="7088" y="146325"/>
                  </a:lnTo>
                  <a:lnTo>
                    <a:pt x="0" y="0"/>
                  </a:lnTo>
                  <a:lnTo>
                    <a:pt x="15994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08" name="手繪多邊形 207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2133879" y="1893328"/>
              <a:ext cx="175399" cy="176613"/>
            </a:xfrm>
            <a:custGeom>
              <a:avLst/>
              <a:gdLst>
                <a:gd name="connsiteX0" fmla="*/ 175399 w 175399"/>
                <a:gd name="connsiteY0" fmla="*/ 8048 h 176613"/>
                <a:gd name="connsiteX1" fmla="*/ 175399 w 175399"/>
                <a:gd name="connsiteY1" fmla="*/ 176613 h 176613"/>
                <a:gd name="connsiteX2" fmla="*/ 48535 w 175399"/>
                <a:gd name="connsiteY2" fmla="*/ 170645 h 176613"/>
                <a:gd name="connsiteX3" fmla="*/ 119 w 175399"/>
                <a:gd name="connsiteY3" fmla="*/ 172990 h 176613"/>
                <a:gd name="connsiteX4" fmla="*/ 0 w 175399"/>
                <a:gd name="connsiteY4" fmla="*/ 1198 h 176613"/>
                <a:gd name="connsiteX5" fmla="*/ 29805 w 175399"/>
                <a:gd name="connsiteY5" fmla="*/ 0 h 176613"/>
                <a:gd name="connsiteX6" fmla="*/ 175399 w 175399"/>
                <a:gd name="connsiteY6" fmla="*/ 8048 h 1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399" h="176613">
                  <a:moveTo>
                    <a:pt x="175399" y="8048"/>
                  </a:moveTo>
                  <a:lnTo>
                    <a:pt x="175399" y="176613"/>
                  </a:lnTo>
                  <a:lnTo>
                    <a:pt x="48535" y="170645"/>
                  </a:lnTo>
                  <a:lnTo>
                    <a:pt x="119" y="172990"/>
                  </a:lnTo>
                  <a:lnTo>
                    <a:pt x="0" y="1198"/>
                  </a:lnTo>
                  <a:lnTo>
                    <a:pt x="29805" y="0"/>
                  </a:lnTo>
                  <a:lnTo>
                    <a:pt x="175399" y="804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612511" y="2756391"/>
              <a:ext cx="1886463" cy="1697"/>
            </a:xfrm>
            <a:custGeom>
              <a:avLst/>
              <a:gdLst>
                <a:gd name="connsiteX0" fmla="*/ 1886463 w 1886463"/>
                <a:gd name="connsiteY0" fmla="*/ 0 h 1697"/>
                <a:gd name="connsiteX1" fmla="*/ 1886383 w 1886463"/>
                <a:gd name="connsiteY1" fmla="*/ 1697 h 1697"/>
                <a:gd name="connsiteX2" fmla="*/ 0 w 1886463"/>
                <a:gd name="connsiteY2" fmla="*/ 1696 h 1697"/>
                <a:gd name="connsiteX3" fmla="*/ 0 w 1886463"/>
                <a:gd name="connsiteY3" fmla="*/ 1307 h 1697"/>
                <a:gd name="connsiteX4" fmla="*/ 267473 w 1886463"/>
                <a:gd name="connsiteY4" fmla="*/ 1121 h 1697"/>
                <a:gd name="connsiteX5" fmla="*/ 447473 w 1886463"/>
                <a:gd name="connsiteY5" fmla="*/ 997 h 1697"/>
                <a:gd name="connsiteX6" fmla="*/ 1886463 w 1886463"/>
                <a:gd name="connsiteY6" fmla="*/ 0 h 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6463" h="1697">
                  <a:moveTo>
                    <a:pt x="1886463" y="0"/>
                  </a:moveTo>
                  <a:lnTo>
                    <a:pt x="1886383" y="1697"/>
                  </a:lnTo>
                  <a:lnTo>
                    <a:pt x="0" y="1696"/>
                  </a:lnTo>
                  <a:lnTo>
                    <a:pt x="0" y="1307"/>
                  </a:lnTo>
                  <a:lnTo>
                    <a:pt x="267473" y="1121"/>
                  </a:lnTo>
                  <a:lnTo>
                    <a:pt x="447473" y="997"/>
                  </a:lnTo>
                  <a:lnTo>
                    <a:pt x="18864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04" name="手繪多邊形 203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2920098" y="1812937"/>
              <a:ext cx="4578" cy="1991423"/>
            </a:xfrm>
            <a:custGeom>
              <a:avLst/>
              <a:gdLst>
                <a:gd name="connsiteX0" fmla="*/ 3201 w 4578"/>
                <a:gd name="connsiteY0" fmla="*/ 0 h 1991423"/>
                <a:gd name="connsiteX1" fmla="*/ 4185 w 4578"/>
                <a:gd name="connsiteY1" fmla="*/ 1420172 h 1991423"/>
                <a:gd name="connsiteX2" fmla="*/ 4310 w 4578"/>
                <a:gd name="connsiteY2" fmla="*/ 1600173 h 1991423"/>
                <a:gd name="connsiteX3" fmla="*/ 4541 w 4578"/>
                <a:gd name="connsiteY3" fmla="*/ 1934120 h 1991423"/>
                <a:gd name="connsiteX4" fmla="*/ 4578 w 4578"/>
                <a:gd name="connsiteY4" fmla="*/ 1986838 h 1991423"/>
                <a:gd name="connsiteX5" fmla="*/ 0 w 4578"/>
                <a:gd name="connsiteY5" fmla="*/ 1991423 h 1991423"/>
                <a:gd name="connsiteX6" fmla="*/ 0 w 4578"/>
                <a:gd name="connsiteY6" fmla="*/ 155 h 1991423"/>
                <a:gd name="connsiteX7" fmla="*/ 3201 w 4578"/>
                <a:gd name="connsiteY7" fmla="*/ 0 h 199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8" h="1991423">
                  <a:moveTo>
                    <a:pt x="3201" y="0"/>
                  </a:moveTo>
                  <a:lnTo>
                    <a:pt x="4185" y="1420172"/>
                  </a:lnTo>
                  <a:lnTo>
                    <a:pt x="4310" y="1600173"/>
                  </a:lnTo>
                  <a:lnTo>
                    <a:pt x="4541" y="1934120"/>
                  </a:lnTo>
                  <a:lnTo>
                    <a:pt x="4578" y="1986838"/>
                  </a:lnTo>
                  <a:lnTo>
                    <a:pt x="0" y="1991423"/>
                  </a:lnTo>
                  <a:lnTo>
                    <a:pt x="0" y="155"/>
                  </a:lnTo>
                  <a:lnTo>
                    <a:pt x="320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00" name="手繪多邊形 199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339469" y="3413801"/>
              <a:ext cx="3448362" cy="1643649"/>
            </a:xfrm>
            <a:custGeom>
              <a:avLst/>
              <a:gdLst>
                <a:gd name="connsiteX0" fmla="*/ 3448362 w 3448362"/>
                <a:gd name="connsiteY0" fmla="*/ 0 h 1643649"/>
                <a:gd name="connsiteX1" fmla="*/ 3437569 w 3448362"/>
                <a:gd name="connsiteY1" fmla="*/ 45800 h 1643649"/>
                <a:gd name="connsiteX2" fmla="*/ 2878082 w 3448362"/>
                <a:gd name="connsiteY2" fmla="*/ 994690 h 1643649"/>
                <a:gd name="connsiteX3" fmla="*/ 43296 w 3448362"/>
                <a:gd name="connsiteY3" fmla="*/ 1262421 h 1643649"/>
                <a:gd name="connsiteX4" fmla="*/ 0 w 3448362"/>
                <a:gd name="connsiteY4" fmla="*/ 1230474 h 1643649"/>
                <a:gd name="connsiteX5" fmla="*/ 109275 w 3448362"/>
                <a:gd name="connsiteY5" fmla="*/ 1121047 h 1643649"/>
                <a:gd name="connsiteX6" fmla="*/ 121561 w 3448362"/>
                <a:gd name="connsiteY6" fmla="*/ 1130065 h 1643649"/>
                <a:gd name="connsiteX7" fmla="*/ 2744157 w 3448362"/>
                <a:gd name="connsiteY7" fmla="*/ 860950 h 1643649"/>
                <a:gd name="connsiteX8" fmla="*/ 3201905 w 3448362"/>
                <a:gd name="connsiteY8" fmla="*/ 170580 h 1643649"/>
                <a:gd name="connsiteX9" fmla="*/ 3261437 w 3448362"/>
                <a:gd name="connsiteY9" fmla="*/ 0 h 1643649"/>
                <a:gd name="connsiteX10" fmla="*/ 3448362 w 3448362"/>
                <a:gd name="connsiteY10" fmla="*/ 0 h 164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48362" h="1643649">
                  <a:moveTo>
                    <a:pt x="3448362" y="0"/>
                  </a:moveTo>
                  <a:lnTo>
                    <a:pt x="3437569" y="45800"/>
                  </a:lnTo>
                  <a:cubicBezTo>
                    <a:pt x="3337415" y="393939"/>
                    <a:pt x="3151018" y="721375"/>
                    <a:pt x="2878082" y="994690"/>
                  </a:cubicBezTo>
                  <a:cubicBezTo>
                    <a:pt x="2113861" y="1759971"/>
                    <a:pt x="924386" y="1847368"/>
                    <a:pt x="43296" y="1262421"/>
                  </a:cubicBezTo>
                  <a:lnTo>
                    <a:pt x="0" y="1230474"/>
                  </a:lnTo>
                  <a:lnTo>
                    <a:pt x="109275" y="1121047"/>
                  </a:lnTo>
                  <a:lnTo>
                    <a:pt x="121561" y="1130065"/>
                  </a:lnTo>
                  <a:cubicBezTo>
                    <a:pt x="931606" y="1664101"/>
                    <a:pt x="2031855" y="1574240"/>
                    <a:pt x="2744157" y="860950"/>
                  </a:cubicBezTo>
                  <a:cubicBezTo>
                    <a:pt x="2947672" y="657153"/>
                    <a:pt x="3100251" y="421757"/>
                    <a:pt x="3201905" y="170580"/>
                  </a:cubicBezTo>
                  <a:lnTo>
                    <a:pt x="3261437" y="0"/>
                  </a:lnTo>
                  <a:lnTo>
                    <a:pt x="344836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99" name="手繪多邊形 198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1558676" y="2534483"/>
              <a:ext cx="1611387" cy="3394052"/>
            </a:xfrm>
            <a:custGeom>
              <a:avLst/>
              <a:gdLst>
                <a:gd name="connsiteX0" fmla="*/ 1611387 w 1611387"/>
                <a:gd name="connsiteY0" fmla="*/ 0 h 3394052"/>
                <a:gd name="connsiteX1" fmla="*/ 1611387 w 1611387"/>
                <a:gd name="connsiteY1" fmla="*/ 190339 h 3394052"/>
                <a:gd name="connsiteX2" fmla="*/ 1470441 w 1611387"/>
                <a:gd name="connsiteY2" fmla="*/ 239748 h 3394052"/>
                <a:gd name="connsiteX3" fmla="*/ 780706 w 1611387"/>
                <a:gd name="connsiteY3" fmla="*/ 698452 h 3394052"/>
                <a:gd name="connsiteX4" fmla="*/ 410092 w 1611387"/>
                <a:gd name="connsiteY4" fmla="*/ 3143789 h 3394052"/>
                <a:gd name="connsiteX5" fmla="*/ 491711 w 1611387"/>
                <a:gd name="connsiteY5" fmla="*/ 3281690 h 3394052"/>
                <a:gd name="connsiteX6" fmla="*/ 379505 w 1611387"/>
                <a:gd name="connsiteY6" fmla="*/ 3394052 h 3394052"/>
                <a:gd name="connsiteX7" fmla="*/ 267658 w 1611387"/>
                <a:gd name="connsiteY7" fmla="*/ 3206769 h 3394052"/>
                <a:gd name="connsiteX8" fmla="*/ 646781 w 1611387"/>
                <a:gd name="connsiteY8" fmla="*/ 564712 h 3394052"/>
                <a:gd name="connsiteX9" fmla="*/ 1594894 w 1611387"/>
                <a:gd name="connsiteY9" fmla="*/ 3911 h 3394052"/>
                <a:gd name="connsiteX10" fmla="*/ 1611387 w 1611387"/>
                <a:gd name="connsiteY10" fmla="*/ 0 h 339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1387" h="3394052">
                  <a:moveTo>
                    <a:pt x="1611387" y="0"/>
                  </a:moveTo>
                  <a:lnTo>
                    <a:pt x="1611387" y="190339"/>
                  </a:lnTo>
                  <a:lnTo>
                    <a:pt x="1470441" y="239748"/>
                  </a:lnTo>
                  <a:cubicBezTo>
                    <a:pt x="1219405" y="341750"/>
                    <a:pt x="984221" y="494655"/>
                    <a:pt x="780706" y="698452"/>
                  </a:cubicBezTo>
                  <a:cubicBezTo>
                    <a:pt x="119283" y="1360792"/>
                    <a:pt x="-4130" y="2356894"/>
                    <a:pt x="410092" y="3143789"/>
                  </a:cubicBezTo>
                  <a:lnTo>
                    <a:pt x="491711" y="3281690"/>
                  </a:lnTo>
                  <a:lnTo>
                    <a:pt x="379505" y="3394052"/>
                  </a:lnTo>
                  <a:lnTo>
                    <a:pt x="267658" y="3206769"/>
                  </a:lnTo>
                  <a:cubicBezTo>
                    <a:pt x="-187477" y="2351812"/>
                    <a:pt x="-62854" y="1275331"/>
                    <a:pt x="646781" y="564712"/>
                  </a:cubicBezTo>
                  <a:cubicBezTo>
                    <a:pt x="919717" y="291398"/>
                    <a:pt x="1246895" y="104548"/>
                    <a:pt x="1594894" y="3911"/>
                  </a:cubicBezTo>
                  <a:lnTo>
                    <a:pt x="1611387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97" name="手繪多邊形 196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507451" y="3563203"/>
              <a:ext cx="413805" cy="669114"/>
            </a:xfrm>
            <a:custGeom>
              <a:avLst/>
              <a:gdLst>
                <a:gd name="connsiteX0" fmla="*/ 413805 w 413805"/>
                <a:gd name="connsiteY0" fmla="*/ 0 h 669114"/>
                <a:gd name="connsiteX1" fmla="*/ 413805 w 413805"/>
                <a:gd name="connsiteY1" fmla="*/ 254735 h 669114"/>
                <a:gd name="connsiteX2" fmla="*/ 142157 w 413805"/>
                <a:gd name="connsiteY2" fmla="*/ 526760 h 669114"/>
                <a:gd name="connsiteX3" fmla="*/ 83428 w 413805"/>
                <a:gd name="connsiteY3" fmla="*/ 526760 h 669114"/>
                <a:gd name="connsiteX4" fmla="*/ 83428 w 413805"/>
                <a:gd name="connsiteY4" fmla="*/ 585570 h 669114"/>
                <a:gd name="connsiteX5" fmla="*/ 0 w 413805"/>
                <a:gd name="connsiteY5" fmla="*/ 669114 h 669114"/>
                <a:gd name="connsiteX6" fmla="*/ 0 w 413805"/>
                <a:gd name="connsiteY6" fmla="*/ 414379 h 669114"/>
                <a:gd name="connsiteX7" fmla="*/ 291189 w 413805"/>
                <a:gd name="connsiteY7" fmla="*/ 122786 h 669114"/>
                <a:gd name="connsiteX8" fmla="*/ 413805 w 413805"/>
                <a:gd name="connsiteY8" fmla="*/ 0 h 6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805" h="669114">
                  <a:moveTo>
                    <a:pt x="413805" y="0"/>
                  </a:moveTo>
                  <a:lnTo>
                    <a:pt x="413805" y="254735"/>
                  </a:lnTo>
                  <a:lnTo>
                    <a:pt x="142157" y="526760"/>
                  </a:lnTo>
                  <a:lnTo>
                    <a:pt x="83428" y="526760"/>
                  </a:lnTo>
                  <a:lnTo>
                    <a:pt x="83428" y="585570"/>
                  </a:lnTo>
                  <a:lnTo>
                    <a:pt x="0" y="669114"/>
                  </a:lnTo>
                  <a:lnTo>
                    <a:pt x="0" y="414379"/>
                  </a:lnTo>
                  <a:lnTo>
                    <a:pt x="291189" y="122786"/>
                  </a:lnTo>
                  <a:lnTo>
                    <a:pt x="4138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93" name="手繪多邊形 192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258660" y="4504354"/>
              <a:ext cx="897642" cy="1134173"/>
            </a:xfrm>
            <a:custGeom>
              <a:avLst/>
              <a:gdLst>
                <a:gd name="connsiteX0" fmla="*/ 897642 w 897642"/>
                <a:gd name="connsiteY0" fmla="*/ 0 h 1134173"/>
                <a:gd name="connsiteX1" fmla="*/ 897642 w 897642"/>
                <a:gd name="connsiteY1" fmla="*/ 254735 h 1134173"/>
                <a:gd name="connsiteX2" fmla="*/ 19422 w 897642"/>
                <a:gd name="connsiteY2" fmla="*/ 1134173 h 1134173"/>
                <a:gd name="connsiteX3" fmla="*/ 14910 w 897642"/>
                <a:gd name="connsiteY3" fmla="*/ 1130093 h 1134173"/>
                <a:gd name="connsiteX4" fmla="*/ 121944 w 897642"/>
                <a:gd name="connsiteY4" fmla="*/ 1022910 h 1134173"/>
                <a:gd name="connsiteX5" fmla="*/ 69006 w 897642"/>
                <a:gd name="connsiteY5" fmla="*/ 975127 h 1134173"/>
                <a:gd name="connsiteX6" fmla="*/ 0 w 897642"/>
                <a:gd name="connsiteY6" fmla="*/ 898887 h 1134173"/>
                <a:gd name="connsiteX7" fmla="*/ 897642 w 897642"/>
                <a:gd name="connsiteY7" fmla="*/ 0 h 113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7642" h="1134173">
                  <a:moveTo>
                    <a:pt x="897642" y="0"/>
                  </a:moveTo>
                  <a:lnTo>
                    <a:pt x="897642" y="254735"/>
                  </a:lnTo>
                  <a:lnTo>
                    <a:pt x="19422" y="1134173"/>
                  </a:lnTo>
                  <a:lnTo>
                    <a:pt x="14910" y="1130093"/>
                  </a:lnTo>
                  <a:lnTo>
                    <a:pt x="121944" y="1022910"/>
                  </a:lnTo>
                  <a:lnTo>
                    <a:pt x="69006" y="975127"/>
                  </a:lnTo>
                  <a:lnTo>
                    <a:pt x="0" y="898887"/>
                  </a:lnTo>
                  <a:lnTo>
                    <a:pt x="89764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92" name="手繪多邊形 191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568996" y="5644846"/>
              <a:ext cx="108792" cy="109076"/>
            </a:xfrm>
            <a:custGeom>
              <a:avLst/>
              <a:gdLst>
                <a:gd name="connsiteX0" fmla="*/ 107500 w 108792"/>
                <a:gd name="connsiteY0" fmla="*/ 0 h 109076"/>
                <a:gd name="connsiteX1" fmla="*/ 108792 w 108792"/>
                <a:gd name="connsiteY1" fmla="*/ 1427 h 109076"/>
                <a:gd name="connsiteX2" fmla="*/ 1292 w 108792"/>
                <a:gd name="connsiteY2" fmla="*/ 109076 h 109076"/>
                <a:gd name="connsiteX3" fmla="*/ 0 w 108792"/>
                <a:gd name="connsiteY3" fmla="*/ 107650 h 109076"/>
                <a:gd name="connsiteX4" fmla="*/ 107500 w 108792"/>
                <a:gd name="connsiteY4" fmla="*/ 0 h 1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92" h="109076">
                  <a:moveTo>
                    <a:pt x="107500" y="0"/>
                  </a:moveTo>
                  <a:lnTo>
                    <a:pt x="108792" y="1427"/>
                  </a:lnTo>
                  <a:lnTo>
                    <a:pt x="1292" y="109076"/>
                  </a:lnTo>
                  <a:lnTo>
                    <a:pt x="0" y="107650"/>
                  </a:lnTo>
                  <a:lnTo>
                    <a:pt x="10750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91" name="手繪多邊形 190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639750" y="5742314"/>
              <a:ext cx="65241" cy="71468"/>
            </a:xfrm>
            <a:custGeom>
              <a:avLst/>
              <a:gdLst>
                <a:gd name="connsiteX0" fmla="*/ 445 w 65241"/>
                <a:gd name="connsiteY0" fmla="*/ 0 h 71468"/>
                <a:gd name="connsiteX1" fmla="*/ 65241 w 65241"/>
                <a:gd name="connsiteY1" fmla="*/ 71468 h 71468"/>
                <a:gd name="connsiteX2" fmla="*/ 60525 w 65241"/>
                <a:gd name="connsiteY2" fmla="*/ 67204 h 71468"/>
                <a:gd name="connsiteX3" fmla="*/ 0 w 65241"/>
                <a:gd name="connsiteY3" fmla="*/ 446 h 71468"/>
                <a:gd name="connsiteX4" fmla="*/ 445 w 65241"/>
                <a:gd name="connsiteY4" fmla="*/ 0 h 7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41" h="71468">
                  <a:moveTo>
                    <a:pt x="445" y="0"/>
                  </a:moveTo>
                  <a:lnTo>
                    <a:pt x="65241" y="71468"/>
                  </a:lnTo>
                  <a:lnTo>
                    <a:pt x="60525" y="67204"/>
                  </a:lnTo>
                  <a:lnTo>
                    <a:pt x="0" y="446"/>
                  </a:lnTo>
                  <a:lnTo>
                    <a:pt x="44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90" name="手繪多邊形 189">
              <a:extLst>
                <a:ext uri="{FF2B5EF4-FFF2-40B4-BE49-F238E27FC236}">
                  <a16:creationId xmlns:a16="http://schemas.microsoft.com/office/drawing/2014/main" id="{60DC6854-C94D-B6D9-93BA-72E106A05A98}"/>
                </a:ext>
              </a:extLst>
            </p:cNvPr>
            <p:cNvSpPr/>
            <p:nvPr/>
          </p:nvSpPr>
          <p:spPr>
            <a:xfrm rot="18902382">
              <a:off x="3730841" y="5752246"/>
              <a:ext cx="57614" cy="52536"/>
            </a:xfrm>
            <a:custGeom>
              <a:avLst/>
              <a:gdLst>
                <a:gd name="connsiteX0" fmla="*/ 57614 w 57614"/>
                <a:gd name="connsiteY0" fmla="*/ 52089 h 52536"/>
                <a:gd name="connsiteX1" fmla="*/ 57168 w 57614"/>
                <a:gd name="connsiteY1" fmla="*/ 52536 h 52536"/>
                <a:gd name="connsiteX2" fmla="*/ 4271 w 57614"/>
                <a:gd name="connsiteY2" fmla="*/ 4711 h 52536"/>
                <a:gd name="connsiteX3" fmla="*/ 0 w 57614"/>
                <a:gd name="connsiteY3" fmla="*/ 0 h 52536"/>
                <a:gd name="connsiteX4" fmla="*/ 57614 w 57614"/>
                <a:gd name="connsiteY4" fmla="*/ 52089 h 5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14" h="52536">
                  <a:moveTo>
                    <a:pt x="57614" y="52089"/>
                  </a:moveTo>
                  <a:lnTo>
                    <a:pt x="57168" y="52536"/>
                  </a:lnTo>
                  <a:lnTo>
                    <a:pt x="4271" y="4711"/>
                  </a:lnTo>
                  <a:lnTo>
                    <a:pt x="0" y="0"/>
                  </a:lnTo>
                  <a:lnTo>
                    <a:pt x="57614" y="5208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5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>
            <a:extLst>
              <a:ext uri="{FF2B5EF4-FFF2-40B4-BE49-F238E27FC236}">
                <a16:creationId xmlns:a16="http://schemas.microsoft.com/office/drawing/2014/main" id="{0D3A41AD-4317-5C2F-E0D5-FFD8365F1ADE}"/>
              </a:ext>
            </a:extLst>
          </p:cNvPr>
          <p:cNvGrpSpPr/>
          <p:nvPr/>
        </p:nvGrpSpPr>
        <p:grpSpPr>
          <a:xfrm>
            <a:off x="5185731" y="1031036"/>
            <a:ext cx="4914900" cy="4972050"/>
            <a:chOff x="3638550" y="942975"/>
            <a:chExt cx="4914900" cy="4972050"/>
          </a:xfrm>
          <a:solidFill>
            <a:schemeClr val="tx1"/>
          </a:solidFill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87A59160-BF39-26E5-21A8-2BB3F202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8550" y="942975"/>
              <a:ext cx="4914900" cy="4972050"/>
            </a:xfrm>
            <a:prstGeom prst="rect">
              <a:avLst/>
            </a:prstGeom>
            <a:grpFill/>
          </p:spPr>
        </p:pic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A0E90B26-5DBD-B7ED-6B02-DD934A9BBD62}"/>
                </a:ext>
              </a:extLst>
            </p:cNvPr>
            <p:cNvCxnSpPr>
              <a:cxnSpLocks/>
            </p:cNvCxnSpPr>
            <p:nvPr/>
          </p:nvCxnSpPr>
          <p:spPr>
            <a:xfrm>
              <a:off x="6018264" y="1614311"/>
              <a:ext cx="10003" cy="4052711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089C5B70-F5F9-EE8B-E967-318DB3AAF0FB}"/>
                </a:ext>
              </a:extLst>
            </p:cNvPr>
            <p:cNvCxnSpPr>
              <a:cxnSpLocks/>
            </p:cNvCxnSpPr>
            <p:nvPr/>
          </p:nvCxnSpPr>
          <p:spPr>
            <a:xfrm>
              <a:off x="6119864" y="1614311"/>
              <a:ext cx="10003" cy="4052711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8721759-A892-C32C-D5B7-C2D0566A3351}"/>
                </a:ext>
              </a:extLst>
            </p:cNvPr>
            <p:cNvCxnSpPr/>
            <p:nvPr/>
          </p:nvCxnSpPr>
          <p:spPr>
            <a:xfrm>
              <a:off x="7179733" y="4176889"/>
              <a:ext cx="0" cy="801511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F4BAD05-E55C-B971-3DFE-D153707E169B}"/>
                </a:ext>
              </a:extLst>
            </p:cNvPr>
            <p:cNvCxnSpPr>
              <a:cxnSpLocks/>
            </p:cNvCxnSpPr>
            <p:nvPr/>
          </p:nvCxnSpPr>
          <p:spPr>
            <a:xfrm>
              <a:off x="6942666" y="3640666"/>
              <a:ext cx="0" cy="1190978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AF02CFE-DB04-619B-381B-4EDEBBF790A9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3787422"/>
              <a:ext cx="0" cy="1190978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6720FA0-341B-0DF8-9192-7A825A9E3A06}"/>
                </a:ext>
              </a:extLst>
            </p:cNvPr>
            <p:cNvCxnSpPr>
              <a:cxnSpLocks/>
            </p:cNvCxnSpPr>
            <p:nvPr/>
          </p:nvCxnSpPr>
          <p:spPr>
            <a:xfrm>
              <a:off x="7653867" y="3962398"/>
              <a:ext cx="0" cy="699913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72B65634-CE33-13C1-687C-4B3DE5DB5B59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44" y="3663244"/>
              <a:ext cx="0" cy="1642534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AD21C61-B129-43A1-0B6A-94D8974AD1BC}"/>
                </a:ext>
              </a:extLst>
            </p:cNvPr>
            <p:cNvCxnSpPr>
              <a:cxnSpLocks/>
            </p:cNvCxnSpPr>
            <p:nvPr/>
          </p:nvCxnSpPr>
          <p:spPr>
            <a:xfrm>
              <a:off x="5204177" y="3663244"/>
              <a:ext cx="0" cy="1642534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E5F7E22-67B3-EDDA-783F-4AAB70EF4062}"/>
                </a:ext>
              </a:extLst>
            </p:cNvPr>
            <p:cNvCxnSpPr>
              <a:cxnSpLocks/>
            </p:cNvCxnSpPr>
            <p:nvPr/>
          </p:nvCxnSpPr>
          <p:spPr>
            <a:xfrm>
              <a:off x="5135073" y="3787422"/>
              <a:ext cx="0" cy="1518356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66B85F2-6129-D35C-14B8-8BE9FE47324D}"/>
                </a:ext>
              </a:extLst>
            </p:cNvPr>
            <p:cNvCxnSpPr>
              <a:cxnSpLocks/>
            </p:cNvCxnSpPr>
            <p:nvPr/>
          </p:nvCxnSpPr>
          <p:spPr>
            <a:xfrm>
              <a:off x="5022184" y="3787422"/>
              <a:ext cx="0" cy="1518356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E58CCC6-7C11-D042-ED1F-347A71DFFFEC}"/>
                </a:ext>
              </a:extLst>
            </p:cNvPr>
            <p:cNvCxnSpPr>
              <a:cxnSpLocks/>
            </p:cNvCxnSpPr>
            <p:nvPr/>
          </p:nvCxnSpPr>
          <p:spPr>
            <a:xfrm>
              <a:off x="4955822" y="3810000"/>
              <a:ext cx="0" cy="1303867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8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手繪多邊形: 圖案 122">
            <a:extLst>
              <a:ext uri="{FF2B5EF4-FFF2-40B4-BE49-F238E27FC236}">
                <a16:creationId xmlns:a16="http://schemas.microsoft.com/office/drawing/2014/main" id="{15E50F87-64F1-C94A-B55D-59F239E68EF0}"/>
              </a:ext>
            </a:extLst>
          </p:cNvPr>
          <p:cNvSpPr/>
          <p:nvPr/>
        </p:nvSpPr>
        <p:spPr>
          <a:xfrm rot="18900000" flipH="1">
            <a:off x="2089627" y="442701"/>
            <a:ext cx="5931468" cy="5931446"/>
          </a:xfrm>
          <a:custGeom>
            <a:avLst/>
            <a:gdLst>
              <a:gd name="connsiteX0" fmla="*/ 1872304 w 4513341"/>
              <a:gd name="connsiteY0" fmla="*/ 3212949 h 4513324"/>
              <a:gd name="connsiteX1" fmla="*/ 1872304 w 4513341"/>
              <a:gd name="connsiteY1" fmla="*/ 3311881 h 4513324"/>
              <a:gd name="connsiteX2" fmla="*/ 1872305 w 4513341"/>
              <a:gd name="connsiteY2" fmla="*/ 3311881 h 4513324"/>
              <a:gd name="connsiteX3" fmla="*/ 1872305 w 4513341"/>
              <a:gd name="connsiteY3" fmla="*/ 3311882 h 4513324"/>
              <a:gd name="connsiteX4" fmla="*/ 1872304 w 4513341"/>
              <a:gd name="connsiteY4" fmla="*/ 3311882 h 4513324"/>
              <a:gd name="connsiteX5" fmla="*/ 3794176 w 4513341"/>
              <a:gd name="connsiteY5" fmla="*/ 848202 h 4513324"/>
              <a:gd name="connsiteX6" fmla="*/ 3822514 w 4513341"/>
              <a:gd name="connsiteY6" fmla="*/ 878370 h 4513324"/>
              <a:gd name="connsiteX7" fmla="*/ 4311296 w 4513341"/>
              <a:gd name="connsiteY7" fmla="*/ 1895544 h 4513324"/>
              <a:gd name="connsiteX8" fmla="*/ 4336549 w 4513341"/>
              <a:gd name="connsiteY8" fmla="*/ 2116382 h 4513324"/>
              <a:gd name="connsiteX9" fmla="*/ 3794177 w 4513341"/>
              <a:gd name="connsiteY9" fmla="*/ 1574009 h 4513324"/>
              <a:gd name="connsiteX10" fmla="*/ 3794176 w 4513341"/>
              <a:gd name="connsiteY10" fmla="*/ 1574008 h 4513324"/>
              <a:gd name="connsiteX11" fmla="*/ 657812 w 4513341"/>
              <a:gd name="connsiteY11" fmla="*/ 3595093 h 4513324"/>
              <a:gd name="connsiteX12" fmla="*/ 689893 w 4513341"/>
              <a:gd name="connsiteY12" fmla="*/ 3633917 h 4513324"/>
              <a:gd name="connsiteX13" fmla="*/ 781628 w 4513341"/>
              <a:gd name="connsiteY13" fmla="*/ 3731637 h 4513324"/>
              <a:gd name="connsiteX14" fmla="*/ 828805 w 4513341"/>
              <a:gd name="connsiteY14" fmla="*/ 3775093 h 4513324"/>
              <a:gd name="connsiteX15" fmla="*/ 1593093 w 4513341"/>
              <a:gd name="connsiteY15" fmla="*/ 3775093 h 4513324"/>
              <a:gd name="connsiteX16" fmla="*/ 1598039 w 4513341"/>
              <a:gd name="connsiteY16" fmla="*/ 3775094 h 4513324"/>
              <a:gd name="connsiteX17" fmla="*/ 1593094 w 4513341"/>
              <a:gd name="connsiteY17" fmla="*/ 3775094 h 4513324"/>
              <a:gd name="connsiteX18" fmla="*/ 2157113 w 4513341"/>
              <a:gd name="connsiteY18" fmla="*/ 4339113 h 4513324"/>
              <a:gd name="connsiteX19" fmla="*/ 2281658 w 4513341"/>
              <a:gd name="connsiteY19" fmla="*/ 4342456 h 4513324"/>
              <a:gd name="connsiteX20" fmla="*/ 2408574 w 4513341"/>
              <a:gd name="connsiteY20" fmla="*/ 4336017 h 4513324"/>
              <a:gd name="connsiteX21" fmla="*/ 2558341 w 4513341"/>
              <a:gd name="connsiteY21" fmla="*/ 4485783 h 4513324"/>
              <a:gd name="connsiteX22" fmla="*/ 2558340 w 4513341"/>
              <a:gd name="connsiteY22" fmla="*/ 4485783 h 4513324"/>
              <a:gd name="connsiteX23" fmla="*/ 2408574 w 4513341"/>
              <a:gd name="connsiteY23" fmla="*/ 4336018 h 4513324"/>
              <a:gd name="connsiteX24" fmla="*/ 2281657 w 4513341"/>
              <a:gd name="connsiteY24" fmla="*/ 4342457 h 4513324"/>
              <a:gd name="connsiteX25" fmla="*/ 2157114 w 4513341"/>
              <a:gd name="connsiteY25" fmla="*/ 4339115 h 4513324"/>
              <a:gd name="connsiteX26" fmla="*/ 2157113 w 4513341"/>
              <a:gd name="connsiteY26" fmla="*/ 4339113 h 4513324"/>
              <a:gd name="connsiteX27" fmla="*/ 2119081 w 4513341"/>
              <a:gd name="connsiteY27" fmla="*/ 4338093 h 4513324"/>
              <a:gd name="connsiteX28" fmla="*/ 909513 w 4513341"/>
              <a:gd name="connsiteY28" fmla="*/ 3849438 h 4513324"/>
              <a:gd name="connsiteX29" fmla="*/ 828804 w 4513341"/>
              <a:gd name="connsiteY29" fmla="*/ 3775093 h 4513324"/>
              <a:gd name="connsiteX30" fmla="*/ 563043 w 4513341"/>
              <a:gd name="connsiteY30" fmla="*/ 3775094 h 4513324"/>
              <a:gd name="connsiteX31" fmla="*/ 647794 w 4513341"/>
              <a:gd name="connsiteY31" fmla="*/ 3865470 h 4513324"/>
              <a:gd name="connsiteX32" fmla="*/ 2210954 w 4513341"/>
              <a:gd name="connsiteY32" fmla="*/ 4513324 h 4513324"/>
              <a:gd name="connsiteX33" fmla="*/ 2326909 w 4513341"/>
              <a:gd name="connsiteY33" fmla="*/ 4508911 h 4513324"/>
              <a:gd name="connsiteX34" fmla="*/ 2326910 w 4513341"/>
              <a:gd name="connsiteY34" fmla="*/ 4508912 h 4513324"/>
              <a:gd name="connsiteX35" fmla="*/ 2326911 w 4513341"/>
              <a:gd name="connsiteY35" fmla="*/ 4508912 h 4513324"/>
              <a:gd name="connsiteX36" fmla="*/ 2327685 w 4513341"/>
              <a:gd name="connsiteY36" fmla="*/ 4509686 h 4513324"/>
              <a:gd name="connsiteX37" fmla="*/ 2372555 w 4513341"/>
              <a:gd name="connsiteY37" fmla="*/ 4507175 h 4513324"/>
              <a:gd name="connsiteX38" fmla="*/ 2372634 w 4513341"/>
              <a:gd name="connsiteY38" fmla="*/ 4507172 h 4513324"/>
              <a:gd name="connsiteX39" fmla="*/ 2372714 w 4513341"/>
              <a:gd name="connsiteY39" fmla="*/ 4507167 h 4513324"/>
              <a:gd name="connsiteX40" fmla="*/ 2400386 w 4513341"/>
              <a:gd name="connsiteY40" fmla="*/ 4506114 h 4513324"/>
              <a:gd name="connsiteX41" fmla="*/ 2407888 w 4513341"/>
              <a:gd name="connsiteY41" fmla="*/ 4505199 h 4513324"/>
              <a:gd name="connsiteX42" fmla="*/ 2407914 w 4513341"/>
              <a:gd name="connsiteY42" fmla="*/ 4505198 h 4513324"/>
              <a:gd name="connsiteX43" fmla="*/ 2407934 w 4513341"/>
              <a:gd name="connsiteY43" fmla="*/ 4505195 h 4513324"/>
              <a:gd name="connsiteX44" fmla="*/ 2444311 w 4513341"/>
              <a:gd name="connsiteY44" fmla="*/ 4503158 h 4513324"/>
              <a:gd name="connsiteX45" fmla="*/ 2523401 w 4513341"/>
              <a:gd name="connsiteY45" fmla="*/ 4491107 h 4513324"/>
              <a:gd name="connsiteX46" fmla="*/ 2523444 w 4513341"/>
              <a:gd name="connsiteY46" fmla="*/ 4491102 h 4513324"/>
              <a:gd name="connsiteX47" fmla="*/ 2523480 w 4513341"/>
              <a:gd name="connsiteY47" fmla="*/ 4491097 h 4513324"/>
              <a:gd name="connsiteX48" fmla="*/ 2589028 w 4513341"/>
              <a:gd name="connsiteY48" fmla="*/ 4483099 h 4513324"/>
              <a:gd name="connsiteX49" fmla="*/ 2822081 w 4513341"/>
              <a:gd name="connsiteY49" fmla="*/ 4432115 h 4513324"/>
              <a:gd name="connsiteX50" fmla="*/ 2893437 w 4513341"/>
              <a:gd name="connsiteY50" fmla="*/ 4408444 h 4513324"/>
              <a:gd name="connsiteX51" fmla="*/ 2765011 w 4513341"/>
              <a:gd name="connsiteY51" fmla="*/ 4280017 h 4513324"/>
              <a:gd name="connsiteX52" fmla="*/ 2765010 w 4513341"/>
              <a:gd name="connsiteY52" fmla="*/ 4280016 h 4513324"/>
              <a:gd name="connsiteX53" fmla="*/ 2605646 w 4513341"/>
              <a:gd name="connsiteY53" fmla="*/ 4313369 h 4513324"/>
              <a:gd name="connsiteX54" fmla="*/ 2444110 w 4513341"/>
              <a:gd name="connsiteY54" fmla="*/ 4334214 h 4513324"/>
              <a:gd name="connsiteX55" fmla="*/ 2408575 w 4513341"/>
              <a:gd name="connsiteY55" fmla="*/ 4336017 h 4513324"/>
              <a:gd name="connsiteX56" fmla="*/ 1668848 w 4513341"/>
              <a:gd name="connsiteY56" fmla="*/ 3596290 h 4513324"/>
              <a:gd name="connsiteX57" fmla="*/ 1668524 w 4513341"/>
              <a:gd name="connsiteY57" fmla="*/ 3596613 h 4513324"/>
              <a:gd name="connsiteX58" fmla="*/ 1668524 w 4513341"/>
              <a:gd name="connsiteY58" fmla="*/ 3775094 h 4513324"/>
              <a:gd name="connsiteX59" fmla="*/ 1668524 w 4513341"/>
              <a:gd name="connsiteY59" fmla="*/ 3775093 h 4513324"/>
              <a:gd name="connsiteX60" fmla="*/ 1668524 w 4513341"/>
              <a:gd name="connsiteY60" fmla="*/ 3596613 h 4513324"/>
              <a:gd name="connsiteX61" fmla="*/ 1668523 w 4513341"/>
              <a:gd name="connsiteY61" fmla="*/ 3595095 h 4513324"/>
              <a:gd name="connsiteX62" fmla="*/ 418840 w 4513341"/>
              <a:gd name="connsiteY62" fmla="*/ 3595093 h 4513324"/>
              <a:gd name="connsiteX63" fmla="*/ 459165 w 4513341"/>
              <a:gd name="connsiteY63" fmla="*/ 3650989 h 4513324"/>
              <a:gd name="connsiteX64" fmla="*/ 549426 w 4513341"/>
              <a:gd name="connsiteY64" fmla="*/ 3760573 h 4513324"/>
              <a:gd name="connsiteX65" fmla="*/ 563043 w 4513341"/>
              <a:gd name="connsiteY65" fmla="*/ 3775094 h 4513324"/>
              <a:gd name="connsiteX66" fmla="*/ 828804 w 4513341"/>
              <a:gd name="connsiteY66" fmla="*/ 3775093 h 4513324"/>
              <a:gd name="connsiteX67" fmla="*/ 781627 w 4513341"/>
              <a:gd name="connsiteY67" fmla="*/ 3731637 h 4513324"/>
              <a:gd name="connsiteX68" fmla="*/ 689892 w 4513341"/>
              <a:gd name="connsiteY68" fmla="*/ 3633917 h 4513324"/>
              <a:gd name="connsiteX69" fmla="*/ 657812 w 4513341"/>
              <a:gd name="connsiteY69" fmla="*/ 3595093 h 4513324"/>
              <a:gd name="connsiteX70" fmla="*/ 3330963 w 4513341"/>
              <a:gd name="connsiteY70" fmla="*/ 470604 h 4513324"/>
              <a:gd name="connsiteX71" fmla="*/ 3426025 w 4513341"/>
              <a:gd name="connsiteY71" fmla="*/ 528796 h 4513324"/>
              <a:gd name="connsiteX72" fmla="*/ 3583434 w 4513341"/>
              <a:gd name="connsiteY72" fmla="*/ 646820 h 4513324"/>
              <a:gd name="connsiteX73" fmla="*/ 3614176 w 4513341"/>
              <a:gd name="connsiteY73" fmla="*/ 674783 h 4513324"/>
              <a:gd name="connsiteX74" fmla="*/ 3614176 w 4513341"/>
              <a:gd name="connsiteY74" fmla="*/ 1649439 h 4513324"/>
              <a:gd name="connsiteX75" fmla="*/ 3615695 w 4513341"/>
              <a:gd name="connsiteY75" fmla="*/ 1649439 h 4513324"/>
              <a:gd name="connsiteX76" fmla="*/ 3742652 w 4513341"/>
              <a:gd name="connsiteY76" fmla="*/ 1522483 h 4513324"/>
              <a:gd name="connsiteX77" fmla="*/ 3742652 w 4513341"/>
              <a:gd name="connsiteY77" fmla="*/ 1522484 h 4513324"/>
              <a:gd name="connsiteX78" fmla="*/ 3615696 w 4513341"/>
              <a:gd name="connsiteY78" fmla="*/ 1649440 h 4513324"/>
              <a:gd name="connsiteX79" fmla="*/ 3615373 w 4513341"/>
              <a:gd name="connsiteY79" fmla="*/ 1649763 h 4513324"/>
              <a:gd name="connsiteX80" fmla="*/ 4338464 w 4513341"/>
              <a:gd name="connsiteY80" fmla="*/ 2372855 h 4513324"/>
              <a:gd name="connsiteX81" fmla="*/ 4338391 w 4513341"/>
              <a:gd name="connsiteY81" fmla="*/ 2389598 h 4513324"/>
              <a:gd name="connsiteX82" fmla="*/ 4308059 w 4513341"/>
              <a:gd name="connsiteY82" fmla="*/ 2635766 h 4513324"/>
              <a:gd name="connsiteX83" fmla="*/ 4286413 w 4513341"/>
              <a:gd name="connsiteY83" fmla="*/ 2733240 h 4513324"/>
              <a:gd name="connsiteX84" fmla="*/ 3330965 w 4513341"/>
              <a:gd name="connsiteY84" fmla="*/ 1777792 h 4513324"/>
              <a:gd name="connsiteX85" fmla="*/ 3330964 w 4513341"/>
              <a:gd name="connsiteY85" fmla="*/ 1853223 h 4513324"/>
              <a:gd name="connsiteX86" fmla="*/ 3330963 w 4513341"/>
              <a:gd name="connsiteY86" fmla="*/ 1853222 h 4513324"/>
              <a:gd name="connsiteX87" fmla="*/ 3330964 w 4513341"/>
              <a:gd name="connsiteY87" fmla="*/ 1777790 h 4513324"/>
              <a:gd name="connsiteX88" fmla="*/ 3330963 w 4513341"/>
              <a:gd name="connsiteY88" fmla="*/ 1777789 h 4513324"/>
              <a:gd name="connsiteX89" fmla="*/ 2893695 w 4513341"/>
              <a:gd name="connsiteY89" fmla="*/ 272267 h 4513324"/>
              <a:gd name="connsiteX90" fmla="*/ 3088480 w 4513341"/>
              <a:gd name="connsiteY90" fmla="*/ 343089 h 4513324"/>
              <a:gd name="connsiteX91" fmla="*/ 3150964 w 4513341"/>
              <a:gd name="connsiteY91" fmla="*/ 373746 h 4513324"/>
              <a:gd name="connsiteX92" fmla="*/ 3150964 w 4513341"/>
              <a:gd name="connsiteY92" fmla="*/ 1853221 h 4513324"/>
              <a:gd name="connsiteX93" fmla="*/ 3152483 w 4513341"/>
              <a:gd name="connsiteY93" fmla="*/ 1853222 h 4513324"/>
              <a:gd name="connsiteX94" fmla="*/ 3152162 w 4513341"/>
              <a:gd name="connsiteY94" fmla="*/ 1853545 h 4513324"/>
              <a:gd name="connsiteX95" fmla="*/ 4230700 w 4513341"/>
              <a:gd name="connsiteY95" fmla="*/ 2932085 h 4513324"/>
              <a:gd name="connsiteX96" fmla="*/ 4230571 w 4513341"/>
              <a:gd name="connsiteY96" fmla="*/ 2932513 h 4513324"/>
              <a:gd name="connsiteX97" fmla="*/ 4175210 w 4513341"/>
              <a:gd name="connsiteY97" fmla="*/ 3076793 h 4513324"/>
              <a:gd name="connsiteX98" fmla="*/ 4106828 w 4513341"/>
              <a:gd name="connsiteY98" fmla="*/ 3220646 h 4513324"/>
              <a:gd name="connsiteX99" fmla="*/ 2893697 w 4513341"/>
              <a:gd name="connsiteY99" fmla="*/ 2007516 h 4513324"/>
              <a:gd name="connsiteX100" fmla="*/ 2893697 w 4513341"/>
              <a:gd name="connsiteY100" fmla="*/ 2082946 h 4513324"/>
              <a:gd name="connsiteX101" fmla="*/ 2893695 w 4513341"/>
              <a:gd name="connsiteY101" fmla="*/ 2082946 h 4513324"/>
              <a:gd name="connsiteX102" fmla="*/ 2893696 w 4513341"/>
              <a:gd name="connsiteY102" fmla="*/ 2082946 h 4513324"/>
              <a:gd name="connsiteX103" fmla="*/ 2884253 w 4513341"/>
              <a:gd name="connsiteY103" fmla="*/ 2082948 h 4513324"/>
              <a:gd name="connsiteX104" fmla="*/ 2893695 w 4513341"/>
              <a:gd name="connsiteY104" fmla="*/ 2082946 h 4513324"/>
              <a:gd name="connsiteX105" fmla="*/ 2893696 w 4513341"/>
              <a:gd name="connsiteY105" fmla="*/ 2007517 h 4513324"/>
              <a:gd name="connsiteX106" fmla="*/ 2893695 w 4513341"/>
              <a:gd name="connsiteY106" fmla="*/ 2007515 h 4513324"/>
              <a:gd name="connsiteX107" fmla="*/ 2714625 w 4513341"/>
              <a:gd name="connsiteY107" fmla="*/ 39816 h 4513324"/>
              <a:gd name="connsiteX108" fmla="*/ 2714625 w 4513341"/>
              <a:gd name="connsiteY108" fmla="*/ 44209 h 4513324"/>
              <a:gd name="connsiteX109" fmla="*/ 2713696 w 4513341"/>
              <a:gd name="connsiteY109" fmla="*/ 43990 h 4513324"/>
              <a:gd name="connsiteX110" fmla="*/ 2713696 w 4513341"/>
              <a:gd name="connsiteY110" fmla="*/ 2082948 h 4513324"/>
              <a:gd name="connsiteX111" fmla="*/ 2715214 w 4513341"/>
              <a:gd name="connsiteY111" fmla="*/ 2082947 h 4513324"/>
              <a:gd name="connsiteX112" fmla="*/ 2842171 w 4513341"/>
              <a:gd name="connsiteY112" fmla="*/ 1955991 h 4513324"/>
              <a:gd name="connsiteX113" fmla="*/ 2715215 w 4513341"/>
              <a:gd name="connsiteY113" fmla="*/ 2082947 h 4513324"/>
              <a:gd name="connsiteX114" fmla="*/ 2714893 w 4513341"/>
              <a:gd name="connsiteY114" fmla="*/ 2083269 h 4513324"/>
              <a:gd name="connsiteX115" fmla="*/ 4119123 w 4513341"/>
              <a:gd name="connsiteY115" fmla="*/ 3487499 h 4513324"/>
              <a:gd name="connsiteX116" fmla="*/ 4121141 w 4513341"/>
              <a:gd name="connsiteY116" fmla="*/ 3484768 h 4513324"/>
              <a:gd name="connsiteX117" fmla="*/ 4124953 w 4513341"/>
              <a:gd name="connsiteY117" fmla="*/ 3478375 h 4513324"/>
              <a:gd name="connsiteX118" fmla="*/ 4130433 w 4513341"/>
              <a:gd name="connsiteY118" fmla="*/ 3483855 h 4513324"/>
              <a:gd name="connsiteX119" fmla="*/ 4131239 w 4513341"/>
              <a:gd name="connsiteY119" fmla="*/ 3482764 h 4513324"/>
              <a:gd name="connsiteX120" fmla="*/ 3865472 w 4513341"/>
              <a:gd name="connsiteY120" fmla="*/ 647793 h 4513324"/>
              <a:gd name="connsiteX121" fmla="*/ 2916970 w 4513341"/>
              <a:gd name="connsiteY121" fmla="*/ 87648 h 4513324"/>
              <a:gd name="connsiteX122" fmla="*/ 36218 w 4513341"/>
              <a:gd name="connsiteY122" fmla="*/ 2694612 h 4513324"/>
              <a:gd name="connsiteX123" fmla="*/ 37756 w 4513341"/>
              <a:gd name="connsiteY123" fmla="*/ 2705905 h 4513324"/>
              <a:gd name="connsiteX124" fmla="*/ 39818 w 4513341"/>
              <a:gd name="connsiteY124" fmla="*/ 2714625 h 4513324"/>
              <a:gd name="connsiteX125" fmla="*/ 39818 w 4513341"/>
              <a:gd name="connsiteY125" fmla="*/ 2714626 h 4513324"/>
              <a:gd name="connsiteX126" fmla="*/ 77637 w 4513341"/>
              <a:gd name="connsiteY126" fmla="*/ 2874612 h 4513324"/>
              <a:gd name="connsiteX127" fmla="*/ 77638 w 4513341"/>
              <a:gd name="connsiteY127" fmla="*/ 2874612 h 4513324"/>
              <a:gd name="connsiteX128" fmla="*/ 87650 w 4513341"/>
              <a:gd name="connsiteY128" fmla="*/ 2916968 h 4513324"/>
              <a:gd name="connsiteX129" fmla="*/ 129340 w 4513341"/>
              <a:gd name="connsiteY129" fmla="*/ 3046455 h 4513324"/>
              <a:gd name="connsiteX130" fmla="*/ 162784 w 4513341"/>
              <a:gd name="connsiteY130" fmla="*/ 3131882 h 4513324"/>
              <a:gd name="connsiteX131" fmla="*/ 363558 w 4513341"/>
              <a:gd name="connsiteY131" fmla="*/ 3131882 h 4513324"/>
              <a:gd name="connsiteX132" fmla="*/ 343091 w 4513341"/>
              <a:gd name="connsiteY132" fmla="*/ 3088478 h 4513324"/>
              <a:gd name="connsiteX133" fmla="*/ 265332 w 4513341"/>
              <a:gd name="connsiteY133" fmla="*/ 2874611 h 4513324"/>
              <a:gd name="connsiteX134" fmla="*/ 2026597 w 4513341"/>
              <a:gd name="connsiteY134" fmla="*/ 2874612 h 4513324"/>
              <a:gd name="connsiteX135" fmla="*/ 2026599 w 4513341"/>
              <a:gd name="connsiteY135" fmla="*/ 2874614 h 4513324"/>
              <a:gd name="connsiteX136" fmla="*/ 2026602 w 4513341"/>
              <a:gd name="connsiteY136" fmla="*/ 2874614 h 4513324"/>
              <a:gd name="connsiteX137" fmla="*/ 2026602 w 4513341"/>
              <a:gd name="connsiteY137" fmla="*/ 2874614 h 4513324"/>
              <a:gd name="connsiteX138" fmla="*/ 2102028 w 4513341"/>
              <a:gd name="connsiteY138" fmla="*/ 2874614 h 4513324"/>
              <a:gd name="connsiteX139" fmla="*/ 2102028 w 4513341"/>
              <a:gd name="connsiteY139" fmla="*/ 2874615 h 4513324"/>
              <a:gd name="connsiteX140" fmla="*/ 2026601 w 4513341"/>
              <a:gd name="connsiteY140" fmla="*/ 2874615 h 4513324"/>
              <a:gd name="connsiteX141" fmla="*/ 3245077 w 4513341"/>
              <a:gd name="connsiteY141" fmla="*/ 4093089 h 4513324"/>
              <a:gd name="connsiteX142" fmla="*/ 3245078 w 4513341"/>
              <a:gd name="connsiteY142" fmla="*/ 4093090 h 4513324"/>
              <a:gd name="connsiteX143" fmla="*/ 3245079 w 4513341"/>
              <a:gd name="connsiteY143" fmla="*/ 4093089 h 4513324"/>
              <a:gd name="connsiteX144" fmla="*/ 3355245 w 4513341"/>
              <a:gd name="connsiteY144" fmla="*/ 4203257 h 4513324"/>
              <a:gd name="connsiteX145" fmla="*/ 3355245 w 4513341"/>
              <a:gd name="connsiteY145" fmla="*/ 4203257 h 4513324"/>
              <a:gd name="connsiteX146" fmla="*/ 3245077 w 4513341"/>
              <a:gd name="connsiteY146" fmla="*/ 4093089 h 4513324"/>
              <a:gd name="connsiteX147" fmla="*/ 3226705 w 4513341"/>
              <a:gd name="connsiteY147" fmla="*/ 4103946 h 4513324"/>
              <a:gd name="connsiteX148" fmla="*/ 3076794 w 4513341"/>
              <a:gd name="connsiteY148" fmla="*/ 4175208 h 4513324"/>
              <a:gd name="connsiteX149" fmla="*/ 2959452 w 4513341"/>
              <a:gd name="connsiteY149" fmla="*/ 4219899 h 4513324"/>
              <a:gd name="connsiteX150" fmla="*/ 1872630 w 4513341"/>
              <a:gd name="connsiteY150" fmla="*/ 3133077 h 4513324"/>
              <a:gd name="connsiteX151" fmla="*/ 1872306 w 4513341"/>
              <a:gd name="connsiteY151" fmla="*/ 3133401 h 4513324"/>
              <a:gd name="connsiteX152" fmla="*/ 1872306 w 4513341"/>
              <a:gd name="connsiteY152" fmla="*/ 3131883 h 4513324"/>
              <a:gd name="connsiteX153" fmla="*/ 363559 w 4513341"/>
              <a:gd name="connsiteY153" fmla="*/ 3131883 h 4513324"/>
              <a:gd name="connsiteX154" fmla="*/ 363558 w 4513341"/>
              <a:gd name="connsiteY154" fmla="*/ 3131882 h 4513324"/>
              <a:gd name="connsiteX155" fmla="*/ 162784 w 4513341"/>
              <a:gd name="connsiteY155" fmla="*/ 3131882 h 4513324"/>
              <a:gd name="connsiteX156" fmla="*/ 179118 w 4513341"/>
              <a:gd name="connsiteY156" fmla="*/ 3173605 h 4513324"/>
              <a:gd name="connsiteX157" fmla="*/ 236987 w 4513341"/>
              <a:gd name="connsiteY157" fmla="*/ 3298025 h 4513324"/>
              <a:gd name="connsiteX158" fmla="*/ 244522 w 4513341"/>
              <a:gd name="connsiteY158" fmla="*/ 3311882 h 4513324"/>
              <a:gd name="connsiteX159" fmla="*/ 244522 w 4513341"/>
              <a:gd name="connsiteY159" fmla="*/ 3311882 h 4513324"/>
              <a:gd name="connsiteX160" fmla="*/ 302948 w 4513341"/>
              <a:gd name="connsiteY160" fmla="*/ 3419323 h 4513324"/>
              <a:gd name="connsiteX161" fmla="*/ 377007 w 4513341"/>
              <a:gd name="connsiteY161" fmla="*/ 3537108 h 4513324"/>
              <a:gd name="connsiteX162" fmla="*/ 418840 w 4513341"/>
              <a:gd name="connsiteY162" fmla="*/ 3595093 h 4513324"/>
              <a:gd name="connsiteX163" fmla="*/ 657812 w 4513341"/>
              <a:gd name="connsiteY163" fmla="*/ 3595093 h 4513324"/>
              <a:gd name="connsiteX164" fmla="*/ 605615 w 4513341"/>
              <a:gd name="connsiteY164" fmla="*/ 3531924 h 4513324"/>
              <a:gd name="connsiteX165" fmla="*/ 459437 w 4513341"/>
              <a:gd name="connsiteY165" fmla="*/ 3316573 h 4513324"/>
              <a:gd name="connsiteX166" fmla="*/ 456859 w 4513341"/>
              <a:gd name="connsiteY166" fmla="*/ 3311883 h 4513324"/>
              <a:gd name="connsiteX167" fmla="*/ 1796873 w 4513341"/>
              <a:gd name="connsiteY167" fmla="*/ 3311884 h 4513324"/>
              <a:gd name="connsiteX168" fmla="*/ 1796878 w 4513341"/>
              <a:gd name="connsiteY168" fmla="*/ 3311883 h 4513324"/>
              <a:gd name="connsiteX169" fmla="*/ 2765011 w 4513341"/>
              <a:gd name="connsiteY169" fmla="*/ 4280017 h 4513324"/>
              <a:gd name="connsiteX170" fmla="*/ 2765012 w 4513341"/>
              <a:gd name="connsiteY170" fmla="*/ 4280017 h 4513324"/>
              <a:gd name="connsiteX171" fmla="*/ 2893438 w 4513341"/>
              <a:gd name="connsiteY171" fmla="*/ 4408443 h 4513324"/>
              <a:gd name="connsiteX172" fmla="*/ 2893437 w 4513341"/>
              <a:gd name="connsiteY172" fmla="*/ 4408444 h 4513324"/>
              <a:gd name="connsiteX173" fmla="*/ 2893906 w 4513341"/>
              <a:gd name="connsiteY173" fmla="*/ 4408912 h 4513324"/>
              <a:gd name="connsiteX174" fmla="*/ 2893907 w 4513341"/>
              <a:gd name="connsiteY174" fmla="*/ 4408912 h 4513324"/>
              <a:gd name="connsiteX175" fmla="*/ 2893907 w 4513341"/>
              <a:gd name="connsiteY175" fmla="*/ 4408912 h 4513324"/>
              <a:gd name="connsiteX176" fmla="*/ 2918644 w 4513341"/>
              <a:gd name="connsiteY176" fmla="*/ 4400082 h 4513324"/>
              <a:gd name="connsiteX177" fmla="*/ 3050121 w 4513341"/>
              <a:gd name="connsiteY177" fmla="*/ 4356465 h 4513324"/>
              <a:gd name="connsiteX178" fmla="*/ 3482765 w 4513341"/>
              <a:gd name="connsiteY178" fmla="*/ 4131236 h 4513324"/>
              <a:gd name="connsiteX179" fmla="*/ 3507094 w 4513341"/>
              <a:gd name="connsiteY179" fmla="*/ 4113258 h 4513324"/>
              <a:gd name="connsiteX180" fmla="*/ 3503956 w 4513341"/>
              <a:gd name="connsiteY180" fmla="*/ 4110120 h 4513324"/>
              <a:gd name="connsiteX181" fmla="*/ 3511265 w 4513341"/>
              <a:gd name="connsiteY181" fmla="*/ 4104720 h 4513324"/>
              <a:gd name="connsiteX182" fmla="*/ 2102354 w 4513341"/>
              <a:gd name="connsiteY182" fmla="*/ 2695809 h 4513324"/>
              <a:gd name="connsiteX183" fmla="*/ 2102030 w 4513341"/>
              <a:gd name="connsiteY183" fmla="*/ 2696133 h 4513324"/>
              <a:gd name="connsiteX184" fmla="*/ 2102030 w 4513341"/>
              <a:gd name="connsiteY184" fmla="*/ 2874614 h 4513324"/>
              <a:gd name="connsiteX185" fmla="*/ 2102028 w 4513341"/>
              <a:gd name="connsiteY185" fmla="*/ 2874614 h 4513324"/>
              <a:gd name="connsiteX186" fmla="*/ 2102028 w 4513341"/>
              <a:gd name="connsiteY186" fmla="*/ 2874613 h 4513324"/>
              <a:gd name="connsiteX187" fmla="*/ 2067843 w 4513341"/>
              <a:gd name="connsiteY187" fmla="*/ 2874613 h 4513324"/>
              <a:gd name="connsiteX188" fmla="*/ 2102029 w 4513341"/>
              <a:gd name="connsiteY188" fmla="*/ 2874613 h 4513324"/>
              <a:gd name="connsiteX189" fmla="*/ 2102029 w 4513341"/>
              <a:gd name="connsiteY189" fmla="*/ 2696133 h 4513324"/>
              <a:gd name="connsiteX190" fmla="*/ 2102031 w 4513341"/>
              <a:gd name="connsiteY190" fmla="*/ 2696131 h 4513324"/>
              <a:gd name="connsiteX191" fmla="*/ 2102031 w 4513341"/>
              <a:gd name="connsiteY191" fmla="*/ 2694612 h 4513324"/>
              <a:gd name="connsiteX192" fmla="*/ 218506 w 4513341"/>
              <a:gd name="connsiteY192" fmla="*/ 2694611 h 4513324"/>
              <a:gd name="connsiteX193" fmla="*/ 223392 w 4513341"/>
              <a:gd name="connsiteY193" fmla="*/ 2714625 h 4513324"/>
              <a:gd name="connsiteX194" fmla="*/ 223392 w 4513341"/>
              <a:gd name="connsiteY194" fmla="*/ 2714624 h 4513324"/>
              <a:gd name="connsiteX195" fmla="*/ 256577 w 4513341"/>
              <a:gd name="connsiteY195" fmla="*/ 2850536 h 4513324"/>
              <a:gd name="connsiteX196" fmla="*/ 265331 w 4513341"/>
              <a:gd name="connsiteY196" fmla="*/ 2874611 h 4513324"/>
              <a:gd name="connsiteX197" fmla="*/ 265330 w 4513341"/>
              <a:gd name="connsiteY197" fmla="*/ 2874611 h 4513324"/>
              <a:gd name="connsiteX198" fmla="*/ 256577 w 4513341"/>
              <a:gd name="connsiteY198" fmla="*/ 2850538 h 4513324"/>
              <a:gd name="connsiteX199" fmla="*/ 223392 w 4513341"/>
              <a:gd name="connsiteY199" fmla="*/ 2714625 h 4513324"/>
              <a:gd name="connsiteX200" fmla="*/ 223392 w 4513341"/>
              <a:gd name="connsiteY200" fmla="*/ 2714626 h 4513324"/>
              <a:gd name="connsiteX201" fmla="*/ 218506 w 4513341"/>
              <a:gd name="connsiteY201" fmla="*/ 2694612 h 4513324"/>
              <a:gd name="connsiteX202" fmla="*/ 172779 w 4513341"/>
              <a:gd name="connsiteY202" fmla="*/ 2301087 h 4513324"/>
              <a:gd name="connsiteX203" fmla="*/ 172780 w 4513341"/>
              <a:gd name="connsiteY203" fmla="*/ 2301087 h 4513324"/>
              <a:gd name="connsiteX204" fmla="*/ 172780 w 4513341"/>
              <a:gd name="connsiteY204" fmla="*/ 2301087 h 4513324"/>
              <a:gd name="connsiteX205" fmla="*/ 170657 w 4513341"/>
              <a:gd name="connsiteY205" fmla="*/ 2256632 h 4513324"/>
              <a:gd name="connsiteX206" fmla="*/ 170657 w 4513341"/>
              <a:gd name="connsiteY206" fmla="*/ 2256633 h 4513324"/>
              <a:gd name="connsiteX207" fmla="*/ 171385 w 4513341"/>
              <a:gd name="connsiteY207" fmla="*/ 2271882 h 4513324"/>
              <a:gd name="connsiteX208" fmla="*/ 1785715 w 4513341"/>
              <a:gd name="connsiteY208" fmla="*/ 226547 h 4513324"/>
              <a:gd name="connsiteX209" fmla="*/ 1858224 w 4513341"/>
              <a:gd name="connsiteY209" fmla="*/ 208844 h 4513324"/>
              <a:gd name="connsiteX210" fmla="*/ 2056687 w 4513341"/>
              <a:gd name="connsiteY210" fmla="*/ 180204 h 4513324"/>
              <a:gd name="connsiteX211" fmla="*/ 2119661 w 4513341"/>
              <a:gd name="connsiteY211" fmla="*/ 177197 h 4513324"/>
              <a:gd name="connsiteX212" fmla="*/ 2119662 w 4513341"/>
              <a:gd name="connsiteY212" fmla="*/ 12501 h 4513324"/>
              <a:gd name="connsiteX213" fmla="*/ 2278836 w 4513341"/>
              <a:gd name="connsiteY213" fmla="*/ 3592 h 4513324"/>
              <a:gd name="connsiteX214" fmla="*/ 2299662 w 4513341"/>
              <a:gd name="connsiteY214" fmla="*/ 4415 h 4513324"/>
              <a:gd name="connsiteX215" fmla="*/ 2299662 w 4513341"/>
              <a:gd name="connsiteY215" fmla="*/ 4415 h 4513324"/>
              <a:gd name="connsiteX216" fmla="*/ 2278836 w 4513341"/>
              <a:gd name="connsiteY216" fmla="*/ 3592 h 4513324"/>
              <a:gd name="connsiteX217" fmla="*/ 2119662 w 4513341"/>
              <a:gd name="connsiteY217" fmla="*/ 12501 h 4513324"/>
              <a:gd name="connsiteX218" fmla="*/ 2119661 w 4513341"/>
              <a:gd name="connsiteY218" fmla="*/ 177197 h 4513324"/>
              <a:gd name="connsiteX219" fmla="*/ 2119663 w 4513341"/>
              <a:gd name="connsiteY219" fmla="*/ 1605714 h 4513324"/>
              <a:gd name="connsiteX220" fmla="*/ 2119662 w 4513341"/>
              <a:gd name="connsiteY220" fmla="*/ 1785714 h 4513324"/>
              <a:gd name="connsiteX221" fmla="*/ 2119662 w 4513341"/>
              <a:gd name="connsiteY221" fmla="*/ 1992380 h 4513324"/>
              <a:gd name="connsiteX222" fmla="*/ 1912996 w 4513341"/>
              <a:gd name="connsiteY222" fmla="*/ 1785714 h 4513324"/>
              <a:gd name="connsiteX223" fmla="*/ 1785714 w 4513341"/>
              <a:gd name="connsiteY223" fmla="*/ 1658432 h 4513324"/>
              <a:gd name="connsiteX224" fmla="*/ 1785714 w 4513341"/>
              <a:gd name="connsiteY224" fmla="*/ 1605714 h 4513324"/>
              <a:gd name="connsiteX225" fmla="*/ 226546 w 4513341"/>
              <a:gd name="connsiteY225" fmla="*/ 1785715 h 4513324"/>
              <a:gd name="connsiteX226" fmla="*/ 1605713 w 4513341"/>
              <a:gd name="connsiteY226" fmla="*/ 1785714 h 4513324"/>
              <a:gd name="connsiteX227" fmla="*/ 1605713 w 4513341"/>
              <a:gd name="connsiteY227" fmla="*/ 1785715 h 4513324"/>
              <a:gd name="connsiteX228" fmla="*/ 1658437 w 4513341"/>
              <a:gd name="connsiteY228" fmla="*/ 1785715 h 4513324"/>
              <a:gd name="connsiteX229" fmla="*/ 1605714 w 4513341"/>
              <a:gd name="connsiteY229" fmla="*/ 1732992 h 4513324"/>
              <a:gd name="connsiteX230" fmla="*/ 1605714 w 4513341"/>
              <a:gd name="connsiteY230" fmla="*/ 1732991 h 4513324"/>
              <a:gd name="connsiteX231" fmla="*/ 1658437 w 4513341"/>
              <a:gd name="connsiteY231" fmla="*/ 1785714 h 4513324"/>
              <a:gd name="connsiteX232" fmla="*/ 1785714 w 4513341"/>
              <a:gd name="connsiteY232" fmla="*/ 1912991 h 4513324"/>
              <a:gd name="connsiteX233" fmla="*/ 1992385 w 4513341"/>
              <a:gd name="connsiteY233" fmla="*/ 2119662 h 4513324"/>
              <a:gd name="connsiteX234" fmla="*/ 1785714 w 4513341"/>
              <a:gd name="connsiteY234" fmla="*/ 2119662 h 4513324"/>
              <a:gd name="connsiteX235" fmla="*/ 1605714 w 4513341"/>
              <a:gd name="connsiteY235" fmla="*/ 2119662 h 4513324"/>
              <a:gd name="connsiteX236" fmla="*/ 177197 w 4513341"/>
              <a:gd name="connsiteY236" fmla="*/ 2119663 h 4513324"/>
              <a:gd name="connsiteX237" fmla="*/ 180203 w 4513341"/>
              <a:gd name="connsiteY237" fmla="*/ 2056687 h 4513324"/>
              <a:gd name="connsiteX238" fmla="*/ 208843 w 4513341"/>
              <a:gd name="connsiteY238" fmla="*/ 1858224 h 4513324"/>
              <a:gd name="connsiteX239" fmla="*/ 226546 w 4513341"/>
              <a:gd name="connsiteY239" fmla="*/ 1785716 h 4513324"/>
              <a:gd name="connsiteX240" fmla="*/ 781625 w 4513341"/>
              <a:gd name="connsiteY240" fmla="*/ 781625 h 4513324"/>
              <a:gd name="connsiteX241" fmla="*/ 1471678 w 4513341"/>
              <a:gd name="connsiteY241" fmla="*/ 323399 h 4513324"/>
              <a:gd name="connsiteX242" fmla="*/ 1605714 w 4513341"/>
              <a:gd name="connsiteY242" fmla="*/ 276516 h 4513324"/>
              <a:gd name="connsiteX243" fmla="*/ 1605714 w 4513341"/>
              <a:gd name="connsiteY243" fmla="*/ 1478432 h 4513324"/>
              <a:gd name="connsiteX244" fmla="*/ 1076121 w 4513341"/>
              <a:gd name="connsiteY244" fmla="*/ 948839 h 4513324"/>
              <a:gd name="connsiteX245" fmla="*/ 948842 w 4513341"/>
              <a:gd name="connsiteY245" fmla="*/ 1076118 h 4513324"/>
              <a:gd name="connsiteX246" fmla="*/ 1478437 w 4513341"/>
              <a:gd name="connsiteY246" fmla="*/ 1605714 h 4513324"/>
              <a:gd name="connsiteX247" fmla="*/ 276515 w 4513341"/>
              <a:gd name="connsiteY247" fmla="*/ 1605715 h 4513324"/>
              <a:gd name="connsiteX248" fmla="*/ 323399 w 4513341"/>
              <a:gd name="connsiteY248" fmla="*/ 1471678 h 4513324"/>
              <a:gd name="connsiteX249" fmla="*/ 781625 w 4513341"/>
              <a:gd name="connsiteY249" fmla="*/ 781625 h 4513324"/>
              <a:gd name="connsiteX250" fmla="*/ 674111 w 4513341"/>
              <a:gd name="connsiteY250" fmla="*/ 674112 h 4513324"/>
              <a:gd name="connsiteX251" fmla="*/ 0 w 4513341"/>
              <a:gd name="connsiteY251" fmla="*/ 2275244 h 4513324"/>
              <a:gd name="connsiteX252" fmla="*/ 1021 w 4513341"/>
              <a:gd name="connsiteY252" fmla="*/ 2301088 h 4513324"/>
              <a:gd name="connsiteX253" fmla="*/ 1021 w 4513341"/>
              <a:gd name="connsiteY253" fmla="*/ 2301087 h 4513324"/>
              <a:gd name="connsiteX254" fmla="*/ 8544 w 4513341"/>
              <a:gd name="connsiteY254" fmla="*/ 2491460 h 4513324"/>
              <a:gd name="connsiteX255" fmla="*/ 36218 w 4513341"/>
              <a:gd name="connsiteY255" fmla="*/ 2694611 h 4513324"/>
              <a:gd name="connsiteX256" fmla="*/ 218506 w 4513341"/>
              <a:gd name="connsiteY256" fmla="*/ 2694612 h 4513324"/>
              <a:gd name="connsiteX257" fmla="*/ 208844 w 4513341"/>
              <a:gd name="connsiteY257" fmla="*/ 2655040 h 4513324"/>
              <a:gd name="connsiteX258" fmla="*/ 180204 w 4513341"/>
              <a:gd name="connsiteY258" fmla="*/ 2456577 h 4513324"/>
              <a:gd name="connsiteX259" fmla="*/ 172781 w 4513341"/>
              <a:gd name="connsiteY259" fmla="*/ 2301087 h 4513324"/>
              <a:gd name="connsiteX260" fmla="*/ 172780 w 4513341"/>
              <a:gd name="connsiteY260" fmla="*/ 2301087 h 4513324"/>
              <a:gd name="connsiteX261" fmla="*/ 172780 w 4513341"/>
              <a:gd name="connsiteY261" fmla="*/ 2301087 h 4513324"/>
              <a:gd name="connsiteX262" fmla="*/ 172778 w 4513341"/>
              <a:gd name="connsiteY262" fmla="*/ 2301087 h 4513324"/>
              <a:gd name="connsiteX263" fmla="*/ 172711 w 4513341"/>
              <a:gd name="connsiteY263" fmla="*/ 2299664 h 4513324"/>
              <a:gd name="connsiteX264" fmla="*/ 172712 w 4513341"/>
              <a:gd name="connsiteY264" fmla="*/ 2299664 h 4513324"/>
              <a:gd name="connsiteX265" fmla="*/ 172711 w 4513341"/>
              <a:gd name="connsiteY265" fmla="*/ 2299662 h 4513324"/>
              <a:gd name="connsiteX266" fmla="*/ 1605714 w 4513341"/>
              <a:gd name="connsiteY266" fmla="*/ 2299662 h 4513324"/>
              <a:gd name="connsiteX267" fmla="*/ 1785714 w 4513341"/>
              <a:gd name="connsiteY267" fmla="*/ 2299662 h 4513324"/>
              <a:gd name="connsiteX268" fmla="*/ 2119660 w 4513341"/>
              <a:gd name="connsiteY268" fmla="*/ 2299662 h 4513324"/>
              <a:gd name="connsiteX269" fmla="*/ 2119661 w 4513341"/>
              <a:gd name="connsiteY269" fmla="*/ 2299663 h 4513324"/>
              <a:gd name="connsiteX270" fmla="*/ 2172384 w 4513341"/>
              <a:gd name="connsiteY270" fmla="*/ 2299663 h 4513324"/>
              <a:gd name="connsiteX271" fmla="*/ 2119662 w 4513341"/>
              <a:gd name="connsiteY271" fmla="*/ 2246940 h 4513324"/>
              <a:gd name="connsiteX272" fmla="*/ 2119662 w 4513341"/>
              <a:gd name="connsiteY272" fmla="*/ 2246939 h 4513324"/>
              <a:gd name="connsiteX273" fmla="*/ 2172385 w 4513341"/>
              <a:gd name="connsiteY273" fmla="*/ 2299662 h 4513324"/>
              <a:gd name="connsiteX274" fmla="*/ 2299662 w 4513341"/>
              <a:gd name="connsiteY274" fmla="*/ 2426938 h 4513324"/>
              <a:gd name="connsiteX275" fmla="*/ 3775945 w 4513341"/>
              <a:gd name="connsiteY275" fmla="*/ 3903222 h 4513324"/>
              <a:gd name="connsiteX276" fmla="*/ 3842745 w 4513341"/>
              <a:gd name="connsiteY276" fmla="*/ 3842743 h 4513324"/>
              <a:gd name="connsiteX277" fmla="*/ 3903224 w 4513341"/>
              <a:gd name="connsiteY277" fmla="*/ 3775943 h 4513324"/>
              <a:gd name="connsiteX278" fmla="*/ 2426944 w 4513341"/>
              <a:gd name="connsiteY278" fmla="*/ 2299662 h 4513324"/>
              <a:gd name="connsiteX279" fmla="*/ 2299662 w 4513341"/>
              <a:gd name="connsiteY279" fmla="*/ 2172380 h 4513324"/>
              <a:gd name="connsiteX280" fmla="*/ 2299662 w 4513341"/>
              <a:gd name="connsiteY280" fmla="*/ 2119662 h 4513324"/>
              <a:gd name="connsiteX281" fmla="*/ 2299662 w 4513341"/>
              <a:gd name="connsiteY281" fmla="*/ 1785714 h 4513324"/>
              <a:gd name="connsiteX282" fmla="*/ 2299662 w 4513341"/>
              <a:gd name="connsiteY282" fmla="*/ 1605714 h 4513324"/>
              <a:gd name="connsiteX283" fmla="*/ 2299661 w 4513341"/>
              <a:gd name="connsiteY283" fmla="*/ 172713 h 4513324"/>
              <a:gd name="connsiteX284" fmla="*/ 2301086 w 4513341"/>
              <a:gd name="connsiteY284" fmla="*/ 172780 h 4513324"/>
              <a:gd name="connsiteX285" fmla="*/ 2301087 w 4513341"/>
              <a:gd name="connsiteY285" fmla="*/ 1021 h 4513324"/>
              <a:gd name="connsiteX286" fmla="*/ 2275243 w 4513341"/>
              <a:gd name="connsiteY286" fmla="*/ 0 h 4513324"/>
              <a:gd name="connsiteX287" fmla="*/ 674111 w 4513341"/>
              <a:gd name="connsiteY287" fmla="*/ 674112 h 451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4513341" h="4513324">
                <a:moveTo>
                  <a:pt x="1872304" y="3212949"/>
                </a:moveTo>
                <a:lnTo>
                  <a:pt x="1872304" y="3311881"/>
                </a:lnTo>
                <a:lnTo>
                  <a:pt x="1872305" y="3311881"/>
                </a:lnTo>
                <a:lnTo>
                  <a:pt x="1872305" y="3311882"/>
                </a:lnTo>
                <a:lnTo>
                  <a:pt x="1872304" y="3311882"/>
                </a:lnTo>
                <a:close/>
                <a:moveTo>
                  <a:pt x="3794176" y="848202"/>
                </a:moveTo>
                <a:lnTo>
                  <a:pt x="3822514" y="878370"/>
                </a:lnTo>
                <a:cubicBezTo>
                  <a:pt x="4084169" y="1175069"/>
                  <a:pt x="4247096" y="1528363"/>
                  <a:pt x="4311296" y="1895544"/>
                </a:cubicBezTo>
                <a:lnTo>
                  <a:pt x="4336549" y="2116382"/>
                </a:lnTo>
                <a:lnTo>
                  <a:pt x="3794177" y="1574009"/>
                </a:lnTo>
                <a:lnTo>
                  <a:pt x="3794176" y="1574008"/>
                </a:lnTo>
                <a:close/>
                <a:moveTo>
                  <a:pt x="657812" y="3595093"/>
                </a:moveTo>
                <a:lnTo>
                  <a:pt x="689893" y="3633917"/>
                </a:lnTo>
                <a:cubicBezTo>
                  <a:pt x="719229" y="3667222"/>
                  <a:pt x="749807" y="3699816"/>
                  <a:pt x="781628" y="3731637"/>
                </a:cubicBezTo>
                <a:lnTo>
                  <a:pt x="828805" y="3775093"/>
                </a:lnTo>
                <a:lnTo>
                  <a:pt x="1593093" y="3775093"/>
                </a:lnTo>
                <a:lnTo>
                  <a:pt x="1598039" y="3775094"/>
                </a:lnTo>
                <a:lnTo>
                  <a:pt x="1593094" y="3775094"/>
                </a:lnTo>
                <a:lnTo>
                  <a:pt x="2157113" y="4339113"/>
                </a:lnTo>
                <a:lnTo>
                  <a:pt x="2281658" y="4342456"/>
                </a:lnTo>
                <a:lnTo>
                  <a:pt x="2408574" y="4336017"/>
                </a:lnTo>
                <a:lnTo>
                  <a:pt x="2558341" y="4485783"/>
                </a:lnTo>
                <a:lnTo>
                  <a:pt x="2558340" y="4485783"/>
                </a:lnTo>
                <a:lnTo>
                  <a:pt x="2408574" y="4336018"/>
                </a:lnTo>
                <a:lnTo>
                  <a:pt x="2281657" y="4342457"/>
                </a:lnTo>
                <a:lnTo>
                  <a:pt x="2157114" y="4339115"/>
                </a:lnTo>
                <a:lnTo>
                  <a:pt x="2157113" y="4339113"/>
                </a:lnTo>
                <a:lnTo>
                  <a:pt x="2119081" y="4338093"/>
                </a:lnTo>
                <a:cubicBezTo>
                  <a:pt x="1686090" y="4309653"/>
                  <a:pt x="1260277" y="4146768"/>
                  <a:pt x="909513" y="3849438"/>
                </a:cubicBezTo>
                <a:lnTo>
                  <a:pt x="828804" y="3775093"/>
                </a:lnTo>
                <a:lnTo>
                  <a:pt x="563043" y="3775094"/>
                </a:lnTo>
                <a:lnTo>
                  <a:pt x="647794" y="3865470"/>
                </a:lnTo>
                <a:cubicBezTo>
                  <a:pt x="1077967" y="4295643"/>
                  <a:pt x="1642544" y="4511236"/>
                  <a:pt x="2210954" y="4513324"/>
                </a:cubicBezTo>
                <a:lnTo>
                  <a:pt x="2326909" y="4508911"/>
                </a:lnTo>
                <a:lnTo>
                  <a:pt x="2326910" y="4508912"/>
                </a:lnTo>
                <a:lnTo>
                  <a:pt x="2326911" y="4508912"/>
                </a:lnTo>
                <a:lnTo>
                  <a:pt x="2327685" y="4509686"/>
                </a:lnTo>
                <a:lnTo>
                  <a:pt x="2372555" y="4507175"/>
                </a:lnTo>
                <a:lnTo>
                  <a:pt x="2372634" y="4507172"/>
                </a:lnTo>
                <a:lnTo>
                  <a:pt x="2372714" y="4507167"/>
                </a:lnTo>
                <a:lnTo>
                  <a:pt x="2400386" y="4506114"/>
                </a:lnTo>
                <a:lnTo>
                  <a:pt x="2407888" y="4505199"/>
                </a:lnTo>
                <a:lnTo>
                  <a:pt x="2407914" y="4505198"/>
                </a:lnTo>
                <a:lnTo>
                  <a:pt x="2407934" y="4505195"/>
                </a:lnTo>
                <a:lnTo>
                  <a:pt x="2444311" y="4503158"/>
                </a:lnTo>
                <a:lnTo>
                  <a:pt x="2523401" y="4491107"/>
                </a:lnTo>
                <a:lnTo>
                  <a:pt x="2523444" y="4491102"/>
                </a:lnTo>
                <a:lnTo>
                  <a:pt x="2523480" y="4491097"/>
                </a:lnTo>
                <a:lnTo>
                  <a:pt x="2589028" y="4483099"/>
                </a:lnTo>
                <a:cubicBezTo>
                  <a:pt x="2667315" y="4470217"/>
                  <a:pt x="2745116" y="4453222"/>
                  <a:pt x="2822081" y="4432115"/>
                </a:cubicBezTo>
                <a:lnTo>
                  <a:pt x="2893437" y="4408444"/>
                </a:lnTo>
                <a:lnTo>
                  <a:pt x="2765011" y="4280017"/>
                </a:lnTo>
                <a:lnTo>
                  <a:pt x="2765010" y="4280016"/>
                </a:lnTo>
                <a:lnTo>
                  <a:pt x="2605646" y="4313369"/>
                </a:lnTo>
                <a:cubicBezTo>
                  <a:pt x="2552042" y="4322418"/>
                  <a:pt x="2498152" y="4329367"/>
                  <a:pt x="2444110" y="4334214"/>
                </a:cubicBezTo>
                <a:lnTo>
                  <a:pt x="2408575" y="4336017"/>
                </a:lnTo>
                <a:lnTo>
                  <a:pt x="1668848" y="3596290"/>
                </a:lnTo>
                <a:lnTo>
                  <a:pt x="1668524" y="3596613"/>
                </a:lnTo>
                <a:lnTo>
                  <a:pt x="1668524" y="3775094"/>
                </a:lnTo>
                <a:lnTo>
                  <a:pt x="1668524" y="3775093"/>
                </a:lnTo>
                <a:lnTo>
                  <a:pt x="1668524" y="3596613"/>
                </a:lnTo>
                <a:lnTo>
                  <a:pt x="1668523" y="3595095"/>
                </a:lnTo>
                <a:close/>
                <a:moveTo>
                  <a:pt x="418840" y="3595093"/>
                </a:moveTo>
                <a:lnTo>
                  <a:pt x="459165" y="3650989"/>
                </a:lnTo>
                <a:cubicBezTo>
                  <a:pt x="487901" y="3688255"/>
                  <a:pt x="517988" y="3724804"/>
                  <a:pt x="549426" y="3760573"/>
                </a:cubicBezTo>
                <a:lnTo>
                  <a:pt x="563043" y="3775094"/>
                </a:lnTo>
                <a:lnTo>
                  <a:pt x="828804" y="3775093"/>
                </a:lnTo>
                <a:lnTo>
                  <a:pt x="781627" y="3731637"/>
                </a:lnTo>
                <a:cubicBezTo>
                  <a:pt x="749806" y="3699816"/>
                  <a:pt x="719228" y="3667222"/>
                  <a:pt x="689892" y="3633917"/>
                </a:cubicBezTo>
                <a:lnTo>
                  <a:pt x="657812" y="3595093"/>
                </a:lnTo>
                <a:close/>
                <a:moveTo>
                  <a:pt x="3330963" y="470604"/>
                </a:moveTo>
                <a:lnTo>
                  <a:pt x="3426025" y="528796"/>
                </a:lnTo>
                <a:cubicBezTo>
                  <a:pt x="3479893" y="565340"/>
                  <a:pt x="3532430" y="604682"/>
                  <a:pt x="3583434" y="646820"/>
                </a:cubicBezTo>
                <a:lnTo>
                  <a:pt x="3614176" y="674783"/>
                </a:lnTo>
                <a:lnTo>
                  <a:pt x="3614176" y="1649439"/>
                </a:lnTo>
                <a:lnTo>
                  <a:pt x="3615695" y="1649439"/>
                </a:lnTo>
                <a:lnTo>
                  <a:pt x="3742652" y="1522483"/>
                </a:lnTo>
                <a:lnTo>
                  <a:pt x="3742652" y="1522484"/>
                </a:lnTo>
                <a:lnTo>
                  <a:pt x="3615696" y="1649440"/>
                </a:lnTo>
                <a:lnTo>
                  <a:pt x="3615373" y="1649763"/>
                </a:lnTo>
                <a:lnTo>
                  <a:pt x="4338464" y="2372855"/>
                </a:lnTo>
                <a:lnTo>
                  <a:pt x="4338391" y="2389598"/>
                </a:lnTo>
                <a:cubicBezTo>
                  <a:pt x="4333156" y="2472062"/>
                  <a:pt x="4323045" y="2554274"/>
                  <a:pt x="4308059" y="2635766"/>
                </a:cubicBezTo>
                <a:lnTo>
                  <a:pt x="4286413" y="2733240"/>
                </a:lnTo>
                <a:lnTo>
                  <a:pt x="3330965" y="1777792"/>
                </a:lnTo>
                <a:lnTo>
                  <a:pt x="3330964" y="1853223"/>
                </a:lnTo>
                <a:lnTo>
                  <a:pt x="3330963" y="1853222"/>
                </a:lnTo>
                <a:lnTo>
                  <a:pt x="3330964" y="1777790"/>
                </a:lnTo>
                <a:lnTo>
                  <a:pt x="3330963" y="1777789"/>
                </a:lnTo>
                <a:close/>
                <a:moveTo>
                  <a:pt x="2893695" y="272267"/>
                </a:moveTo>
                <a:lnTo>
                  <a:pt x="3088480" y="343089"/>
                </a:lnTo>
                <a:lnTo>
                  <a:pt x="3150964" y="373746"/>
                </a:lnTo>
                <a:lnTo>
                  <a:pt x="3150964" y="1853221"/>
                </a:lnTo>
                <a:lnTo>
                  <a:pt x="3152483" y="1853222"/>
                </a:lnTo>
                <a:lnTo>
                  <a:pt x="3152162" y="1853545"/>
                </a:lnTo>
                <a:lnTo>
                  <a:pt x="4230700" y="2932085"/>
                </a:lnTo>
                <a:lnTo>
                  <a:pt x="4230571" y="2932513"/>
                </a:lnTo>
                <a:cubicBezTo>
                  <a:pt x="4213964" y="2981134"/>
                  <a:pt x="4195510" y="3029264"/>
                  <a:pt x="4175210" y="3076793"/>
                </a:cubicBezTo>
                <a:lnTo>
                  <a:pt x="4106828" y="3220646"/>
                </a:lnTo>
                <a:lnTo>
                  <a:pt x="2893697" y="2007516"/>
                </a:lnTo>
                <a:lnTo>
                  <a:pt x="2893697" y="2082946"/>
                </a:lnTo>
                <a:lnTo>
                  <a:pt x="2893695" y="2082946"/>
                </a:lnTo>
                <a:lnTo>
                  <a:pt x="2893696" y="2082946"/>
                </a:lnTo>
                <a:lnTo>
                  <a:pt x="2884253" y="2082948"/>
                </a:lnTo>
                <a:lnTo>
                  <a:pt x="2893695" y="2082946"/>
                </a:lnTo>
                <a:lnTo>
                  <a:pt x="2893696" y="2007517"/>
                </a:lnTo>
                <a:lnTo>
                  <a:pt x="2893695" y="2007515"/>
                </a:lnTo>
                <a:close/>
                <a:moveTo>
                  <a:pt x="2714625" y="39816"/>
                </a:moveTo>
                <a:lnTo>
                  <a:pt x="2714625" y="44209"/>
                </a:lnTo>
                <a:lnTo>
                  <a:pt x="2713696" y="43990"/>
                </a:lnTo>
                <a:lnTo>
                  <a:pt x="2713696" y="2082948"/>
                </a:lnTo>
                <a:lnTo>
                  <a:pt x="2715214" y="2082947"/>
                </a:lnTo>
                <a:lnTo>
                  <a:pt x="2842171" y="1955991"/>
                </a:lnTo>
                <a:lnTo>
                  <a:pt x="2715215" y="2082947"/>
                </a:lnTo>
                <a:lnTo>
                  <a:pt x="2714893" y="2083269"/>
                </a:lnTo>
                <a:lnTo>
                  <a:pt x="4119123" y="3487499"/>
                </a:lnTo>
                <a:lnTo>
                  <a:pt x="4121141" y="3484768"/>
                </a:lnTo>
                <a:lnTo>
                  <a:pt x="4124953" y="3478375"/>
                </a:lnTo>
                <a:lnTo>
                  <a:pt x="4130433" y="3483855"/>
                </a:lnTo>
                <a:lnTo>
                  <a:pt x="4131239" y="3482764"/>
                </a:lnTo>
                <a:cubicBezTo>
                  <a:pt x="4716796" y="2602079"/>
                  <a:pt x="4630223" y="1412544"/>
                  <a:pt x="3865472" y="647793"/>
                </a:cubicBezTo>
                <a:cubicBezTo>
                  <a:pt x="3592346" y="374667"/>
                  <a:pt x="3265040" y="188044"/>
                  <a:pt x="2916970" y="87648"/>
                </a:cubicBezTo>
                <a:close/>
                <a:moveTo>
                  <a:pt x="36218" y="2694612"/>
                </a:moveTo>
                <a:lnTo>
                  <a:pt x="37756" y="2705905"/>
                </a:lnTo>
                <a:lnTo>
                  <a:pt x="39818" y="2714625"/>
                </a:lnTo>
                <a:lnTo>
                  <a:pt x="39818" y="2714626"/>
                </a:lnTo>
                <a:lnTo>
                  <a:pt x="77637" y="2874612"/>
                </a:lnTo>
                <a:lnTo>
                  <a:pt x="77638" y="2874612"/>
                </a:lnTo>
                <a:lnTo>
                  <a:pt x="87650" y="2916968"/>
                </a:lnTo>
                <a:cubicBezTo>
                  <a:pt x="100199" y="2960476"/>
                  <a:pt x="114097" y="3003661"/>
                  <a:pt x="129340" y="3046455"/>
                </a:cubicBezTo>
                <a:lnTo>
                  <a:pt x="162784" y="3131882"/>
                </a:lnTo>
                <a:lnTo>
                  <a:pt x="363558" y="3131882"/>
                </a:lnTo>
                <a:lnTo>
                  <a:pt x="343091" y="3088478"/>
                </a:lnTo>
                <a:lnTo>
                  <a:pt x="265332" y="2874611"/>
                </a:lnTo>
                <a:lnTo>
                  <a:pt x="2026597" y="2874612"/>
                </a:lnTo>
                <a:lnTo>
                  <a:pt x="2026599" y="2874614"/>
                </a:lnTo>
                <a:lnTo>
                  <a:pt x="2026602" y="2874614"/>
                </a:lnTo>
                <a:lnTo>
                  <a:pt x="2026602" y="2874614"/>
                </a:lnTo>
                <a:lnTo>
                  <a:pt x="2102028" y="2874614"/>
                </a:lnTo>
                <a:lnTo>
                  <a:pt x="2102028" y="2874615"/>
                </a:lnTo>
                <a:lnTo>
                  <a:pt x="2026601" y="2874615"/>
                </a:lnTo>
                <a:lnTo>
                  <a:pt x="3245077" y="4093089"/>
                </a:lnTo>
                <a:lnTo>
                  <a:pt x="3245078" y="4093090"/>
                </a:lnTo>
                <a:lnTo>
                  <a:pt x="3245079" y="4093089"/>
                </a:lnTo>
                <a:lnTo>
                  <a:pt x="3355245" y="4203257"/>
                </a:lnTo>
                <a:lnTo>
                  <a:pt x="3355245" y="4203257"/>
                </a:lnTo>
                <a:lnTo>
                  <a:pt x="3245077" y="4093089"/>
                </a:lnTo>
                <a:lnTo>
                  <a:pt x="3226705" y="4103946"/>
                </a:lnTo>
                <a:cubicBezTo>
                  <a:pt x="3177506" y="4129800"/>
                  <a:pt x="3127491" y="4153554"/>
                  <a:pt x="3076794" y="4175208"/>
                </a:cubicBezTo>
                <a:lnTo>
                  <a:pt x="2959452" y="4219899"/>
                </a:lnTo>
                <a:lnTo>
                  <a:pt x="1872630" y="3133077"/>
                </a:lnTo>
                <a:lnTo>
                  <a:pt x="1872306" y="3133401"/>
                </a:lnTo>
                <a:lnTo>
                  <a:pt x="1872306" y="3131883"/>
                </a:lnTo>
                <a:lnTo>
                  <a:pt x="363559" y="3131883"/>
                </a:lnTo>
                <a:lnTo>
                  <a:pt x="363558" y="3131882"/>
                </a:lnTo>
                <a:lnTo>
                  <a:pt x="162784" y="3131882"/>
                </a:lnTo>
                <a:lnTo>
                  <a:pt x="179118" y="3173605"/>
                </a:lnTo>
                <a:cubicBezTo>
                  <a:pt x="197059" y="3215555"/>
                  <a:pt x="216349" y="3257050"/>
                  <a:pt x="236987" y="3298025"/>
                </a:cubicBezTo>
                <a:lnTo>
                  <a:pt x="244522" y="3311882"/>
                </a:lnTo>
                <a:lnTo>
                  <a:pt x="244522" y="3311882"/>
                </a:lnTo>
                <a:lnTo>
                  <a:pt x="302948" y="3419323"/>
                </a:lnTo>
                <a:cubicBezTo>
                  <a:pt x="326285" y="3459192"/>
                  <a:pt x="350971" y="3498475"/>
                  <a:pt x="377007" y="3537108"/>
                </a:cubicBezTo>
                <a:lnTo>
                  <a:pt x="418840" y="3595093"/>
                </a:lnTo>
                <a:lnTo>
                  <a:pt x="657812" y="3595093"/>
                </a:lnTo>
                <a:lnTo>
                  <a:pt x="605615" y="3531924"/>
                </a:lnTo>
                <a:cubicBezTo>
                  <a:pt x="551918" y="3462586"/>
                  <a:pt x="503191" y="3390641"/>
                  <a:pt x="459437" y="3316573"/>
                </a:cubicBezTo>
                <a:lnTo>
                  <a:pt x="456859" y="3311883"/>
                </a:lnTo>
                <a:lnTo>
                  <a:pt x="1796873" y="3311884"/>
                </a:lnTo>
                <a:lnTo>
                  <a:pt x="1796878" y="3311883"/>
                </a:lnTo>
                <a:lnTo>
                  <a:pt x="2765011" y="4280017"/>
                </a:lnTo>
                <a:lnTo>
                  <a:pt x="2765012" y="4280017"/>
                </a:lnTo>
                <a:lnTo>
                  <a:pt x="2893438" y="4408443"/>
                </a:lnTo>
                <a:lnTo>
                  <a:pt x="2893437" y="4408444"/>
                </a:lnTo>
                <a:lnTo>
                  <a:pt x="2893906" y="4408912"/>
                </a:lnTo>
                <a:lnTo>
                  <a:pt x="2893907" y="4408912"/>
                </a:lnTo>
                <a:lnTo>
                  <a:pt x="2893907" y="4408912"/>
                </a:lnTo>
                <a:lnTo>
                  <a:pt x="2918644" y="4400082"/>
                </a:lnTo>
                <a:lnTo>
                  <a:pt x="3050121" y="4356465"/>
                </a:lnTo>
                <a:cubicBezTo>
                  <a:pt x="3200010" y="4297814"/>
                  <a:pt x="3345157" y="4222730"/>
                  <a:pt x="3482765" y="4131236"/>
                </a:cubicBezTo>
                <a:lnTo>
                  <a:pt x="3507094" y="4113258"/>
                </a:lnTo>
                <a:lnTo>
                  <a:pt x="3503956" y="4110120"/>
                </a:lnTo>
                <a:lnTo>
                  <a:pt x="3511265" y="4104720"/>
                </a:lnTo>
                <a:lnTo>
                  <a:pt x="2102354" y="2695809"/>
                </a:lnTo>
                <a:lnTo>
                  <a:pt x="2102030" y="2696133"/>
                </a:lnTo>
                <a:lnTo>
                  <a:pt x="2102030" y="2874614"/>
                </a:lnTo>
                <a:lnTo>
                  <a:pt x="2102028" y="2874614"/>
                </a:lnTo>
                <a:lnTo>
                  <a:pt x="2102028" y="2874613"/>
                </a:lnTo>
                <a:lnTo>
                  <a:pt x="2067843" y="2874613"/>
                </a:lnTo>
                <a:lnTo>
                  <a:pt x="2102029" y="2874613"/>
                </a:lnTo>
                <a:lnTo>
                  <a:pt x="2102029" y="2696133"/>
                </a:lnTo>
                <a:lnTo>
                  <a:pt x="2102031" y="2696131"/>
                </a:lnTo>
                <a:lnTo>
                  <a:pt x="2102031" y="2694612"/>
                </a:lnTo>
                <a:lnTo>
                  <a:pt x="218506" y="2694611"/>
                </a:lnTo>
                <a:lnTo>
                  <a:pt x="223392" y="2714625"/>
                </a:lnTo>
                <a:lnTo>
                  <a:pt x="223392" y="2714624"/>
                </a:lnTo>
                <a:lnTo>
                  <a:pt x="256577" y="2850536"/>
                </a:lnTo>
                <a:lnTo>
                  <a:pt x="265331" y="2874611"/>
                </a:lnTo>
                <a:lnTo>
                  <a:pt x="265330" y="2874611"/>
                </a:lnTo>
                <a:lnTo>
                  <a:pt x="256577" y="2850538"/>
                </a:lnTo>
                <a:lnTo>
                  <a:pt x="223392" y="2714625"/>
                </a:lnTo>
                <a:lnTo>
                  <a:pt x="223392" y="2714626"/>
                </a:lnTo>
                <a:lnTo>
                  <a:pt x="218506" y="2694612"/>
                </a:lnTo>
                <a:close/>
                <a:moveTo>
                  <a:pt x="172779" y="2301087"/>
                </a:moveTo>
                <a:lnTo>
                  <a:pt x="172780" y="2301087"/>
                </a:lnTo>
                <a:lnTo>
                  <a:pt x="172780" y="2301087"/>
                </a:lnTo>
                <a:close/>
                <a:moveTo>
                  <a:pt x="170657" y="2256632"/>
                </a:moveTo>
                <a:lnTo>
                  <a:pt x="170657" y="2256633"/>
                </a:lnTo>
                <a:lnTo>
                  <a:pt x="171385" y="2271882"/>
                </a:lnTo>
                <a:close/>
                <a:moveTo>
                  <a:pt x="1785715" y="226547"/>
                </a:moveTo>
                <a:lnTo>
                  <a:pt x="1858224" y="208844"/>
                </a:lnTo>
                <a:cubicBezTo>
                  <a:pt x="1923966" y="196114"/>
                  <a:pt x="1990202" y="186568"/>
                  <a:pt x="2056687" y="180204"/>
                </a:cubicBezTo>
                <a:lnTo>
                  <a:pt x="2119661" y="177197"/>
                </a:lnTo>
                <a:lnTo>
                  <a:pt x="2119662" y="12501"/>
                </a:lnTo>
                <a:lnTo>
                  <a:pt x="2278836" y="3592"/>
                </a:lnTo>
                <a:lnTo>
                  <a:pt x="2299662" y="4415"/>
                </a:lnTo>
                <a:lnTo>
                  <a:pt x="2299662" y="4415"/>
                </a:lnTo>
                <a:lnTo>
                  <a:pt x="2278836" y="3592"/>
                </a:lnTo>
                <a:lnTo>
                  <a:pt x="2119662" y="12501"/>
                </a:lnTo>
                <a:lnTo>
                  <a:pt x="2119661" y="177197"/>
                </a:lnTo>
                <a:lnTo>
                  <a:pt x="2119663" y="1605714"/>
                </a:lnTo>
                <a:lnTo>
                  <a:pt x="2119662" y="1785714"/>
                </a:lnTo>
                <a:lnTo>
                  <a:pt x="2119662" y="1992380"/>
                </a:lnTo>
                <a:lnTo>
                  <a:pt x="1912996" y="1785714"/>
                </a:lnTo>
                <a:lnTo>
                  <a:pt x="1785714" y="1658432"/>
                </a:lnTo>
                <a:lnTo>
                  <a:pt x="1785714" y="1605714"/>
                </a:lnTo>
                <a:close/>
                <a:moveTo>
                  <a:pt x="226546" y="1785715"/>
                </a:moveTo>
                <a:lnTo>
                  <a:pt x="1605713" y="1785714"/>
                </a:lnTo>
                <a:lnTo>
                  <a:pt x="1605713" y="1785715"/>
                </a:lnTo>
                <a:lnTo>
                  <a:pt x="1658437" y="1785715"/>
                </a:lnTo>
                <a:lnTo>
                  <a:pt x="1605714" y="1732992"/>
                </a:lnTo>
                <a:lnTo>
                  <a:pt x="1605714" y="1732991"/>
                </a:lnTo>
                <a:lnTo>
                  <a:pt x="1658437" y="1785714"/>
                </a:lnTo>
                <a:lnTo>
                  <a:pt x="1785714" y="1912991"/>
                </a:lnTo>
                <a:lnTo>
                  <a:pt x="1992385" y="2119662"/>
                </a:lnTo>
                <a:lnTo>
                  <a:pt x="1785714" y="2119662"/>
                </a:lnTo>
                <a:lnTo>
                  <a:pt x="1605714" y="2119662"/>
                </a:lnTo>
                <a:lnTo>
                  <a:pt x="177197" y="2119663"/>
                </a:lnTo>
                <a:lnTo>
                  <a:pt x="180203" y="2056687"/>
                </a:lnTo>
                <a:cubicBezTo>
                  <a:pt x="186567" y="1990203"/>
                  <a:pt x="196114" y="1923966"/>
                  <a:pt x="208843" y="1858224"/>
                </a:cubicBezTo>
                <a:lnTo>
                  <a:pt x="226546" y="1785716"/>
                </a:lnTo>
                <a:close/>
                <a:moveTo>
                  <a:pt x="781625" y="781625"/>
                </a:moveTo>
                <a:cubicBezTo>
                  <a:pt x="985281" y="577969"/>
                  <a:pt x="1220571" y="425227"/>
                  <a:pt x="1471678" y="323399"/>
                </a:cubicBezTo>
                <a:lnTo>
                  <a:pt x="1605714" y="276516"/>
                </a:lnTo>
                <a:lnTo>
                  <a:pt x="1605714" y="1478432"/>
                </a:lnTo>
                <a:lnTo>
                  <a:pt x="1076121" y="948839"/>
                </a:lnTo>
                <a:lnTo>
                  <a:pt x="948842" y="1076118"/>
                </a:lnTo>
                <a:lnTo>
                  <a:pt x="1478437" y="1605714"/>
                </a:lnTo>
                <a:lnTo>
                  <a:pt x="276515" y="1605715"/>
                </a:lnTo>
                <a:lnTo>
                  <a:pt x="323399" y="1471678"/>
                </a:lnTo>
                <a:cubicBezTo>
                  <a:pt x="425227" y="1220571"/>
                  <a:pt x="577969" y="985281"/>
                  <a:pt x="781625" y="781625"/>
                </a:cubicBezTo>
                <a:close/>
                <a:moveTo>
                  <a:pt x="674111" y="674112"/>
                </a:moveTo>
                <a:cubicBezTo>
                  <a:pt x="229843" y="1118381"/>
                  <a:pt x="4762" y="1697721"/>
                  <a:pt x="0" y="2275244"/>
                </a:cubicBezTo>
                <a:lnTo>
                  <a:pt x="1021" y="2301088"/>
                </a:lnTo>
                <a:lnTo>
                  <a:pt x="1021" y="2301087"/>
                </a:lnTo>
                <a:lnTo>
                  <a:pt x="8544" y="2491460"/>
                </a:lnTo>
                <a:lnTo>
                  <a:pt x="36218" y="2694611"/>
                </a:lnTo>
                <a:lnTo>
                  <a:pt x="218506" y="2694612"/>
                </a:lnTo>
                <a:lnTo>
                  <a:pt x="208844" y="2655040"/>
                </a:lnTo>
                <a:cubicBezTo>
                  <a:pt x="196115" y="2589297"/>
                  <a:pt x="186568" y="2523060"/>
                  <a:pt x="180204" y="2456577"/>
                </a:cubicBezTo>
                <a:lnTo>
                  <a:pt x="172781" y="2301087"/>
                </a:lnTo>
                <a:lnTo>
                  <a:pt x="172780" y="2301087"/>
                </a:lnTo>
                <a:lnTo>
                  <a:pt x="172780" y="2301087"/>
                </a:lnTo>
                <a:lnTo>
                  <a:pt x="172778" y="2301087"/>
                </a:lnTo>
                <a:lnTo>
                  <a:pt x="172711" y="2299664"/>
                </a:lnTo>
                <a:lnTo>
                  <a:pt x="172712" y="2299664"/>
                </a:lnTo>
                <a:lnTo>
                  <a:pt x="172711" y="2299662"/>
                </a:lnTo>
                <a:lnTo>
                  <a:pt x="1605714" y="2299662"/>
                </a:lnTo>
                <a:lnTo>
                  <a:pt x="1785714" y="2299662"/>
                </a:lnTo>
                <a:lnTo>
                  <a:pt x="2119660" y="2299662"/>
                </a:lnTo>
                <a:lnTo>
                  <a:pt x="2119661" y="2299663"/>
                </a:lnTo>
                <a:lnTo>
                  <a:pt x="2172384" y="2299663"/>
                </a:lnTo>
                <a:lnTo>
                  <a:pt x="2119662" y="2246940"/>
                </a:lnTo>
                <a:lnTo>
                  <a:pt x="2119662" y="2246939"/>
                </a:lnTo>
                <a:lnTo>
                  <a:pt x="2172385" y="2299662"/>
                </a:lnTo>
                <a:lnTo>
                  <a:pt x="2299662" y="2426938"/>
                </a:lnTo>
                <a:lnTo>
                  <a:pt x="3775945" y="3903222"/>
                </a:lnTo>
                <a:lnTo>
                  <a:pt x="3842745" y="3842743"/>
                </a:lnTo>
                <a:lnTo>
                  <a:pt x="3903224" y="3775943"/>
                </a:lnTo>
                <a:lnTo>
                  <a:pt x="2426944" y="2299662"/>
                </a:lnTo>
                <a:lnTo>
                  <a:pt x="2299662" y="2172380"/>
                </a:lnTo>
                <a:lnTo>
                  <a:pt x="2299662" y="2119662"/>
                </a:lnTo>
                <a:lnTo>
                  <a:pt x="2299662" y="1785714"/>
                </a:lnTo>
                <a:lnTo>
                  <a:pt x="2299662" y="1605714"/>
                </a:lnTo>
                <a:lnTo>
                  <a:pt x="2299661" y="172713"/>
                </a:lnTo>
                <a:lnTo>
                  <a:pt x="2301086" y="172780"/>
                </a:lnTo>
                <a:lnTo>
                  <a:pt x="2301087" y="1021"/>
                </a:lnTo>
                <a:lnTo>
                  <a:pt x="2275243" y="0"/>
                </a:lnTo>
                <a:cubicBezTo>
                  <a:pt x="1697720" y="4763"/>
                  <a:pt x="1118380" y="229843"/>
                  <a:pt x="674111" y="674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53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形 5">
            <a:extLst>
              <a:ext uri="{FF2B5EF4-FFF2-40B4-BE49-F238E27FC236}">
                <a16:creationId xmlns:a16="http://schemas.microsoft.com/office/drawing/2014/main" id="{2B90A796-EFF6-0C47-33D3-32A45A99F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232" y="481012"/>
            <a:ext cx="5991225" cy="58959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4BCEEA-922C-95D5-902C-3A03C531E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287" y="296133"/>
            <a:ext cx="5986791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手繪多邊形 37">
            <a:extLst>
              <a:ext uri="{FF2B5EF4-FFF2-40B4-BE49-F238E27FC236}">
                <a16:creationId xmlns:a16="http://schemas.microsoft.com/office/drawing/2014/main" id="{60DC6854-C94D-B6D9-93BA-72E106A05A98}"/>
              </a:ext>
            </a:extLst>
          </p:cNvPr>
          <p:cNvSpPr/>
          <p:nvPr/>
        </p:nvSpPr>
        <p:spPr>
          <a:xfrm rot="18902382">
            <a:off x="5575128" y="1101818"/>
            <a:ext cx="4513378" cy="4513731"/>
          </a:xfrm>
          <a:custGeom>
            <a:avLst/>
            <a:gdLst>
              <a:gd name="connsiteX0" fmla="*/ 715472 w 4513378"/>
              <a:gd name="connsiteY0" fmla="*/ 3658744 h 4513731"/>
              <a:gd name="connsiteX1" fmla="*/ 782751 w 4513378"/>
              <a:gd name="connsiteY1" fmla="*/ 3733076 h 4513731"/>
              <a:gd name="connsiteX2" fmla="*/ 835689 w 4513378"/>
              <a:gd name="connsiteY2" fmla="*/ 3780859 h 4513731"/>
              <a:gd name="connsiteX3" fmla="*/ 782751 w 4513378"/>
              <a:gd name="connsiteY3" fmla="*/ 3733076 h 4513731"/>
              <a:gd name="connsiteX4" fmla="*/ 1611387 w 4513378"/>
              <a:gd name="connsiteY4" fmla="*/ 2757949 h 4513731"/>
              <a:gd name="connsiteX5" fmla="*/ 1611387 w 4513378"/>
              <a:gd name="connsiteY5" fmla="*/ 3012684 h 4513731"/>
              <a:gd name="connsiteX6" fmla="*/ 733167 w 4513378"/>
              <a:gd name="connsiteY6" fmla="*/ 3892122 h 4513731"/>
              <a:gd name="connsiteX7" fmla="*/ 728655 w 4513378"/>
              <a:gd name="connsiteY7" fmla="*/ 3888042 h 4513731"/>
              <a:gd name="connsiteX8" fmla="*/ 728210 w 4513378"/>
              <a:gd name="connsiteY8" fmla="*/ 3888488 h 4513731"/>
              <a:gd name="connsiteX9" fmla="*/ 675313 w 4513378"/>
              <a:gd name="connsiteY9" fmla="*/ 3840663 h 4513731"/>
              <a:gd name="connsiteX10" fmla="*/ 671052 w 4513378"/>
              <a:gd name="connsiteY10" fmla="*/ 3835963 h 4513731"/>
              <a:gd name="connsiteX11" fmla="*/ 671041 w 4513378"/>
              <a:gd name="connsiteY11" fmla="*/ 3835953 h 4513731"/>
              <a:gd name="connsiteX12" fmla="*/ 671034 w 4513378"/>
              <a:gd name="connsiteY12" fmla="*/ 3835946 h 4513731"/>
              <a:gd name="connsiteX13" fmla="*/ 666325 w 4513378"/>
              <a:gd name="connsiteY13" fmla="*/ 3831689 h 4513731"/>
              <a:gd name="connsiteX14" fmla="*/ 605801 w 4513378"/>
              <a:gd name="connsiteY14" fmla="*/ 3764931 h 4513731"/>
              <a:gd name="connsiteX15" fmla="*/ 606245 w 4513378"/>
              <a:gd name="connsiteY15" fmla="*/ 3764485 h 4513731"/>
              <a:gd name="connsiteX16" fmla="*/ 606245 w 4513378"/>
              <a:gd name="connsiteY16" fmla="*/ 3764485 h 4513731"/>
              <a:gd name="connsiteX17" fmla="*/ 606245 w 4513378"/>
              <a:gd name="connsiteY17" fmla="*/ 3764485 h 4513731"/>
              <a:gd name="connsiteX18" fmla="*/ 604953 w 4513378"/>
              <a:gd name="connsiteY18" fmla="*/ 3763059 h 4513731"/>
              <a:gd name="connsiteX19" fmla="*/ 712453 w 4513378"/>
              <a:gd name="connsiteY19" fmla="*/ 3655409 h 4513731"/>
              <a:gd name="connsiteX20" fmla="*/ 713745 w 4513378"/>
              <a:gd name="connsiteY20" fmla="*/ 3656835 h 4513731"/>
              <a:gd name="connsiteX21" fmla="*/ 2630887 w 4513378"/>
              <a:gd name="connsiteY21" fmla="*/ 3130870 h 4513731"/>
              <a:gd name="connsiteX22" fmla="*/ 2630885 w 4513378"/>
              <a:gd name="connsiteY22" fmla="*/ 3130870 h 4513731"/>
              <a:gd name="connsiteX23" fmla="*/ 2631009 w 4513378"/>
              <a:gd name="connsiteY23" fmla="*/ 3309350 h 4513731"/>
              <a:gd name="connsiteX24" fmla="*/ 2631010 w 4513378"/>
              <a:gd name="connsiteY24" fmla="*/ 3309349 h 4513731"/>
              <a:gd name="connsiteX25" fmla="*/ 2400981 w 4513378"/>
              <a:gd name="connsiteY25" fmla="*/ 2870081 h 4513731"/>
              <a:gd name="connsiteX26" fmla="*/ 2400979 w 4513378"/>
              <a:gd name="connsiteY26" fmla="*/ 2870081 h 4513731"/>
              <a:gd name="connsiteX27" fmla="*/ 2400981 w 4513378"/>
              <a:gd name="connsiteY27" fmla="*/ 2872241 h 4513731"/>
              <a:gd name="connsiteX28" fmla="*/ 2400983 w 4513378"/>
              <a:gd name="connsiteY28" fmla="*/ 2872241 h 4513731"/>
              <a:gd name="connsiteX29" fmla="*/ 707444 w 4513378"/>
              <a:gd name="connsiteY29" fmla="*/ 862709 h 4513731"/>
              <a:gd name="connsiteX30" fmla="*/ 662995 w 4513378"/>
              <a:gd name="connsiteY30" fmla="*/ 911031 h 4513731"/>
              <a:gd name="connsiteX31" fmla="*/ 192033 w 4513378"/>
              <a:gd name="connsiteY31" fmla="*/ 1959024 h 4513731"/>
              <a:gd name="connsiteX32" fmla="*/ 176879 w 4513378"/>
              <a:gd name="connsiteY32" fmla="*/ 2104603 h 4513731"/>
              <a:gd name="connsiteX33" fmla="*/ 707935 w 4513378"/>
              <a:gd name="connsiteY33" fmla="*/ 1572811 h 4513731"/>
              <a:gd name="connsiteX34" fmla="*/ 707936 w 4513378"/>
              <a:gd name="connsiteY34" fmla="*/ 1572810 h 4513731"/>
              <a:gd name="connsiteX35" fmla="*/ 3688255 w 4513378"/>
              <a:gd name="connsiteY35" fmla="*/ 3771829 h 4513731"/>
              <a:gd name="connsiteX36" fmla="*/ 2910542 w 4513378"/>
              <a:gd name="connsiteY36" fmla="*/ 3772368 h 4513731"/>
              <a:gd name="connsiteX37" fmla="*/ 2905596 w 4513378"/>
              <a:gd name="connsiteY37" fmla="*/ 3772371 h 4513731"/>
              <a:gd name="connsiteX38" fmla="*/ 2910541 w 4513378"/>
              <a:gd name="connsiteY38" fmla="*/ 3772368 h 4513731"/>
              <a:gd name="connsiteX39" fmla="*/ 2344157 w 4513378"/>
              <a:gd name="connsiteY39" fmla="*/ 4339539 h 4513731"/>
              <a:gd name="connsiteX40" fmla="*/ 2458119 w 4513378"/>
              <a:gd name="connsiteY40" fmla="*/ 4333337 h 4513731"/>
              <a:gd name="connsiteX41" fmla="*/ 3594826 w 4513378"/>
              <a:gd name="connsiteY41" fmla="*/ 3857468 h 4513731"/>
              <a:gd name="connsiteX42" fmla="*/ 2382154 w 4513378"/>
              <a:gd name="connsiteY42" fmla="*/ 2240850 h 4513731"/>
              <a:gd name="connsiteX43" fmla="*/ 2351129 w 4513378"/>
              <a:gd name="connsiteY43" fmla="*/ 2271917 h 4513731"/>
              <a:gd name="connsiteX44" fmla="*/ 2382154 w 4513378"/>
              <a:gd name="connsiteY44" fmla="*/ 2240850 h 4513731"/>
              <a:gd name="connsiteX45" fmla="*/ 2388302 w 4513378"/>
              <a:gd name="connsiteY45" fmla="*/ 2234690 h 4513731"/>
              <a:gd name="connsiteX46" fmla="*/ 2382155 w 4513378"/>
              <a:gd name="connsiteY46" fmla="*/ 2240846 h 4513731"/>
              <a:gd name="connsiteX47" fmla="*/ 2382155 w 4513378"/>
              <a:gd name="connsiteY47" fmla="*/ 2240848 h 4513731"/>
              <a:gd name="connsiteX48" fmla="*/ 2388302 w 4513378"/>
              <a:gd name="connsiteY48" fmla="*/ 2234692 h 4513731"/>
              <a:gd name="connsiteX49" fmla="*/ 1170390 w 4513378"/>
              <a:gd name="connsiteY49" fmla="*/ 478467 h 4513731"/>
              <a:gd name="connsiteX50" fmla="*/ 1107754 w 4513378"/>
              <a:gd name="connsiteY50" fmla="*/ 515539 h 4513731"/>
              <a:gd name="connsiteX51" fmla="*/ 939034 w 4513378"/>
              <a:gd name="connsiteY51" fmla="*/ 639759 h 4513731"/>
              <a:gd name="connsiteX52" fmla="*/ 887322 w 4513378"/>
              <a:gd name="connsiteY52" fmla="*/ 686564 h 4513731"/>
              <a:gd name="connsiteX53" fmla="*/ 887989 w 4513378"/>
              <a:gd name="connsiteY53" fmla="*/ 1648116 h 4513731"/>
              <a:gd name="connsiteX54" fmla="*/ 886470 w 4513378"/>
              <a:gd name="connsiteY54" fmla="*/ 1648118 h 4513731"/>
              <a:gd name="connsiteX55" fmla="*/ 759426 w 4513378"/>
              <a:gd name="connsiteY55" fmla="*/ 1521250 h 4513731"/>
              <a:gd name="connsiteX56" fmla="*/ 759425 w 4513378"/>
              <a:gd name="connsiteY56" fmla="*/ 1521250 h 4513731"/>
              <a:gd name="connsiteX57" fmla="*/ 886469 w 4513378"/>
              <a:gd name="connsiteY57" fmla="*/ 1648119 h 4513731"/>
              <a:gd name="connsiteX58" fmla="*/ 886792 w 4513378"/>
              <a:gd name="connsiteY58" fmla="*/ 1648441 h 4513731"/>
              <a:gd name="connsiteX59" fmla="*/ 174928 w 4513378"/>
              <a:gd name="connsiteY59" fmla="*/ 2361293 h 4513731"/>
              <a:gd name="connsiteX60" fmla="*/ 179282 w 4513378"/>
              <a:gd name="connsiteY60" fmla="*/ 2445966 h 4513731"/>
              <a:gd name="connsiteX61" fmla="*/ 200239 w 4513378"/>
              <a:gd name="connsiteY61" fmla="*/ 2607487 h 4513731"/>
              <a:gd name="connsiteX62" fmla="*/ 224737 w 4513378"/>
              <a:gd name="connsiteY62" fmla="*/ 2724136 h 4513731"/>
              <a:gd name="connsiteX63" fmla="*/ 1171289 w 4513378"/>
              <a:gd name="connsiteY63" fmla="*/ 1776271 h 4513731"/>
              <a:gd name="connsiteX64" fmla="*/ 1171339 w 4513378"/>
              <a:gd name="connsiteY64" fmla="*/ 1851700 h 4513731"/>
              <a:gd name="connsiteX65" fmla="*/ 1171340 w 4513378"/>
              <a:gd name="connsiteY65" fmla="*/ 1851700 h 4513731"/>
              <a:gd name="connsiteX66" fmla="*/ 1171290 w 4513378"/>
              <a:gd name="connsiteY66" fmla="*/ 1776271 h 4513731"/>
              <a:gd name="connsiteX67" fmla="*/ 1171290 w 4513378"/>
              <a:gd name="connsiteY67" fmla="*/ 1776270 h 4513731"/>
              <a:gd name="connsiteX68" fmla="*/ 4056033 w 4513378"/>
              <a:gd name="connsiteY68" fmla="*/ 3308363 h 4513731"/>
              <a:gd name="connsiteX69" fmla="*/ 2706440 w 4513378"/>
              <a:gd name="connsiteY69" fmla="*/ 3309298 h 4513731"/>
              <a:gd name="connsiteX70" fmla="*/ 2706436 w 4513378"/>
              <a:gd name="connsiteY70" fmla="*/ 3309298 h 4513731"/>
              <a:gd name="connsiteX71" fmla="*/ 1739679 w 4513378"/>
              <a:gd name="connsiteY71" fmla="*/ 4277396 h 4513731"/>
              <a:gd name="connsiteX72" fmla="*/ 1761518 w 4513378"/>
              <a:gd name="connsiteY72" fmla="*/ 4283701 h 4513731"/>
              <a:gd name="connsiteX73" fmla="*/ 1933909 w 4513378"/>
              <a:gd name="connsiteY73" fmla="*/ 4318038 h 4513731"/>
              <a:gd name="connsiteX74" fmla="*/ 2093238 w 4513378"/>
              <a:gd name="connsiteY74" fmla="*/ 4336070 h 4513731"/>
              <a:gd name="connsiteX75" fmla="*/ 2834665 w 4513378"/>
              <a:gd name="connsiteY75" fmla="*/ 3593616 h 4513731"/>
              <a:gd name="connsiteX76" fmla="*/ 2834988 w 4513378"/>
              <a:gd name="connsiteY76" fmla="*/ 3593940 h 4513731"/>
              <a:gd name="connsiteX77" fmla="*/ 2835112 w 4513378"/>
              <a:gd name="connsiteY77" fmla="*/ 3772420 h 4513731"/>
              <a:gd name="connsiteX78" fmla="*/ 2835112 w 4513378"/>
              <a:gd name="connsiteY78" fmla="*/ 3772420 h 4513731"/>
              <a:gd name="connsiteX79" fmla="*/ 2834989 w 4513378"/>
              <a:gd name="connsiteY79" fmla="*/ 3593940 h 4513731"/>
              <a:gd name="connsiteX80" fmla="*/ 2834988 w 4513378"/>
              <a:gd name="connsiteY80" fmla="*/ 3592421 h 4513731"/>
              <a:gd name="connsiteX81" fmla="*/ 3858515 w 4513378"/>
              <a:gd name="connsiteY81" fmla="*/ 3591711 h 4513731"/>
              <a:gd name="connsiteX82" fmla="*/ 3875849 w 4513378"/>
              <a:gd name="connsiteY82" fmla="*/ 3572507 h 4513731"/>
              <a:gd name="connsiteX83" fmla="*/ 3999835 w 4513378"/>
              <a:gd name="connsiteY83" fmla="*/ 3403615 h 4513731"/>
              <a:gd name="connsiteX84" fmla="*/ 1607520 w 4513378"/>
              <a:gd name="connsiteY84" fmla="*/ 276307 h 4513731"/>
              <a:gd name="connsiteX85" fmla="*/ 1470442 w 4513378"/>
              <a:gd name="connsiteY85" fmla="*/ 324360 h 4513731"/>
              <a:gd name="connsiteX86" fmla="*/ 1350322 w 4513378"/>
              <a:gd name="connsiteY86" fmla="*/ 380212 h 4513731"/>
              <a:gd name="connsiteX87" fmla="*/ 1351339 w 4513378"/>
              <a:gd name="connsiteY87" fmla="*/ 1851576 h 4513731"/>
              <a:gd name="connsiteX88" fmla="*/ 1349820 w 4513378"/>
              <a:gd name="connsiteY88" fmla="*/ 1851577 h 4513731"/>
              <a:gd name="connsiteX89" fmla="*/ 1222778 w 4513378"/>
              <a:gd name="connsiteY89" fmla="*/ 1724711 h 4513731"/>
              <a:gd name="connsiteX90" fmla="*/ 1349819 w 4513378"/>
              <a:gd name="connsiteY90" fmla="*/ 1851577 h 4513731"/>
              <a:gd name="connsiteX91" fmla="*/ 1349820 w 4513378"/>
              <a:gd name="connsiteY91" fmla="*/ 1851577 h 4513731"/>
              <a:gd name="connsiteX92" fmla="*/ 1350142 w 4513378"/>
              <a:gd name="connsiteY92" fmla="*/ 1851901 h 4513731"/>
              <a:gd name="connsiteX93" fmla="*/ 279734 w 4513378"/>
              <a:gd name="connsiteY93" fmla="*/ 2923794 h 4513731"/>
              <a:gd name="connsiteX94" fmla="*/ 279962 w 4513378"/>
              <a:gd name="connsiteY94" fmla="*/ 2924569 h 4513731"/>
              <a:gd name="connsiteX95" fmla="*/ 338727 w 4513378"/>
              <a:gd name="connsiteY95" fmla="*/ 3078539 h 4513731"/>
              <a:gd name="connsiteX96" fmla="*/ 402862 w 4513378"/>
              <a:gd name="connsiteY96" fmla="*/ 3213216 h 4513731"/>
              <a:gd name="connsiteX97" fmla="*/ 1608715 w 4513378"/>
              <a:gd name="connsiteY97" fmla="*/ 2005693 h 4513731"/>
              <a:gd name="connsiteX98" fmla="*/ 1608767 w 4513378"/>
              <a:gd name="connsiteY98" fmla="*/ 2081122 h 4513731"/>
              <a:gd name="connsiteX99" fmla="*/ 1608768 w 4513378"/>
              <a:gd name="connsiteY99" fmla="*/ 2081122 h 4513731"/>
              <a:gd name="connsiteX100" fmla="*/ 1608716 w 4513378"/>
              <a:gd name="connsiteY100" fmla="*/ 2005693 h 4513731"/>
              <a:gd name="connsiteX101" fmla="*/ 1608717 w 4513378"/>
              <a:gd name="connsiteY101" fmla="*/ 2005692 h 4513731"/>
              <a:gd name="connsiteX102" fmla="*/ 4249737 w 4513378"/>
              <a:gd name="connsiteY102" fmla="*/ 2870958 h 4513731"/>
              <a:gd name="connsiteX103" fmla="*/ 2476414 w 4513378"/>
              <a:gd name="connsiteY103" fmla="*/ 2872187 h 4513731"/>
              <a:gd name="connsiteX104" fmla="*/ 2476413 w 4513378"/>
              <a:gd name="connsiteY104" fmla="*/ 2872189 h 4513731"/>
              <a:gd name="connsiteX105" fmla="*/ 2476410 w 4513378"/>
              <a:gd name="connsiteY105" fmla="*/ 2872189 h 4513731"/>
              <a:gd name="connsiteX106" fmla="*/ 2476411 w 4513378"/>
              <a:gd name="connsiteY106" fmla="*/ 2872188 h 4513731"/>
              <a:gd name="connsiteX107" fmla="*/ 2407975 w 4513378"/>
              <a:gd name="connsiteY107" fmla="*/ 2872236 h 4513731"/>
              <a:gd name="connsiteX108" fmla="*/ 2476410 w 4513378"/>
              <a:gd name="connsiteY108" fmla="*/ 2872189 h 4513731"/>
              <a:gd name="connsiteX109" fmla="*/ 1260299 w 4513378"/>
              <a:gd name="connsiteY109" fmla="*/ 4089984 h 4513731"/>
              <a:gd name="connsiteX110" fmla="*/ 1265286 w 4513378"/>
              <a:gd name="connsiteY110" fmla="*/ 4092968 h 4513731"/>
              <a:gd name="connsiteX111" fmla="*/ 1426213 w 4513378"/>
              <a:gd name="connsiteY111" fmla="*/ 4171167 h 4513731"/>
              <a:gd name="connsiteX112" fmla="*/ 1545634 w 4513378"/>
              <a:gd name="connsiteY112" fmla="*/ 4216976 h 4513731"/>
              <a:gd name="connsiteX113" fmla="*/ 2630561 w 4513378"/>
              <a:gd name="connsiteY113" fmla="*/ 3130545 h 4513731"/>
              <a:gd name="connsiteX114" fmla="*/ 2630885 w 4513378"/>
              <a:gd name="connsiteY114" fmla="*/ 3130868 h 4513731"/>
              <a:gd name="connsiteX115" fmla="*/ 2630884 w 4513378"/>
              <a:gd name="connsiteY115" fmla="*/ 3129351 h 4513731"/>
              <a:gd name="connsiteX116" fmla="*/ 4149911 w 4513378"/>
              <a:gd name="connsiteY116" fmla="*/ 3128298 h 4513731"/>
              <a:gd name="connsiteX117" fmla="*/ 4190511 w 4513378"/>
              <a:gd name="connsiteY117" fmla="*/ 3040662 h 4513731"/>
              <a:gd name="connsiteX118" fmla="*/ 1789869 w 4513378"/>
              <a:gd name="connsiteY118" fmla="*/ 42292 h 4513731"/>
              <a:gd name="connsiteX119" fmla="*/ 1789869 w 4513378"/>
              <a:gd name="connsiteY119" fmla="*/ 225955 h 4513731"/>
              <a:gd name="connsiteX120" fmla="*/ 1787484 w 4513378"/>
              <a:gd name="connsiteY120" fmla="*/ 226539 h 4513731"/>
              <a:gd name="connsiteX121" fmla="*/ 1788768 w 4513378"/>
              <a:gd name="connsiteY121" fmla="*/ 2080999 h 4513731"/>
              <a:gd name="connsiteX122" fmla="*/ 1787250 w 4513378"/>
              <a:gd name="connsiteY122" fmla="*/ 2081000 h 4513731"/>
              <a:gd name="connsiteX123" fmla="*/ 1660205 w 4513378"/>
              <a:gd name="connsiteY123" fmla="*/ 1954132 h 4513731"/>
              <a:gd name="connsiteX124" fmla="*/ 1787249 w 4513378"/>
              <a:gd name="connsiteY124" fmla="*/ 2081000 h 4513731"/>
              <a:gd name="connsiteX125" fmla="*/ 1787571 w 4513378"/>
              <a:gd name="connsiteY125" fmla="*/ 2081322 h 4513731"/>
              <a:gd name="connsiteX126" fmla="*/ 384315 w 4513378"/>
              <a:gd name="connsiteY126" fmla="*/ 3486524 h 4513731"/>
              <a:gd name="connsiteX127" fmla="*/ 382295 w 4513378"/>
              <a:gd name="connsiteY127" fmla="*/ 3483795 h 4513731"/>
              <a:gd name="connsiteX128" fmla="*/ 288873 w 4513378"/>
              <a:gd name="connsiteY128" fmla="*/ 3327363 h 4513731"/>
              <a:gd name="connsiteX129" fmla="*/ 289045 w 4513378"/>
              <a:gd name="connsiteY129" fmla="*/ 3327191 h 4513731"/>
              <a:gd name="connsiteX130" fmla="*/ 267659 w 4513378"/>
              <a:gd name="connsiteY130" fmla="*/ 3291381 h 4513731"/>
              <a:gd name="connsiteX131" fmla="*/ 189116 w 4513378"/>
              <a:gd name="connsiteY131" fmla="*/ 3128624 h 4513731"/>
              <a:gd name="connsiteX132" fmla="*/ 157196 w 4513378"/>
              <a:gd name="connsiteY132" fmla="*/ 3046502 h 4513731"/>
              <a:gd name="connsiteX133" fmla="*/ 156883 w 4513378"/>
              <a:gd name="connsiteY133" fmla="*/ 3046816 h 4513731"/>
              <a:gd name="connsiteX134" fmla="*/ 151853 w 4513378"/>
              <a:gd name="connsiteY134" fmla="*/ 3032756 h 4513731"/>
              <a:gd name="connsiteX135" fmla="*/ 124170 w 4513378"/>
              <a:gd name="connsiteY135" fmla="*/ 2961535 h 4513731"/>
              <a:gd name="connsiteX136" fmla="*/ 112491 w 4513378"/>
              <a:gd name="connsiteY136" fmla="*/ 2922742 h 4513731"/>
              <a:gd name="connsiteX137" fmla="*/ 98097 w 4513378"/>
              <a:gd name="connsiteY137" fmla="*/ 2882509 h 4513731"/>
              <a:gd name="connsiteX138" fmla="*/ 91736 w 4513378"/>
              <a:gd name="connsiteY138" fmla="*/ 2857322 h 4513731"/>
              <a:gd name="connsiteX139" fmla="*/ 92552 w 4513378"/>
              <a:gd name="connsiteY139" fmla="*/ 2856504 h 4513731"/>
              <a:gd name="connsiteX140" fmla="*/ 72827 w 4513378"/>
              <a:gd name="connsiteY140" fmla="*/ 2790976 h 4513731"/>
              <a:gd name="connsiteX141" fmla="*/ 35095 w 4513378"/>
              <a:gd name="connsiteY141" fmla="*/ 2617805 h 4513731"/>
              <a:gd name="connsiteX142" fmla="*/ 20984 w 4513378"/>
              <a:gd name="connsiteY142" fmla="*/ 2515450 h 4513731"/>
              <a:gd name="connsiteX143" fmla="*/ 20839 w 4513378"/>
              <a:gd name="connsiteY143" fmla="*/ 2515596 h 4513731"/>
              <a:gd name="connsiteX144" fmla="*/ 11670 w 4513378"/>
              <a:gd name="connsiteY144" fmla="*/ 2455700 h 4513731"/>
              <a:gd name="connsiteX145" fmla="*/ 10232 w 4513378"/>
              <a:gd name="connsiteY145" fmla="*/ 2430316 h 4513731"/>
              <a:gd name="connsiteX146" fmla="*/ 494 w 4513378"/>
              <a:gd name="connsiteY146" fmla="*/ 2267074 h 4513731"/>
              <a:gd name="connsiteX147" fmla="*/ 646782 w 4513378"/>
              <a:gd name="connsiteY147" fmla="*/ 649324 h 4513731"/>
              <a:gd name="connsiteX148" fmla="*/ 751610 w 4513378"/>
              <a:gd name="connsiteY148" fmla="*/ 550884 h 4513731"/>
              <a:gd name="connsiteX149" fmla="*/ 782317 w 4513378"/>
              <a:gd name="connsiteY149" fmla="*/ 525555 h 4513731"/>
              <a:gd name="connsiteX150" fmla="*/ 816104 w 4513378"/>
              <a:gd name="connsiteY150" fmla="*/ 495026 h 4513731"/>
              <a:gd name="connsiteX151" fmla="*/ 844905 w 4513378"/>
              <a:gd name="connsiteY151" fmla="*/ 473931 h 4513731"/>
              <a:gd name="connsiteX152" fmla="*/ 861132 w 4513378"/>
              <a:gd name="connsiteY152" fmla="*/ 460547 h 4513731"/>
              <a:gd name="connsiteX153" fmla="*/ 1092690 w 4513378"/>
              <a:gd name="connsiteY153" fmla="*/ 304169 h 4513731"/>
              <a:gd name="connsiteX154" fmla="*/ 1170240 w 4513378"/>
              <a:gd name="connsiteY154" fmla="*/ 261928 h 4513731"/>
              <a:gd name="connsiteX155" fmla="*/ 1170240 w 4513378"/>
              <a:gd name="connsiteY155" fmla="*/ 260857 h 4513731"/>
              <a:gd name="connsiteX156" fmla="*/ 1188747 w 4513378"/>
              <a:gd name="connsiteY156" fmla="*/ 250001 h 4513731"/>
              <a:gd name="connsiteX157" fmla="*/ 1210154 w 4513378"/>
              <a:gd name="connsiteY157" fmla="*/ 240187 h 4513731"/>
              <a:gd name="connsiteX158" fmla="*/ 1213942 w 4513378"/>
              <a:gd name="connsiteY158" fmla="*/ 238124 h 4513731"/>
              <a:gd name="connsiteX159" fmla="*/ 1594895 w 4513378"/>
              <a:gd name="connsiteY159" fmla="*/ 88523 h 4513731"/>
              <a:gd name="connsiteX160" fmla="*/ 1607388 w 4513378"/>
              <a:gd name="connsiteY160" fmla="*/ 85561 h 4513731"/>
              <a:gd name="connsiteX161" fmla="*/ 1607387 w 4513378"/>
              <a:gd name="connsiteY161" fmla="*/ 84718 h 4513731"/>
              <a:gd name="connsiteX162" fmla="*/ 1787356 w 4513378"/>
              <a:gd name="connsiteY162" fmla="*/ 42044 h 4513731"/>
              <a:gd name="connsiteX163" fmla="*/ 1787357 w 4513378"/>
              <a:gd name="connsiteY163" fmla="*/ 42888 h 4513731"/>
              <a:gd name="connsiteX164" fmla="*/ 4477040 w 4513378"/>
              <a:gd name="connsiteY164" fmla="*/ 2690801 h 4513731"/>
              <a:gd name="connsiteX165" fmla="*/ 4476931 w 4513378"/>
              <a:gd name="connsiteY165" fmla="*/ 2691603 h 4513731"/>
              <a:gd name="connsiteX166" fmla="*/ 4477708 w 4513378"/>
              <a:gd name="connsiteY166" fmla="*/ 2691603 h 4513731"/>
              <a:gd name="connsiteX167" fmla="*/ 4475921 w 4513378"/>
              <a:gd name="connsiteY167" fmla="*/ 2704784 h 4513731"/>
              <a:gd name="connsiteX168" fmla="*/ 4436968 w 4513378"/>
              <a:gd name="connsiteY168" fmla="*/ 2870084 h 4513731"/>
              <a:gd name="connsiteX169" fmla="*/ 4436967 w 4513378"/>
              <a:gd name="connsiteY169" fmla="*/ 2870084 h 4513731"/>
              <a:gd name="connsiteX170" fmla="*/ 4426175 w 4513378"/>
              <a:gd name="connsiteY170" fmla="*/ 2915883 h 4513731"/>
              <a:gd name="connsiteX171" fmla="*/ 4055169 w 4513378"/>
              <a:gd name="connsiteY171" fmla="*/ 3650161 h 4513731"/>
              <a:gd name="connsiteX172" fmla="*/ 4020751 w 4513378"/>
              <a:gd name="connsiteY172" fmla="*/ 3692006 h 4513731"/>
              <a:gd name="connsiteX173" fmla="*/ 4019386 w 4513378"/>
              <a:gd name="connsiteY173" fmla="*/ 3693874 h 4513731"/>
              <a:gd name="connsiteX174" fmla="*/ 4017411 w 4513378"/>
              <a:gd name="connsiteY174" fmla="*/ 3696065 h 4513731"/>
              <a:gd name="connsiteX175" fmla="*/ 3964983 w 4513378"/>
              <a:gd name="connsiteY175" fmla="*/ 3759808 h 4513731"/>
              <a:gd name="connsiteX176" fmla="*/ 3866688 w 4513378"/>
              <a:gd name="connsiteY176" fmla="*/ 3864772 h 4513731"/>
              <a:gd name="connsiteX177" fmla="*/ 2114540 w 4513378"/>
              <a:gd name="connsiteY177" fmla="*/ 4506631 h 4513731"/>
              <a:gd name="connsiteX178" fmla="*/ 2075393 w 4513378"/>
              <a:gd name="connsiteY178" fmla="*/ 4501883 h 4513731"/>
              <a:gd name="connsiteX179" fmla="*/ 2059829 w 4513378"/>
              <a:gd name="connsiteY179" fmla="*/ 4501022 h 4513731"/>
              <a:gd name="connsiteX180" fmla="*/ 2025978 w 4513378"/>
              <a:gd name="connsiteY180" fmla="*/ 4495889 h 4513731"/>
              <a:gd name="connsiteX181" fmla="*/ 1925882 w 4513378"/>
              <a:gd name="connsiteY181" fmla="*/ 4483747 h 4513731"/>
              <a:gd name="connsiteX182" fmla="*/ 1739079 w 4513378"/>
              <a:gd name="connsiteY182" fmla="*/ 4445063 h 4513731"/>
              <a:gd name="connsiteX183" fmla="*/ 1610334 w 4513378"/>
              <a:gd name="connsiteY183" fmla="*/ 4406921 h 4513731"/>
              <a:gd name="connsiteX184" fmla="*/ 1610168 w 4513378"/>
              <a:gd name="connsiteY184" fmla="*/ 4407087 h 4513731"/>
              <a:gd name="connsiteX185" fmla="*/ 1606581 w 4513378"/>
              <a:gd name="connsiteY185" fmla="*/ 4405810 h 4513731"/>
              <a:gd name="connsiteX186" fmla="*/ 1555204 w 4513378"/>
              <a:gd name="connsiteY186" fmla="*/ 4390589 h 4513731"/>
              <a:gd name="connsiteX187" fmla="*/ 1465615 w 4513378"/>
              <a:gd name="connsiteY187" fmla="*/ 4355595 h 4513731"/>
              <a:gd name="connsiteX188" fmla="*/ 1425571 w 4513378"/>
              <a:gd name="connsiteY188" fmla="*/ 4341331 h 4513731"/>
              <a:gd name="connsiteX189" fmla="*/ 1422766 w 4513378"/>
              <a:gd name="connsiteY189" fmla="*/ 4340014 h 4513731"/>
              <a:gd name="connsiteX190" fmla="*/ 1423596 w 4513378"/>
              <a:gd name="connsiteY190" fmla="*/ 4339183 h 4513731"/>
              <a:gd name="connsiteX191" fmla="*/ 1375334 w 4513378"/>
              <a:gd name="connsiteY191" fmla="*/ 4320332 h 4513731"/>
              <a:gd name="connsiteX192" fmla="*/ 1031902 w 4513378"/>
              <a:gd name="connsiteY192" fmla="*/ 4132504 h 4513731"/>
              <a:gd name="connsiteX193" fmla="*/ 988606 w 4513378"/>
              <a:gd name="connsiteY193" fmla="*/ 4100556 h 4513731"/>
              <a:gd name="connsiteX194" fmla="*/ 1097881 w 4513378"/>
              <a:gd name="connsiteY194" fmla="*/ 3991130 h 4513731"/>
              <a:gd name="connsiteX195" fmla="*/ 1101779 w 4513378"/>
              <a:gd name="connsiteY195" fmla="*/ 3993991 h 4513731"/>
              <a:gd name="connsiteX196" fmla="*/ 2382153 w 4513378"/>
              <a:gd name="connsiteY196" fmla="*/ 2711841 h 4513731"/>
              <a:gd name="connsiteX197" fmla="*/ 2382153 w 4513378"/>
              <a:gd name="connsiteY197" fmla="*/ 2691601 h 4513731"/>
              <a:gd name="connsiteX198" fmla="*/ 3322652 w 4513378"/>
              <a:gd name="connsiteY198" fmla="*/ 2691601 h 4513731"/>
              <a:gd name="connsiteX199" fmla="*/ 2206874 w 4513378"/>
              <a:gd name="connsiteY199" fmla="*/ 173420 h 4513731"/>
              <a:gd name="connsiteX200" fmla="*/ 2206441 w 4513378"/>
              <a:gd name="connsiteY200" fmla="*/ 173441 h 4513731"/>
              <a:gd name="connsiteX201" fmla="*/ 2206874 w 4513378"/>
              <a:gd name="connsiteY201" fmla="*/ 173420 h 4513731"/>
              <a:gd name="connsiteX202" fmla="*/ 2382154 w 4513378"/>
              <a:gd name="connsiteY202" fmla="*/ 177043 h 4513731"/>
              <a:gd name="connsiteX203" fmla="*/ 2255290 w 4513378"/>
              <a:gd name="connsiteY203" fmla="*/ 171075 h 4513731"/>
              <a:gd name="connsiteX204" fmla="*/ 2206875 w 4513378"/>
              <a:gd name="connsiteY204" fmla="*/ 173420 h 4513731"/>
              <a:gd name="connsiteX205" fmla="*/ 2207858 w 4513378"/>
              <a:gd name="connsiteY205" fmla="*/ 1593591 h 4513731"/>
              <a:gd name="connsiteX206" fmla="*/ 2207983 w 4513378"/>
              <a:gd name="connsiteY206" fmla="*/ 1773592 h 4513731"/>
              <a:gd name="connsiteX207" fmla="*/ 2208214 w 4513378"/>
              <a:gd name="connsiteY207" fmla="*/ 2107539 h 4513731"/>
              <a:gd name="connsiteX208" fmla="*/ 2208243 w 4513378"/>
              <a:gd name="connsiteY208" fmla="*/ 2147818 h 4513731"/>
              <a:gd name="connsiteX209" fmla="*/ 2208215 w 4513378"/>
              <a:gd name="connsiteY209" fmla="*/ 2107540 h 4513731"/>
              <a:gd name="connsiteX210" fmla="*/ 2207984 w 4513378"/>
              <a:gd name="connsiteY210" fmla="*/ 1773593 h 4513731"/>
              <a:gd name="connsiteX211" fmla="*/ 2207859 w 4513378"/>
              <a:gd name="connsiteY211" fmla="*/ 1593592 h 4513731"/>
              <a:gd name="connsiteX212" fmla="*/ 2206875 w 4513378"/>
              <a:gd name="connsiteY212" fmla="*/ 173421 h 4513731"/>
              <a:gd name="connsiteX213" fmla="*/ 2255291 w 4513378"/>
              <a:gd name="connsiteY213" fmla="*/ 171077 h 4513731"/>
              <a:gd name="connsiteX214" fmla="*/ 2382154 w 4513378"/>
              <a:gd name="connsiteY214" fmla="*/ 177045 h 4513731"/>
              <a:gd name="connsiteX215" fmla="*/ 4351520 w 4513378"/>
              <a:gd name="connsiteY215" fmla="*/ 2109279 h 4513731"/>
              <a:gd name="connsiteX216" fmla="*/ 4335621 w 4513378"/>
              <a:gd name="connsiteY216" fmla="*/ 2109279 h 4513731"/>
              <a:gd name="connsiteX217" fmla="*/ 4335621 w 4513378"/>
              <a:gd name="connsiteY217" fmla="*/ 2109278 h 4513731"/>
              <a:gd name="connsiteX218" fmla="*/ 3259099 w 4513378"/>
              <a:gd name="connsiteY218" fmla="*/ 2109277 h 4513731"/>
              <a:gd name="connsiteX219" fmla="*/ 4335620 w 4513378"/>
              <a:gd name="connsiteY219" fmla="*/ 2109278 h 4513731"/>
              <a:gd name="connsiteX220" fmla="*/ 4342708 w 4513378"/>
              <a:gd name="connsiteY220" fmla="*/ 2255603 h 4513731"/>
              <a:gd name="connsiteX221" fmla="*/ 4341275 w 4513378"/>
              <a:gd name="connsiteY221" fmla="*/ 2286062 h 4513731"/>
              <a:gd name="connsiteX222" fmla="*/ 4341277 w 4513378"/>
              <a:gd name="connsiteY222" fmla="*/ 2286062 h 4513731"/>
              <a:gd name="connsiteX223" fmla="*/ 4341277 w 4513378"/>
              <a:gd name="connsiteY223" fmla="*/ 2286063 h 4513731"/>
              <a:gd name="connsiteX224" fmla="*/ 4341277 w 4513378"/>
              <a:gd name="connsiteY224" fmla="*/ 2286063 h 4513731"/>
              <a:gd name="connsiteX225" fmla="*/ 4342710 w 4513378"/>
              <a:gd name="connsiteY225" fmla="*/ 2255604 h 4513731"/>
              <a:gd name="connsiteX226" fmla="*/ 4335622 w 4513378"/>
              <a:gd name="connsiteY226" fmla="*/ 2109279 h 4513731"/>
              <a:gd name="connsiteX227" fmla="*/ 4495373 w 4513378"/>
              <a:gd name="connsiteY227" fmla="*/ 2105957 h 4513731"/>
              <a:gd name="connsiteX228" fmla="*/ 4335465 w 4513378"/>
              <a:gd name="connsiteY228" fmla="*/ 2106066 h 4513731"/>
              <a:gd name="connsiteX229" fmla="*/ 4335465 w 4513378"/>
              <a:gd name="connsiteY229" fmla="*/ 2106067 h 4513731"/>
              <a:gd name="connsiteX230" fmla="*/ 4495373 w 4513378"/>
              <a:gd name="connsiteY230" fmla="*/ 2105957 h 4513731"/>
              <a:gd name="connsiteX231" fmla="*/ 2386755 w 4513378"/>
              <a:gd name="connsiteY231" fmla="*/ 254 h 4513731"/>
              <a:gd name="connsiteX232" fmla="*/ 2386761 w 4513378"/>
              <a:gd name="connsiteY232" fmla="*/ 8732 h 4513731"/>
              <a:gd name="connsiteX233" fmla="*/ 2382155 w 4513378"/>
              <a:gd name="connsiteY233" fmla="*/ 8478 h 4513731"/>
              <a:gd name="connsiteX234" fmla="*/ 2382155 w 4513378"/>
              <a:gd name="connsiteY234" fmla="*/ 0 h 4513731"/>
              <a:gd name="connsiteX235" fmla="*/ 2720857 w 4513378"/>
              <a:gd name="connsiteY235" fmla="*/ 225326 h 4513731"/>
              <a:gd name="connsiteX236" fmla="*/ 2653724 w 4513378"/>
              <a:gd name="connsiteY236" fmla="*/ 208985 h 4513731"/>
              <a:gd name="connsiteX237" fmla="*/ 2455241 w 4513378"/>
              <a:gd name="connsiteY237" fmla="*/ 180483 h 4513731"/>
              <a:gd name="connsiteX238" fmla="*/ 2386877 w 4513378"/>
              <a:gd name="connsiteY238" fmla="*/ 177266 h 4513731"/>
              <a:gd name="connsiteX239" fmla="*/ 2387857 w 4513378"/>
              <a:gd name="connsiteY239" fmla="*/ 1593466 h 4513731"/>
              <a:gd name="connsiteX240" fmla="*/ 2387983 w 4513378"/>
              <a:gd name="connsiteY240" fmla="*/ 1773466 h 4513731"/>
              <a:gd name="connsiteX241" fmla="*/ 2388126 w 4513378"/>
              <a:gd name="connsiteY241" fmla="*/ 1980132 h 4513731"/>
              <a:gd name="connsiteX242" fmla="*/ 2594649 w 4513378"/>
              <a:gd name="connsiteY242" fmla="*/ 1773323 h 4513731"/>
              <a:gd name="connsiteX243" fmla="*/ 2721843 w 4513378"/>
              <a:gd name="connsiteY243" fmla="*/ 1645953 h 4513731"/>
              <a:gd name="connsiteX244" fmla="*/ 2721805 w 4513378"/>
              <a:gd name="connsiteY244" fmla="*/ 1593234 h 4513731"/>
              <a:gd name="connsiteX245" fmla="*/ 2720858 w 4513378"/>
              <a:gd name="connsiteY245" fmla="*/ 225328 h 4513731"/>
              <a:gd name="connsiteX246" fmla="*/ 2720857 w 4513378"/>
              <a:gd name="connsiteY246" fmla="*/ 225328 h 4513731"/>
              <a:gd name="connsiteX247" fmla="*/ 4283413 w 4513378"/>
              <a:gd name="connsiteY247" fmla="*/ 1772154 h 4513731"/>
              <a:gd name="connsiteX248" fmla="*/ 2901932 w 4513378"/>
              <a:gd name="connsiteY248" fmla="*/ 1773110 h 4513731"/>
              <a:gd name="connsiteX249" fmla="*/ 2901931 w 4513378"/>
              <a:gd name="connsiteY249" fmla="*/ 1773111 h 4513731"/>
              <a:gd name="connsiteX250" fmla="*/ 2849208 w 4513378"/>
              <a:gd name="connsiteY250" fmla="*/ 1773147 h 4513731"/>
              <a:gd name="connsiteX251" fmla="*/ 2901894 w 4513378"/>
              <a:gd name="connsiteY251" fmla="*/ 1720388 h 4513731"/>
              <a:gd name="connsiteX252" fmla="*/ 2901894 w 4513378"/>
              <a:gd name="connsiteY252" fmla="*/ 1720387 h 4513731"/>
              <a:gd name="connsiteX253" fmla="*/ 2849207 w 4513378"/>
              <a:gd name="connsiteY253" fmla="*/ 1773146 h 4513731"/>
              <a:gd name="connsiteX254" fmla="*/ 2722019 w 4513378"/>
              <a:gd name="connsiteY254" fmla="*/ 1900511 h 4513731"/>
              <a:gd name="connsiteX255" fmla="*/ 2515491 w 4513378"/>
              <a:gd name="connsiteY255" fmla="*/ 2107325 h 4513731"/>
              <a:gd name="connsiteX256" fmla="*/ 2722162 w 4513378"/>
              <a:gd name="connsiteY256" fmla="*/ 2107183 h 4513731"/>
              <a:gd name="connsiteX257" fmla="*/ 2902162 w 4513378"/>
              <a:gd name="connsiteY257" fmla="*/ 2107058 h 4513731"/>
              <a:gd name="connsiteX258" fmla="*/ 4335465 w 4513378"/>
              <a:gd name="connsiteY258" fmla="*/ 2106066 h 4513731"/>
              <a:gd name="connsiteX259" fmla="*/ 4333024 w 4513378"/>
              <a:gd name="connsiteY259" fmla="*/ 2055664 h 4513731"/>
              <a:gd name="connsiteX260" fmla="*/ 4304247 w 4513378"/>
              <a:gd name="connsiteY260" fmla="*/ 1857221 h 4513731"/>
              <a:gd name="connsiteX261" fmla="*/ 4283415 w 4513378"/>
              <a:gd name="connsiteY261" fmla="*/ 1772156 h 4513731"/>
              <a:gd name="connsiteX262" fmla="*/ 4283414 w 4513378"/>
              <a:gd name="connsiteY262" fmla="*/ 1772156 h 4513731"/>
              <a:gd name="connsiteX263" fmla="*/ 4410634 w 4513378"/>
              <a:gd name="connsiteY263" fmla="*/ 1641453 h 4513731"/>
              <a:gd name="connsiteX264" fmla="*/ 4443625 w 4513378"/>
              <a:gd name="connsiteY264" fmla="*/ 1772044 h 4513731"/>
              <a:gd name="connsiteX265" fmla="*/ 4443626 w 4513378"/>
              <a:gd name="connsiteY265" fmla="*/ 1772043 h 4513731"/>
              <a:gd name="connsiteX266" fmla="*/ 4395022 w 4513378"/>
              <a:gd name="connsiteY266" fmla="*/ 1592077 h 4513731"/>
              <a:gd name="connsiteX267" fmla="*/ 4231993 w 4513378"/>
              <a:gd name="connsiteY267" fmla="*/ 1592189 h 4513731"/>
              <a:gd name="connsiteX268" fmla="*/ 4231994 w 4513378"/>
              <a:gd name="connsiteY268" fmla="*/ 1592191 h 4513731"/>
              <a:gd name="connsiteX269" fmla="*/ 4395022 w 4513378"/>
              <a:gd name="connsiteY269" fmla="*/ 1592078 h 4513731"/>
              <a:gd name="connsiteX270" fmla="*/ 4401371 w 4513378"/>
              <a:gd name="connsiteY270" fmla="*/ 1609824 h 4513731"/>
              <a:gd name="connsiteX271" fmla="*/ 3730719 w 4513378"/>
              <a:gd name="connsiteY271" fmla="*/ 781019 h 4513731"/>
              <a:gd name="connsiteX272" fmla="*/ 3040349 w 4513378"/>
              <a:gd name="connsiteY272" fmla="*/ 323272 h 4513731"/>
              <a:gd name="connsiteX273" fmla="*/ 2900891 w 4513378"/>
              <a:gd name="connsiteY273" fmla="*/ 274602 h 4513731"/>
              <a:gd name="connsiteX274" fmla="*/ 2901718 w 4513378"/>
              <a:gd name="connsiteY274" fmla="*/ 1465828 h 4513731"/>
              <a:gd name="connsiteX275" fmla="*/ 3430943 w 4513378"/>
              <a:gd name="connsiteY275" fmla="*/ 935869 h 4513731"/>
              <a:gd name="connsiteX276" fmla="*/ 3558310 w 4513378"/>
              <a:gd name="connsiteY276" fmla="*/ 1063060 h 4513731"/>
              <a:gd name="connsiteX277" fmla="*/ 3029083 w 4513378"/>
              <a:gd name="connsiteY277" fmla="*/ 1593021 h 4513731"/>
              <a:gd name="connsiteX278" fmla="*/ 4231992 w 4513378"/>
              <a:gd name="connsiteY278" fmla="*/ 1592189 h 4513731"/>
              <a:gd name="connsiteX279" fmla="*/ 4189423 w 4513378"/>
              <a:gd name="connsiteY279" fmla="*/ 1470754 h 4513731"/>
              <a:gd name="connsiteX280" fmla="*/ 3730719 w 4513378"/>
              <a:gd name="connsiteY280" fmla="*/ 781019 h 4513731"/>
              <a:gd name="connsiteX281" fmla="*/ 3838158 w 4513378"/>
              <a:gd name="connsiteY281" fmla="*/ 673431 h 4513731"/>
              <a:gd name="connsiteX282" fmla="*/ 4501117 w 4513378"/>
              <a:gd name="connsiteY282" fmla="*/ 2057715 h 4513731"/>
              <a:gd name="connsiteX283" fmla="*/ 4504039 w 4513378"/>
              <a:gd name="connsiteY283" fmla="*/ 2109278 h 4513731"/>
              <a:gd name="connsiteX284" fmla="*/ 4495562 w 4513378"/>
              <a:gd name="connsiteY284" fmla="*/ 2109278 h 4513731"/>
              <a:gd name="connsiteX285" fmla="*/ 4495408 w 4513378"/>
              <a:gd name="connsiteY285" fmla="*/ 2106575 h 4513731"/>
              <a:gd name="connsiteX286" fmla="*/ 4495561 w 4513378"/>
              <a:gd name="connsiteY286" fmla="*/ 2109279 h 4513731"/>
              <a:gd name="connsiteX287" fmla="*/ 4495563 w 4513378"/>
              <a:gd name="connsiteY287" fmla="*/ 2109279 h 4513731"/>
              <a:gd name="connsiteX288" fmla="*/ 4504038 w 4513378"/>
              <a:gd name="connsiteY288" fmla="*/ 2109279 h 4513731"/>
              <a:gd name="connsiteX289" fmla="*/ 4513378 w 4513378"/>
              <a:gd name="connsiteY289" fmla="*/ 2274096 h 4513731"/>
              <a:gd name="connsiteX290" fmla="*/ 4512849 w 4513378"/>
              <a:gd name="connsiteY290" fmla="*/ 2287759 h 4513731"/>
              <a:gd name="connsiteX291" fmla="*/ 4341196 w 4513378"/>
              <a:gd name="connsiteY291" fmla="*/ 2287759 h 4513731"/>
              <a:gd name="connsiteX292" fmla="*/ 2454814 w 4513378"/>
              <a:gd name="connsiteY292" fmla="*/ 2287758 h 4513731"/>
              <a:gd name="connsiteX293" fmla="*/ 2454814 w 4513378"/>
              <a:gd name="connsiteY293" fmla="*/ 2287369 h 4513731"/>
              <a:gd name="connsiteX294" fmla="*/ 2722287 w 4513378"/>
              <a:gd name="connsiteY294" fmla="*/ 2287183 h 4513731"/>
              <a:gd name="connsiteX295" fmla="*/ 2902287 w 4513378"/>
              <a:gd name="connsiteY295" fmla="*/ 2287059 h 4513731"/>
              <a:gd name="connsiteX296" fmla="*/ 4294283 w 4513378"/>
              <a:gd name="connsiteY296" fmla="*/ 2286095 h 4513731"/>
              <a:gd name="connsiteX297" fmla="*/ 2902286 w 4513378"/>
              <a:gd name="connsiteY297" fmla="*/ 2287058 h 4513731"/>
              <a:gd name="connsiteX298" fmla="*/ 2722286 w 4513378"/>
              <a:gd name="connsiteY298" fmla="*/ 2287182 h 4513731"/>
              <a:gd name="connsiteX299" fmla="*/ 2454814 w 4513378"/>
              <a:gd name="connsiteY299" fmla="*/ 2287368 h 4513731"/>
              <a:gd name="connsiteX300" fmla="*/ 2388340 w 4513378"/>
              <a:gd name="connsiteY300" fmla="*/ 2287414 h 4513731"/>
              <a:gd name="connsiteX301" fmla="*/ 2382154 w 4513378"/>
              <a:gd name="connsiteY301" fmla="*/ 2287419 h 4513731"/>
              <a:gd name="connsiteX302" fmla="*/ 2382154 w 4513378"/>
              <a:gd name="connsiteY302" fmla="*/ 2287419 h 4513731"/>
              <a:gd name="connsiteX303" fmla="*/ 2335617 w 4513378"/>
              <a:gd name="connsiteY303" fmla="*/ 2287451 h 4513731"/>
              <a:gd name="connsiteX304" fmla="*/ 2335617 w 4513378"/>
              <a:gd name="connsiteY304" fmla="*/ 2287452 h 4513731"/>
              <a:gd name="connsiteX305" fmla="*/ 2208428 w 4513378"/>
              <a:gd name="connsiteY305" fmla="*/ 2414817 h 4513731"/>
              <a:gd name="connsiteX306" fmla="*/ 2203674 w 4513378"/>
              <a:gd name="connsiteY306" fmla="*/ 2419578 h 4513731"/>
              <a:gd name="connsiteX307" fmla="*/ 2203674 w 4513378"/>
              <a:gd name="connsiteY307" fmla="*/ 2209355 h 4513731"/>
              <a:gd name="connsiteX308" fmla="*/ 2203673 w 4513378"/>
              <a:gd name="connsiteY308" fmla="*/ 2419577 h 4513731"/>
              <a:gd name="connsiteX309" fmla="*/ 1932025 w 4513378"/>
              <a:gd name="connsiteY309" fmla="*/ 2691602 h 4513731"/>
              <a:gd name="connsiteX310" fmla="*/ 1873296 w 4513378"/>
              <a:gd name="connsiteY310" fmla="*/ 2691602 h 4513731"/>
              <a:gd name="connsiteX311" fmla="*/ 1932025 w 4513378"/>
              <a:gd name="connsiteY311" fmla="*/ 2691602 h 4513731"/>
              <a:gd name="connsiteX312" fmla="*/ 1873296 w 4513378"/>
              <a:gd name="connsiteY312" fmla="*/ 2750412 h 4513731"/>
              <a:gd name="connsiteX313" fmla="*/ 1789869 w 4513378"/>
              <a:gd name="connsiteY313" fmla="*/ 2833956 h 4513731"/>
              <a:gd name="connsiteX314" fmla="*/ 1789869 w 4513378"/>
              <a:gd name="connsiteY314" fmla="*/ 2833956 h 4513731"/>
              <a:gd name="connsiteX315" fmla="*/ 1611388 w 4513378"/>
              <a:gd name="connsiteY315" fmla="*/ 3012684 h 4513731"/>
              <a:gd name="connsiteX316" fmla="*/ 1611388 w 4513378"/>
              <a:gd name="connsiteY316" fmla="*/ 2757949 h 4513731"/>
              <a:gd name="connsiteX317" fmla="*/ 1789868 w 4513378"/>
              <a:gd name="connsiteY317" fmla="*/ 2579221 h 4513731"/>
              <a:gd name="connsiteX318" fmla="*/ 1789868 w 4513378"/>
              <a:gd name="connsiteY318" fmla="*/ 2579221 h 4513731"/>
              <a:gd name="connsiteX319" fmla="*/ 2081057 w 4513378"/>
              <a:gd name="connsiteY319" fmla="*/ 2287628 h 4513731"/>
              <a:gd name="connsiteX320" fmla="*/ 2203673 w 4513378"/>
              <a:gd name="connsiteY320" fmla="*/ 2164842 h 4513731"/>
              <a:gd name="connsiteX321" fmla="*/ 2203673 w 4513378"/>
              <a:gd name="connsiteY321" fmla="*/ 2164842 h 4513731"/>
              <a:gd name="connsiteX322" fmla="*/ 2203673 w 4513378"/>
              <a:gd name="connsiteY322" fmla="*/ 2164843 h 4513731"/>
              <a:gd name="connsiteX323" fmla="*/ 2208251 w 4513378"/>
              <a:gd name="connsiteY323" fmla="*/ 2160258 h 4513731"/>
              <a:gd name="connsiteX324" fmla="*/ 2208251 w 4513378"/>
              <a:gd name="connsiteY324" fmla="*/ 2160257 h 4513731"/>
              <a:gd name="connsiteX325" fmla="*/ 2203673 w 4513378"/>
              <a:gd name="connsiteY325" fmla="*/ 2164842 h 4513731"/>
              <a:gd name="connsiteX326" fmla="*/ 2203673 w 4513378"/>
              <a:gd name="connsiteY326" fmla="*/ 2164842 h 4513731"/>
              <a:gd name="connsiteX327" fmla="*/ 2203673 w 4513378"/>
              <a:gd name="connsiteY327" fmla="*/ 2164842 h 4513731"/>
              <a:gd name="connsiteX328" fmla="*/ 2203674 w 4513378"/>
              <a:gd name="connsiteY328" fmla="*/ 173576 h 4513731"/>
              <a:gd name="connsiteX329" fmla="*/ 2203672 w 4513378"/>
              <a:gd name="connsiteY329" fmla="*/ 173576 h 4513731"/>
              <a:gd name="connsiteX330" fmla="*/ 2203673 w 4513378"/>
              <a:gd name="connsiteY330" fmla="*/ 1752 h 4513731"/>
              <a:gd name="connsiteX331" fmla="*/ 2206755 w 4513378"/>
              <a:gd name="connsiteY331" fmla="*/ 1629 h 4513731"/>
              <a:gd name="connsiteX332" fmla="*/ 2206755 w 4513378"/>
              <a:gd name="connsiteY332" fmla="*/ 1628 h 4513731"/>
              <a:gd name="connsiteX333" fmla="*/ 2236560 w 4513378"/>
              <a:gd name="connsiteY333" fmla="*/ 430 h 4513731"/>
              <a:gd name="connsiteX334" fmla="*/ 2382154 w 4513378"/>
              <a:gd name="connsiteY334" fmla="*/ 8478 h 4513731"/>
              <a:gd name="connsiteX335" fmla="*/ 2382154 w 4513378"/>
              <a:gd name="connsiteY335" fmla="*/ 177042 h 4513731"/>
              <a:gd name="connsiteX336" fmla="*/ 2382155 w 4513378"/>
              <a:gd name="connsiteY336" fmla="*/ 177043 h 4513731"/>
              <a:gd name="connsiteX337" fmla="*/ 2382154 w 4513378"/>
              <a:gd name="connsiteY337" fmla="*/ 8479 h 4513731"/>
              <a:gd name="connsiteX338" fmla="*/ 2386759 w 4513378"/>
              <a:gd name="connsiteY338" fmla="*/ 8734 h 4513731"/>
              <a:gd name="connsiteX339" fmla="*/ 2386759 w 4513378"/>
              <a:gd name="connsiteY339" fmla="*/ 8733 h 4513731"/>
              <a:gd name="connsiteX340" fmla="*/ 2452957 w 4513378"/>
              <a:gd name="connsiteY340" fmla="*/ 12393 h 4513731"/>
              <a:gd name="connsiteX341" fmla="*/ 2667935 w 4513378"/>
              <a:gd name="connsiteY341" fmla="*/ 44996 h 4513731"/>
              <a:gd name="connsiteX342" fmla="*/ 2720741 w 4513378"/>
              <a:gd name="connsiteY342" fmla="*/ 58259 h 4513731"/>
              <a:gd name="connsiteX343" fmla="*/ 2720741 w 4513378"/>
              <a:gd name="connsiteY343" fmla="*/ 58260 h 4513731"/>
              <a:gd name="connsiteX344" fmla="*/ 2879887 w 4513378"/>
              <a:gd name="connsiteY344" fmla="*/ 98229 h 4513731"/>
              <a:gd name="connsiteX345" fmla="*/ 2900771 w 4513378"/>
              <a:gd name="connsiteY345" fmla="*/ 105669 h 4513731"/>
              <a:gd name="connsiteX346" fmla="*/ 2900889 w 4513378"/>
              <a:gd name="connsiteY346" fmla="*/ 274600 h 4513731"/>
              <a:gd name="connsiteX347" fmla="*/ 2900891 w 4513378"/>
              <a:gd name="connsiteY347" fmla="*/ 274601 h 4513731"/>
              <a:gd name="connsiteX348" fmla="*/ 2900773 w 4513378"/>
              <a:gd name="connsiteY348" fmla="*/ 105669 h 4513731"/>
              <a:gd name="connsiteX349" fmla="*/ 3087215 w 4513378"/>
              <a:gd name="connsiteY349" fmla="*/ 172082 h 4513731"/>
              <a:gd name="connsiteX350" fmla="*/ 3838158 w 4513378"/>
              <a:gd name="connsiteY350" fmla="*/ 673431 h 451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4513378" h="4513731">
                <a:moveTo>
                  <a:pt x="715472" y="3658744"/>
                </a:moveTo>
                <a:lnTo>
                  <a:pt x="782751" y="3733076"/>
                </a:lnTo>
                <a:lnTo>
                  <a:pt x="835689" y="3780859"/>
                </a:lnTo>
                <a:lnTo>
                  <a:pt x="782751" y="3733076"/>
                </a:lnTo>
                <a:close/>
                <a:moveTo>
                  <a:pt x="1611387" y="2757949"/>
                </a:moveTo>
                <a:lnTo>
                  <a:pt x="1611387" y="3012684"/>
                </a:lnTo>
                <a:lnTo>
                  <a:pt x="733167" y="3892122"/>
                </a:lnTo>
                <a:lnTo>
                  <a:pt x="728655" y="3888042"/>
                </a:lnTo>
                <a:lnTo>
                  <a:pt x="728210" y="3888488"/>
                </a:lnTo>
                <a:lnTo>
                  <a:pt x="675313" y="3840663"/>
                </a:lnTo>
                <a:lnTo>
                  <a:pt x="671052" y="3835963"/>
                </a:lnTo>
                <a:lnTo>
                  <a:pt x="671041" y="3835953"/>
                </a:lnTo>
                <a:lnTo>
                  <a:pt x="671034" y="3835946"/>
                </a:lnTo>
                <a:lnTo>
                  <a:pt x="666325" y="3831689"/>
                </a:lnTo>
                <a:lnTo>
                  <a:pt x="605801" y="3764931"/>
                </a:lnTo>
                <a:lnTo>
                  <a:pt x="606245" y="3764485"/>
                </a:lnTo>
                <a:lnTo>
                  <a:pt x="606245" y="3764485"/>
                </a:lnTo>
                <a:lnTo>
                  <a:pt x="606245" y="3764485"/>
                </a:lnTo>
                <a:lnTo>
                  <a:pt x="604953" y="3763059"/>
                </a:lnTo>
                <a:lnTo>
                  <a:pt x="712453" y="3655409"/>
                </a:lnTo>
                <a:lnTo>
                  <a:pt x="713745" y="3656835"/>
                </a:lnTo>
                <a:close/>
                <a:moveTo>
                  <a:pt x="2630887" y="3130870"/>
                </a:moveTo>
                <a:lnTo>
                  <a:pt x="2630885" y="3130870"/>
                </a:lnTo>
                <a:lnTo>
                  <a:pt x="2631009" y="3309350"/>
                </a:lnTo>
                <a:lnTo>
                  <a:pt x="2631010" y="3309349"/>
                </a:lnTo>
                <a:close/>
                <a:moveTo>
                  <a:pt x="2400981" y="2870081"/>
                </a:moveTo>
                <a:lnTo>
                  <a:pt x="2400979" y="2870081"/>
                </a:lnTo>
                <a:lnTo>
                  <a:pt x="2400981" y="2872241"/>
                </a:lnTo>
                <a:lnTo>
                  <a:pt x="2400983" y="2872241"/>
                </a:lnTo>
                <a:close/>
                <a:moveTo>
                  <a:pt x="707444" y="862709"/>
                </a:moveTo>
                <a:lnTo>
                  <a:pt x="662995" y="911031"/>
                </a:lnTo>
                <a:cubicBezTo>
                  <a:pt x="403044" y="1218130"/>
                  <a:pt x="246067" y="1582617"/>
                  <a:pt x="192033" y="1959024"/>
                </a:cubicBezTo>
                <a:lnTo>
                  <a:pt x="176879" y="2104603"/>
                </a:lnTo>
                <a:lnTo>
                  <a:pt x="707935" y="1572811"/>
                </a:lnTo>
                <a:lnTo>
                  <a:pt x="707936" y="1572810"/>
                </a:lnTo>
                <a:close/>
                <a:moveTo>
                  <a:pt x="3688255" y="3771829"/>
                </a:moveTo>
                <a:lnTo>
                  <a:pt x="2910542" y="3772368"/>
                </a:lnTo>
                <a:lnTo>
                  <a:pt x="2905596" y="3772371"/>
                </a:lnTo>
                <a:lnTo>
                  <a:pt x="2910541" y="3772368"/>
                </a:lnTo>
                <a:lnTo>
                  <a:pt x="2344157" y="4339539"/>
                </a:lnTo>
                <a:lnTo>
                  <a:pt x="2458119" y="4333337"/>
                </a:lnTo>
                <a:cubicBezTo>
                  <a:pt x="2865305" y="4294074"/>
                  <a:pt x="3263137" y="4135438"/>
                  <a:pt x="3594826" y="3857468"/>
                </a:cubicBezTo>
                <a:close/>
                <a:moveTo>
                  <a:pt x="2382154" y="2240850"/>
                </a:moveTo>
                <a:lnTo>
                  <a:pt x="2351129" y="2271917"/>
                </a:lnTo>
                <a:lnTo>
                  <a:pt x="2382154" y="2240850"/>
                </a:lnTo>
                <a:close/>
                <a:moveTo>
                  <a:pt x="2388302" y="2234690"/>
                </a:moveTo>
                <a:lnTo>
                  <a:pt x="2382155" y="2240846"/>
                </a:lnTo>
                <a:lnTo>
                  <a:pt x="2382155" y="2240848"/>
                </a:lnTo>
                <a:lnTo>
                  <a:pt x="2388302" y="2234692"/>
                </a:lnTo>
                <a:close/>
                <a:moveTo>
                  <a:pt x="1170390" y="478467"/>
                </a:moveTo>
                <a:lnTo>
                  <a:pt x="1107754" y="515539"/>
                </a:lnTo>
                <a:cubicBezTo>
                  <a:pt x="1049947" y="553764"/>
                  <a:pt x="993624" y="595171"/>
                  <a:pt x="939034" y="639759"/>
                </a:cubicBezTo>
                <a:lnTo>
                  <a:pt x="887322" y="686564"/>
                </a:lnTo>
                <a:lnTo>
                  <a:pt x="887989" y="1648116"/>
                </a:lnTo>
                <a:lnTo>
                  <a:pt x="886470" y="1648118"/>
                </a:lnTo>
                <a:lnTo>
                  <a:pt x="759426" y="1521250"/>
                </a:lnTo>
                <a:lnTo>
                  <a:pt x="759425" y="1521250"/>
                </a:lnTo>
                <a:lnTo>
                  <a:pt x="886469" y="1648119"/>
                </a:lnTo>
                <a:lnTo>
                  <a:pt x="886792" y="1648441"/>
                </a:lnTo>
                <a:lnTo>
                  <a:pt x="174928" y="2361293"/>
                </a:lnTo>
                <a:lnTo>
                  <a:pt x="179282" y="2445966"/>
                </a:lnTo>
                <a:cubicBezTo>
                  <a:pt x="184167" y="2500005"/>
                  <a:pt x="191153" y="2553889"/>
                  <a:pt x="200239" y="2607487"/>
                </a:cubicBezTo>
                <a:lnTo>
                  <a:pt x="224737" y="2724136"/>
                </a:lnTo>
                <a:lnTo>
                  <a:pt x="1171289" y="1776271"/>
                </a:lnTo>
                <a:lnTo>
                  <a:pt x="1171339" y="1851700"/>
                </a:lnTo>
                <a:lnTo>
                  <a:pt x="1171340" y="1851700"/>
                </a:lnTo>
                <a:lnTo>
                  <a:pt x="1171290" y="1776271"/>
                </a:lnTo>
                <a:lnTo>
                  <a:pt x="1171290" y="1776270"/>
                </a:lnTo>
                <a:close/>
                <a:moveTo>
                  <a:pt x="4056033" y="3308363"/>
                </a:moveTo>
                <a:lnTo>
                  <a:pt x="2706440" y="3309298"/>
                </a:lnTo>
                <a:lnTo>
                  <a:pt x="2706436" y="3309298"/>
                </a:lnTo>
                <a:lnTo>
                  <a:pt x="1739679" y="4277396"/>
                </a:lnTo>
                <a:lnTo>
                  <a:pt x="1761518" y="4283701"/>
                </a:lnTo>
                <a:cubicBezTo>
                  <a:pt x="1818565" y="4297583"/>
                  <a:pt x="1876085" y="4309029"/>
                  <a:pt x="1933909" y="4318038"/>
                </a:cubicBezTo>
                <a:lnTo>
                  <a:pt x="2093238" y="4336070"/>
                </a:lnTo>
                <a:lnTo>
                  <a:pt x="2834665" y="3593616"/>
                </a:lnTo>
                <a:lnTo>
                  <a:pt x="2834988" y="3593940"/>
                </a:lnTo>
                <a:lnTo>
                  <a:pt x="2835112" y="3772420"/>
                </a:lnTo>
                <a:lnTo>
                  <a:pt x="2835112" y="3772420"/>
                </a:lnTo>
                <a:lnTo>
                  <a:pt x="2834989" y="3593940"/>
                </a:lnTo>
                <a:lnTo>
                  <a:pt x="2834988" y="3592421"/>
                </a:lnTo>
                <a:lnTo>
                  <a:pt x="3858515" y="3591711"/>
                </a:lnTo>
                <a:lnTo>
                  <a:pt x="3875849" y="3572507"/>
                </a:lnTo>
                <a:cubicBezTo>
                  <a:pt x="3920361" y="3517855"/>
                  <a:pt x="3961689" y="3461475"/>
                  <a:pt x="3999835" y="3403615"/>
                </a:cubicBezTo>
                <a:close/>
                <a:moveTo>
                  <a:pt x="1607520" y="276307"/>
                </a:moveTo>
                <a:lnTo>
                  <a:pt x="1470442" y="324360"/>
                </a:lnTo>
                <a:lnTo>
                  <a:pt x="1350322" y="380212"/>
                </a:lnTo>
                <a:lnTo>
                  <a:pt x="1351339" y="1851576"/>
                </a:lnTo>
                <a:lnTo>
                  <a:pt x="1349820" y="1851577"/>
                </a:lnTo>
                <a:lnTo>
                  <a:pt x="1222778" y="1724711"/>
                </a:lnTo>
                <a:lnTo>
                  <a:pt x="1349819" y="1851577"/>
                </a:lnTo>
                <a:lnTo>
                  <a:pt x="1349820" y="1851577"/>
                </a:lnTo>
                <a:lnTo>
                  <a:pt x="1350142" y="1851901"/>
                </a:lnTo>
                <a:lnTo>
                  <a:pt x="279734" y="2923794"/>
                </a:lnTo>
                <a:lnTo>
                  <a:pt x="279962" y="2924569"/>
                </a:lnTo>
                <a:cubicBezTo>
                  <a:pt x="297450" y="2976488"/>
                  <a:pt x="317038" y="3027856"/>
                  <a:pt x="338727" y="3078539"/>
                </a:cubicBezTo>
                <a:lnTo>
                  <a:pt x="402862" y="3213216"/>
                </a:lnTo>
                <a:lnTo>
                  <a:pt x="1608715" y="2005693"/>
                </a:lnTo>
                <a:lnTo>
                  <a:pt x="1608767" y="2081122"/>
                </a:lnTo>
                <a:lnTo>
                  <a:pt x="1608768" y="2081122"/>
                </a:lnTo>
                <a:lnTo>
                  <a:pt x="1608716" y="2005693"/>
                </a:lnTo>
                <a:lnTo>
                  <a:pt x="1608717" y="2005692"/>
                </a:lnTo>
                <a:close/>
                <a:moveTo>
                  <a:pt x="4249737" y="2870958"/>
                </a:moveTo>
                <a:lnTo>
                  <a:pt x="2476414" y="2872187"/>
                </a:lnTo>
                <a:lnTo>
                  <a:pt x="2476413" y="2872189"/>
                </a:lnTo>
                <a:lnTo>
                  <a:pt x="2476410" y="2872189"/>
                </a:lnTo>
                <a:lnTo>
                  <a:pt x="2476411" y="2872188"/>
                </a:lnTo>
                <a:lnTo>
                  <a:pt x="2407975" y="2872236"/>
                </a:lnTo>
                <a:lnTo>
                  <a:pt x="2476410" y="2872189"/>
                </a:lnTo>
                <a:lnTo>
                  <a:pt x="1260299" y="4089984"/>
                </a:lnTo>
                <a:lnTo>
                  <a:pt x="1265286" y="4092968"/>
                </a:lnTo>
                <a:cubicBezTo>
                  <a:pt x="1318015" y="4121471"/>
                  <a:pt x="1371713" y="4147537"/>
                  <a:pt x="1426213" y="4171167"/>
                </a:cubicBezTo>
                <a:lnTo>
                  <a:pt x="1545634" y="4216976"/>
                </a:lnTo>
                <a:lnTo>
                  <a:pt x="2630561" y="3130545"/>
                </a:lnTo>
                <a:lnTo>
                  <a:pt x="2630885" y="3130868"/>
                </a:lnTo>
                <a:lnTo>
                  <a:pt x="2630884" y="3129351"/>
                </a:lnTo>
                <a:lnTo>
                  <a:pt x="4149911" y="3128298"/>
                </a:lnTo>
                <a:lnTo>
                  <a:pt x="4190511" y="3040662"/>
                </a:lnTo>
                <a:close/>
                <a:moveTo>
                  <a:pt x="1789869" y="42292"/>
                </a:moveTo>
                <a:lnTo>
                  <a:pt x="1789869" y="225955"/>
                </a:lnTo>
                <a:lnTo>
                  <a:pt x="1787484" y="226539"/>
                </a:lnTo>
                <a:lnTo>
                  <a:pt x="1788768" y="2080999"/>
                </a:lnTo>
                <a:lnTo>
                  <a:pt x="1787250" y="2081000"/>
                </a:lnTo>
                <a:lnTo>
                  <a:pt x="1660205" y="1954132"/>
                </a:lnTo>
                <a:lnTo>
                  <a:pt x="1787249" y="2081000"/>
                </a:lnTo>
                <a:lnTo>
                  <a:pt x="1787571" y="2081322"/>
                </a:lnTo>
                <a:lnTo>
                  <a:pt x="384315" y="3486524"/>
                </a:lnTo>
                <a:lnTo>
                  <a:pt x="382295" y="3483795"/>
                </a:lnTo>
                <a:lnTo>
                  <a:pt x="288873" y="3327363"/>
                </a:lnTo>
                <a:lnTo>
                  <a:pt x="289045" y="3327191"/>
                </a:lnTo>
                <a:lnTo>
                  <a:pt x="267659" y="3291381"/>
                </a:lnTo>
                <a:cubicBezTo>
                  <a:pt x="239213" y="3237946"/>
                  <a:pt x="213032" y="3183646"/>
                  <a:pt x="189116" y="3128624"/>
                </a:cubicBezTo>
                <a:lnTo>
                  <a:pt x="157196" y="3046502"/>
                </a:lnTo>
                <a:lnTo>
                  <a:pt x="156883" y="3046816"/>
                </a:lnTo>
                <a:lnTo>
                  <a:pt x="151853" y="3032756"/>
                </a:lnTo>
                <a:lnTo>
                  <a:pt x="124170" y="2961535"/>
                </a:lnTo>
                <a:lnTo>
                  <a:pt x="112491" y="2922742"/>
                </a:lnTo>
                <a:lnTo>
                  <a:pt x="98097" y="2882509"/>
                </a:lnTo>
                <a:lnTo>
                  <a:pt x="91736" y="2857322"/>
                </a:lnTo>
                <a:lnTo>
                  <a:pt x="92552" y="2856504"/>
                </a:lnTo>
                <a:lnTo>
                  <a:pt x="72827" y="2790976"/>
                </a:lnTo>
                <a:cubicBezTo>
                  <a:pt x="57980" y="2733639"/>
                  <a:pt x="45402" y="2675868"/>
                  <a:pt x="35095" y="2617805"/>
                </a:cubicBezTo>
                <a:lnTo>
                  <a:pt x="20984" y="2515450"/>
                </a:lnTo>
                <a:lnTo>
                  <a:pt x="20839" y="2515596"/>
                </a:lnTo>
                <a:lnTo>
                  <a:pt x="11670" y="2455700"/>
                </a:lnTo>
                <a:lnTo>
                  <a:pt x="10232" y="2430316"/>
                </a:lnTo>
                <a:lnTo>
                  <a:pt x="494" y="2267074"/>
                </a:lnTo>
                <a:cubicBezTo>
                  <a:pt x="-11742" y="1680512"/>
                  <a:pt x="203260" y="1093461"/>
                  <a:pt x="646782" y="649324"/>
                </a:cubicBezTo>
                <a:cubicBezTo>
                  <a:pt x="680899" y="615159"/>
                  <a:pt x="715864" y="582346"/>
                  <a:pt x="751610" y="550884"/>
                </a:cubicBezTo>
                <a:lnTo>
                  <a:pt x="782317" y="525555"/>
                </a:lnTo>
                <a:lnTo>
                  <a:pt x="816104" y="495026"/>
                </a:lnTo>
                <a:lnTo>
                  <a:pt x="844905" y="473931"/>
                </a:lnTo>
                <a:lnTo>
                  <a:pt x="861132" y="460547"/>
                </a:lnTo>
                <a:cubicBezTo>
                  <a:pt x="935624" y="403022"/>
                  <a:pt x="1012984" y="350898"/>
                  <a:pt x="1092690" y="304169"/>
                </a:cubicBezTo>
                <a:lnTo>
                  <a:pt x="1170240" y="261928"/>
                </a:lnTo>
                <a:lnTo>
                  <a:pt x="1170240" y="260857"/>
                </a:lnTo>
                <a:lnTo>
                  <a:pt x="1188747" y="250001"/>
                </a:lnTo>
                <a:lnTo>
                  <a:pt x="1210154" y="240187"/>
                </a:lnTo>
                <a:lnTo>
                  <a:pt x="1213942" y="238124"/>
                </a:lnTo>
                <a:cubicBezTo>
                  <a:pt x="1336824" y="176124"/>
                  <a:pt x="1464395" y="126262"/>
                  <a:pt x="1594895" y="88523"/>
                </a:cubicBezTo>
                <a:lnTo>
                  <a:pt x="1607388" y="85561"/>
                </a:lnTo>
                <a:lnTo>
                  <a:pt x="1607387" y="84718"/>
                </a:lnTo>
                <a:lnTo>
                  <a:pt x="1787356" y="42044"/>
                </a:lnTo>
                <a:lnTo>
                  <a:pt x="1787357" y="42888"/>
                </a:lnTo>
                <a:close/>
                <a:moveTo>
                  <a:pt x="4477040" y="2690801"/>
                </a:moveTo>
                <a:lnTo>
                  <a:pt x="4476931" y="2691603"/>
                </a:lnTo>
                <a:lnTo>
                  <a:pt x="4477708" y="2691603"/>
                </a:lnTo>
                <a:lnTo>
                  <a:pt x="4475921" y="2704784"/>
                </a:lnTo>
                <a:lnTo>
                  <a:pt x="4436968" y="2870084"/>
                </a:lnTo>
                <a:lnTo>
                  <a:pt x="4436967" y="2870084"/>
                </a:lnTo>
                <a:lnTo>
                  <a:pt x="4426175" y="2915883"/>
                </a:lnTo>
                <a:cubicBezTo>
                  <a:pt x="4351060" y="3176987"/>
                  <a:pt x="4227432" y="3426446"/>
                  <a:pt x="4055169" y="3650161"/>
                </a:cubicBezTo>
                <a:lnTo>
                  <a:pt x="4020751" y="3692006"/>
                </a:lnTo>
                <a:lnTo>
                  <a:pt x="4019386" y="3693874"/>
                </a:lnTo>
                <a:lnTo>
                  <a:pt x="4017411" y="3696065"/>
                </a:lnTo>
                <a:lnTo>
                  <a:pt x="3964983" y="3759808"/>
                </a:lnTo>
                <a:cubicBezTo>
                  <a:pt x="3933570" y="3795598"/>
                  <a:pt x="3900805" y="3830608"/>
                  <a:pt x="3866688" y="3864772"/>
                </a:cubicBezTo>
                <a:cubicBezTo>
                  <a:pt x="3389050" y="4343073"/>
                  <a:pt x="2745297" y="4556575"/>
                  <a:pt x="2114540" y="4506631"/>
                </a:cubicBezTo>
                <a:lnTo>
                  <a:pt x="2075393" y="4501883"/>
                </a:lnTo>
                <a:lnTo>
                  <a:pt x="2059829" y="4501022"/>
                </a:lnTo>
                <a:lnTo>
                  <a:pt x="2025978" y="4495889"/>
                </a:lnTo>
                <a:lnTo>
                  <a:pt x="1925882" y="4483747"/>
                </a:lnTo>
                <a:cubicBezTo>
                  <a:pt x="1863245" y="4473485"/>
                  <a:pt x="1800918" y="4460590"/>
                  <a:pt x="1739079" y="4445063"/>
                </a:cubicBezTo>
                <a:lnTo>
                  <a:pt x="1610334" y="4406921"/>
                </a:lnTo>
                <a:lnTo>
                  <a:pt x="1610168" y="4407087"/>
                </a:lnTo>
                <a:lnTo>
                  <a:pt x="1606581" y="4405810"/>
                </a:lnTo>
                <a:lnTo>
                  <a:pt x="1555204" y="4390589"/>
                </a:lnTo>
                <a:lnTo>
                  <a:pt x="1465615" y="4355595"/>
                </a:lnTo>
                <a:lnTo>
                  <a:pt x="1425571" y="4341331"/>
                </a:lnTo>
                <a:lnTo>
                  <a:pt x="1422766" y="4340014"/>
                </a:lnTo>
                <a:lnTo>
                  <a:pt x="1423596" y="4339183"/>
                </a:lnTo>
                <a:lnTo>
                  <a:pt x="1375334" y="4320332"/>
                </a:lnTo>
                <a:cubicBezTo>
                  <a:pt x="1256993" y="4268235"/>
                  <a:pt x="1142039" y="4205622"/>
                  <a:pt x="1031902" y="4132504"/>
                </a:cubicBezTo>
                <a:lnTo>
                  <a:pt x="988606" y="4100556"/>
                </a:lnTo>
                <a:lnTo>
                  <a:pt x="1097881" y="3991130"/>
                </a:lnTo>
                <a:lnTo>
                  <a:pt x="1101779" y="3993991"/>
                </a:lnTo>
                <a:lnTo>
                  <a:pt x="2382153" y="2711841"/>
                </a:lnTo>
                <a:lnTo>
                  <a:pt x="2382153" y="2691601"/>
                </a:lnTo>
                <a:lnTo>
                  <a:pt x="3322652" y="2691601"/>
                </a:lnTo>
                <a:close/>
                <a:moveTo>
                  <a:pt x="2206874" y="173420"/>
                </a:moveTo>
                <a:lnTo>
                  <a:pt x="2206441" y="173441"/>
                </a:lnTo>
                <a:lnTo>
                  <a:pt x="2206874" y="173420"/>
                </a:lnTo>
                <a:close/>
                <a:moveTo>
                  <a:pt x="2382154" y="177043"/>
                </a:moveTo>
                <a:lnTo>
                  <a:pt x="2255290" y="171075"/>
                </a:lnTo>
                <a:lnTo>
                  <a:pt x="2206875" y="173420"/>
                </a:lnTo>
                <a:lnTo>
                  <a:pt x="2207858" y="1593591"/>
                </a:lnTo>
                <a:lnTo>
                  <a:pt x="2207983" y="1773592"/>
                </a:lnTo>
                <a:lnTo>
                  <a:pt x="2208214" y="2107539"/>
                </a:lnTo>
                <a:lnTo>
                  <a:pt x="2208243" y="2147818"/>
                </a:lnTo>
                <a:lnTo>
                  <a:pt x="2208215" y="2107540"/>
                </a:lnTo>
                <a:lnTo>
                  <a:pt x="2207984" y="1773593"/>
                </a:lnTo>
                <a:lnTo>
                  <a:pt x="2207859" y="1593592"/>
                </a:lnTo>
                <a:lnTo>
                  <a:pt x="2206875" y="173421"/>
                </a:lnTo>
                <a:lnTo>
                  <a:pt x="2255291" y="171077"/>
                </a:lnTo>
                <a:lnTo>
                  <a:pt x="2382154" y="177045"/>
                </a:lnTo>
                <a:close/>
                <a:moveTo>
                  <a:pt x="4351520" y="2109279"/>
                </a:moveTo>
                <a:lnTo>
                  <a:pt x="4335621" y="2109279"/>
                </a:lnTo>
                <a:lnTo>
                  <a:pt x="4335621" y="2109278"/>
                </a:lnTo>
                <a:lnTo>
                  <a:pt x="3259099" y="2109277"/>
                </a:lnTo>
                <a:lnTo>
                  <a:pt x="4335620" y="2109278"/>
                </a:lnTo>
                <a:lnTo>
                  <a:pt x="4342708" y="2255603"/>
                </a:lnTo>
                <a:lnTo>
                  <a:pt x="4341275" y="2286062"/>
                </a:lnTo>
                <a:lnTo>
                  <a:pt x="4341277" y="2286062"/>
                </a:lnTo>
                <a:lnTo>
                  <a:pt x="4341277" y="2286063"/>
                </a:lnTo>
                <a:lnTo>
                  <a:pt x="4341277" y="2286063"/>
                </a:lnTo>
                <a:lnTo>
                  <a:pt x="4342710" y="2255604"/>
                </a:lnTo>
                <a:lnTo>
                  <a:pt x="4335622" y="2109279"/>
                </a:lnTo>
                <a:close/>
                <a:moveTo>
                  <a:pt x="4495373" y="2105957"/>
                </a:moveTo>
                <a:lnTo>
                  <a:pt x="4335465" y="2106066"/>
                </a:lnTo>
                <a:lnTo>
                  <a:pt x="4335465" y="2106067"/>
                </a:lnTo>
                <a:lnTo>
                  <a:pt x="4495373" y="2105957"/>
                </a:lnTo>
                <a:close/>
                <a:moveTo>
                  <a:pt x="2386755" y="254"/>
                </a:moveTo>
                <a:lnTo>
                  <a:pt x="2386761" y="8732"/>
                </a:lnTo>
                <a:lnTo>
                  <a:pt x="2382155" y="8478"/>
                </a:lnTo>
                <a:lnTo>
                  <a:pt x="2382155" y="0"/>
                </a:lnTo>
                <a:close/>
                <a:moveTo>
                  <a:pt x="2720857" y="225326"/>
                </a:moveTo>
                <a:lnTo>
                  <a:pt x="2653724" y="208985"/>
                </a:lnTo>
                <a:cubicBezTo>
                  <a:pt x="2587972" y="196302"/>
                  <a:pt x="2521729" y="186801"/>
                  <a:pt x="2455241" y="180483"/>
                </a:cubicBezTo>
                <a:lnTo>
                  <a:pt x="2386877" y="177266"/>
                </a:lnTo>
                <a:lnTo>
                  <a:pt x="2387857" y="1593466"/>
                </a:lnTo>
                <a:lnTo>
                  <a:pt x="2387983" y="1773466"/>
                </a:lnTo>
                <a:lnTo>
                  <a:pt x="2388126" y="1980132"/>
                </a:lnTo>
                <a:lnTo>
                  <a:pt x="2594649" y="1773323"/>
                </a:lnTo>
                <a:lnTo>
                  <a:pt x="2721843" y="1645953"/>
                </a:lnTo>
                <a:lnTo>
                  <a:pt x="2721805" y="1593234"/>
                </a:lnTo>
                <a:lnTo>
                  <a:pt x="2720858" y="225328"/>
                </a:lnTo>
                <a:lnTo>
                  <a:pt x="2720857" y="225328"/>
                </a:lnTo>
                <a:close/>
                <a:moveTo>
                  <a:pt x="4283413" y="1772154"/>
                </a:moveTo>
                <a:lnTo>
                  <a:pt x="2901932" y="1773110"/>
                </a:lnTo>
                <a:lnTo>
                  <a:pt x="2901931" y="1773111"/>
                </a:lnTo>
                <a:lnTo>
                  <a:pt x="2849208" y="1773147"/>
                </a:lnTo>
                <a:lnTo>
                  <a:pt x="2901894" y="1720388"/>
                </a:lnTo>
                <a:lnTo>
                  <a:pt x="2901894" y="1720387"/>
                </a:lnTo>
                <a:lnTo>
                  <a:pt x="2849207" y="1773146"/>
                </a:lnTo>
                <a:lnTo>
                  <a:pt x="2722019" y="1900511"/>
                </a:lnTo>
                <a:lnTo>
                  <a:pt x="2515491" y="2107325"/>
                </a:lnTo>
                <a:lnTo>
                  <a:pt x="2722162" y="2107183"/>
                </a:lnTo>
                <a:lnTo>
                  <a:pt x="2902162" y="2107058"/>
                </a:lnTo>
                <a:lnTo>
                  <a:pt x="4335465" y="2106066"/>
                </a:lnTo>
                <a:lnTo>
                  <a:pt x="4333024" y="2055664"/>
                </a:lnTo>
                <a:cubicBezTo>
                  <a:pt x="4326613" y="1989184"/>
                  <a:pt x="4317021" y="1922955"/>
                  <a:pt x="4304247" y="1857221"/>
                </a:cubicBezTo>
                <a:lnTo>
                  <a:pt x="4283415" y="1772156"/>
                </a:lnTo>
                <a:lnTo>
                  <a:pt x="4283414" y="1772156"/>
                </a:lnTo>
                <a:close/>
                <a:moveTo>
                  <a:pt x="4410634" y="1641453"/>
                </a:moveTo>
                <a:lnTo>
                  <a:pt x="4443625" y="1772044"/>
                </a:lnTo>
                <a:lnTo>
                  <a:pt x="4443626" y="1772043"/>
                </a:lnTo>
                <a:close/>
                <a:moveTo>
                  <a:pt x="4395022" y="1592077"/>
                </a:moveTo>
                <a:lnTo>
                  <a:pt x="4231993" y="1592189"/>
                </a:lnTo>
                <a:lnTo>
                  <a:pt x="4231994" y="1592191"/>
                </a:lnTo>
                <a:lnTo>
                  <a:pt x="4395022" y="1592078"/>
                </a:lnTo>
                <a:lnTo>
                  <a:pt x="4401371" y="1609824"/>
                </a:lnTo>
                <a:close/>
                <a:moveTo>
                  <a:pt x="3730719" y="781019"/>
                </a:moveTo>
                <a:cubicBezTo>
                  <a:pt x="3526922" y="577504"/>
                  <a:pt x="3291526" y="424927"/>
                  <a:pt x="3040349" y="323272"/>
                </a:cubicBezTo>
                <a:lnTo>
                  <a:pt x="2900891" y="274602"/>
                </a:lnTo>
                <a:lnTo>
                  <a:pt x="2901718" y="1465828"/>
                </a:lnTo>
                <a:lnTo>
                  <a:pt x="3430943" y="935869"/>
                </a:lnTo>
                <a:lnTo>
                  <a:pt x="3558310" y="1063060"/>
                </a:lnTo>
                <a:lnTo>
                  <a:pt x="3029083" y="1593021"/>
                </a:lnTo>
                <a:lnTo>
                  <a:pt x="4231992" y="1592189"/>
                </a:lnTo>
                <a:lnTo>
                  <a:pt x="4189423" y="1470754"/>
                </a:lnTo>
                <a:cubicBezTo>
                  <a:pt x="4087421" y="1219718"/>
                  <a:pt x="3934516" y="984534"/>
                  <a:pt x="3730719" y="781019"/>
                </a:cubicBezTo>
                <a:close/>
                <a:moveTo>
                  <a:pt x="3838158" y="673431"/>
                </a:moveTo>
                <a:cubicBezTo>
                  <a:pt x="4227162" y="1061897"/>
                  <a:pt x="4448421" y="1553893"/>
                  <a:pt x="4501117" y="2057715"/>
                </a:cubicBezTo>
                <a:lnTo>
                  <a:pt x="4504039" y="2109278"/>
                </a:lnTo>
                <a:lnTo>
                  <a:pt x="4495562" y="2109278"/>
                </a:lnTo>
                <a:lnTo>
                  <a:pt x="4495408" y="2106575"/>
                </a:lnTo>
                <a:lnTo>
                  <a:pt x="4495561" y="2109279"/>
                </a:lnTo>
                <a:lnTo>
                  <a:pt x="4495563" y="2109279"/>
                </a:lnTo>
                <a:lnTo>
                  <a:pt x="4504038" y="2109279"/>
                </a:lnTo>
                <a:lnTo>
                  <a:pt x="4513378" y="2274096"/>
                </a:lnTo>
                <a:lnTo>
                  <a:pt x="4512849" y="2287759"/>
                </a:lnTo>
                <a:lnTo>
                  <a:pt x="4341196" y="2287759"/>
                </a:lnTo>
                <a:lnTo>
                  <a:pt x="2454814" y="2287758"/>
                </a:lnTo>
                <a:lnTo>
                  <a:pt x="2454814" y="2287369"/>
                </a:lnTo>
                <a:lnTo>
                  <a:pt x="2722287" y="2287183"/>
                </a:lnTo>
                <a:lnTo>
                  <a:pt x="2902287" y="2287059"/>
                </a:lnTo>
                <a:lnTo>
                  <a:pt x="4294283" y="2286095"/>
                </a:lnTo>
                <a:lnTo>
                  <a:pt x="2902286" y="2287058"/>
                </a:lnTo>
                <a:lnTo>
                  <a:pt x="2722286" y="2287182"/>
                </a:lnTo>
                <a:lnTo>
                  <a:pt x="2454814" y="2287368"/>
                </a:lnTo>
                <a:lnTo>
                  <a:pt x="2388340" y="2287414"/>
                </a:lnTo>
                <a:lnTo>
                  <a:pt x="2382154" y="2287419"/>
                </a:lnTo>
                <a:lnTo>
                  <a:pt x="2382154" y="2287419"/>
                </a:lnTo>
                <a:lnTo>
                  <a:pt x="2335617" y="2287451"/>
                </a:lnTo>
                <a:lnTo>
                  <a:pt x="2335617" y="2287452"/>
                </a:lnTo>
                <a:lnTo>
                  <a:pt x="2208428" y="2414817"/>
                </a:lnTo>
                <a:lnTo>
                  <a:pt x="2203674" y="2419578"/>
                </a:lnTo>
                <a:lnTo>
                  <a:pt x="2203674" y="2209355"/>
                </a:lnTo>
                <a:lnTo>
                  <a:pt x="2203673" y="2419577"/>
                </a:lnTo>
                <a:lnTo>
                  <a:pt x="1932025" y="2691602"/>
                </a:lnTo>
                <a:lnTo>
                  <a:pt x="1873296" y="2691602"/>
                </a:lnTo>
                <a:lnTo>
                  <a:pt x="1932025" y="2691602"/>
                </a:lnTo>
                <a:lnTo>
                  <a:pt x="1873296" y="2750412"/>
                </a:lnTo>
                <a:lnTo>
                  <a:pt x="1789869" y="2833956"/>
                </a:lnTo>
                <a:lnTo>
                  <a:pt x="1789869" y="2833956"/>
                </a:lnTo>
                <a:lnTo>
                  <a:pt x="1611388" y="3012684"/>
                </a:lnTo>
                <a:lnTo>
                  <a:pt x="1611388" y="2757949"/>
                </a:lnTo>
                <a:lnTo>
                  <a:pt x="1789868" y="2579221"/>
                </a:lnTo>
                <a:lnTo>
                  <a:pt x="1789868" y="2579221"/>
                </a:lnTo>
                <a:lnTo>
                  <a:pt x="2081057" y="2287628"/>
                </a:lnTo>
                <a:lnTo>
                  <a:pt x="2203673" y="2164842"/>
                </a:lnTo>
                <a:lnTo>
                  <a:pt x="2203673" y="2164842"/>
                </a:lnTo>
                <a:lnTo>
                  <a:pt x="2203673" y="2164843"/>
                </a:lnTo>
                <a:lnTo>
                  <a:pt x="2208251" y="2160258"/>
                </a:lnTo>
                <a:lnTo>
                  <a:pt x="2208251" y="2160257"/>
                </a:lnTo>
                <a:lnTo>
                  <a:pt x="2203673" y="2164842"/>
                </a:lnTo>
                <a:lnTo>
                  <a:pt x="2203673" y="2164842"/>
                </a:lnTo>
                <a:lnTo>
                  <a:pt x="2203673" y="2164842"/>
                </a:lnTo>
                <a:lnTo>
                  <a:pt x="2203674" y="173576"/>
                </a:lnTo>
                <a:lnTo>
                  <a:pt x="2203672" y="173576"/>
                </a:lnTo>
                <a:lnTo>
                  <a:pt x="2203673" y="1752"/>
                </a:lnTo>
                <a:lnTo>
                  <a:pt x="2206755" y="1629"/>
                </a:lnTo>
                <a:lnTo>
                  <a:pt x="2206755" y="1628"/>
                </a:lnTo>
                <a:lnTo>
                  <a:pt x="2236560" y="430"/>
                </a:lnTo>
                <a:lnTo>
                  <a:pt x="2382154" y="8478"/>
                </a:lnTo>
                <a:lnTo>
                  <a:pt x="2382154" y="177042"/>
                </a:lnTo>
                <a:lnTo>
                  <a:pt x="2382155" y="177043"/>
                </a:lnTo>
                <a:lnTo>
                  <a:pt x="2382154" y="8479"/>
                </a:lnTo>
                <a:lnTo>
                  <a:pt x="2386759" y="8734"/>
                </a:lnTo>
                <a:lnTo>
                  <a:pt x="2386759" y="8733"/>
                </a:lnTo>
                <a:lnTo>
                  <a:pt x="2452957" y="12393"/>
                </a:lnTo>
                <a:cubicBezTo>
                  <a:pt x="2524942" y="19820"/>
                  <a:pt x="2596690" y="30689"/>
                  <a:pt x="2667935" y="44996"/>
                </a:cubicBezTo>
                <a:lnTo>
                  <a:pt x="2720741" y="58259"/>
                </a:lnTo>
                <a:lnTo>
                  <a:pt x="2720741" y="58260"/>
                </a:lnTo>
                <a:lnTo>
                  <a:pt x="2879887" y="98229"/>
                </a:lnTo>
                <a:lnTo>
                  <a:pt x="2900771" y="105669"/>
                </a:lnTo>
                <a:lnTo>
                  <a:pt x="2900889" y="274600"/>
                </a:lnTo>
                <a:lnTo>
                  <a:pt x="2900891" y="274601"/>
                </a:lnTo>
                <a:lnTo>
                  <a:pt x="2900773" y="105669"/>
                </a:lnTo>
                <a:lnTo>
                  <a:pt x="3087215" y="172082"/>
                </a:lnTo>
                <a:cubicBezTo>
                  <a:pt x="3359851" y="284291"/>
                  <a:pt x="3615869" y="451451"/>
                  <a:pt x="3838158" y="673431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59095" t="-81688" r="-40313" b="-177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33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繪多邊形 2">
            <a:extLst>
              <a:ext uri="{FF2B5EF4-FFF2-40B4-BE49-F238E27FC236}">
                <a16:creationId xmlns:a16="http://schemas.microsoft.com/office/drawing/2014/main" id="{6B75A56D-92DC-D97D-B1D9-C43A25FEAF8B}"/>
              </a:ext>
            </a:extLst>
          </p:cNvPr>
          <p:cNvSpPr/>
          <p:nvPr/>
        </p:nvSpPr>
        <p:spPr>
          <a:xfrm rot="18900000" flipH="1">
            <a:off x="4163259" y="2273768"/>
            <a:ext cx="2537310" cy="2537496"/>
          </a:xfrm>
          <a:custGeom>
            <a:avLst/>
            <a:gdLst>
              <a:gd name="connsiteX0" fmla="*/ 3798626 w 4513339"/>
              <a:gd name="connsiteY0" fmla="*/ 3657854 h 4513671"/>
              <a:gd name="connsiteX1" fmla="*/ 3731638 w 4513339"/>
              <a:gd name="connsiteY1" fmla="*/ 3731968 h 4513671"/>
              <a:gd name="connsiteX2" fmla="*/ 3678733 w 4513339"/>
              <a:gd name="connsiteY2" fmla="*/ 3779787 h 4513671"/>
              <a:gd name="connsiteX3" fmla="*/ 3731638 w 4513339"/>
              <a:gd name="connsiteY3" fmla="*/ 3731967 h 4513671"/>
              <a:gd name="connsiteX4" fmla="*/ 2902326 w 4513339"/>
              <a:gd name="connsiteY4" fmla="*/ 2757415 h 4513671"/>
              <a:gd name="connsiteX5" fmla="*/ 2902503 w 4513339"/>
              <a:gd name="connsiteY5" fmla="*/ 3012150 h 4513671"/>
              <a:gd name="connsiteX6" fmla="*/ 3781332 w 4513339"/>
              <a:gd name="connsiteY6" fmla="*/ 3890979 h 4513671"/>
              <a:gd name="connsiteX7" fmla="*/ 3785841 w 4513339"/>
              <a:gd name="connsiteY7" fmla="*/ 3886896 h 4513671"/>
              <a:gd name="connsiteX8" fmla="*/ 3786287 w 4513339"/>
              <a:gd name="connsiteY8" fmla="*/ 3887342 h 4513671"/>
              <a:gd name="connsiteX9" fmla="*/ 3839150 w 4513339"/>
              <a:gd name="connsiteY9" fmla="*/ 3839480 h 4513671"/>
              <a:gd name="connsiteX10" fmla="*/ 3843407 w 4513339"/>
              <a:gd name="connsiteY10" fmla="*/ 3834778 h 4513671"/>
              <a:gd name="connsiteX11" fmla="*/ 3843419 w 4513339"/>
              <a:gd name="connsiteY11" fmla="*/ 3834767 h 4513671"/>
              <a:gd name="connsiteX12" fmla="*/ 3843426 w 4513339"/>
              <a:gd name="connsiteY12" fmla="*/ 3834760 h 4513671"/>
              <a:gd name="connsiteX13" fmla="*/ 3848132 w 4513339"/>
              <a:gd name="connsiteY13" fmla="*/ 3830500 h 4513671"/>
              <a:gd name="connsiteX14" fmla="*/ 3908610 w 4513339"/>
              <a:gd name="connsiteY14" fmla="*/ 3763700 h 4513671"/>
              <a:gd name="connsiteX15" fmla="*/ 3908166 w 4513339"/>
              <a:gd name="connsiteY15" fmla="*/ 3763255 h 4513671"/>
              <a:gd name="connsiteX16" fmla="*/ 3908166 w 4513339"/>
              <a:gd name="connsiteY16" fmla="*/ 3763255 h 4513671"/>
              <a:gd name="connsiteX17" fmla="*/ 3908165 w 4513339"/>
              <a:gd name="connsiteY17" fmla="*/ 3763254 h 4513671"/>
              <a:gd name="connsiteX18" fmla="*/ 3909456 w 4513339"/>
              <a:gd name="connsiteY18" fmla="*/ 3761828 h 4513671"/>
              <a:gd name="connsiteX19" fmla="*/ 3801882 w 4513339"/>
              <a:gd name="connsiteY19" fmla="*/ 3654252 h 4513671"/>
              <a:gd name="connsiteX20" fmla="*/ 3800591 w 4513339"/>
              <a:gd name="connsiteY20" fmla="*/ 3655679 h 4513671"/>
              <a:gd name="connsiteX21" fmla="*/ 1883085 w 4513339"/>
              <a:gd name="connsiteY21" fmla="*/ 3131043 h 4513671"/>
              <a:gd name="connsiteX22" fmla="*/ 1883087 w 4513339"/>
              <a:gd name="connsiteY22" fmla="*/ 3131042 h 4513671"/>
              <a:gd name="connsiteX23" fmla="*/ 1883087 w 4513339"/>
              <a:gd name="connsiteY23" fmla="*/ 3309522 h 4513671"/>
              <a:gd name="connsiteX24" fmla="*/ 1883085 w 4513339"/>
              <a:gd name="connsiteY24" fmla="*/ 3309522 h 4513671"/>
              <a:gd name="connsiteX25" fmla="*/ 3804957 w 4513339"/>
              <a:gd name="connsiteY25" fmla="*/ 861551 h 4513671"/>
              <a:gd name="connsiteX26" fmla="*/ 3849439 w 4513339"/>
              <a:gd name="connsiteY26" fmla="*/ 909841 h 4513671"/>
              <a:gd name="connsiteX27" fmla="*/ 4321126 w 4513339"/>
              <a:gd name="connsiteY27" fmla="*/ 1957507 h 4513671"/>
              <a:gd name="connsiteX28" fmla="*/ 4336381 w 4513339"/>
              <a:gd name="connsiteY28" fmla="*/ 2103073 h 4513671"/>
              <a:gd name="connsiteX29" fmla="*/ 3804958 w 4513339"/>
              <a:gd name="connsiteY29" fmla="*/ 1571650 h 4513671"/>
              <a:gd name="connsiteX30" fmla="*/ 3804957 w 4513339"/>
              <a:gd name="connsiteY30" fmla="*/ 1571649 h 4513671"/>
              <a:gd name="connsiteX31" fmla="*/ 826161 w 4513339"/>
              <a:gd name="connsiteY31" fmla="*/ 3772734 h 4513671"/>
              <a:gd name="connsiteX32" fmla="*/ 1603874 w 4513339"/>
              <a:gd name="connsiteY32" fmla="*/ 3772734 h 4513671"/>
              <a:gd name="connsiteX33" fmla="*/ 1608820 w 4513339"/>
              <a:gd name="connsiteY33" fmla="*/ 3772734 h 4513671"/>
              <a:gd name="connsiteX34" fmla="*/ 1603875 w 4513339"/>
              <a:gd name="connsiteY34" fmla="*/ 3772734 h 4513671"/>
              <a:gd name="connsiteX35" fmla="*/ 2170652 w 4513339"/>
              <a:gd name="connsiteY35" fmla="*/ 4339512 h 4513671"/>
              <a:gd name="connsiteX36" fmla="*/ 2056686 w 4513339"/>
              <a:gd name="connsiteY36" fmla="*/ 4333390 h 4513671"/>
              <a:gd name="connsiteX37" fmla="*/ 919650 w 4513339"/>
              <a:gd name="connsiteY37" fmla="*/ 3858309 h 4513671"/>
              <a:gd name="connsiteX38" fmla="*/ 2309629 w 4513339"/>
              <a:gd name="connsiteY38" fmla="*/ 2164719 h 4513671"/>
              <a:gd name="connsiteX39" fmla="*/ 2309805 w 4513339"/>
              <a:gd name="connsiteY39" fmla="*/ 2419454 h 4513671"/>
              <a:gd name="connsiteX40" fmla="*/ 2581642 w 4513339"/>
              <a:gd name="connsiteY40" fmla="*/ 2691291 h 4513671"/>
              <a:gd name="connsiteX41" fmla="*/ 2640371 w 4513339"/>
              <a:gd name="connsiteY41" fmla="*/ 2691250 h 4513671"/>
              <a:gd name="connsiteX42" fmla="*/ 2640371 w 4513339"/>
              <a:gd name="connsiteY42" fmla="*/ 2691250 h 4513671"/>
              <a:gd name="connsiteX43" fmla="*/ 2581642 w 4513339"/>
              <a:gd name="connsiteY43" fmla="*/ 2691291 h 4513671"/>
              <a:gd name="connsiteX44" fmla="*/ 2640412 w 4513339"/>
              <a:gd name="connsiteY44" fmla="*/ 2750060 h 4513671"/>
              <a:gd name="connsiteX45" fmla="*/ 2723897 w 4513339"/>
              <a:gd name="connsiteY45" fmla="*/ 2833546 h 4513671"/>
              <a:gd name="connsiteX46" fmla="*/ 2723897 w 4513339"/>
              <a:gd name="connsiteY46" fmla="*/ 2833546 h 4513671"/>
              <a:gd name="connsiteX47" fmla="*/ 2902502 w 4513339"/>
              <a:gd name="connsiteY47" fmla="*/ 3012150 h 4513671"/>
              <a:gd name="connsiteX48" fmla="*/ 2902325 w 4513339"/>
              <a:gd name="connsiteY48" fmla="*/ 2757415 h 4513671"/>
              <a:gd name="connsiteX49" fmla="*/ 2723721 w 4513339"/>
              <a:gd name="connsiteY49" fmla="*/ 2578811 h 4513671"/>
              <a:gd name="connsiteX50" fmla="*/ 2723721 w 4513339"/>
              <a:gd name="connsiteY50" fmla="*/ 2578811 h 4513671"/>
              <a:gd name="connsiteX51" fmla="*/ 2432330 w 4513339"/>
              <a:gd name="connsiteY51" fmla="*/ 2287420 h 4513671"/>
              <a:gd name="connsiteX52" fmla="*/ 2131201 w 4513339"/>
              <a:gd name="connsiteY52" fmla="*/ 2240850 h 4513671"/>
              <a:gd name="connsiteX53" fmla="*/ 2162247 w 4513339"/>
              <a:gd name="connsiteY53" fmla="*/ 2271896 h 4513671"/>
              <a:gd name="connsiteX54" fmla="*/ 2131201 w 4513339"/>
              <a:gd name="connsiteY54" fmla="*/ 2240851 h 4513671"/>
              <a:gd name="connsiteX55" fmla="*/ 2125049 w 4513339"/>
              <a:gd name="connsiteY55" fmla="*/ 2234695 h 4513671"/>
              <a:gd name="connsiteX56" fmla="*/ 2131201 w 4513339"/>
              <a:gd name="connsiteY56" fmla="*/ 2240847 h 4513671"/>
              <a:gd name="connsiteX57" fmla="*/ 2131201 w 4513339"/>
              <a:gd name="connsiteY57" fmla="*/ 2240849 h 4513671"/>
              <a:gd name="connsiteX58" fmla="*/ 2125049 w 4513339"/>
              <a:gd name="connsiteY58" fmla="*/ 2234697 h 4513671"/>
              <a:gd name="connsiteX59" fmla="*/ 3341745 w 4513339"/>
              <a:gd name="connsiteY59" fmla="*/ 477628 h 4513671"/>
              <a:gd name="connsiteX60" fmla="*/ 3404406 w 4513339"/>
              <a:gd name="connsiteY60" fmla="*/ 514656 h 4513671"/>
              <a:gd name="connsiteX61" fmla="*/ 3573211 w 4513339"/>
              <a:gd name="connsiteY61" fmla="*/ 638759 h 4513671"/>
              <a:gd name="connsiteX62" fmla="*/ 3624957 w 4513339"/>
              <a:gd name="connsiteY62" fmla="*/ 685530 h 4513671"/>
              <a:gd name="connsiteX63" fmla="*/ 3624957 w 4513339"/>
              <a:gd name="connsiteY63" fmla="*/ 1647080 h 4513671"/>
              <a:gd name="connsiteX64" fmla="*/ 3626476 w 4513339"/>
              <a:gd name="connsiteY64" fmla="*/ 1647080 h 4513671"/>
              <a:gd name="connsiteX65" fmla="*/ 3753432 w 4513339"/>
              <a:gd name="connsiteY65" fmla="*/ 1520124 h 4513671"/>
              <a:gd name="connsiteX66" fmla="*/ 3753433 w 4513339"/>
              <a:gd name="connsiteY66" fmla="*/ 1520125 h 4513671"/>
              <a:gd name="connsiteX67" fmla="*/ 3626477 w 4513339"/>
              <a:gd name="connsiteY67" fmla="*/ 1647081 h 4513671"/>
              <a:gd name="connsiteX68" fmla="*/ 3626154 w 4513339"/>
              <a:gd name="connsiteY68" fmla="*/ 1647404 h 4513671"/>
              <a:gd name="connsiteX69" fmla="*/ 4338511 w 4513339"/>
              <a:gd name="connsiteY69" fmla="*/ 2359761 h 4513671"/>
              <a:gd name="connsiteX70" fmla="*/ 4334215 w 4513339"/>
              <a:gd name="connsiteY70" fmla="*/ 2444440 h 4513671"/>
              <a:gd name="connsiteX71" fmla="*/ 4313370 w 4513339"/>
              <a:gd name="connsiteY71" fmla="*/ 2605975 h 4513671"/>
              <a:gd name="connsiteX72" fmla="*/ 4288953 w 4513339"/>
              <a:gd name="connsiteY72" fmla="*/ 2722638 h 4513671"/>
              <a:gd name="connsiteX73" fmla="*/ 3341746 w 4513339"/>
              <a:gd name="connsiteY73" fmla="*/ 1775431 h 4513671"/>
              <a:gd name="connsiteX74" fmla="*/ 3341746 w 4513339"/>
              <a:gd name="connsiteY74" fmla="*/ 1850862 h 4513671"/>
              <a:gd name="connsiteX75" fmla="*/ 3341745 w 4513339"/>
              <a:gd name="connsiteY75" fmla="*/ 1850862 h 4513671"/>
              <a:gd name="connsiteX76" fmla="*/ 3341745 w 4513339"/>
              <a:gd name="connsiteY76" fmla="*/ 1775431 h 4513671"/>
              <a:gd name="connsiteX77" fmla="*/ 3341745 w 4513339"/>
              <a:gd name="connsiteY77" fmla="*/ 1775430 h 4513671"/>
              <a:gd name="connsiteX78" fmla="*/ 458062 w 4513339"/>
              <a:gd name="connsiteY78" fmla="*/ 3309523 h 4513671"/>
              <a:gd name="connsiteX79" fmla="*/ 1807655 w 4513339"/>
              <a:gd name="connsiteY79" fmla="*/ 3309523 h 4513671"/>
              <a:gd name="connsiteX80" fmla="*/ 1807659 w 4513339"/>
              <a:gd name="connsiteY80" fmla="*/ 3309523 h 4513671"/>
              <a:gd name="connsiteX81" fmla="*/ 2775087 w 4513339"/>
              <a:gd name="connsiteY81" fmla="*/ 4276950 h 4513671"/>
              <a:gd name="connsiteX82" fmla="*/ 2753252 w 4513339"/>
              <a:gd name="connsiteY82" fmla="*/ 4283271 h 4513671"/>
              <a:gd name="connsiteX83" fmla="*/ 2580885 w 4513339"/>
              <a:gd name="connsiteY83" fmla="*/ 4317727 h 4513671"/>
              <a:gd name="connsiteX84" fmla="*/ 2421569 w 4513339"/>
              <a:gd name="connsiteY84" fmla="*/ 4335870 h 4513671"/>
              <a:gd name="connsiteX85" fmla="*/ 1679628 w 4513339"/>
              <a:gd name="connsiteY85" fmla="*/ 3593930 h 4513671"/>
              <a:gd name="connsiteX86" fmla="*/ 1679305 w 4513339"/>
              <a:gd name="connsiteY86" fmla="*/ 3594254 h 4513671"/>
              <a:gd name="connsiteX87" fmla="*/ 1679305 w 4513339"/>
              <a:gd name="connsiteY87" fmla="*/ 3772734 h 4513671"/>
              <a:gd name="connsiteX88" fmla="*/ 1679304 w 4513339"/>
              <a:gd name="connsiteY88" fmla="*/ 3772734 h 4513671"/>
              <a:gd name="connsiteX89" fmla="*/ 1679304 w 4513339"/>
              <a:gd name="connsiteY89" fmla="*/ 3594254 h 4513671"/>
              <a:gd name="connsiteX90" fmla="*/ 1679304 w 4513339"/>
              <a:gd name="connsiteY90" fmla="*/ 3592735 h 4513671"/>
              <a:gd name="connsiteX91" fmla="*/ 655776 w 4513339"/>
              <a:gd name="connsiteY91" fmla="*/ 3592734 h 4513671"/>
              <a:gd name="connsiteX92" fmla="*/ 638429 w 4513339"/>
              <a:gd name="connsiteY92" fmla="*/ 3573542 h 4513671"/>
              <a:gd name="connsiteX93" fmla="*/ 514326 w 4513339"/>
              <a:gd name="connsiteY93" fmla="*/ 3404736 h 4513671"/>
              <a:gd name="connsiteX94" fmla="*/ 2904475 w 4513339"/>
              <a:gd name="connsiteY94" fmla="*/ 275771 h 4513671"/>
              <a:gd name="connsiteX95" fmla="*/ 3041585 w 4513339"/>
              <a:gd name="connsiteY95" fmla="*/ 323729 h 4513671"/>
              <a:gd name="connsiteX96" fmla="*/ 3161746 w 4513339"/>
              <a:gd name="connsiteY96" fmla="*/ 379498 h 4513671"/>
              <a:gd name="connsiteX97" fmla="*/ 3161746 w 4513339"/>
              <a:gd name="connsiteY97" fmla="*/ 1850862 h 4513671"/>
              <a:gd name="connsiteX98" fmla="*/ 3163265 w 4513339"/>
              <a:gd name="connsiteY98" fmla="*/ 1850862 h 4513671"/>
              <a:gd name="connsiteX99" fmla="*/ 3290221 w 4513339"/>
              <a:gd name="connsiteY99" fmla="*/ 1723906 h 4513671"/>
              <a:gd name="connsiteX100" fmla="*/ 3163266 w 4513339"/>
              <a:gd name="connsiteY100" fmla="*/ 1850862 h 4513671"/>
              <a:gd name="connsiteX101" fmla="*/ 3163265 w 4513339"/>
              <a:gd name="connsiteY101" fmla="*/ 1850862 h 4513671"/>
              <a:gd name="connsiteX102" fmla="*/ 3162943 w 4513339"/>
              <a:gd name="connsiteY102" fmla="*/ 1851186 h 4513671"/>
              <a:gd name="connsiteX103" fmla="*/ 4234093 w 4513339"/>
              <a:gd name="connsiteY103" fmla="*/ 2922338 h 4513671"/>
              <a:gd name="connsiteX104" fmla="*/ 4233866 w 4513339"/>
              <a:gd name="connsiteY104" fmla="*/ 2923113 h 4513671"/>
              <a:gd name="connsiteX105" fmla="*/ 4175208 w 4513339"/>
              <a:gd name="connsiteY105" fmla="*/ 3077123 h 4513671"/>
              <a:gd name="connsiteX106" fmla="*/ 4111166 w 4513339"/>
              <a:gd name="connsiteY106" fmla="*/ 3211845 h 4513671"/>
              <a:gd name="connsiteX107" fmla="*/ 2904477 w 4513339"/>
              <a:gd name="connsiteY107" fmla="*/ 2005157 h 4513671"/>
              <a:gd name="connsiteX108" fmla="*/ 2904477 w 4513339"/>
              <a:gd name="connsiteY108" fmla="*/ 2080587 h 4513671"/>
              <a:gd name="connsiteX109" fmla="*/ 2904476 w 4513339"/>
              <a:gd name="connsiteY109" fmla="*/ 2080587 h 4513671"/>
              <a:gd name="connsiteX110" fmla="*/ 2904476 w 4513339"/>
              <a:gd name="connsiteY110" fmla="*/ 2005157 h 4513671"/>
              <a:gd name="connsiteX111" fmla="*/ 2904475 w 4513339"/>
              <a:gd name="connsiteY111" fmla="*/ 2005156 h 4513671"/>
              <a:gd name="connsiteX112" fmla="*/ 264055 w 4513339"/>
              <a:gd name="connsiteY112" fmla="*/ 2872252 h 4513671"/>
              <a:gd name="connsiteX113" fmla="*/ 2037379 w 4513339"/>
              <a:gd name="connsiteY113" fmla="*/ 2872253 h 4513671"/>
              <a:gd name="connsiteX114" fmla="*/ 2037380 w 4513339"/>
              <a:gd name="connsiteY114" fmla="*/ 2872254 h 4513671"/>
              <a:gd name="connsiteX115" fmla="*/ 2037382 w 4513339"/>
              <a:gd name="connsiteY115" fmla="*/ 2872254 h 4513671"/>
              <a:gd name="connsiteX116" fmla="*/ 2037382 w 4513339"/>
              <a:gd name="connsiteY116" fmla="*/ 2872254 h 4513671"/>
              <a:gd name="connsiteX117" fmla="*/ 2110690 w 4513339"/>
              <a:gd name="connsiteY117" fmla="*/ 2872254 h 4513671"/>
              <a:gd name="connsiteX118" fmla="*/ 2037382 w 4513339"/>
              <a:gd name="connsiteY118" fmla="*/ 2872254 h 4513671"/>
              <a:gd name="connsiteX119" fmla="*/ 3254337 w 4513339"/>
              <a:gd name="connsiteY119" fmla="*/ 4089207 h 4513671"/>
              <a:gd name="connsiteX120" fmla="*/ 3249352 w 4513339"/>
              <a:gd name="connsiteY120" fmla="*/ 4092194 h 4513671"/>
              <a:gd name="connsiteX121" fmla="*/ 3088480 w 4513339"/>
              <a:gd name="connsiteY121" fmla="*/ 4170504 h 4513671"/>
              <a:gd name="connsiteX122" fmla="*/ 2969090 w 4513339"/>
              <a:gd name="connsiteY122" fmla="*/ 4216396 h 4513671"/>
              <a:gd name="connsiteX123" fmla="*/ 1883411 w 4513339"/>
              <a:gd name="connsiteY123" fmla="*/ 3130717 h 4513671"/>
              <a:gd name="connsiteX124" fmla="*/ 1883087 w 4513339"/>
              <a:gd name="connsiteY124" fmla="*/ 3131041 h 4513671"/>
              <a:gd name="connsiteX125" fmla="*/ 1883087 w 4513339"/>
              <a:gd name="connsiteY125" fmla="*/ 3129523 h 4513671"/>
              <a:gd name="connsiteX126" fmla="*/ 364060 w 4513339"/>
              <a:gd name="connsiteY126" fmla="*/ 3129523 h 4513671"/>
              <a:gd name="connsiteX127" fmla="*/ 323399 w 4513339"/>
              <a:gd name="connsiteY127" fmla="*/ 3041915 h 4513671"/>
              <a:gd name="connsiteX128" fmla="*/ 2721962 w 4513339"/>
              <a:gd name="connsiteY128" fmla="*/ 41881 h 4513671"/>
              <a:gd name="connsiteX129" fmla="*/ 2722090 w 4513339"/>
              <a:gd name="connsiteY129" fmla="*/ 225544 h 4513671"/>
              <a:gd name="connsiteX130" fmla="*/ 2724476 w 4513339"/>
              <a:gd name="connsiteY130" fmla="*/ 226126 h 4513671"/>
              <a:gd name="connsiteX131" fmla="*/ 2724476 w 4513339"/>
              <a:gd name="connsiteY131" fmla="*/ 2080588 h 4513671"/>
              <a:gd name="connsiteX132" fmla="*/ 2725994 w 4513339"/>
              <a:gd name="connsiteY132" fmla="*/ 2080588 h 4513671"/>
              <a:gd name="connsiteX133" fmla="*/ 2852951 w 4513339"/>
              <a:gd name="connsiteY133" fmla="*/ 1953632 h 4513671"/>
              <a:gd name="connsiteX134" fmla="*/ 2725995 w 4513339"/>
              <a:gd name="connsiteY134" fmla="*/ 2080588 h 4513671"/>
              <a:gd name="connsiteX135" fmla="*/ 2725673 w 4513339"/>
              <a:gd name="connsiteY135" fmla="*/ 2080910 h 4513671"/>
              <a:gd name="connsiteX136" fmla="*/ 4129903 w 4513339"/>
              <a:gd name="connsiteY136" fmla="*/ 3485140 h 4513671"/>
              <a:gd name="connsiteX137" fmla="*/ 4131921 w 4513339"/>
              <a:gd name="connsiteY137" fmla="*/ 3482409 h 4513671"/>
              <a:gd name="connsiteX138" fmla="*/ 4225235 w 4513339"/>
              <a:gd name="connsiteY138" fmla="*/ 3325913 h 4513671"/>
              <a:gd name="connsiteX139" fmla="*/ 4225063 w 4513339"/>
              <a:gd name="connsiteY139" fmla="*/ 3325741 h 4513671"/>
              <a:gd name="connsiteX140" fmla="*/ 4246424 w 4513339"/>
              <a:gd name="connsiteY140" fmla="*/ 3289916 h 4513671"/>
              <a:gd name="connsiteX141" fmla="*/ 4324854 w 4513339"/>
              <a:gd name="connsiteY141" fmla="*/ 3127104 h 4513671"/>
              <a:gd name="connsiteX142" fmla="*/ 4356717 w 4513339"/>
              <a:gd name="connsiteY142" fmla="*/ 3044961 h 4513671"/>
              <a:gd name="connsiteX143" fmla="*/ 4357030 w 4513339"/>
              <a:gd name="connsiteY143" fmla="*/ 3045274 h 4513671"/>
              <a:gd name="connsiteX144" fmla="*/ 4362050 w 4513339"/>
              <a:gd name="connsiteY144" fmla="*/ 3031211 h 4513671"/>
              <a:gd name="connsiteX145" fmla="*/ 4389684 w 4513339"/>
              <a:gd name="connsiteY145" fmla="*/ 2959971 h 4513671"/>
              <a:gd name="connsiteX146" fmla="*/ 4401335 w 4513339"/>
              <a:gd name="connsiteY146" fmla="*/ 2921169 h 4513671"/>
              <a:gd name="connsiteX147" fmla="*/ 4415702 w 4513339"/>
              <a:gd name="connsiteY147" fmla="*/ 2880927 h 4513671"/>
              <a:gd name="connsiteX148" fmla="*/ 4422048 w 4513339"/>
              <a:gd name="connsiteY148" fmla="*/ 2855733 h 4513671"/>
              <a:gd name="connsiteX149" fmla="*/ 4421230 w 4513339"/>
              <a:gd name="connsiteY149" fmla="*/ 2854915 h 4513671"/>
              <a:gd name="connsiteX150" fmla="*/ 4440909 w 4513339"/>
              <a:gd name="connsiteY150" fmla="*/ 2789375 h 4513671"/>
              <a:gd name="connsiteX151" fmla="*/ 4478521 w 4513339"/>
              <a:gd name="connsiteY151" fmla="*/ 2616179 h 4513671"/>
              <a:gd name="connsiteX152" fmla="*/ 4492561 w 4513339"/>
              <a:gd name="connsiteY152" fmla="*/ 2513811 h 4513671"/>
              <a:gd name="connsiteX153" fmla="*/ 4492708 w 4513339"/>
              <a:gd name="connsiteY153" fmla="*/ 2513958 h 4513671"/>
              <a:gd name="connsiteX154" fmla="*/ 4501835 w 4513339"/>
              <a:gd name="connsiteY154" fmla="*/ 2454056 h 4513671"/>
              <a:gd name="connsiteX155" fmla="*/ 4503282 w 4513339"/>
              <a:gd name="connsiteY155" fmla="*/ 2428201 h 4513671"/>
              <a:gd name="connsiteX156" fmla="*/ 4512878 w 4513339"/>
              <a:gd name="connsiteY156" fmla="*/ 2265424 h 4513671"/>
              <a:gd name="connsiteX157" fmla="*/ 3865470 w 4513339"/>
              <a:gd name="connsiteY157" fmla="*/ 648122 h 4513671"/>
              <a:gd name="connsiteX158" fmla="*/ 3760574 w 4513339"/>
              <a:gd name="connsiteY158" fmla="*/ 549755 h 4513671"/>
              <a:gd name="connsiteX159" fmla="*/ 3729880 w 4513339"/>
              <a:gd name="connsiteY159" fmla="*/ 524474 h 4513671"/>
              <a:gd name="connsiteX160" fmla="*/ 3696043 w 4513339"/>
              <a:gd name="connsiteY160" fmla="*/ 493940 h 4513671"/>
              <a:gd name="connsiteX161" fmla="*/ 3667200 w 4513339"/>
              <a:gd name="connsiteY161" fmla="*/ 472846 h 4513671"/>
              <a:gd name="connsiteX162" fmla="*/ 3650989 w 4513339"/>
              <a:gd name="connsiteY162" fmla="*/ 459493 h 4513671"/>
              <a:gd name="connsiteX163" fmla="*/ 3419323 w 4513339"/>
              <a:gd name="connsiteY163" fmla="*/ 303277 h 4513671"/>
              <a:gd name="connsiteX164" fmla="*/ 3341745 w 4513339"/>
              <a:gd name="connsiteY164" fmla="*/ 261090 h 4513671"/>
              <a:gd name="connsiteX165" fmla="*/ 3341745 w 4513339"/>
              <a:gd name="connsiteY165" fmla="*/ 260016 h 4513671"/>
              <a:gd name="connsiteX166" fmla="*/ 3323230 w 4513339"/>
              <a:gd name="connsiteY166" fmla="*/ 249174 h 4513671"/>
              <a:gd name="connsiteX167" fmla="*/ 3301795 w 4513339"/>
              <a:gd name="connsiteY167" fmla="*/ 239365 h 4513671"/>
              <a:gd name="connsiteX168" fmla="*/ 3298025 w 4513339"/>
              <a:gd name="connsiteY168" fmla="*/ 237315 h 4513671"/>
              <a:gd name="connsiteX169" fmla="*/ 2916969 w 4513339"/>
              <a:gd name="connsiteY169" fmla="*/ 87978 h 4513671"/>
              <a:gd name="connsiteX170" fmla="*/ 2904475 w 4513339"/>
              <a:gd name="connsiteY170" fmla="*/ 85025 h 4513671"/>
              <a:gd name="connsiteX171" fmla="*/ 2904475 w 4513339"/>
              <a:gd name="connsiteY171" fmla="*/ 84179 h 4513671"/>
              <a:gd name="connsiteX172" fmla="*/ 2724476 w 4513339"/>
              <a:gd name="connsiteY172" fmla="*/ 41630 h 4513671"/>
              <a:gd name="connsiteX173" fmla="*/ 2724476 w 4513339"/>
              <a:gd name="connsiteY173" fmla="*/ 42475 h 4513671"/>
              <a:gd name="connsiteX174" fmla="*/ 36626 w 4513339"/>
              <a:gd name="connsiteY174" fmla="*/ 2692252 h 4513671"/>
              <a:gd name="connsiteX175" fmla="*/ 36735 w 4513339"/>
              <a:gd name="connsiteY175" fmla="*/ 2693054 h 4513671"/>
              <a:gd name="connsiteX176" fmla="*/ 35959 w 4513339"/>
              <a:gd name="connsiteY176" fmla="*/ 2693054 h 4513671"/>
              <a:gd name="connsiteX177" fmla="*/ 37754 w 4513339"/>
              <a:gd name="connsiteY177" fmla="*/ 2706234 h 4513671"/>
              <a:gd name="connsiteX178" fmla="*/ 76823 w 4513339"/>
              <a:gd name="connsiteY178" fmla="*/ 2871507 h 4513671"/>
              <a:gd name="connsiteX179" fmla="*/ 76824 w 4513339"/>
              <a:gd name="connsiteY179" fmla="*/ 2871507 h 4513671"/>
              <a:gd name="connsiteX180" fmla="*/ 87648 w 4513339"/>
              <a:gd name="connsiteY180" fmla="*/ 2917299 h 4513671"/>
              <a:gd name="connsiteX181" fmla="*/ 459163 w 4513339"/>
              <a:gd name="connsiteY181" fmla="*/ 3651320 h 4513671"/>
              <a:gd name="connsiteX182" fmla="*/ 493611 w 4513339"/>
              <a:gd name="connsiteY182" fmla="*/ 3693142 h 4513671"/>
              <a:gd name="connsiteX183" fmla="*/ 494976 w 4513339"/>
              <a:gd name="connsiteY183" fmla="*/ 3695008 h 4513671"/>
              <a:gd name="connsiteX184" fmla="*/ 496951 w 4513339"/>
              <a:gd name="connsiteY184" fmla="*/ 3697197 h 4513671"/>
              <a:gd name="connsiteX185" fmla="*/ 549425 w 4513339"/>
              <a:gd name="connsiteY185" fmla="*/ 3760904 h 4513671"/>
              <a:gd name="connsiteX186" fmla="*/ 647793 w 4513339"/>
              <a:gd name="connsiteY186" fmla="*/ 3865801 h 4513671"/>
              <a:gd name="connsiteX187" fmla="*/ 2400385 w 4513339"/>
              <a:gd name="connsiteY187" fmla="*/ 4506446 h 4513671"/>
              <a:gd name="connsiteX188" fmla="*/ 2439530 w 4513339"/>
              <a:gd name="connsiteY188" fmla="*/ 4501670 h 4513671"/>
              <a:gd name="connsiteX189" fmla="*/ 2455092 w 4513339"/>
              <a:gd name="connsiteY189" fmla="*/ 4500799 h 4513671"/>
              <a:gd name="connsiteX190" fmla="*/ 2488939 w 4513339"/>
              <a:gd name="connsiteY190" fmla="*/ 4495642 h 4513671"/>
              <a:gd name="connsiteX191" fmla="*/ 2589027 w 4513339"/>
              <a:gd name="connsiteY191" fmla="*/ 4483430 h 4513671"/>
              <a:gd name="connsiteX192" fmla="*/ 2775804 w 4513339"/>
              <a:gd name="connsiteY192" fmla="*/ 4444617 h 4513671"/>
              <a:gd name="connsiteX193" fmla="*/ 2904522 w 4513339"/>
              <a:gd name="connsiteY193" fmla="*/ 4406386 h 4513671"/>
              <a:gd name="connsiteX194" fmla="*/ 2904688 w 4513339"/>
              <a:gd name="connsiteY194" fmla="*/ 4406552 h 4513671"/>
              <a:gd name="connsiteX195" fmla="*/ 2908274 w 4513339"/>
              <a:gd name="connsiteY195" fmla="*/ 4405271 h 4513671"/>
              <a:gd name="connsiteX196" fmla="*/ 2959640 w 4513339"/>
              <a:gd name="connsiteY196" fmla="*/ 4390015 h 4513671"/>
              <a:gd name="connsiteX197" fmla="*/ 3049204 w 4513339"/>
              <a:gd name="connsiteY197" fmla="*/ 4354961 h 4513671"/>
              <a:gd name="connsiteX198" fmla="*/ 3089239 w 4513339"/>
              <a:gd name="connsiteY198" fmla="*/ 4340668 h 4513671"/>
              <a:gd name="connsiteX199" fmla="*/ 3092043 w 4513339"/>
              <a:gd name="connsiteY199" fmla="*/ 4339349 h 4513671"/>
              <a:gd name="connsiteX200" fmla="*/ 3091213 w 4513339"/>
              <a:gd name="connsiteY200" fmla="*/ 4338519 h 4513671"/>
              <a:gd name="connsiteX201" fmla="*/ 3139462 w 4513339"/>
              <a:gd name="connsiteY201" fmla="*/ 4319634 h 4513671"/>
              <a:gd name="connsiteX202" fmla="*/ 3482763 w 4513339"/>
              <a:gd name="connsiteY202" fmla="*/ 4131568 h 4513671"/>
              <a:gd name="connsiteX203" fmla="*/ 3526037 w 4513339"/>
              <a:gd name="connsiteY203" fmla="*/ 4099591 h 4513671"/>
              <a:gd name="connsiteX204" fmla="*/ 3416687 w 4513339"/>
              <a:gd name="connsiteY204" fmla="*/ 3990240 h 4513671"/>
              <a:gd name="connsiteX205" fmla="*/ 3412790 w 4513339"/>
              <a:gd name="connsiteY205" fmla="*/ 3993103 h 4513671"/>
              <a:gd name="connsiteX206" fmla="*/ 2113136 w 4513339"/>
              <a:gd name="connsiteY206" fmla="*/ 2693449 h 4513671"/>
              <a:gd name="connsiteX207" fmla="*/ 2112812 w 4513339"/>
              <a:gd name="connsiteY207" fmla="*/ 2693773 h 4513671"/>
              <a:gd name="connsiteX208" fmla="*/ 2112812 w 4513339"/>
              <a:gd name="connsiteY208" fmla="*/ 2872254 h 4513671"/>
              <a:gd name="connsiteX209" fmla="*/ 2112810 w 4513339"/>
              <a:gd name="connsiteY209" fmla="*/ 2872254 h 4513671"/>
              <a:gd name="connsiteX210" fmla="*/ 2112810 w 4513339"/>
              <a:gd name="connsiteY210" fmla="*/ 2693774 h 4513671"/>
              <a:gd name="connsiteX211" fmla="*/ 2112812 w 4513339"/>
              <a:gd name="connsiteY211" fmla="*/ 2693772 h 4513671"/>
              <a:gd name="connsiteX212" fmla="*/ 2112812 w 4513339"/>
              <a:gd name="connsiteY212" fmla="*/ 2692253 h 4513671"/>
              <a:gd name="connsiteX213" fmla="*/ 2305048 w 4513339"/>
              <a:gd name="connsiteY213" fmla="*/ 173299 h 4513671"/>
              <a:gd name="connsiteX214" fmla="*/ 2305048 w 4513339"/>
              <a:gd name="connsiteY214" fmla="*/ 1593471 h 4513671"/>
              <a:gd name="connsiteX215" fmla="*/ 2305048 w 4513339"/>
              <a:gd name="connsiteY215" fmla="*/ 1773472 h 4513671"/>
              <a:gd name="connsiteX216" fmla="*/ 2305048 w 4513339"/>
              <a:gd name="connsiteY216" fmla="*/ 2107419 h 4513671"/>
              <a:gd name="connsiteX217" fmla="*/ 2305048 w 4513339"/>
              <a:gd name="connsiteY217" fmla="*/ 2160137 h 4513671"/>
              <a:gd name="connsiteX218" fmla="*/ 2309629 w 4513339"/>
              <a:gd name="connsiteY218" fmla="*/ 2164719 h 4513671"/>
              <a:gd name="connsiteX219" fmla="*/ 2308249 w 4513339"/>
              <a:gd name="connsiteY219" fmla="*/ 173451 h 4513671"/>
              <a:gd name="connsiteX220" fmla="*/ 2305049 w 4513339"/>
              <a:gd name="connsiteY220" fmla="*/ 1506 h 4513671"/>
              <a:gd name="connsiteX221" fmla="*/ 2305049 w 4513339"/>
              <a:gd name="connsiteY221" fmla="*/ 173297 h 4513671"/>
              <a:gd name="connsiteX222" fmla="*/ 2308250 w 4513339"/>
              <a:gd name="connsiteY222" fmla="*/ 173450 h 4513671"/>
              <a:gd name="connsiteX223" fmla="*/ 2308131 w 4513339"/>
              <a:gd name="connsiteY223" fmla="*/ 1628 h 4513671"/>
              <a:gd name="connsiteX224" fmla="*/ 17702 w 4513339"/>
              <a:gd name="connsiteY224" fmla="*/ 2110743 h 4513671"/>
              <a:gd name="connsiteX225" fmla="*/ 177643 w 4513339"/>
              <a:gd name="connsiteY225" fmla="*/ 2110632 h 4513671"/>
              <a:gd name="connsiteX226" fmla="*/ 177643 w 4513339"/>
              <a:gd name="connsiteY226" fmla="*/ 2110631 h 4513671"/>
              <a:gd name="connsiteX227" fmla="*/ 1029227 w 4513339"/>
              <a:gd name="connsiteY227" fmla="*/ 2110041 h 4513671"/>
              <a:gd name="connsiteX228" fmla="*/ 177644 w 4513339"/>
              <a:gd name="connsiteY228" fmla="*/ 2110631 h 4513671"/>
              <a:gd name="connsiteX229" fmla="*/ 170658 w 4513339"/>
              <a:gd name="connsiteY229" fmla="*/ 2256961 h 4513671"/>
              <a:gd name="connsiteX230" fmla="*/ 172112 w 4513339"/>
              <a:gd name="connsiteY230" fmla="*/ 2287420 h 4513671"/>
              <a:gd name="connsiteX231" fmla="*/ 172110 w 4513339"/>
              <a:gd name="connsiteY231" fmla="*/ 2287420 h 4513671"/>
              <a:gd name="connsiteX232" fmla="*/ 172110 w 4513339"/>
              <a:gd name="connsiteY232" fmla="*/ 2287420 h 4513671"/>
              <a:gd name="connsiteX233" fmla="*/ 172109 w 4513339"/>
              <a:gd name="connsiteY233" fmla="*/ 2287421 h 4513671"/>
              <a:gd name="connsiteX234" fmla="*/ 170655 w 4513339"/>
              <a:gd name="connsiteY234" fmla="*/ 2256962 h 4513671"/>
              <a:gd name="connsiteX235" fmla="*/ 177642 w 4513339"/>
              <a:gd name="connsiteY235" fmla="*/ 2110633 h 4513671"/>
              <a:gd name="connsiteX236" fmla="*/ 17702 w 4513339"/>
              <a:gd name="connsiteY236" fmla="*/ 2110743 h 4513671"/>
              <a:gd name="connsiteX237" fmla="*/ 1791101 w 4513339"/>
              <a:gd name="connsiteY237" fmla="*/ 225560 h 4513671"/>
              <a:gd name="connsiteX238" fmla="*/ 1791102 w 4513339"/>
              <a:gd name="connsiteY238" fmla="*/ 225560 h 4513671"/>
              <a:gd name="connsiteX239" fmla="*/ 1791102 w 4513339"/>
              <a:gd name="connsiteY239" fmla="*/ 225561 h 4513671"/>
              <a:gd name="connsiteX240" fmla="*/ 1858224 w 4513339"/>
              <a:gd name="connsiteY240" fmla="*/ 209173 h 4513671"/>
              <a:gd name="connsiteX241" fmla="*/ 2056687 w 4513339"/>
              <a:gd name="connsiteY241" fmla="*/ 180533 h 4513671"/>
              <a:gd name="connsiteX242" fmla="*/ 2125048 w 4513339"/>
              <a:gd name="connsiteY242" fmla="*/ 177268 h 4513671"/>
              <a:gd name="connsiteX243" fmla="*/ 2125050 w 4513339"/>
              <a:gd name="connsiteY243" fmla="*/ 1593470 h 4513671"/>
              <a:gd name="connsiteX244" fmla="*/ 2125049 w 4513339"/>
              <a:gd name="connsiteY244" fmla="*/ 1773471 h 4513671"/>
              <a:gd name="connsiteX245" fmla="*/ 2125049 w 4513339"/>
              <a:gd name="connsiteY245" fmla="*/ 1980137 h 4513671"/>
              <a:gd name="connsiteX246" fmla="*/ 1918382 w 4513339"/>
              <a:gd name="connsiteY246" fmla="*/ 1773471 h 4513671"/>
              <a:gd name="connsiteX247" fmla="*/ 1791100 w 4513339"/>
              <a:gd name="connsiteY247" fmla="*/ 1646189 h 4513671"/>
              <a:gd name="connsiteX248" fmla="*/ 1791102 w 4513339"/>
              <a:gd name="connsiteY248" fmla="*/ 1593470 h 4513671"/>
              <a:gd name="connsiteX249" fmla="*/ 229616 w 4513339"/>
              <a:gd name="connsiteY249" fmla="*/ 1773471 h 4513671"/>
              <a:gd name="connsiteX250" fmla="*/ 1611099 w 4513339"/>
              <a:gd name="connsiteY250" fmla="*/ 1773471 h 4513671"/>
              <a:gd name="connsiteX251" fmla="*/ 1611100 w 4513339"/>
              <a:gd name="connsiteY251" fmla="*/ 1773472 h 4513671"/>
              <a:gd name="connsiteX252" fmla="*/ 1663823 w 4513339"/>
              <a:gd name="connsiteY252" fmla="*/ 1773471 h 4513671"/>
              <a:gd name="connsiteX253" fmla="*/ 1611101 w 4513339"/>
              <a:gd name="connsiteY253" fmla="*/ 1720749 h 4513671"/>
              <a:gd name="connsiteX254" fmla="*/ 1611101 w 4513339"/>
              <a:gd name="connsiteY254" fmla="*/ 1720748 h 4513671"/>
              <a:gd name="connsiteX255" fmla="*/ 1663824 w 4513339"/>
              <a:gd name="connsiteY255" fmla="*/ 1773470 h 4513671"/>
              <a:gd name="connsiteX256" fmla="*/ 1791100 w 4513339"/>
              <a:gd name="connsiteY256" fmla="*/ 1900747 h 4513671"/>
              <a:gd name="connsiteX257" fmla="*/ 1997772 w 4513339"/>
              <a:gd name="connsiteY257" fmla="*/ 2107418 h 4513671"/>
              <a:gd name="connsiteX258" fmla="*/ 1791101 w 4513339"/>
              <a:gd name="connsiteY258" fmla="*/ 2107419 h 4513671"/>
              <a:gd name="connsiteX259" fmla="*/ 1611101 w 4513339"/>
              <a:gd name="connsiteY259" fmla="*/ 2107419 h 4513671"/>
              <a:gd name="connsiteX260" fmla="*/ 177797 w 4513339"/>
              <a:gd name="connsiteY260" fmla="*/ 2107419 h 4513671"/>
              <a:gd name="connsiteX261" fmla="*/ 180203 w 4513339"/>
              <a:gd name="connsiteY261" fmla="*/ 2057016 h 4513671"/>
              <a:gd name="connsiteX262" fmla="*/ 208842 w 4513339"/>
              <a:gd name="connsiteY262" fmla="*/ 1858552 h 4513671"/>
              <a:gd name="connsiteX263" fmla="*/ 229616 w 4513339"/>
              <a:gd name="connsiteY263" fmla="*/ 1773472 h 4513671"/>
              <a:gd name="connsiteX264" fmla="*/ 98046 w 4513339"/>
              <a:gd name="connsiteY264" fmla="*/ 1659765 h 4513671"/>
              <a:gd name="connsiteX265" fmla="*/ 69405 w 4513339"/>
              <a:gd name="connsiteY265" fmla="*/ 1773472 h 4513671"/>
              <a:gd name="connsiteX266" fmla="*/ 69404 w 4513339"/>
              <a:gd name="connsiteY266" fmla="*/ 1773472 h 4513671"/>
              <a:gd name="connsiteX267" fmla="*/ 117884 w 4513339"/>
              <a:gd name="connsiteY267" fmla="*/ 1593472 h 4513671"/>
              <a:gd name="connsiteX268" fmla="*/ 280912 w 4513339"/>
              <a:gd name="connsiteY268" fmla="*/ 1593471 h 4513671"/>
              <a:gd name="connsiteX269" fmla="*/ 280912 w 4513339"/>
              <a:gd name="connsiteY269" fmla="*/ 1593471 h 4513671"/>
              <a:gd name="connsiteX270" fmla="*/ 117884 w 4513339"/>
              <a:gd name="connsiteY270" fmla="*/ 1593473 h 4513671"/>
              <a:gd name="connsiteX271" fmla="*/ 110557 w 4513339"/>
              <a:gd name="connsiteY271" fmla="*/ 1613996 h 4513671"/>
              <a:gd name="connsiteX272" fmla="*/ 781625 w 4513339"/>
              <a:gd name="connsiteY272" fmla="*/ 781954 h 4513671"/>
              <a:gd name="connsiteX273" fmla="*/ 1471677 w 4513339"/>
              <a:gd name="connsiteY273" fmla="*/ 323728 h 4513671"/>
              <a:gd name="connsiteX274" fmla="*/ 1611101 w 4513339"/>
              <a:gd name="connsiteY274" fmla="*/ 274961 h 4513671"/>
              <a:gd name="connsiteX275" fmla="*/ 1611100 w 4513339"/>
              <a:gd name="connsiteY275" fmla="*/ 1466188 h 4513671"/>
              <a:gd name="connsiteX276" fmla="*/ 1081508 w 4513339"/>
              <a:gd name="connsiteY276" fmla="*/ 936596 h 4513671"/>
              <a:gd name="connsiteX277" fmla="*/ 954229 w 4513339"/>
              <a:gd name="connsiteY277" fmla="*/ 1063875 h 4513671"/>
              <a:gd name="connsiteX278" fmla="*/ 1483824 w 4513339"/>
              <a:gd name="connsiteY278" fmla="*/ 1593470 h 4513671"/>
              <a:gd name="connsiteX279" fmla="*/ 280913 w 4513339"/>
              <a:gd name="connsiteY279" fmla="*/ 1593470 h 4513671"/>
              <a:gd name="connsiteX280" fmla="*/ 323398 w 4513339"/>
              <a:gd name="connsiteY280" fmla="*/ 1472007 h 4513671"/>
              <a:gd name="connsiteX281" fmla="*/ 781625 w 4513339"/>
              <a:gd name="connsiteY281" fmla="*/ 781954 h 4513671"/>
              <a:gd name="connsiteX282" fmla="*/ 674111 w 4513339"/>
              <a:gd name="connsiteY282" fmla="*/ 674440 h 4513671"/>
              <a:gd name="connsiteX283" fmla="*/ 12111 w 4513339"/>
              <a:gd name="connsiteY283" fmla="*/ 2059183 h 4513671"/>
              <a:gd name="connsiteX284" fmla="*/ 9225 w 4513339"/>
              <a:gd name="connsiteY284" fmla="*/ 2110748 h 4513671"/>
              <a:gd name="connsiteX285" fmla="*/ 17702 w 4513339"/>
              <a:gd name="connsiteY285" fmla="*/ 2110743 h 4513671"/>
              <a:gd name="connsiteX286" fmla="*/ 17889 w 4513339"/>
              <a:gd name="connsiteY286" fmla="*/ 2107420 h 4513671"/>
              <a:gd name="connsiteX287" fmla="*/ 177797 w 4513339"/>
              <a:gd name="connsiteY287" fmla="*/ 2107420 h 4513671"/>
              <a:gd name="connsiteX288" fmla="*/ 177797 w 4513339"/>
              <a:gd name="connsiteY288" fmla="*/ 2107421 h 4513671"/>
              <a:gd name="connsiteX289" fmla="*/ 17890 w 4513339"/>
              <a:gd name="connsiteY289" fmla="*/ 2107422 h 4513671"/>
              <a:gd name="connsiteX290" fmla="*/ 17702 w 4513339"/>
              <a:gd name="connsiteY290" fmla="*/ 2110743 h 4513671"/>
              <a:gd name="connsiteX291" fmla="*/ 9226 w 4513339"/>
              <a:gd name="connsiteY291" fmla="*/ 2110750 h 4513671"/>
              <a:gd name="connsiteX292" fmla="*/ 0 w 4513339"/>
              <a:gd name="connsiteY292" fmla="*/ 2275572 h 4513671"/>
              <a:gd name="connsiteX293" fmla="*/ 540 w 4513339"/>
              <a:gd name="connsiteY293" fmla="*/ 2289237 h 4513671"/>
              <a:gd name="connsiteX294" fmla="*/ 172192 w 4513339"/>
              <a:gd name="connsiteY294" fmla="*/ 2289117 h 4513671"/>
              <a:gd name="connsiteX295" fmla="*/ 172192 w 4513339"/>
              <a:gd name="connsiteY295" fmla="*/ 2289117 h 4513671"/>
              <a:gd name="connsiteX296" fmla="*/ 2058573 w 4513339"/>
              <a:gd name="connsiteY296" fmla="*/ 2287808 h 4513671"/>
              <a:gd name="connsiteX297" fmla="*/ 2058573 w 4513339"/>
              <a:gd name="connsiteY297" fmla="*/ 2287419 h 4513671"/>
              <a:gd name="connsiteX298" fmla="*/ 1791100 w 4513339"/>
              <a:gd name="connsiteY298" fmla="*/ 2287419 h 4513671"/>
              <a:gd name="connsiteX299" fmla="*/ 1611100 w 4513339"/>
              <a:gd name="connsiteY299" fmla="*/ 2287419 h 4513671"/>
              <a:gd name="connsiteX300" fmla="*/ 413121 w 4513339"/>
              <a:gd name="connsiteY300" fmla="*/ 2287419 h 4513671"/>
              <a:gd name="connsiteX301" fmla="*/ 1611101 w 4513339"/>
              <a:gd name="connsiteY301" fmla="*/ 2287419 h 4513671"/>
              <a:gd name="connsiteX302" fmla="*/ 1791101 w 4513339"/>
              <a:gd name="connsiteY302" fmla="*/ 2287418 h 4513671"/>
              <a:gd name="connsiteX303" fmla="*/ 2058573 w 4513339"/>
              <a:gd name="connsiteY303" fmla="*/ 2287419 h 4513671"/>
              <a:gd name="connsiteX304" fmla="*/ 2125047 w 4513339"/>
              <a:gd name="connsiteY304" fmla="*/ 2287419 h 4513671"/>
              <a:gd name="connsiteX305" fmla="*/ 2131234 w 4513339"/>
              <a:gd name="connsiteY305" fmla="*/ 2287419 h 4513671"/>
              <a:gd name="connsiteX306" fmla="*/ 2131234 w 4513339"/>
              <a:gd name="connsiteY306" fmla="*/ 2287419 h 4513671"/>
              <a:gd name="connsiteX307" fmla="*/ 2177770 w 4513339"/>
              <a:gd name="connsiteY307" fmla="*/ 2287419 h 4513671"/>
              <a:gd name="connsiteX308" fmla="*/ 2177771 w 4513339"/>
              <a:gd name="connsiteY308" fmla="*/ 2287420 h 4513671"/>
              <a:gd name="connsiteX309" fmla="*/ 2305048 w 4513339"/>
              <a:gd name="connsiteY309" fmla="*/ 2414697 h 4513671"/>
              <a:gd name="connsiteX310" fmla="*/ 2309805 w 4513339"/>
              <a:gd name="connsiteY310" fmla="*/ 2419454 h 4513671"/>
              <a:gd name="connsiteX311" fmla="*/ 2309629 w 4513339"/>
              <a:gd name="connsiteY311" fmla="*/ 2164719 h 4513671"/>
              <a:gd name="connsiteX312" fmla="*/ 2305048 w 4513339"/>
              <a:gd name="connsiteY312" fmla="*/ 2160138 h 4513671"/>
              <a:gd name="connsiteX313" fmla="*/ 2305048 w 4513339"/>
              <a:gd name="connsiteY313" fmla="*/ 2107420 h 4513671"/>
              <a:gd name="connsiteX314" fmla="*/ 2305048 w 4513339"/>
              <a:gd name="connsiteY314" fmla="*/ 1773472 h 4513671"/>
              <a:gd name="connsiteX315" fmla="*/ 2305048 w 4513339"/>
              <a:gd name="connsiteY315" fmla="*/ 1593472 h 4513671"/>
              <a:gd name="connsiteX316" fmla="*/ 2305048 w 4513339"/>
              <a:gd name="connsiteY316" fmla="*/ 173299 h 4513671"/>
              <a:gd name="connsiteX317" fmla="*/ 2256631 w 4513339"/>
              <a:gd name="connsiteY317" fmla="*/ 170988 h 4513671"/>
              <a:gd name="connsiteX318" fmla="*/ 2129771 w 4513339"/>
              <a:gd name="connsiteY318" fmla="*/ 177045 h 4513671"/>
              <a:gd name="connsiteX319" fmla="*/ 2129771 w 4513339"/>
              <a:gd name="connsiteY319" fmla="*/ 177043 h 4513671"/>
              <a:gd name="connsiteX320" fmla="*/ 2129772 w 4513339"/>
              <a:gd name="connsiteY320" fmla="*/ 177043 h 4513671"/>
              <a:gd name="connsiteX321" fmla="*/ 2256631 w 4513339"/>
              <a:gd name="connsiteY321" fmla="*/ 170987 h 4513671"/>
              <a:gd name="connsiteX322" fmla="*/ 2305048 w 4513339"/>
              <a:gd name="connsiteY322" fmla="*/ 173298 h 4513671"/>
              <a:gd name="connsiteX323" fmla="*/ 2305048 w 4513339"/>
              <a:gd name="connsiteY323" fmla="*/ 1506 h 4513671"/>
              <a:gd name="connsiteX324" fmla="*/ 2275243 w 4513339"/>
              <a:gd name="connsiteY324" fmla="*/ 329 h 4513671"/>
              <a:gd name="connsiteX325" fmla="*/ 2129654 w 4513339"/>
              <a:gd name="connsiteY325" fmla="*/ 8478 h 4513671"/>
              <a:gd name="connsiteX326" fmla="*/ 2129655 w 4513339"/>
              <a:gd name="connsiteY326" fmla="*/ 8479 h 4513671"/>
              <a:gd name="connsiteX327" fmla="*/ 2125391 w 4513339"/>
              <a:gd name="connsiteY327" fmla="*/ 8716 h 4513671"/>
              <a:gd name="connsiteX328" fmla="*/ 2129654 w 4513339"/>
              <a:gd name="connsiteY328" fmla="*/ 8478 h 4513671"/>
              <a:gd name="connsiteX329" fmla="*/ 2129647 w 4513339"/>
              <a:gd name="connsiteY329" fmla="*/ 0 h 4513671"/>
              <a:gd name="connsiteX330" fmla="*/ 2125047 w 4513339"/>
              <a:gd name="connsiteY330" fmla="*/ 257 h 4513671"/>
              <a:gd name="connsiteX331" fmla="*/ 2125047 w 4513339"/>
              <a:gd name="connsiteY331" fmla="*/ 8735 h 4513671"/>
              <a:gd name="connsiteX332" fmla="*/ 2125049 w 4513339"/>
              <a:gd name="connsiteY332" fmla="*/ 8735 h 4513671"/>
              <a:gd name="connsiteX333" fmla="*/ 2125050 w 4513339"/>
              <a:gd name="connsiteY333" fmla="*/ 8736 h 4513671"/>
              <a:gd name="connsiteX334" fmla="*/ 2058854 w 4513339"/>
              <a:gd name="connsiteY334" fmla="*/ 12441 h 4513671"/>
              <a:gd name="connsiteX335" fmla="*/ 1843899 w 4513339"/>
              <a:gd name="connsiteY335" fmla="*/ 45193 h 4513671"/>
              <a:gd name="connsiteX336" fmla="*/ 1791102 w 4513339"/>
              <a:gd name="connsiteY336" fmla="*/ 58493 h 4513671"/>
              <a:gd name="connsiteX337" fmla="*/ 1791102 w 4513339"/>
              <a:gd name="connsiteY337" fmla="*/ 162584 h 4513671"/>
              <a:gd name="connsiteX338" fmla="*/ 1791102 w 4513339"/>
              <a:gd name="connsiteY338" fmla="*/ 58492 h 4513671"/>
              <a:gd name="connsiteX339" fmla="*/ 1631982 w 4513339"/>
              <a:gd name="connsiteY339" fmla="*/ 98573 h 4513671"/>
              <a:gd name="connsiteX340" fmla="*/ 1611104 w 4513339"/>
              <a:gd name="connsiteY340" fmla="*/ 106029 h 4513671"/>
              <a:gd name="connsiteX341" fmla="*/ 1611103 w 4513339"/>
              <a:gd name="connsiteY341" fmla="*/ 274960 h 4513671"/>
              <a:gd name="connsiteX342" fmla="*/ 1611102 w 4513339"/>
              <a:gd name="connsiteY342" fmla="*/ 274960 h 4513671"/>
              <a:gd name="connsiteX343" fmla="*/ 1611102 w 4513339"/>
              <a:gd name="connsiteY343" fmla="*/ 106028 h 4513671"/>
              <a:gd name="connsiteX344" fmla="*/ 1424706 w 4513339"/>
              <a:gd name="connsiteY344" fmla="*/ 172570 h 4513671"/>
              <a:gd name="connsiteX345" fmla="*/ 674111 w 4513339"/>
              <a:gd name="connsiteY345" fmla="*/ 674440 h 451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513339" h="4513671">
                <a:moveTo>
                  <a:pt x="3798626" y="3657854"/>
                </a:moveTo>
                <a:lnTo>
                  <a:pt x="3731638" y="3731968"/>
                </a:lnTo>
                <a:lnTo>
                  <a:pt x="3678733" y="3779787"/>
                </a:lnTo>
                <a:lnTo>
                  <a:pt x="3731638" y="3731967"/>
                </a:lnTo>
                <a:close/>
                <a:moveTo>
                  <a:pt x="2902326" y="2757415"/>
                </a:moveTo>
                <a:lnTo>
                  <a:pt x="2902503" y="3012150"/>
                </a:lnTo>
                <a:lnTo>
                  <a:pt x="3781332" y="3890979"/>
                </a:lnTo>
                <a:lnTo>
                  <a:pt x="3785841" y="3886896"/>
                </a:lnTo>
                <a:lnTo>
                  <a:pt x="3786287" y="3887342"/>
                </a:lnTo>
                <a:lnTo>
                  <a:pt x="3839150" y="3839480"/>
                </a:lnTo>
                <a:lnTo>
                  <a:pt x="3843407" y="3834778"/>
                </a:lnTo>
                <a:lnTo>
                  <a:pt x="3843419" y="3834767"/>
                </a:lnTo>
                <a:lnTo>
                  <a:pt x="3843426" y="3834760"/>
                </a:lnTo>
                <a:lnTo>
                  <a:pt x="3848132" y="3830500"/>
                </a:lnTo>
                <a:lnTo>
                  <a:pt x="3908610" y="3763700"/>
                </a:lnTo>
                <a:lnTo>
                  <a:pt x="3908166" y="3763255"/>
                </a:lnTo>
                <a:lnTo>
                  <a:pt x="3908166" y="3763255"/>
                </a:lnTo>
                <a:lnTo>
                  <a:pt x="3908165" y="3763254"/>
                </a:lnTo>
                <a:lnTo>
                  <a:pt x="3909456" y="3761828"/>
                </a:lnTo>
                <a:lnTo>
                  <a:pt x="3801882" y="3654252"/>
                </a:lnTo>
                <a:lnTo>
                  <a:pt x="3800591" y="3655679"/>
                </a:lnTo>
                <a:close/>
                <a:moveTo>
                  <a:pt x="1883085" y="3131043"/>
                </a:moveTo>
                <a:lnTo>
                  <a:pt x="1883087" y="3131042"/>
                </a:lnTo>
                <a:lnTo>
                  <a:pt x="1883087" y="3309522"/>
                </a:lnTo>
                <a:lnTo>
                  <a:pt x="1883085" y="3309522"/>
                </a:lnTo>
                <a:close/>
                <a:moveTo>
                  <a:pt x="3804957" y="861551"/>
                </a:moveTo>
                <a:lnTo>
                  <a:pt x="3849439" y="909841"/>
                </a:lnTo>
                <a:cubicBezTo>
                  <a:pt x="4109602" y="1216759"/>
                  <a:pt x="4266831" y="1581137"/>
                  <a:pt x="4321126" y="1957507"/>
                </a:cubicBezTo>
                <a:lnTo>
                  <a:pt x="4336381" y="2103073"/>
                </a:lnTo>
                <a:lnTo>
                  <a:pt x="3804958" y="1571650"/>
                </a:lnTo>
                <a:lnTo>
                  <a:pt x="3804957" y="1571649"/>
                </a:lnTo>
                <a:close/>
                <a:moveTo>
                  <a:pt x="826161" y="3772734"/>
                </a:moveTo>
                <a:lnTo>
                  <a:pt x="1603874" y="3772734"/>
                </a:lnTo>
                <a:lnTo>
                  <a:pt x="1608820" y="3772734"/>
                </a:lnTo>
                <a:lnTo>
                  <a:pt x="1603875" y="3772734"/>
                </a:lnTo>
                <a:lnTo>
                  <a:pt x="2170652" y="4339512"/>
                </a:lnTo>
                <a:lnTo>
                  <a:pt x="2056686" y="4333390"/>
                </a:lnTo>
                <a:cubicBezTo>
                  <a:pt x="1649473" y="4294409"/>
                  <a:pt x="1251531" y="4136048"/>
                  <a:pt x="919650" y="3858309"/>
                </a:cubicBezTo>
                <a:close/>
                <a:moveTo>
                  <a:pt x="2309629" y="2164719"/>
                </a:moveTo>
                <a:lnTo>
                  <a:pt x="2309805" y="2419454"/>
                </a:lnTo>
                <a:lnTo>
                  <a:pt x="2581642" y="2691291"/>
                </a:lnTo>
                <a:lnTo>
                  <a:pt x="2640371" y="2691250"/>
                </a:lnTo>
                <a:lnTo>
                  <a:pt x="2640371" y="2691250"/>
                </a:lnTo>
                <a:lnTo>
                  <a:pt x="2581642" y="2691291"/>
                </a:lnTo>
                <a:lnTo>
                  <a:pt x="2640412" y="2750060"/>
                </a:lnTo>
                <a:lnTo>
                  <a:pt x="2723897" y="2833546"/>
                </a:lnTo>
                <a:lnTo>
                  <a:pt x="2723897" y="2833546"/>
                </a:lnTo>
                <a:lnTo>
                  <a:pt x="2902502" y="3012150"/>
                </a:lnTo>
                <a:lnTo>
                  <a:pt x="2902325" y="2757415"/>
                </a:lnTo>
                <a:lnTo>
                  <a:pt x="2723721" y="2578811"/>
                </a:lnTo>
                <a:lnTo>
                  <a:pt x="2723721" y="2578811"/>
                </a:lnTo>
                <a:lnTo>
                  <a:pt x="2432330" y="2287420"/>
                </a:lnTo>
                <a:close/>
                <a:moveTo>
                  <a:pt x="2131201" y="2240850"/>
                </a:moveTo>
                <a:lnTo>
                  <a:pt x="2162247" y="2271896"/>
                </a:lnTo>
                <a:lnTo>
                  <a:pt x="2131201" y="2240851"/>
                </a:lnTo>
                <a:close/>
                <a:moveTo>
                  <a:pt x="2125049" y="2234695"/>
                </a:moveTo>
                <a:lnTo>
                  <a:pt x="2131201" y="2240847"/>
                </a:lnTo>
                <a:lnTo>
                  <a:pt x="2131201" y="2240849"/>
                </a:lnTo>
                <a:lnTo>
                  <a:pt x="2125049" y="2234697"/>
                </a:lnTo>
                <a:close/>
                <a:moveTo>
                  <a:pt x="3341745" y="477628"/>
                </a:moveTo>
                <a:lnTo>
                  <a:pt x="3404406" y="514656"/>
                </a:lnTo>
                <a:cubicBezTo>
                  <a:pt x="3462239" y="552842"/>
                  <a:pt x="3518590" y="594210"/>
                  <a:pt x="3573211" y="638759"/>
                </a:cubicBezTo>
                <a:lnTo>
                  <a:pt x="3624957" y="685530"/>
                </a:lnTo>
                <a:lnTo>
                  <a:pt x="3624957" y="1647080"/>
                </a:lnTo>
                <a:lnTo>
                  <a:pt x="3626476" y="1647080"/>
                </a:lnTo>
                <a:lnTo>
                  <a:pt x="3753432" y="1520124"/>
                </a:lnTo>
                <a:lnTo>
                  <a:pt x="3753433" y="1520125"/>
                </a:lnTo>
                <a:lnTo>
                  <a:pt x="3626477" y="1647081"/>
                </a:lnTo>
                <a:lnTo>
                  <a:pt x="3626154" y="1647404"/>
                </a:lnTo>
                <a:lnTo>
                  <a:pt x="4338511" y="2359761"/>
                </a:lnTo>
                <a:lnTo>
                  <a:pt x="4334215" y="2444440"/>
                </a:lnTo>
                <a:cubicBezTo>
                  <a:pt x="4329367" y="2498482"/>
                  <a:pt x="4322419" y="2552371"/>
                  <a:pt x="4313370" y="2605975"/>
                </a:cubicBezTo>
                <a:lnTo>
                  <a:pt x="4288953" y="2722638"/>
                </a:lnTo>
                <a:lnTo>
                  <a:pt x="3341746" y="1775431"/>
                </a:lnTo>
                <a:lnTo>
                  <a:pt x="3341746" y="1850862"/>
                </a:lnTo>
                <a:lnTo>
                  <a:pt x="3341745" y="1850862"/>
                </a:lnTo>
                <a:lnTo>
                  <a:pt x="3341745" y="1775431"/>
                </a:lnTo>
                <a:lnTo>
                  <a:pt x="3341745" y="1775430"/>
                </a:lnTo>
                <a:close/>
                <a:moveTo>
                  <a:pt x="458062" y="3309523"/>
                </a:moveTo>
                <a:lnTo>
                  <a:pt x="1807655" y="3309523"/>
                </a:lnTo>
                <a:lnTo>
                  <a:pt x="1807659" y="3309523"/>
                </a:lnTo>
                <a:lnTo>
                  <a:pt x="2775087" y="4276950"/>
                </a:lnTo>
                <a:lnTo>
                  <a:pt x="2753252" y="4283271"/>
                </a:lnTo>
                <a:cubicBezTo>
                  <a:pt x="2696215" y="4297193"/>
                  <a:pt x="2638703" y="4308678"/>
                  <a:pt x="2580885" y="4317727"/>
                </a:cubicBezTo>
                <a:lnTo>
                  <a:pt x="2421569" y="4335870"/>
                </a:lnTo>
                <a:lnTo>
                  <a:pt x="1679628" y="3593930"/>
                </a:lnTo>
                <a:lnTo>
                  <a:pt x="1679305" y="3594254"/>
                </a:lnTo>
                <a:lnTo>
                  <a:pt x="1679305" y="3772734"/>
                </a:lnTo>
                <a:lnTo>
                  <a:pt x="1679304" y="3772734"/>
                </a:lnTo>
                <a:lnTo>
                  <a:pt x="1679304" y="3594254"/>
                </a:lnTo>
                <a:lnTo>
                  <a:pt x="1679304" y="3592735"/>
                </a:lnTo>
                <a:lnTo>
                  <a:pt x="655776" y="3592734"/>
                </a:lnTo>
                <a:lnTo>
                  <a:pt x="638429" y="3573542"/>
                </a:lnTo>
                <a:cubicBezTo>
                  <a:pt x="593880" y="3518921"/>
                  <a:pt x="552512" y="3462570"/>
                  <a:pt x="514326" y="3404736"/>
                </a:cubicBezTo>
                <a:close/>
                <a:moveTo>
                  <a:pt x="2904475" y="275771"/>
                </a:moveTo>
                <a:lnTo>
                  <a:pt x="3041585" y="323729"/>
                </a:lnTo>
                <a:lnTo>
                  <a:pt x="3161746" y="379498"/>
                </a:lnTo>
                <a:lnTo>
                  <a:pt x="3161746" y="1850862"/>
                </a:lnTo>
                <a:lnTo>
                  <a:pt x="3163265" y="1850862"/>
                </a:lnTo>
                <a:lnTo>
                  <a:pt x="3290221" y="1723906"/>
                </a:lnTo>
                <a:lnTo>
                  <a:pt x="3163266" y="1850862"/>
                </a:lnTo>
                <a:lnTo>
                  <a:pt x="3163265" y="1850862"/>
                </a:lnTo>
                <a:lnTo>
                  <a:pt x="3162943" y="1851186"/>
                </a:lnTo>
                <a:lnTo>
                  <a:pt x="4234093" y="2922338"/>
                </a:lnTo>
                <a:lnTo>
                  <a:pt x="4233866" y="2923113"/>
                </a:lnTo>
                <a:cubicBezTo>
                  <a:pt x="4216414" y="2975044"/>
                  <a:pt x="4196862" y="3026425"/>
                  <a:pt x="4175208" y="3077123"/>
                </a:cubicBezTo>
                <a:lnTo>
                  <a:pt x="4111166" y="3211845"/>
                </a:lnTo>
                <a:lnTo>
                  <a:pt x="2904477" y="2005157"/>
                </a:lnTo>
                <a:lnTo>
                  <a:pt x="2904477" y="2080587"/>
                </a:lnTo>
                <a:lnTo>
                  <a:pt x="2904476" y="2080587"/>
                </a:lnTo>
                <a:lnTo>
                  <a:pt x="2904476" y="2005157"/>
                </a:lnTo>
                <a:lnTo>
                  <a:pt x="2904475" y="2005156"/>
                </a:lnTo>
                <a:close/>
                <a:moveTo>
                  <a:pt x="264055" y="2872252"/>
                </a:moveTo>
                <a:lnTo>
                  <a:pt x="2037379" y="2872253"/>
                </a:lnTo>
                <a:lnTo>
                  <a:pt x="2037380" y="2872254"/>
                </a:lnTo>
                <a:lnTo>
                  <a:pt x="2037382" y="2872254"/>
                </a:lnTo>
                <a:lnTo>
                  <a:pt x="2037382" y="2872254"/>
                </a:lnTo>
                <a:lnTo>
                  <a:pt x="2110690" y="2872254"/>
                </a:lnTo>
                <a:lnTo>
                  <a:pt x="2037382" y="2872254"/>
                </a:lnTo>
                <a:lnTo>
                  <a:pt x="3254337" y="4089207"/>
                </a:lnTo>
                <a:lnTo>
                  <a:pt x="3249352" y="4092194"/>
                </a:lnTo>
                <a:cubicBezTo>
                  <a:pt x="3196643" y="4120734"/>
                  <a:pt x="3142963" y="4146837"/>
                  <a:pt x="3088480" y="4170504"/>
                </a:cubicBezTo>
                <a:lnTo>
                  <a:pt x="2969090" y="4216396"/>
                </a:lnTo>
                <a:lnTo>
                  <a:pt x="1883411" y="3130717"/>
                </a:lnTo>
                <a:lnTo>
                  <a:pt x="1883087" y="3131041"/>
                </a:lnTo>
                <a:lnTo>
                  <a:pt x="1883087" y="3129523"/>
                </a:lnTo>
                <a:lnTo>
                  <a:pt x="364060" y="3129523"/>
                </a:lnTo>
                <a:lnTo>
                  <a:pt x="323399" y="3041915"/>
                </a:lnTo>
                <a:close/>
                <a:moveTo>
                  <a:pt x="2721962" y="41881"/>
                </a:moveTo>
                <a:lnTo>
                  <a:pt x="2722090" y="225544"/>
                </a:lnTo>
                <a:lnTo>
                  <a:pt x="2724476" y="226126"/>
                </a:lnTo>
                <a:lnTo>
                  <a:pt x="2724476" y="2080588"/>
                </a:lnTo>
                <a:lnTo>
                  <a:pt x="2725994" y="2080588"/>
                </a:lnTo>
                <a:lnTo>
                  <a:pt x="2852951" y="1953632"/>
                </a:lnTo>
                <a:lnTo>
                  <a:pt x="2725995" y="2080588"/>
                </a:lnTo>
                <a:lnTo>
                  <a:pt x="2725673" y="2080910"/>
                </a:lnTo>
                <a:lnTo>
                  <a:pt x="4129903" y="3485140"/>
                </a:lnTo>
                <a:lnTo>
                  <a:pt x="4131921" y="3482409"/>
                </a:lnTo>
                <a:lnTo>
                  <a:pt x="4225235" y="3325913"/>
                </a:lnTo>
                <a:lnTo>
                  <a:pt x="4225063" y="3325741"/>
                </a:lnTo>
                <a:lnTo>
                  <a:pt x="4246424" y="3289916"/>
                </a:lnTo>
                <a:cubicBezTo>
                  <a:pt x="4274833" y="3236461"/>
                  <a:pt x="4300976" y="3182143"/>
                  <a:pt x="4324854" y="3127104"/>
                </a:cubicBezTo>
                <a:lnTo>
                  <a:pt x="4356717" y="3044961"/>
                </a:lnTo>
                <a:lnTo>
                  <a:pt x="4357030" y="3045274"/>
                </a:lnTo>
                <a:lnTo>
                  <a:pt x="4362050" y="3031211"/>
                </a:lnTo>
                <a:lnTo>
                  <a:pt x="4389684" y="2959971"/>
                </a:lnTo>
                <a:lnTo>
                  <a:pt x="4401335" y="2921169"/>
                </a:lnTo>
                <a:lnTo>
                  <a:pt x="4415702" y="2880927"/>
                </a:lnTo>
                <a:lnTo>
                  <a:pt x="4422048" y="2855733"/>
                </a:lnTo>
                <a:lnTo>
                  <a:pt x="4421230" y="2854915"/>
                </a:lnTo>
                <a:lnTo>
                  <a:pt x="4440909" y="2789375"/>
                </a:lnTo>
                <a:cubicBezTo>
                  <a:pt x="4455716" y="2732029"/>
                  <a:pt x="4468254" y="2674249"/>
                  <a:pt x="4478521" y="2616179"/>
                </a:cubicBezTo>
                <a:lnTo>
                  <a:pt x="4492561" y="2513811"/>
                </a:lnTo>
                <a:lnTo>
                  <a:pt x="4492708" y="2513958"/>
                </a:lnTo>
                <a:lnTo>
                  <a:pt x="4501835" y="2454056"/>
                </a:lnTo>
                <a:lnTo>
                  <a:pt x="4503282" y="2428201"/>
                </a:lnTo>
                <a:lnTo>
                  <a:pt x="4512878" y="2265424"/>
                </a:lnTo>
                <a:cubicBezTo>
                  <a:pt x="4524708" y="1678854"/>
                  <a:pt x="4309299" y="1091951"/>
                  <a:pt x="3865470" y="648122"/>
                </a:cubicBezTo>
                <a:cubicBezTo>
                  <a:pt x="3831329" y="613981"/>
                  <a:pt x="3796342" y="581192"/>
                  <a:pt x="3760574" y="549755"/>
                </a:cubicBezTo>
                <a:lnTo>
                  <a:pt x="3729880" y="524474"/>
                </a:lnTo>
                <a:lnTo>
                  <a:pt x="3696043" y="493940"/>
                </a:lnTo>
                <a:lnTo>
                  <a:pt x="3667200" y="472846"/>
                </a:lnTo>
                <a:lnTo>
                  <a:pt x="3650989" y="459493"/>
                </a:lnTo>
                <a:cubicBezTo>
                  <a:pt x="3576457" y="402020"/>
                  <a:pt x="3499061" y="349950"/>
                  <a:pt x="3419323" y="303277"/>
                </a:cubicBezTo>
                <a:lnTo>
                  <a:pt x="3341745" y="261090"/>
                </a:lnTo>
                <a:lnTo>
                  <a:pt x="3341745" y="260016"/>
                </a:lnTo>
                <a:lnTo>
                  <a:pt x="3323230" y="249174"/>
                </a:lnTo>
                <a:lnTo>
                  <a:pt x="3301795" y="239365"/>
                </a:lnTo>
                <a:lnTo>
                  <a:pt x="3298025" y="237315"/>
                </a:lnTo>
                <a:cubicBezTo>
                  <a:pt x="3175101" y="175401"/>
                  <a:pt x="3047495" y="125627"/>
                  <a:pt x="2916969" y="87978"/>
                </a:cubicBezTo>
                <a:lnTo>
                  <a:pt x="2904475" y="85025"/>
                </a:lnTo>
                <a:lnTo>
                  <a:pt x="2904475" y="84179"/>
                </a:lnTo>
                <a:lnTo>
                  <a:pt x="2724476" y="41630"/>
                </a:lnTo>
                <a:lnTo>
                  <a:pt x="2724476" y="42475"/>
                </a:lnTo>
                <a:close/>
                <a:moveTo>
                  <a:pt x="36626" y="2692252"/>
                </a:moveTo>
                <a:lnTo>
                  <a:pt x="36735" y="2693054"/>
                </a:lnTo>
                <a:lnTo>
                  <a:pt x="35959" y="2693054"/>
                </a:lnTo>
                <a:lnTo>
                  <a:pt x="37754" y="2706234"/>
                </a:lnTo>
                <a:lnTo>
                  <a:pt x="76823" y="2871507"/>
                </a:lnTo>
                <a:lnTo>
                  <a:pt x="76824" y="2871507"/>
                </a:lnTo>
                <a:lnTo>
                  <a:pt x="87648" y="2917299"/>
                </a:lnTo>
                <a:cubicBezTo>
                  <a:pt x="162945" y="3178351"/>
                  <a:pt x="286745" y="3427724"/>
                  <a:pt x="459163" y="3651320"/>
                </a:cubicBezTo>
                <a:lnTo>
                  <a:pt x="493611" y="3693142"/>
                </a:lnTo>
                <a:lnTo>
                  <a:pt x="494976" y="3695008"/>
                </a:lnTo>
                <a:lnTo>
                  <a:pt x="496951" y="3697197"/>
                </a:lnTo>
                <a:lnTo>
                  <a:pt x="549425" y="3760904"/>
                </a:lnTo>
                <a:cubicBezTo>
                  <a:pt x="580863" y="3796673"/>
                  <a:pt x="613652" y="3831660"/>
                  <a:pt x="647793" y="3865801"/>
                </a:cubicBezTo>
                <a:cubicBezTo>
                  <a:pt x="1125762" y="4343771"/>
                  <a:pt x="1769663" y="4556827"/>
                  <a:pt x="2400385" y="4506446"/>
                </a:cubicBezTo>
                <a:lnTo>
                  <a:pt x="2439530" y="4501670"/>
                </a:lnTo>
                <a:lnTo>
                  <a:pt x="2455092" y="4500799"/>
                </a:lnTo>
                <a:lnTo>
                  <a:pt x="2488939" y="4495642"/>
                </a:lnTo>
                <a:lnTo>
                  <a:pt x="2589027" y="4483430"/>
                </a:lnTo>
                <a:cubicBezTo>
                  <a:pt x="2651657" y="4473125"/>
                  <a:pt x="2713975" y="4460187"/>
                  <a:pt x="2775804" y="4444617"/>
                </a:cubicBezTo>
                <a:lnTo>
                  <a:pt x="2904522" y="4406386"/>
                </a:lnTo>
                <a:lnTo>
                  <a:pt x="2904688" y="4406552"/>
                </a:lnTo>
                <a:lnTo>
                  <a:pt x="2908274" y="4405271"/>
                </a:lnTo>
                <a:lnTo>
                  <a:pt x="2959640" y="4390015"/>
                </a:lnTo>
                <a:lnTo>
                  <a:pt x="3049204" y="4354961"/>
                </a:lnTo>
                <a:lnTo>
                  <a:pt x="3089239" y="4340668"/>
                </a:lnTo>
                <a:lnTo>
                  <a:pt x="3092043" y="4339349"/>
                </a:lnTo>
                <a:lnTo>
                  <a:pt x="3091213" y="4338519"/>
                </a:lnTo>
                <a:lnTo>
                  <a:pt x="3139462" y="4319634"/>
                </a:lnTo>
                <a:cubicBezTo>
                  <a:pt x="3257767" y="4267455"/>
                  <a:pt x="3372678" y="4204762"/>
                  <a:pt x="3482763" y="4131568"/>
                </a:cubicBezTo>
                <a:lnTo>
                  <a:pt x="3526037" y="4099591"/>
                </a:lnTo>
                <a:lnTo>
                  <a:pt x="3416687" y="3990240"/>
                </a:lnTo>
                <a:lnTo>
                  <a:pt x="3412790" y="3993103"/>
                </a:lnTo>
                <a:lnTo>
                  <a:pt x="2113136" y="2693449"/>
                </a:lnTo>
                <a:lnTo>
                  <a:pt x="2112812" y="2693773"/>
                </a:lnTo>
                <a:lnTo>
                  <a:pt x="2112812" y="2872254"/>
                </a:lnTo>
                <a:lnTo>
                  <a:pt x="2112810" y="2872254"/>
                </a:lnTo>
                <a:lnTo>
                  <a:pt x="2112810" y="2693774"/>
                </a:lnTo>
                <a:lnTo>
                  <a:pt x="2112812" y="2693772"/>
                </a:lnTo>
                <a:lnTo>
                  <a:pt x="2112812" y="2692253"/>
                </a:lnTo>
                <a:close/>
                <a:moveTo>
                  <a:pt x="2305048" y="173299"/>
                </a:moveTo>
                <a:lnTo>
                  <a:pt x="2305048" y="1593471"/>
                </a:lnTo>
                <a:lnTo>
                  <a:pt x="2305048" y="1773472"/>
                </a:lnTo>
                <a:lnTo>
                  <a:pt x="2305048" y="2107419"/>
                </a:lnTo>
                <a:lnTo>
                  <a:pt x="2305048" y="2160137"/>
                </a:lnTo>
                <a:lnTo>
                  <a:pt x="2309629" y="2164719"/>
                </a:lnTo>
                <a:lnTo>
                  <a:pt x="2308249" y="173451"/>
                </a:lnTo>
                <a:close/>
                <a:moveTo>
                  <a:pt x="2305049" y="1506"/>
                </a:moveTo>
                <a:lnTo>
                  <a:pt x="2305049" y="173297"/>
                </a:lnTo>
                <a:lnTo>
                  <a:pt x="2308250" y="173450"/>
                </a:lnTo>
                <a:lnTo>
                  <a:pt x="2308131" y="1628"/>
                </a:lnTo>
                <a:close/>
                <a:moveTo>
                  <a:pt x="17702" y="2110743"/>
                </a:moveTo>
                <a:lnTo>
                  <a:pt x="177643" y="2110632"/>
                </a:lnTo>
                <a:lnTo>
                  <a:pt x="177643" y="2110631"/>
                </a:lnTo>
                <a:lnTo>
                  <a:pt x="1029227" y="2110041"/>
                </a:lnTo>
                <a:lnTo>
                  <a:pt x="177644" y="2110631"/>
                </a:lnTo>
                <a:lnTo>
                  <a:pt x="170658" y="2256961"/>
                </a:lnTo>
                <a:lnTo>
                  <a:pt x="172112" y="2287420"/>
                </a:lnTo>
                <a:lnTo>
                  <a:pt x="172110" y="2287420"/>
                </a:lnTo>
                <a:lnTo>
                  <a:pt x="172110" y="2287420"/>
                </a:lnTo>
                <a:lnTo>
                  <a:pt x="172109" y="2287421"/>
                </a:lnTo>
                <a:lnTo>
                  <a:pt x="170655" y="2256962"/>
                </a:lnTo>
                <a:lnTo>
                  <a:pt x="177642" y="2110633"/>
                </a:lnTo>
                <a:lnTo>
                  <a:pt x="17702" y="2110743"/>
                </a:lnTo>
                <a:close/>
                <a:moveTo>
                  <a:pt x="1791101" y="225560"/>
                </a:moveTo>
                <a:lnTo>
                  <a:pt x="1791102" y="225560"/>
                </a:lnTo>
                <a:lnTo>
                  <a:pt x="1791102" y="225561"/>
                </a:lnTo>
                <a:lnTo>
                  <a:pt x="1858224" y="209173"/>
                </a:lnTo>
                <a:cubicBezTo>
                  <a:pt x="1923967" y="196444"/>
                  <a:pt x="1990203" y="186897"/>
                  <a:pt x="2056687" y="180533"/>
                </a:cubicBezTo>
                <a:lnTo>
                  <a:pt x="2125048" y="177268"/>
                </a:lnTo>
                <a:lnTo>
                  <a:pt x="2125050" y="1593470"/>
                </a:lnTo>
                <a:lnTo>
                  <a:pt x="2125049" y="1773471"/>
                </a:lnTo>
                <a:lnTo>
                  <a:pt x="2125049" y="1980137"/>
                </a:lnTo>
                <a:lnTo>
                  <a:pt x="1918382" y="1773471"/>
                </a:lnTo>
                <a:lnTo>
                  <a:pt x="1791100" y="1646189"/>
                </a:lnTo>
                <a:lnTo>
                  <a:pt x="1791102" y="1593470"/>
                </a:lnTo>
                <a:close/>
                <a:moveTo>
                  <a:pt x="229616" y="1773471"/>
                </a:moveTo>
                <a:lnTo>
                  <a:pt x="1611099" y="1773471"/>
                </a:lnTo>
                <a:lnTo>
                  <a:pt x="1611100" y="1773472"/>
                </a:lnTo>
                <a:lnTo>
                  <a:pt x="1663823" y="1773471"/>
                </a:lnTo>
                <a:lnTo>
                  <a:pt x="1611101" y="1720749"/>
                </a:lnTo>
                <a:lnTo>
                  <a:pt x="1611101" y="1720748"/>
                </a:lnTo>
                <a:lnTo>
                  <a:pt x="1663824" y="1773470"/>
                </a:lnTo>
                <a:lnTo>
                  <a:pt x="1791100" y="1900747"/>
                </a:lnTo>
                <a:lnTo>
                  <a:pt x="1997772" y="2107418"/>
                </a:lnTo>
                <a:lnTo>
                  <a:pt x="1791101" y="2107419"/>
                </a:lnTo>
                <a:lnTo>
                  <a:pt x="1611101" y="2107419"/>
                </a:lnTo>
                <a:lnTo>
                  <a:pt x="177797" y="2107419"/>
                </a:lnTo>
                <a:lnTo>
                  <a:pt x="180203" y="2057016"/>
                </a:lnTo>
                <a:cubicBezTo>
                  <a:pt x="186568" y="1990532"/>
                  <a:pt x="196114" y="1924295"/>
                  <a:pt x="208842" y="1858552"/>
                </a:cubicBezTo>
                <a:lnTo>
                  <a:pt x="229616" y="1773472"/>
                </a:lnTo>
                <a:close/>
                <a:moveTo>
                  <a:pt x="98046" y="1659765"/>
                </a:moveTo>
                <a:lnTo>
                  <a:pt x="69405" y="1773472"/>
                </a:lnTo>
                <a:lnTo>
                  <a:pt x="69404" y="1773472"/>
                </a:lnTo>
                <a:close/>
                <a:moveTo>
                  <a:pt x="117884" y="1593472"/>
                </a:moveTo>
                <a:lnTo>
                  <a:pt x="280912" y="1593471"/>
                </a:lnTo>
                <a:lnTo>
                  <a:pt x="280912" y="1593471"/>
                </a:lnTo>
                <a:lnTo>
                  <a:pt x="117884" y="1593473"/>
                </a:lnTo>
                <a:lnTo>
                  <a:pt x="110557" y="1613996"/>
                </a:lnTo>
                <a:close/>
                <a:moveTo>
                  <a:pt x="781625" y="781954"/>
                </a:moveTo>
                <a:cubicBezTo>
                  <a:pt x="985280" y="578298"/>
                  <a:pt x="1220571" y="425557"/>
                  <a:pt x="1471677" y="323728"/>
                </a:cubicBezTo>
                <a:lnTo>
                  <a:pt x="1611101" y="274961"/>
                </a:lnTo>
                <a:lnTo>
                  <a:pt x="1611100" y="1466188"/>
                </a:lnTo>
                <a:lnTo>
                  <a:pt x="1081508" y="936596"/>
                </a:lnTo>
                <a:lnTo>
                  <a:pt x="954229" y="1063875"/>
                </a:lnTo>
                <a:lnTo>
                  <a:pt x="1483824" y="1593470"/>
                </a:lnTo>
                <a:lnTo>
                  <a:pt x="280913" y="1593470"/>
                </a:lnTo>
                <a:lnTo>
                  <a:pt x="323398" y="1472007"/>
                </a:lnTo>
                <a:cubicBezTo>
                  <a:pt x="425227" y="1220900"/>
                  <a:pt x="577969" y="985611"/>
                  <a:pt x="781625" y="781954"/>
                </a:cubicBezTo>
                <a:close/>
                <a:moveTo>
                  <a:pt x="674111" y="674440"/>
                </a:moveTo>
                <a:cubicBezTo>
                  <a:pt x="285376" y="1063176"/>
                  <a:pt x="64458" y="1555325"/>
                  <a:pt x="12111" y="2059183"/>
                </a:cubicBezTo>
                <a:lnTo>
                  <a:pt x="9225" y="2110748"/>
                </a:lnTo>
                <a:lnTo>
                  <a:pt x="17702" y="2110743"/>
                </a:lnTo>
                <a:lnTo>
                  <a:pt x="17889" y="2107420"/>
                </a:lnTo>
                <a:lnTo>
                  <a:pt x="177797" y="2107420"/>
                </a:lnTo>
                <a:lnTo>
                  <a:pt x="177797" y="2107421"/>
                </a:lnTo>
                <a:lnTo>
                  <a:pt x="17890" y="2107422"/>
                </a:lnTo>
                <a:lnTo>
                  <a:pt x="17702" y="2110743"/>
                </a:lnTo>
                <a:lnTo>
                  <a:pt x="9226" y="2110750"/>
                </a:lnTo>
                <a:lnTo>
                  <a:pt x="0" y="2275572"/>
                </a:lnTo>
                <a:lnTo>
                  <a:pt x="540" y="2289237"/>
                </a:lnTo>
                <a:lnTo>
                  <a:pt x="172192" y="2289117"/>
                </a:lnTo>
                <a:lnTo>
                  <a:pt x="172192" y="2289117"/>
                </a:lnTo>
                <a:lnTo>
                  <a:pt x="2058573" y="2287808"/>
                </a:lnTo>
                <a:lnTo>
                  <a:pt x="2058573" y="2287419"/>
                </a:lnTo>
                <a:lnTo>
                  <a:pt x="1791100" y="2287419"/>
                </a:lnTo>
                <a:lnTo>
                  <a:pt x="1611100" y="2287419"/>
                </a:lnTo>
                <a:lnTo>
                  <a:pt x="413121" y="2287419"/>
                </a:lnTo>
                <a:lnTo>
                  <a:pt x="1611101" y="2287419"/>
                </a:lnTo>
                <a:lnTo>
                  <a:pt x="1791101" y="2287418"/>
                </a:lnTo>
                <a:lnTo>
                  <a:pt x="2058573" y="2287419"/>
                </a:lnTo>
                <a:lnTo>
                  <a:pt x="2125047" y="2287419"/>
                </a:lnTo>
                <a:lnTo>
                  <a:pt x="2131234" y="2287419"/>
                </a:lnTo>
                <a:lnTo>
                  <a:pt x="2131234" y="2287419"/>
                </a:lnTo>
                <a:lnTo>
                  <a:pt x="2177770" y="2287419"/>
                </a:lnTo>
                <a:lnTo>
                  <a:pt x="2177771" y="2287420"/>
                </a:lnTo>
                <a:lnTo>
                  <a:pt x="2305048" y="2414697"/>
                </a:lnTo>
                <a:lnTo>
                  <a:pt x="2309805" y="2419454"/>
                </a:lnTo>
                <a:lnTo>
                  <a:pt x="2309629" y="2164719"/>
                </a:lnTo>
                <a:lnTo>
                  <a:pt x="2305048" y="2160138"/>
                </a:lnTo>
                <a:lnTo>
                  <a:pt x="2305048" y="2107420"/>
                </a:lnTo>
                <a:lnTo>
                  <a:pt x="2305048" y="1773472"/>
                </a:lnTo>
                <a:lnTo>
                  <a:pt x="2305048" y="1593472"/>
                </a:lnTo>
                <a:lnTo>
                  <a:pt x="2305048" y="173299"/>
                </a:lnTo>
                <a:lnTo>
                  <a:pt x="2256631" y="170988"/>
                </a:lnTo>
                <a:lnTo>
                  <a:pt x="2129771" y="177045"/>
                </a:lnTo>
                <a:lnTo>
                  <a:pt x="2129771" y="177043"/>
                </a:lnTo>
                <a:lnTo>
                  <a:pt x="2129772" y="177043"/>
                </a:lnTo>
                <a:lnTo>
                  <a:pt x="2256631" y="170987"/>
                </a:lnTo>
                <a:lnTo>
                  <a:pt x="2305048" y="173298"/>
                </a:lnTo>
                <a:lnTo>
                  <a:pt x="2305048" y="1506"/>
                </a:lnTo>
                <a:lnTo>
                  <a:pt x="2275243" y="329"/>
                </a:lnTo>
                <a:lnTo>
                  <a:pt x="2129654" y="8478"/>
                </a:lnTo>
                <a:lnTo>
                  <a:pt x="2129655" y="8479"/>
                </a:lnTo>
                <a:lnTo>
                  <a:pt x="2125391" y="8716"/>
                </a:lnTo>
                <a:lnTo>
                  <a:pt x="2129654" y="8478"/>
                </a:lnTo>
                <a:lnTo>
                  <a:pt x="2129647" y="0"/>
                </a:lnTo>
                <a:lnTo>
                  <a:pt x="2125047" y="257"/>
                </a:lnTo>
                <a:lnTo>
                  <a:pt x="2125047" y="8735"/>
                </a:lnTo>
                <a:lnTo>
                  <a:pt x="2125049" y="8735"/>
                </a:lnTo>
                <a:lnTo>
                  <a:pt x="2125050" y="8736"/>
                </a:lnTo>
                <a:lnTo>
                  <a:pt x="2058854" y="12441"/>
                </a:lnTo>
                <a:cubicBezTo>
                  <a:pt x="1986875" y="19918"/>
                  <a:pt x="1915134" y="30837"/>
                  <a:pt x="1843899" y="45193"/>
                </a:cubicBezTo>
                <a:lnTo>
                  <a:pt x="1791102" y="58493"/>
                </a:lnTo>
                <a:lnTo>
                  <a:pt x="1791102" y="162584"/>
                </a:lnTo>
                <a:lnTo>
                  <a:pt x="1791102" y="58492"/>
                </a:lnTo>
                <a:lnTo>
                  <a:pt x="1631982" y="98573"/>
                </a:lnTo>
                <a:lnTo>
                  <a:pt x="1611104" y="106029"/>
                </a:lnTo>
                <a:lnTo>
                  <a:pt x="1611103" y="274960"/>
                </a:lnTo>
                <a:lnTo>
                  <a:pt x="1611102" y="274960"/>
                </a:lnTo>
                <a:lnTo>
                  <a:pt x="1611102" y="106028"/>
                </a:lnTo>
                <a:lnTo>
                  <a:pt x="1424706" y="172570"/>
                </a:lnTo>
                <a:cubicBezTo>
                  <a:pt x="1152148" y="284969"/>
                  <a:pt x="896246" y="452306"/>
                  <a:pt x="674111" y="67444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0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手繪多邊形 34">
            <a:extLst>
              <a:ext uri="{FF2B5EF4-FFF2-40B4-BE49-F238E27FC236}">
                <a16:creationId xmlns:a16="http://schemas.microsoft.com/office/drawing/2014/main" id="{6B75A56D-92DC-D97D-B1D9-C43A25FEAF8B}"/>
              </a:ext>
            </a:extLst>
          </p:cNvPr>
          <p:cNvSpPr/>
          <p:nvPr/>
        </p:nvSpPr>
        <p:spPr>
          <a:xfrm rot="18900000" flipH="1">
            <a:off x="1470268" y="1285681"/>
            <a:ext cx="4513339" cy="4513671"/>
          </a:xfrm>
          <a:custGeom>
            <a:avLst/>
            <a:gdLst>
              <a:gd name="connsiteX0" fmla="*/ 3798626 w 4513339"/>
              <a:gd name="connsiteY0" fmla="*/ 3657854 h 4513671"/>
              <a:gd name="connsiteX1" fmla="*/ 3731638 w 4513339"/>
              <a:gd name="connsiteY1" fmla="*/ 3731968 h 4513671"/>
              <a:gd name="connsiteX2" fmla="*/ 3678733 w 4513339"/>
              <a:gd name="connsiteY2" fmla="*/ 3779787 h 4513671"/>
              <a:gd name="connsiteX3" fmla="*/ 3731638 w 4513339"/>
              <a:gd name="connsiteY3" fmla="*/ 3731967 h 4513671"/>
              <a:gd name="connsiteX4" fmla="*/ 2902326 w 4513339"/>
              <a:gd name="connsiteY4" fmla="*/ 2757415 h 4513671"/>
              <a:gd name="connsiteX5" fmla="*/ 2902503 w 4513339"/>
              <a:gd name="connsiteY5" fmla="*/ 3012150 h 4513671"/>
              <a:gd name="connsiteX6" fmla="*/ 3781332 w 4513339"/>
              <a:gd name="connsiteY6" fmla="*/ 3890979 h 4513671"/>
              <a:gd name="connsiteX7" fmla="*/ 3785841 w 4513339"/>
              <a:gd name="connsiteY7" fmla="*/ 3886896 h 4513671"/>
              <a:gd name="connsiteX8" fmla="*/ 3786287 w 4513339"/>
              <a:gd name="connsiteY8" fmla="*/ 3887342 h 4513671"/>
              <a:gd name="connsiteX9" fmla="*/ 3839150 w 4513339"/>
              <a:gd name="connsiteY9" fmla="*/ 3839480 h 4513671"/>
              <a:gd name="connsiteX10" fmla="*/ 3843407 w 4513339"/>
              <a:gd name="connsiteY10" fmla="*/ 3834778 h 4513671"/>
              <a:gd name="connsiteX11" fmla="*/ 3843419 w 4513339"/>
              <a:gd name="connsiteY11" fmla="*/ 3834767 h 4513671"/>
              <a:gd name="connsiteX12" fmla="*/ 3843426 w 4513339"/>
              <a:gd name="connsiteY12" fmla="*/ 3834760 h 4513671"/>
              <a:gd name="connsiteX13" fmla="*/ 3848132 w 4513339"/>
              <a:gd name="connsiteY13" fmla="*/ 3830500 h 4513671"/>
              <a:gd name="connsiteX14" fmla="*/ 3908610 w 4513339"/>
              <a:gd name="connsiteY14" fmla="*/ 3763700 h 4513671"/>
              <a:gd name="connsiteX15" fmla="*/ 3908166 w 4513339"/>
              <a:gd name="connsiteY15" fmla="*/ 3763255 h 4513671"/>
              <a:gd name="connsiteX16" fmla="*/ 3908166 w 4513339"/>
              <a:gd name="connsiteY16" fmla="*/ 3763255 h 4513671"/>
              <a:gd name="connsiteX17" fmla="*/ 3908165 w 4513339"/>
              <a:gd name="connsiteY17" fmla="*/ 3763254 h 4513671"/>
              <a:gd name="connsiteX18" fmla="*/ 3909456 w 4513339"/>
              <a:gd name="connsiteY18" fmla="*/ 3761828 h 4513671"/>
              <a:gd name="connsiteX19" fmla="*/ 3801882 w 4513339"/>
              <a:gd name="connsiteY19" fmla="*/ 3654252 h 4513671"/>
              <a:gd name="connsiteX20" fmla="*/ 3800591 w 4513339"/>
              <a:gd name="connsiteY20" fmla="*/ 3655679 h 4513671"/>
              <a:gd name="connsiteX21" fmla="*/ 1883085 w 4513339"/>
              <a:gd name="connsiteY21" fmla="*/ 3131043 h 4513671"/>
              <a:gd name="connsiteX22" fmla="*/ 1883087 w 4513339"/>
              <a:gd name="connsiteY22" fmla="*/ 3131042 h 4513671"/>
              <a:gd name="connsiteX23" fmla="*/ 1883087 w 4513339"/>
              <a:gd name="connsiteY23" fmla="*/ 3309522 h 4513671"/>
              <a:gd name="connsiteX24" fmla="*/ 1883085 w 4513339"/>
              <a:gd name="connsiteY24" fmla="*/ 3309522 h 4513671"/>
              <a:gd name="connsiteX25" fmla="*/ 3804957 w 4513339"/>
              <a:gd name="connsiteY25" fmla="*/ 861551 h 4513671"/>
              <a:gd name="connsiteX26" fmla="*/ 3849439 w 4513339"/>
              <a:gd name="connsiteY26" fmla="*/ 909841 h 4513671"/>
              <a:gd name="connsiteX27" fmla="*/ 4321126 w 4513339"/>
              <a:gd name="connsiteY27" fmla="*/ 1957507 h 4513671"/>
              <a:gd name="connsiteX28" fmla="*/ 4336381 w 4513339"/>
              <a:gd name="connsiteY28" fmla="*/ 2103073 h 4513671"/>
              <a:gd name="connsiteX29" fmla="*/ 3804958 w 4513339"/>
              <a:gd name="connsiteY29" fmla="*/ 1571650 h 4513671"/>
              <a:gd name="connsiteX30" fmla="*/ 3804957 w 4513339"/>
              <a:gd name="connsiteY30" fmla="*/ 1571649 h 4513671"/>
              <a:gd name="connsiteX31" fmla="*/ 826161 w 4513339"/>
              <a:gd name="connsiteY31" fmla="*/ 3772734 h 4513671"/>
              <a:gd name="connsiteX32" fmla="*/ 1603874 w 4513339"/>
              <a:gd name="connsiteY32" fmla="*/ 3772734 h 4513671"/>
              <a:gd name="connsiteX33" fmla="*/ 1608820 w 4513339"/>
              <a:gd name="connsiteY33" fmla="*/ 3772734 h 4513671"/>
              <a:gd name="connsiteX34" fmla="*/ 1603875 w 4513339"/>
              <a:gd name="connsiteY34" fmla="*/ 3772734 h 4513671"/>
              <a:gd name="connsiteX35" fmla="*/ 2170652 w 4513339"/>
              <a:gd name="connsiteY35" fmla="*/ 4339512 h 4513671"/>
              <a:gd name="connsiteX36" fmla="*/ 2056686 w 4513339"/>
              <a:gd name="connsiteY36" fmla="*/ 4333390 h 4513671"/>
              <a:gd name="connsiteX37" fmla="*/ 919650 w 4513339"/>
              <a:gd name="connsiteY37" fmla="*/ 3858309 h 4513671"/>
              <a:gd name="connsiteX38" fmla="*/ 2309629 w 4513339"/>
              <a:gd name="connsiteY38" fmla="*/ 2164719 h 4513671"/>
              <a:gd name="connsiteX39" fmla="*/ 2309805 w 4513339"/>
              <a:gd name="connsiteY39" fmla="*/ 2419454 h 4513671"/>
              <a:gd name="connsiteX40" fmla="*/ 2581642 w 4513339"/>
              <a:gd name="connsiteY40" fmla="*/ 2691291 h 4513671"/>
              <a:gd name="connsiteX41" fmla="*/ 2640371 w 4513339"/>
              <a:gd name="connsiteY41" fmla="*/ 2691250 h 4513671"/>
              <a:gd name="connsiteX42" fmla="*/ 2640371 w 4513339"/>
              <a:gd name="connsiteY42" fmla="*/ 2691250 h 4513671"/>
              <a:gd name="connsiteX43" fmla="*/ 2581642 w 4513339"/>
              <a:gd name="connsiteY43" fmla="*/ 2691291 h 4513671"/>
              <a:gd name="connsiteX44" fmla="*/ 2640412 w 4513339"/>
              <a:gd name="connsiteY44" fmla="*/ 2750060 h 4513671"/>
              <a:gd name="connsiteX45" fmla="*/ 2723897 w 4513339"/>
              <a:gd name="connsiteY45" fmla="*/ 2833546 h 4513671"/>
              <a:gd name="connsiteX46" fmla="*/ 2723897 w 4513339"/>
              <a:gd name="connsiteY46" fmla="*/ 2833546 h 4513671"/>
              <a:gd name="connsiteX47" fmla="*/ 2902502 w 4513339"/>
              <a:gd name="connsiteY47" fmla="*/ 3012150 h 4513671"/>
              <a:gd name="connsiteX48" fmla="*/ 2902325 w 4513339"/>
              <a:gd name="connsiteY48" fmla="*/ 2757415 h 4513671"/>
              <a:gd name="connsiteX49" fmla="*/ 2723721 w 4513339"/>
              <a:gd name="connsiteY49" fmla="*/ 2578811 h 4513671"/>
              <a:gd name="connsiteX50" fmla="*/ 2723721 w 4513339"/>
              <a:gd name="connsiteY50" fmla="*/ 2578811 h 4513671"/>
              <a:gd name="connsiteX51" fmla="*/ 2432330 w 4513339"/>
              <a:gd name="connsiteY51" fmla="*/ 2287420 h 4513671"/>
              <a:gd name="connsiteX52" fmla="*/ 2131201 w 4513339"/>
              <a:gd name="connsiteY52" fmla="*/ 2240850 h 4513671"/>
              <a:gd name="connsiteX53" fmla="*/ 2162247 w 4513339"/>
              <a:gd name="connsiteY53" fmla="*/ 2271896 h 4513671"/>
              <a:gd name="connsiteX54" fmla="*/ 2131201 w 4513339"/>
              <a:gd name="connsiteY54" fmla="*/ 2240851 h 4513671"/>
              <a:gd name="connsiteX55" fmla="*/ 2125049 w 4513339"/>
              <a:gd name="connsiteY55" fmla="*/ 2234695 h 4513671"/>
              <a:gd name="connsiteX56" fmla="*/ 2131201 w 4513339"/>
              <a:gd name="connsiteY56" fmla="*/ 2240847 h 4513671"/>
              <a:gd name="connsiteX57" fmla="*/ 2131201 w 4513339"/>
              <a:gd name="connsiteY57" fmla="*/ 2240849 h 4513671"/>
              <a:gd name="connsiteX58" fmla="*/ 2125049 w 4513339"/>
              <a:gd name="connsiteY58" fmla="*/ 2234697 h 4513671"/>
              <a:gd name="connsiteX59" fmla="*/ 3341745 w 4513339"/>
              <a:gd name="connsiteY59" fmla="*/ 477628 h 4513671"/>
              <a:gd name="connsiteX60" fmla="*/ 3404406 w 4513339"/>
              <a:gd name="connsiteY60" fmla="*/ 514656 h 4513671"/>
              <a:gd name="connsiteX61" fmla="*/ 3573211 w 4513339"/>
              <a:gd name="connsiteY61" fmla="*/ 638759 h 4513671"/>
              <a:gd name="connsiteX62" fmla="*/ 3624957 w 4513339"/>
              <a:gd name="connsiteY62" fmla="*/ 685530 h 4513671"/>
              <a:gd name="connsiteX63" fmla="*/ 3624957 w 4513339"/>
              <a:gd name="connsiteY63" fmla="*/ 1647080 h 4513671"/>
              <a:gd name="connsiteX64" fmla="*/ 3626476 w 4513339"/>
              <a:gd name="connsiteY64" fmla="*/ 1647080 h 4513671"/>
              <a:gd name="connsiteX65" fmla="*/ 3753432 w 4513339"/>
              <a:gd name="connsiteY65" fmla="*/ 1520124 h 4513671"/>
              <a:gd name="connsiteX66" fmla="*/ 3753433 w 4513339"/>
              <a:gd name="connsiteY66" fmla="*/ 1520125 h 4513671"/>
              <a:gd name="connsiteX67" fmla="*/ 3626477 w 4513339"/>
              <a:gd name="connsiteY67" fmla="*/ 1647081 h 4513671"/>
              <a:gd name="connsiteX68" fmla="*/ 3626154 w 4513339"/>
              <a:gd name="connsiteY68" fmla="*/ 1647404 h 4513671"/>
              <a:gd name="connsiteX69" fmla="*/ 4338511 w 4513339"/>
              <a:gd name="connsiteY69" fmla="*/ 2359761 h 4513671"/>
              <a:gd name="connsiteX70" fmla="*/ 4334215 w 4513339"/>
              <a:gd name="connsiteY70" fmla="*/ 2444440 h 4513671"/>
              <a:gd name="connsiteX71" fmla="*/ 4313370 w 4513339"/>
              <a:gd name="connsiteY71" fmla="*/ 2605975 h 4513671"/>
              <a:gd name="connsiteX72" fmla="*/ 4288953 w 4513339"/>
              <a:gd name="connsiteY72" fmla="*/ 2722638 h 4513671"/>
              <a:gd name="connsiteX73" fmla="*/ 3341746 w 4513339"/>
              <a:gd name="connsiteY73" fmla="*/ 1775431 h 4513671"/>
              <a:gd name="connsiteX74" fmla="*/ 3341746 w 4513339"/>
              <a:gd name="connsiteY74" fmla="*/ 1850862 h 4513671"/>
              <a:gd name="connsiteX75" fmla="*/ 3341745 w 4513339"/>
              <a:gd name="connsiteY75" fmla="*/ 1850862 h 4513671"/>
              <a:gd name="connsiteX76" fmla="*/ 3341745 w 4513339"/>
              <a:gd name="connsiteY76" fmla="*/ 1775431 h 4513671"/>
              <a:gd name="connsiteX77" fmla="*/ 3341745 w 4513339"/>
              <a:gd name="connsiteY77" fmla="*/ 1775430 h 4513671"/>
              <a:gd name="connsiteX78" fmla="*/ 458062 w 4513339"/>
              <a:gd name="connsiteY78" fmla="*/ 3309523 h 4513671"/>
              <a:gd name="connsiteX79" fmla="*/ 1807655 w 4513339"/>
              <a:gd name="connsiteY79" fmla="*/ 3309523 h 4513671"/>
              <a:gd name="connsiteX80" fmla="*/ 1807659 w 4513339"/>
              <a:gd name="connsiteY80" fmla="*/ 3309523 h 4513671"/>
              <a:gd name="connsiteX81" fmla="*/ 2775087 w 4513339"/>
              <a:gd name="connsiteY81" fmla="*/ 4276950 h 4513671"/>
              <a:gd name="connsiteX82" fmla="*/ 2753252 w 4513339"/>
              <a:gd name="connsiteY82" fmla="*/ 4283271 h 4513671"/>
              <a:gd name="connsiteX83" fmla="*/ 2580885 w 4513339"/>
              <a:gd name="connsiteY83" fmla="*/ 4317727 h 4513671"/>
              <a:gd name="connsiteX84" fmla="*/ 2421569 w 4513339"/>
              <a:gd name="connsiteY84" fmla="*/ 4335870 h 4513671"/>
              <a:gd name="connsiteX85" fmla="*/ 1679628 w 4513339"/>
              <a:gd name="connsiteY85" fmla="*/ 3593930 h 4513671"/>
              <a:gd name="connsiteX86" fmla="*/ 1679305 w 4513339"/>
              <a:gd name="connsiteY86" fmla="*/ 3594254 h 4513671"/>
              <a:gd name="connsiteX87" fmla="*/ 1679305 w 4513339"/>
              <a:gd name="connsiteY87" fmla="*/ 3772734 h 4513671"/>
              <a:gd name="connsiteX88" fmla="*/ 1679304 w 4513339"/>
              <a:gd name="connsiteY88" fmla="*/ 3772734 h 4513671"/>
              <a:gd name="connsiteX89" fmla="*/ 1679304 w 4513339"/>
              <a:gd name="connsiteY89" fmla="*/ 3594254 h 4513671"/>
              <a:gd name="connsiteX90" fmla="*/ 1679304 w 4513339"/>
              <a:gd name="connsiteY90" fmla="*/ 3592735 h 4513671"/>
              <a:gd name="connsiteX91" fmla="*/ 655776 w 4513339"/>
              <a:gd name="connsiteY91" fmla="*/ 3592734 h 4513671"/>
              <a:gd name="connsiteX92" fmla="*/ 638429 w 4513339"/>
              <a:gd name="connsiteY92" fmla="*/ 3573542 h 4513671"/>
              <a:gd name="connsiteX93" fmla="*/ 514326 w 4513339"/>
              <a:gd name="connsiteY93" fmla="*/ 3404736 h 4513671"/>
              <a:gd name="connsiteX94" fmla="*/ 2904475 w 4513339"/>
              <a:gd name="connsiteY94" fmla="*/ 275771 h 4513671"/>
              <a:gd name="connsiteX95" fmla="*/ 3041585 w 4513339"/>
              <a:gd name="connsiteY95" fmla="*/ 323729 h 4513671"/>
              <a:gd name="connsiteX96" fmla="*/ 3161746 w 4513339"/>
              <a:gd name="connsiteY96" fmla="*/ 379498 h 4513671"/>
              <a:gd name="connsiteX97" fmla="*/ 3161746 w 4513339"/>
              <a:gd name="connsiteY97" fmla="*/ 1850862 h 4513671"/>
              <a:gd name="connsiteX98" fmla="*/ 3163265 w 4513339"/>
              <a:gd name="connsiteY98" fmla="*/ 1850862 h 4513671"/>
              <a:gd name="connsiteX99" fmla="*/ 3290221 w 4513339"/>
              <a:gd name="connsiteY99" fmla="*/ 1723906 h 4513671"/>
              <a:gd name="connsiteX100" fmla="*/ 3163266 w 4513339"/>
              <a:gd name="connsiteY100" fmla="*/ 1850862 h 4513671"/>
              <a:gd name="connsiteX101" fmla="*/ 3163265 w 4513339"/>
              <a:gd name="connsiteY101" fmla="*/ 1850862 h 4513671"/>
              <a:gd name="connsiteX102" fmla="*/ 3162943 w 4513339"/>
              <a:gd name="connsiteY102" fmla="*/ 1851186 h 4513671"/>
              <a:gd name="connsiteX103" fmla="*/ 4234093 w 4513339"/>
              <a:gd name="connsiteY103" fmla="*/ 2922338 h 4513671"/>
              <a:gd name="connsiteX104" fmla="*/ 4233866 w 4513339"/>
              <a:gd name="connsiteY104" fmla="*/ 2923113 h 4513671"/>
              <a:gd name="connsiteX105" fmla="*/ 4175208 w 4513339"/>
              <a:gd name="connsiteY105" fmla="*/ 3077123 h 4513671"/>
              <a:gd name="connsiteX106" fmla="*/ 4111166 w 4513339"/>
              <a:gd name="connsiteY106" fmla="*/ 3211845 h 4513671"/>
              <a:gd name="connsiteX107" fmla="*/ 2904477 w 4513339"/>
              <a:gd name="connsiteY107" fmla="*/ 2005157 h 4513671"/>
              <a:gd name="connsiteX108" fmla="*/ 2904477 w 4513339"/>
              <a:gd name="connsiteY108" fmla="*/ 2080587 h 4513671"/>
              <a:gd name="connsiteX109" fmla="*/ 2904476 w 4513339"/>
              <a:gd name="connsiteY109" fmla="*/ 2080587 h 4513671"/>
              <a:gd name="connsiteX110" fmla="*/ 2904476 w 4513339"/>
              <a:gd name="connsiteY110" fmla="*/ 2005157 h 4513671"/>
              <a:gd name="connsiteX111" fmla="*/ 2904475 w 4513339"/>
              <a:gd name="connsiteY111" fmla="*/ 2005156 h 4513671"/>
              <a:gd name="connsiteX112" fmla="*/ 264055 w 4513339"/>
              <a:gd name="connsiteY112" fmla="*/ 2872252 h 4513671"/>
              <a:gd name="connsiteX113" fmla="*/ 2037379 w 4513339"/>
              <a:gd name="connsiteY113" fmla="*/ 2872253 h 4513671"/>
              <a:gd name="connsiteX114" fmla="*/ 2037380 w 4513339"/>
              <a:gd name="connsiteY114" fmla="*/ 2872254 h 4513671"/>
              <a:gd name="connsiteX115" fmla="*/ 2037382 w 4513339"/>
              <a:gd name="connsiteY115" fmla="*/ 2872254 h 4513671"/>
              <a:gd name="connsiteX116" fmla="*/ 2037382 w 4513339"/>
              <a:gd name="connsiteY116" fmla="*/ 2872254 h 4513671"/>
              <a:gd name="connsiteX117" fmla="*/ 2110690 w 4513339"/>
              <a:gd name="connsiteY117" fmla="*/ 2872254 h 4513671"/>
              <a:gd name="connsiteX118" fmla="*/ 2037382 w 4513339"/>
              <a:gd name="connsiteY118" fmla="*/ 2872254 h 4513671"/>
              <a:gd name="connsiteX119" fmla="*/ 3254337 w 4513339"/>
              <a:gd name="connsiteY119" fmla="*/ 4089207 h 4513671"/>
              <a:gd name="connsiteX120" fmla="*/ 3249352 w 4513339"/>
              <a:gd name="connsiteY120" fmla="*/ 4092194 h 4513671"/>
              <a:gd name="connsiteX121" fmla="*/ 3088480 w 4513339"/>
              <a:gd name="connsiteY121" fmla="*/ 4170504 h 4513671"/>
              <a:gd name="connsiteX122" fmla="*/ 2969090 w 4513339"/>
              <a:gd name="connsiteY122" fmla="*/ 4216396 h 4513671"/>
              <a:gd name="connsiteX123" fmla="*/ 1883411 w 4513339"/>
              <a:gd name="connsiteY123" fmla="*/ 3130717 h 4513671"/>
              <a:gd name="connsiteX124" fmla="*/ 1883087 w 4513339"/>
              <a:gd name="connsiteY124" fmla="*/ 3131041 h 4513671"/>
              <a:gd name="connsiteX125" fmla="*/ 1883087 w 4513339"/>
              <a:gd name="connsiteY125" fmla="*/ 3129523 h 4513671"/>
              <a:gd name="connsiteX126" fmla="*/ 364060 w 4513339"/>
              <a:gd name="connsiteY126" fmla="*/ 3129523 h 4513671"/>
              <a:gd name="connsiteX127" fmla="*/ 323399 w 4513339"/>
              <a:gd name="connsiteY127" fmla="*/ 3041915 h 4513671"/>
              <a:gd name="connsiteX128" fmla="*/ 2721962 w 4513339"/>
              <a:gd name="connsiteY128" fmla="*/ 41881 h 4513671"/>
              <a:gd name="connsiteX129" fmla="*/ 2722090 w 4513339"/>
              <a:gd name="connsiteY129" fmla="*/ 225544 h 4513671"/>
              <a:gd name="connsiteX130" fmla="*/ 2724476 w 4513339"/>
              <a:gd name="connsiteY130" fmla="*/ 226126 h 4513671"/>
              <a:gd name="connsiteX131" fmla="*/ 2724476 w 4513339"/>
              <a:gd name="connsiteY131" fmla="*/ 2080588 h 4513671"/>
              <a:gd name="connsiteX132" fmla="*/ 2725994 w 4513339"/>
              <a:gd name="connsiteY132" fmla="*/ 2080588 h 4513671"/>
              <a:gd name="connsiteX133" fmla="*/ 2852951 w 4513339"/>
              <a:gd name="connsiteY133" fmla="*/ 1953632 h 4513671"/>
              <a:gd name="connsiteX134" fmla="*/ 2725995 w 4513339"/>
              <a:gd name="connsiteY134" fmla="*/ 2080588 h 4513671"/>
              <a:gd name="connsiteX135" fmla="*/ 2725673 w 4513339"/>
              <a:gd name="connsiteY135" fmla="*/ 2080910 h 4513671"/>
              <a:gd name="connsiteX136" fmla="*/ 4129903 w 4513339"/>
              <a:gd name="connsiteY136" fmla="*/ 3485140 h 4513671"/>
              <a:gd name="connsiteX137" fmla="*/ 4131921 w 4513339"/>
              <a:gd name="connsiteY137" fmla="*/ 3482409 h 4513671"/>
              <a:gd name="connsiteX138" fmla="*/ 4225235 w 4513339"/>
              <a:gd name="connsiteY138" fmla="*/ 3325913 h 4513671"/>
              <a:gd name="connsiteX139" fmla="*/ 4225063 w 4513339"/>
              <a:gd name="connsiteY139" fmla="*/ 3325741 h 4513671"/>
              <a:gd name="connsiteX140" fmla="*/ 4246424 w 4513339"/>
              <a:gd name="connsiteY140" fmla="*/ 3289916 h 4513671"/>
              <a:gd name="connsiteX141" fmla="*/ 4324854 w 4513339"/>
              <a:gd name="connsiteY141" fmla="*/ 3127104 h 4513671"/>
              <a:gd name="connsiteX142" fmla="*/ 4356717 w 4513339"/>
              <a:gd name="connsiteY142" fmla="*/ 3044961 h 4513671"/>
              <a:gd name="connsiteX143" fmla="*/ 4357030 w 4513339"/>
              <a:gd name="connsiteY143" fmla="*/ 3045274 h 4513671"/>
              <a:gd name="connsiteX144" fmla="*/ 4362050 w 4513339"/>
              <a:gd name="connsiteY144" fmla="*/ 3031211 h 4513671"/>
              <a:gd name="connsiteX145" fmla="*/ 4389684 w 4513339"/>
              <a:gd name="connsiteY145" fmla="*/ 2959971 h 4513671"/>
              <a:gd name="connsiteX146" fmla="*/ 4401335 w 4513339"/>
              <a:gd name="connsiteY146" fmla="*/ 2921169 h 4513671"/>
              <a:gd name="connsiteX147" fmla="*/ 4415702 w 4513339"/>
              <a:gd name="connsiteY147" fmla="*/ 2880927 h 4513671"/>
              <a:gd name="connsiteX148" fmla="*/ 4422048 w 4513339"/>
              <a:gd name="connsiteY148" fmla="*/ 2855733 h 4513671"/>
              <a:gd name="connsiteX149" fmla="*/ 4421230 w 4513339"/>
              <a:gd name="connsiteY149" fmla="*/ 2854915 h 4513671"/>
              <a:gd name="connsiteX150" fmla="*/ 4440909 w 4513339"/>
              <a:gd name="connsiteY150" fmla="*/ 2789375 h 4513671"/>
              <a:gd name="connsiteX151" fmla="*/ 4478521 w 4513339"/>
              <a:gd name="connsiteY151" fmla="*/ 2616179 h 4513671"/>
              <a:gd name="connsiteX152" fmla="*/ 4492561 w 4513339"/>
              <a:gd name="connsiteY152" fmla="*/ 2513811 h 4513671"/>
              <a:gd name="connsiteX153" fmla="*/ 4492708 w 4513339"/>
              <a:gd name="connsiteY153" fmla="*/ 2513958 h 4513671"/>
              <a:gd name="connsiteX154" fmla="*/ 4501835 w 4513339"/>
              <a:gd name="connsiteY154" fmla="*/ 2454056 h 4513671"/>
              <a:gd name="connsiteX155" fmla="*/ 4503282 w 4513339"/>
              <a:gd name="connsiteY155" fmla="*/ 2428201 h 4513671"/>
              <a:gd name="connsiteX156" fmla="*/ 4512878 w 4513339"/>
              <a:gd name="connsiteY156" fmla="*/ 2265424 h 4513671"/>
              <a:gd name="connsiteX157" fmla="*/ 3865470 w 4513339"/>
              <a:gd name="connsiteY157" fmla="*/ 648122 h 4513671"/>
              <a:gd name="connsiteX158" fmla="*/ 3760574 w 4513339"/>
              <a:gd name="connsiteY158" fmla="*/ 549755 h 4513671"/>
              <a:gd name="connsiteX159" fmla="*/ 3729880 w 4513339"/>
              <a:gd name="connsiteY159" fmla="*/ 524474 h 4513671"/>
              <a:gd name="connsiteX160" fmla="*/ 3696043 w 4513339"/>
              <a:gd name="connsiteY160" fmla="*/ 493940 h 4513671"/>
              <a:gd name="connsiteX161" fmla="*/ 3667200 w 4513339"/>
              <a:gd name="connsiteY161" fmla="*/ 472846 h 4513671"/>
              <a:gd name="connsiteX162" fmla="*/ 3650989 w 4513339"/>
              <a:gd name="connsiteY162" fmla="*/ 459493 h 4513671"/>
              <a:gd name="connsiteX163" fmla="*/ 3419323 w 4513339"/>
              <a:gd name="connsiteY163" fmla="*/ 303277 h 4513671"/>
              <a:gd name="connsiteX164" fmla="*/ 3341745 w 4513339"/>
              <a:gd name="connsiteY164" fmla="*/ 261090 h 4513671"/>
              <a:gd name="connsiteX165" fmla="*/ 3341745 w 4513339"/>
              <a:gd name="connsiteY165" fmla="*/ 260016 h 4513671"/>
              <a:gd name="connsiteX166" fmla="*/ 3323230 w 4513339"/>
              <a:gd name="connsiteY166" fmla="*/ 249174 h 4513671"/>
              <a:gd name="connsiteX167" fmla="*/ 3301795 w 4513339"/>
              <a:gd name="connsiteY167" fmla="*/ 239365 h 4513671"/>
              <a:gd name="connsiteX168" fmla="*/ 3298025 w 4513339"/>
              <a:gd name="connsiteY168" fmla="*/ 237315 h 4513671"/>
              <a:gd name="connsiteX169" fmla="*/ 2916969 w 4513339"/>
              <a:gd name="connsiteY169" fmla="*/ 87978 h 4513671"/>
              <a:gd name="connsiteX170" fmla="*/ 2904475 w 4513339"/>
              <a:gd name="connsiteY170" fmla="*/ 85025 h 4513671"/>
              <a:gd name="connsiteX171" fmla="*/ 2904475 w 4513339"/>
              <a:gd name="connsiteY171" fmla="*/ 84179 h 4513671"/>
              <a:gd name="connsiteX172" fmla="*/ 2724476 w 4513339"/>
              <a:gd name="connsiteY172" fmla="*/ 41630 h 4513671"/>
              <a:gd name="connsiteX173" fmla="*/ 2724476 w 4513339"/>
              <a:gd name="connsiteY173" fmla="*/ 42475 h 4513671"/>
              <a:gd name="connsiteX174" fmla="*/ 36626 w 4513339"/>
              <a:gd name="connsiteY174" fmla="*/ 2692252 h 4513671"/>
              <a:gd name="connsiteX175" fmla="*/ 36735 w 4513339"/>
              <a:gd name="connsiteY175" fmla="*/ 2693054 h 4513671"/>
              <a:gd name="connsiteX176" fmla="*/ 35959 w 4513339"/>
              <a:gd name="connsiteY176" fmla="*/ 2693054 h 4513671"/>
              <a:gd name="connsiteX177" fmla="*/ 37754 w 4513339"/>
              <a:gd name="connsiteY177" fmla="*/ 2706234 h 4513671"/>
              <a:gd name="connsiteX178" fmla="*/ 76823 w 4513339"/>
              <a:gd name="connsiteY178" fmla="*/ 2871507 h 4513671"/>
              <a:gd name="connsiteX179" fmla="*/ 76824 w 4513339"/>
              <a:gd name="connsiteY179" fmla="*/ 2871507 h 4513671"/>
              <a:gd name="connsiteX180" fmla="*/ 87648 w 4513339"/>
              <a:gd name="connsiteY180" fmla="*/ 2917299 h 4513671"/>
              <a:gd name="connsiteX181" fmla="*/ 459163 w 4513339"/>
              <a:gd name="connsiteY181" fmla="*/ 3651320 h 4513671"/>
              <a:gd name="connsiteX182" fmla="*/ 493611 w 4513339"/>
              <a:gd name="connsiteY182" fmla="*/ 3693142 h 4513671"/>
              <a:gd name="connsiteX183" fmla="*/ 494976 w 4513339"/>
              <a:gd name="connsiteY183" fmla="*/ 3695008 h 4513671"/>
              <a:gd name="connsiteX184" fmla="*/ 496951 w 4513339"/>
              <a:gd name="connsiteY184" fmla="*/ 3697197 h 4513671"/>
              <a:gd name="connsiteX185" fmla="*/ 549425 w 4513339"/>
              <a:gd name="connsiteY185" fmla="*/ 3760904 h 4513671"/>
              <a:gd name="connsiteX186" fmla="*/ 647793 w 4513339"/>
              <a:gd name="connsiteY186" fmla="*/ 3865801 h 4513671"/>
              <a:gd name="connsiteX187" fmla="*/ 2400385 w 4513339"/>
              <a:gd name="connsiteY187" fmla="*/ 4506446 h 4513671"/>
              <a:gd name="connsiteX188" fmla="*/ 2439530 w 4513339"/>
              <a:gd name="connsiteY188" fmla="*/ 4501670 h 4513671"/>
              <a:gd name="connsiteX189" fmla="*/ 2455092 w 4513339"/>
              <a:gd name="connsiteY189" fmla="*/ 4500799 h 4513671"/>
              <a:gd name="connsiteX190" fmla="*/ 2488939 w 4513339"/>
              <a:gd name="connsiteY190" fmla="*/ 4495642 h 4513671"/>
              <a:gd name="connsiteX191" fmla="*/ 2589027 w 4513339"/>
              <a:gd name="connsiteY191" fmla="*/ 4483430 h 4513671"/>
              <a:gd name="connsiteX192" fmla="*/ 2775804 w 4513339"/>
              <a:gd name="connsiteY192" fmla="*/ 4444617 h 4513671"/>
              <a:gd name="connsiteX193" fmla="*/ 2904522 w 4513339"/>
              <a:gd name="connsiteY193" fmla="*/ 4406386 h 4513671"/>
              <a:gd name="connsiteX194" fmla="*/ 2904688 w 4513339"/>
              <a:gd name="connsiteY194" fmla="*/ 4406552 h 4513671"/>
              <a:gd name="connsiteX195" fmla="*/ 2908274 w 4513339"/>
              <a:gd name="connsiteY195" fmla="*/ 4405271 h 4513671"/>
              <a:gd name="connsiteX196" fmla="*/ 2959640 w 4513339"/>
              <a:gd name="connsiteY196" fmla="*/ 4390015 h 4513671"/>
              <a:gd name="connsiteX197" fmla="*/ 3049204 w 4513339"/>
              <a:gd name="connsiteY197" fmla="*/ 4354961 h 4513671"/>
              <a:gd name="connsiteX198" fmla="*/ 3089239 w 4513339"/>
              <a:gd name="connsiteY198" fmla="*/ 4340668 h 4513671"/>
              <a:gd name="connsiteX199" fmla="*/ 3092043 w 4513339"/>
              <a:gd name="connsiteY199" fmla="*/ 4339349 h 4513671"/>
              <a:gd name="connsiteX200" fmla="*/ 3091213 w 4513339"/>
              <a:gd name="connsiteY200" fmla="*/ 4338519 h 4513671"/>
              <a:gd name="connsiteX201" fmla="*/ 3139462 w 4513339"/>
              <a:gd name="connsiteY201" fmla="*/ 4319634 h 4513671"/>
              <a:gd name="connsiteX202" fmla="*/ 3482763 w 4513339"/>
              <a:gd name="connsiteY202" fmla="*/ 4131568 h 4513671"/>
              <a:gd name="connsiteX203" fmla="*/ 3526037 w 4513339"/>
              <a:gd name="connsiteY203" fmla="*/ 4099591 h 4513671"/>
              <a:gd name="connsiteX204" fmla="*/ 3416687 w 4513339"/>
              <a:gd name="connsiteY204" fmla="*/ 3990240 h 4513671"/>
              <a:gd name="connsiteX205" fmla="*/ 3412790 w 4513339"/>
              <a:gd name="connsiteY205" fmla="*/ 3993103 h 4513671"/>
              <a:gd name="connsiteX206" fmla="*/ 2113136 w 4513339"/>
              <a:gd name="connsiteY206" fmla="*/ 2693449 h 4513671"/>
              <a:gd name="connsiteX207" fmla="*/ 2112812 w 4513339"/>
              <a:gd name="connsiteY207" fmla="*/ 2693773 h 4513671"/>
              <a:gd name="connsiteX208" fmla="*/ 2112812 w 4513339"/>
              <a:gd name="connsiteY208" fmla="*/ 2872254 h 4513671"/>
              <a:gd name="connsiteX209" fmla="*/ 2112810 w 4513339"/>
              <a:gd name="connsiteY209" fmla="*/ 2872254 h 4513671"/>
              <a:gd name="connsiteX210" fmla="*/ 2112810 w 4513339"/>
              <a:gd name="connsiteY210" fmla="*/ 2693774 h 4513671"/>
              <a:gd name="connsiteX211" fmla="*/ 2112812 w 4513339"/>
              <a:gd name="connsiteY211" fmla="*/ 2693772 h 4513671"/>
              <a:gd name="connsiteX212" fmla="*/ 2112812 w 4513339"/>
              <a:gd name="connsiteY212" fmla="*/ 2692253 h 4513671"/>
              <a:gd name="connsiteX213" fmla="*/ 2305048 w 4513339"/>
              <a:gd name="connsiteY213" fmla="*/ 173299 h 4513671"/>
              <a:gd name="connsiteX214" fmla="*/ 2305048 w 4513339"/>
              <a:gd name="connsiteY214" fmla="*/ 1593471 h 4513671"/>
              <a:gd name="connsiteX215" fmla="*/ 2305048 w 4513339"/>
              <a:gd name="connsiteY215" fmla="*/ 1773472 h 4513671"/>
              <a:gd name="connsiteX216" fmla="*/ 2305048 w 4513339"/>
              <a:gd name="connsiteY216" fmla="*/ 2107419 h 4513671"/>
              <a:gd name="connsiteX217" fmla="*/ 2305048 w 4513339"/>
              <a:gd name="connsiteY217" fmla="*/ 2160137 h 4513671"/>
              <a:gd name="connsiteX218" fmla="*/ 2309629 w 4513339"/>
              <a:gd name="connsiteY218" fmla="*/ 2164719 h 4513671"/>
              <a:gd name="connsiteX219" fmla="*/ 2308249 w 4513339"/>
              <a:gd name="connsiteY219" fmla="*/ 173451 h 4513671"/>
              <a:gd name="connsiteX220" fmla="*/ 2305049 w 4513339"/>
              <a:gd name="connsiteY220" fmla="*/ 1506 h 4513671"/>
              <a:gd name="connsiteX221" fmla="*/ 2305049 w 4513339"/>
              <a:gd name="connsiteY221" fmla="*/ 173297 h 4513671"/>
              <a:gd name="connsiteX222" fmla="*/ 2308250 w 4513339"/>
              <a:gd name="connsiteY222" fmla="*/ 173450 h 4513671"/>
              <a:gd name="connsiteX223" fmla="*/ 2308131 w 4513339"/>
              <a:gd name="connsiteY223" fmla="*/ 1628 h 4513671"/>
              <a:gd name="connsiteX224" fmla="*/ 17702 w 4513339"/>
              <a:gd name="connsiteY224" fmla="*/ 2110743 h 4513671"/>
              <a:gd name="connsiteX225" fmla="*/ 177643 w 4513339"/>
              <a:gd name="connsiteY225" fmla="*/ 2110632 h 4513671"/>
              <a:gd name="connsiteX226" fmla="*/ 177643 w 4513339"/>
              <a:gd name="connsiteY226" fmla="*/ 2110631 h 4513671"/>
              <a:gd name="connsiteX227" fmla="*/ 1029227 w 4513339"/>
              <a:gd name="connsiteY227" fmla="*/ 2110041 h 4513671"/>
              <a:gd name="connsiteX228" fmla="*/ 177644 w 4513339"/>
              <a:gd name="connsiteY228" fmla="*/ 2110631 h 4513671"/>
              <a:gd name="connsiteX229" fmla="*/ 170658 w 4513339"/>
              <a:gd name="connsiteY229" fmla="*/ 2256961 h 4513671"/>
              <a:gd name="connsiteX230" fmla="*/ 172112 w 4513339"/>
              <a:gd name="connsiteY230" fmla="*/ 2287420 h 4513671"/>
              <a:gd name="connsiteX231" fmla="*/ 172110 w 4513339"/>
              <a:gd name="connsiteY231" fmla="*/ 2287420 h 4513671"/>
              <a:gd name="connsiteX232" fmla="*/ 172110 w 4513339"/>
              <a:gd name="connsiteY232" fmla="*/ 2287420 h 4513671"/>
              <a:gd name="connsiteX233" fmla="*/ 172109 w 4513339"/>
              <a:gd name="connsiteY233" fmla="*/ 2287421 h 4513671"/>
              <a:gd name="connsiteX234" fmla="*/ 170655 w 4513339"/>
              <a:gd name="connsiteY234" fmla="*/ 2256962 h 4513671"/>
              <a:gd name="connsiteX235" fmla="*/ 177642 w 4513339"/>
              <a:gd name="connsiteY235" fmla="*/ 2110633 h 4513671"/>
              <a:gd name="connsiteX236" fmla="*/ 17702 w 4513339"/>
              <a:gd name="connsiteY236" fmla="*/ 2110743 h 4513671"/>
              <a:gd name="connsiteX237" fmla="*/ 1791101 w 4513339"/>
              <a:gd name="connsiteY237" fmla="*/ 225560 h 4513671"/>
              <a:gd name="connsiteX238" fmla="*/ 1791102 w 4513339"/>
              <a:gd name="connsiteY238" fmla="*/ 225560 h 4513671"/>
              <a:gd name="connsiteX239" fmla="*/ 1791102 w 4513339"/>
              <a:gd name="connsiteY239" fmla="*/ 225561 h 4513671"/>
              <a:gd name="connsiteX240" fmla="*/ 1858224 w 4513339"/>
              <a:gd name="connsiteY240" fmla="*/ 209173 h 4513671"/>
              <a:gd name="connsiteX241" fmla="*/ 2056687 w 4513339"/>
              <a:gd name="connsiteY241" fmla="*/ 180533 h 4513671"/>
              <a:gd name="connsiteX242" fmla="*/ 2125048 w 4513339"/>
              <a:gd name="connsiteY242" fmla="*/ 177268 h 4513671"/>
              <a:gd name="connsiteX243" fmla="*/ 2125050 w 4513339"/>
              <a:gd name="connsiteY243" fmla="*/ 1593470 h 4513671"/>
              <a:gd name="connsiteX244" fmla="*/ 2125049 w 4513339"/>
              <a:gd name="connsiteY244" fmla="*/ 1773471 h 4513671"/>
              <a:gd name="connsiteX245" fmla="*/ 2125049 w 4513339"/>
              <a:gd name="connsiteY245" fmla="*/ 1980137 h 4513671"/>
              <a:gd name="connsiteX246" fmla="*/ 1918382 w 4513339"/>
              <a:gd name="connsiteY246" fmla="*/ 1773471 h 4513671"/>
              <a:gd name="connsiteX247" fmla="*/ 1791100 w 4513339"/>
              <a:gd name="connsiteY247" fmla="*/ 1646189 h 4513671"/>
              <a:gd name="connsiteX248" fmla="*/ 1791102 w 4513339"/>
              <a:gd name="connsiteY248" fmla="*/ 1593470 h 4513671"/>
              <a:gd name="connsiteX249" fmla="*/ 229616 w 4513339"/>
              <a:gd name="connsiteY249" fmla="*/ 1773471 h 4513671"/>
              <a:gd name="connsiteX250" fmla="*/ 1611099 w 4513339"/>
              <a:gd name="connsiteY250" fmla="*/ 1773471 h 4513671"/>
              <a:gd name="connsiteX251" fmla="*/ 1611100 w 4513339"/>
              <a:gd name="connsiteY251" fmla="*/ 1773472 h 4513671"/>
              <a:gd name="connsiteX252" fmla="*/ 1663823 w 4513339"/>
              <a:gd name="connsiteY252" fmla="*/ 1773471 h 4513671"/>
              <a:gd name="connsiteX253" fmla="*/ 1611101 w 4513339"/>
              <a:gd name="connsiteY253" fmla="*/ 1720749 h 4513671"/>
              <a:gd name="connsiteX254" fmla="*/ 1611101 w 4513339"/>
              <a:gd name="connsiteY254" fmla="*/ 1720748 h 4513671"/>
              <a:gd name="connsiteX255" fmla="*/ 1663824 w 4513339"/>
              <a:gd name="connsiteY255" fmla="*/ 1773470 h 4513671"/>
              <a:gd name="connsiteX256" fmla="*/ 1791100 w 4513339"/>
              <a:gd name="connsiteY256" fmla="*/ 1900747 h 4513671"/>
              <a:gd name="connsiteX257" fmla="*/ 1997772 w 4513339"/>
              <a:gd name="connsiteY257" fmla="*/ 2107418 h 4513671"/>
              <a:gd name="connsiteX258" fmla="*/ 1791101 w 4513339"/>
              <a:gd name="connsiteY258" fmla="*/ 2107419 h 4513671"/>
              <a:gd name="connsiteX259" fmla="*/ 1611101 w 4513339"/>
              <a:gd name="connsiteY259" fmla="*/ 2107419 h 4513671"/>
              <a:gd name="connsiteX260" fmla="*/ 177797 w 4513339"/>
              <a:gd name="connsiteY260" fmla="*/ 2107419 h 4513671"/>
              <a:gd name="connsiteX261" fmla="*/ 180203 w 4513339"/>
              <a:gd name="connsiteY261" fmla="*/ 2057016 h 4513671"/>
              <a:gd name="connsiteX262" fmla="*/ 208842 w 4513339"/>
              <a:gd name="connsiteY262" fmla="*/ 1858552 h 4513671"/>
              <a:gd name="connsiteX263" fmla="*/ 229616 w 4513339"/>
              <a:gd name="connsiteY263" fmla="*/ 1773472 h 4513671"/>
              <a:gd name="connsiteX264" fmla="*/ 98046 w 4513339"/>
              <a:gd name="connsiteY264" fmla="*/ 1659765 h 4513671"/>
              <a:gd name="connsiteX265" fmla="*/ 69405 w 4513339"/>
              <a:gd name="connsiteY265" fmla="*/ 1773472 h 4513671"/>
              <a:gd name="connsiteX266" fmla="*/ 69404 w 4513339"/>
              <a:gd name="connsiteY266" fmla="*/ 1773472 h 4513671"/>
              <a:gd name="connsiteX267" fmla="*/ 117884 w 4513339"/>
              <a:gd name="connsiteY267" fmla="*/ 1593472 h 4513671"/>
              <a:gd name="connsiteX268" fmla="*/ 280912 w 4513339"/>
              <a:gd name="connsiteY268" fmla="*/ 1593471 h 4513671"/>
              <a:gd name="connsiteX269" fmla="*/ 280912 w 4513339"/>
              <a:gd name="connsiteY269" fmla="*/ 1593471 h 4513671"/>
              <a:gd name="connsiteX270" fmla="*/ 117884 w 4513339"/>
              <a:gd name="connsiteY270" fmla="*/ 1593473 h 4513671"/>
              <a:gd name="connsiteX271" fmla="*/ 110557 w 4513339"/>
              <a:gd name="connsiteY271" fmla="*/ 1613996 h 4513671"/>
              <a:gd name="connsiteX272" fmla="*/ 781625 w 4513339"/>
              <a:gd name="connsiteY272" fmla="*/ 781954 h 4513671"/>
              <a:gd name="connsiteX273" fmla="*/ 1471677 w 4513339"/>
              <a:gd name="connsiteY273" fmla="*/ 323728 h 4513671"/>
              <a:gd name="connsiteX274" fmla="*/ 1611101 w 4513339"/>
              <a:gd name="connsiteY274" fmla="*/ 274961 h 4513671"/>
              <a:gd name="connsiteX275" fmla="*/ 1611100 w 4513339"/>
              <a:gd name="connsiteY275" fmla="*/ 1466188 h 4513671"/>
              <a:gd name="connsiteX276" fmla="*/ 1081508 w 4513339"/>
              <a:gd name="connsiteY276" fmla="*/ 936596 h 4513671"/>
              <a:gd name="connsiteX277" fmla="*/ 954229 w 4513339"/>
              <a:gd name="connsiteY277" fmla="*/ 1063875 h 4513671"/>
              <a:gd name="connsiteX278" fmla="*/ 1483824 w 4513339"/>
              <a:gd name="connsiteY278" fmla="*/ 1593470 h 4513671"/>
              <a:gd name="connsiteX279" fmla="*/ 280913 w 4513339"/>
              <a:gd name="connsiteY279" fmla="*/ 1593470 h 4513671"/>
              <a:gd name="connsiteX280" fmla="*/ 323398 w 4513339"/>
              <a:gd name="connsiteY280" fmla="*/ 1472007 h 4513671"/>
              <a:gd name="connsiteX281" fmla="*/ 781625 w 4513339"/>
              <a:gd name="connsiteY281" fmla="*/ 781954 h 4513671"/>
              <a:gd name="connsiteX282" fmla="*/ 674111 w 4513339"/>
              <a:gd name="connsiteY282" fmla="*/ 674440 h 4513671"/>
              <a:gd name="connsiteX283" fmla="*/ 12111 w 4513339"/>
              <a:gd name="connsiteY283" fmla="*/ 2059183 h 4513671"/>
              <a:gd name="connsiteX284" fmla="*/ 9225 w 4513339"/>
              <a:gd name="connsiteY284" fmla="*/ 2110748 h 4513671"/>
              <a:gd name="connsiteX285" fmla="*/ 17702 w 4513339"/>
              <a:gd name="connsiteY285" fmla="*/ 2110743 h 4513671"/>
              <a:gd name="connsiteX286" fmla="*/ 17889 w 4513339"/>
              <a:gd name="connsiteY286" fmla="*/ 2107420 h 4513671"/>
              <a:gd name="connsiteX287" fmla="*/ 177797 w 4513339"/>
              <a:gd name="connsiteY287" fmla="*/ 2107420 h 4513671"/>
              <a:gd name="connsiteX288" fmla="*/ 177797 w 4513339"/>
              <a:gd name="connsiteY288" fmla="*/ 2107421 h 4513671"/>
              <a:gd name="connsiteX289" fmla="*/ 17890 w 4513339"/>
              <a:gd name="connsiteY289" fmla="*/ 2107422 h 4513671"/>
              <a:gd name="connsiteX290" fmla="*/ 17702 w 4513339"/>
              <a:gd name="connsiteY290" fmla="*/ 2110743 h 4513671"/>
              <a:gd name="connsiteX291" fmla="*/ 9226 w 4513339"/>
              <a:gd name="connsiteY291" fmla="*/ 2110750 h 4513671"/>
              <a:gd name="connsiteX292" fmla="*/ 0 w 4513339"/>
              <a:gd name="connsiteY292" fmla="*/ 2275572 h 4513671"/>
              <a:gd name="connsiteX293" fmla="*/ 540 w 4513339"/>
              <a:gd name="connsiteY293" fmla="*/ 2289237 h 4513671"/>
              <a:gd name="connsiteX294" fmla="*/ 172192 w 4513339"/>
              <a:gd name="connsiteY294" fmla="*/ 2289117 h 4513671"/>
              <a:gd name="connsiteX295" fmla="*/ 172192 w 4513339"/>
              <a:gd name="connsiteY295" fmla="*/ 2289117 h 4513671"/>
              <a:gd name="connsiteX296" fmla="*/ 2058573 w 4513339"/>
              <a:gd name="connsiteY296" fmla="*/ 2287808 h 4513671"/>
              <a:gd name="connsiteX297" fmla="*/ 2058573 w 4513339"/>
              <a:gd name="connsiteY297" fmla="*/ 2287419 h 4513671"/>
              <a:gd name="connsiteX298" fmla="*/ 1791100 w 4513339"/>
              <a:gd name="connsiteY298" fmla="*/ 2287419 h 4513671"/>
              <a:gd name="connsiteX299" fmla="*/ 1611100 w 4513339"/>
              <a:gd name="connsiteY299" fmla="*/ 2287419 h 4513671"/>
              <a:gd name="connsiteX300" fmla="*/ 413121 w 4513339"/>
              <a:gd name="connsiteY300" fmla="*/ 2287419 h 4513671"/>
              <a:gd name="connsiteX301" fmla="*/ 1611101 w 4513339"/>
              <a:gd name="connsiteY301" fmla="*/ 2287419 h 4513671"/>
              <a:gd name="connsiteX302" fmla="*/ 1791101 w 4513339"/>
              <a:gd name="connsiteY302" fmla="*/ 2287418 h 4513671"/>
              <a:gd name="connsiteX303" fmla="*/ 2058573 w 4513339"/>
              <a:gd name="connsiteY303" fmla="*/ 2287419 h 4513671"/>
              <a:gd name="connsiteX304" fmla="*/ 2125047 w 4513339"/>
              <a:gd name="connsiteY304" fmla="*/ 2287419 h 4513671"/>
              <a:gd name="connsiteX305" fmla="*/ 2131234 w 4513339"/>
              <a:gd name="connsiteY305" fmla="*/ 2287419 h 4513671"/>
              <a:gd name="connsiteX306" fmla="*/ 2131234 w 4513339"/>
              <a:gd name="connsiteY306" fmla="*/ 2287419 h 4513671"/>
              <a:gd name="connsiteX307" fmla="*/ 2177770 w 4513339"/>
              <a:gd name="connsiteY307" fmla="*/ 2287419 h 4513671"/>
              <a:gd name="connsiteX308" fmla="*/ 2177771 w 4513339"/>
              <a:gd name="connsiteY308" fmla="*/ 2287420 h 4513671"/>
              <a:gd name="connsiteX309" fmla="*/ 2305048 w 4513339"/>
              <a:gd name="connsiteY309" fmla="*/ 2414697 h 4513671"/>
              <a:gd name="connsiteX310" fmla="*/ 2309805 w 4513339"/>
              <a:gd name="connsiteY310" fmla="*/ 2419454 h 4513671"/>
              <a:gd name="connsiteX311" fmla="*/ 2309629 w 4513339"/>
              <a:gd name="connsiteY311" fmla="*/ 2164719 h 4513671"/>
              <a:gd name="connsiteX312" fmla="*/ 2305048 w 4513339"/>
              <a:gd name="connsiteY312" fmla="*/ 2160138 h 4513671"/>
              <a:gd name="connsiteX313" fmla="*/ 2305048 w 4513339"/>
              <a:gd name="connsiteY313" fmla="*/ 2107420 h 4513671"/>
              <a:gd name="connsiteX314" fmla="*/ 2305048 w 4513339"/>
              <a:gd name="connsiteY314" fmla="*/ 1773472 h 4513671"/>
              <a:gd name="connsiteX315" fmla="*/ 2305048 w 4513339"/>
              <a:gd name="connsiteY315" fmla="*/ 1593472 h 4513671"/>
              <a:gd name="connsiteX316" fmla="*/ 2305048 w 4513339"/>
              <a:gd name="connsiteY316" fmla="*/ 173299 h 4513671"/>
              <a:gd name="connsiteX317" fmla="*/ 2256631 w 4513339"/>
              <a:gd name="connsiteY317" fmla="*/ 170988 h 4513671"/>
              <a:gd name="connsiteX318" fmla="*/ 2129771 w 4513339"/>
              <a:gd name="connsiteY318" fmla="*/ 177045 h 4513671"/>
              <a:gd name="connsiteX319" fmla="*/ 2129771 w 4513339"/>
              <a:gd name="connsiteY319" fmla="*/ 177043 h 4513671"/>
              <a:gd name="connsiteX320" fmla="*/ 2129772 w 4513339"/>
              <a:gd name="connsiteY320" fmla="*/ 177043 h 4513671"/>
              <a:gd name="connsiteX321" fmla="*/ 2256631 w 4513339"/>
              <a:gd name="connsiteY321" fmla="*/ 170987 h 4513671"/>
              <a:gd name="connsiteX322" fmla="*/ 2305048 w 4513339"/>
              <a:gd name="connsiteY322" fmla="*/ 173298 h 4513671"/>
              <a:gd name="connsiteX323" fmla="*/ 2305048 w 4513339"/>
              <a:gd name="connsiteY323" fmla="*/ 1506 h 4513671"/>
              <a:gd name="connsiteX324" fmla="*/ 2275243 w 4513339"/>
              <a:gd name="connsiteY324" fmla="*/ 329 h 4513671"/>
              <a:gd name="connsiteX325" fmla="*/ 2129654 w 4513339"/>
              <a:gd name="connsiteY325" fmla="*/ 8478 h 4513671"/>
              <a:gd name="connsiteX326" fmla="*/ 2129655 w 4513339"/>
              <a:gd name="connsiteY326" fmla="*/ 8479 h 4513671"/>
              <a:gd name="connsiteX327" fmla="*/ 2125391 w 4513339"/>
              <a:gd name="connsiteY327" fmla="*/ 8716 h 4513671"/>
              <a:gd name="connsiteX328" fmla="*/ 2129654 w 4513339"/>
              <a:gd name="connsiteY328" fmla="*/ 8478 h 4513671"/>
              <a:gd name="connsiteX329" fmla="*/ 2129647 w 4513339"/>
              <a:gd name="connsiteY329" fmla="*/ 0 h 4513671"/>
              <a:gd name="connsiteX330" fmla="*/ 2125047 w 4513339"/>
              <a:gd name="connsiteY330" fmla="*/ 257 h 4513671"/>
              <a:gd name="connsiteX331" fmla="*/ 2125047 w 4513339"/>
              <a:gd name="connsiteY331" fmla="*/ 8735 h 4513671"/>
              <a:gd name="connsiteX332" fmla="*/ 2125049 w 4513339"/>
              <a:gd name="connsiteY332" fmla="*/ 8735 h 4513671"/>
              <a:gd name="connsiteX333" fmla="*/ 2125050 w 4513339"/>
              <a:gd name="connsiteY333" fmla="*/ 8736 h 4513671"/>
              <a:gd name="connsiteX334" fmla="*/ 2058854 w 4513339"/>
              <a:gd name="connsiteY334" fmla="*/ 12441 h 4513671"/>
              <a:gd name="connsiteX335" fmla="*/ 1843899 w 4513339"/>
              <a:gd name="connsiteY335" fmla="*/ 45193 h 4513671"/>
              <a:gd name="connsiteX336" fmla="*/ 1791102 w 4513339"/>
              <a:gd name="connsiteY336" fmla="*/ 58493 h 4513671"/>
              <a:gd name="connsiteX337" fmla="*/ 1791102 w 4513339"/>
              <a:gd name="connsiteY337" fmla="*/ 162584 h 4513671"/>
              <a:gd name="connsiteX338" fmla="*/ 1791102 w 4513339"/>
              <a:gd name="connsiteY338" fmla="*/ 58492 h 4513671"/>
              <a:gd name="connsiteX339" fmla="*/ 1631982 w 4513339"/>
              <a:gd name="connsiteY339" fmla="*/ 98573 h 4513671"/>
              <a:gd name="connsiteX340" fmla="*/ 1611104 w 4513339"/>
              <a:gd name="connsiteY340" fmla="*/ 106029 h 4513671"/>
              <a:gd name="connsiteX341" fmla="*/ 1611103 w 4513339"/>
              <a:gd name="connsiteY341" fmla="*/ 274960 h 4513671"/>
              <a:gd name="connsiteX342" fmla="*/ 1611102 w 4513339"/>
              <a:gd name="connsiteY342" fmla="*/ 274960 h 4513671"/>
              <a:gd name="connsiteX343" fmla="*/ 1611102 w 4513339"/>
              <a:gd name="connsiteY343" fmla="*/ 106028 h 4513671"/>
              <a:gd name="connsiteX344" fmla="*/ 1424706 w 4513339"/>
              <a:gd name="connsiteY344" fmla="*/ 172570 h 4513671"/>
              <a:gd name="connsiteX345" fmla="*/ 674111 w 4513339"/>
              <a:gd name="connsiteY345" fmla="*/ 674440 h 451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513339" h="4513671">
                <a:moveTo>
                  <a:pt x="3798626" y="3657854"/>
                </a:moveTo>
                <a:lnTo>
                  <a:pt x="3731638" y="3731968"/>
                </a:lnTo>
                <a:lnTo>
                  <a:pt x="3678733" y="3779787"/>
                </a:lnTo>
                <a:lnTo>
                  <a:pt x="3731638" y="3731967"/>
                </a:lnTo>
                <a:close/>
                <a:moveTo>
                  <a:pt x="2902326" y="2757415"/>
                </a:moveTo>
                <a:lnTo>
                  <a:pt x="2902503" y="3012150"/>
                </a:lnTo>
                <a:lnTo>
                  <a:pt x="3781332" y="3890979"/>
                </a:lnTo>
                <a:lnTo>
                  <a:pt x="3785841" y="3886896"/>
                </a:lnTo>
                <a:lnTo>
                  <a:pt x="3786287" y="3887342"/>
                </a:lnTo>
                <a:lnTo>
                  <a:pt x="3839150" y="3839480"/>
                </a:lnTo>
                <a:lnTo>
                  <a:pt x="3843407" y="3834778"/>
                </a:lnTo>
                <a:lnTo>
                  <a:pt x="3843419" y="3834767"/>
                </a:lnTo>
                <a:lnTo>
                  <a:pt x="3843426" y="3834760"/>
                </a:lnTo>
                <a:lnTo>
                  <a:pt x="3848132" y="3830500"/>
                </a:lnTo>
                <a:lnTo>
                  <a:pt x="3908610" y="3763700"/>
                </a:lnTo>
                <a:lnTo>
                  <a:pt x="3908166" y="3763255"/>
                </a:lnTo>
                <a:lnTo>
                  <a:pt x="3908166" y="3763255"/>
                </a:lnTo>
                <a:lnTo>
                  <a:pt x="3908165" y="3763254"/>
                </a:lnTo>
                <a:lnTo>
                  <a:pt x="3909456" y="3761828"/>
                </a:lnTo>
                <a:lnTo>
                  <a:pt x="3801882" y="3654252"/>
                </a:lnTo>
                <a:lnTo>
                  <a:pt x="3800591" y="3655679"/>
                </a:lnTo>
                <a:close/>
                <a:moveTo>
                  <a:pt x="1883085" y="3131043"/>
                </a:moveTo>
                <a:lnTo>
                  <a:pt x="1883087" y="3131042"/>
                </a:lnTo>
                <a:lnTo>
                  <a:pt x="1883087" y="3309522"/>
                </a:lnTo>
                <a:lnTo>
                  <a:pt x="1883085" y="3309522"/>
                </a:lnTo>
                <a:close/>
                <a:moveTo>
                  <a:pt x="3804957" y="861551"/>
                </a:moveTo>
                <a:lnTo>
                  <a:pt x="3849439" y="909841"/>
                </a:lnTo>
                <a:cubicBezTo>
                  <a:pt x="4109602" y="1216759"/>
                  <a:pt x="4266831" y="1581137"/>
                  <a:pt x="4321126" y="1957507"/>
                </a:cubicBezTo>
                <a:lnTo>
                  <a:pt x="4336381" y="2103073"/>
                </a:lnTo>
                <a:lnTo>
                  <a:pt x="3804958" y="1571650"/>
                </a:lnTo>
                <a:lnTo>
                  <a:pt x="3804957" y="1571649"/>
                </a:lnTo>
                <a:close/>
                <a:moveTo>
                  <a:pt x="826161" y="3772734"/>
                </a:moveTo>
                <a:lnTo>
                  <a:pt x="1603874" y="3772734"/>
                </a:lnTo>
                <a:lnTo>
                  <a:pt x="1608820" y="3772734"/>
                </a:lnTo>
                <a:lnTo>
                  <a:pt x="1603875" y="3772734"/>
                </a:lnTo>
                <a:lnTo>
                  <a:pt x="2170652" y="4339512"/>
                </a:lnTo>
                <a:lnTo>
                  <a:pt x="2056686" y="4333390"/>
                </a:lnTo>
                <a:cubicBezTo>
                  <a:pt x="1649473" y="4294409"/>
                  <a:pt x="1251531" y="4136048"/>
                  <a:pt x="919650" y="3858309"/>
                </a:cubicBezTo>
                <a:close/>
                <a:moveTo>
                  <a:pt x="2309629" y="2164719"/>
                </a:moveTo>
                <a:lnTo>
                  <a:pt x="2309805" y="2419454"/>
                </a:lnTo>
                <a:lnTo>
                  <a:pt x="2581642" y="2691291"/>
                </a:lnTo>
                <a:lnTo>
                  <a:pt x="2640371" y="2691250"/>
                </a:lnTo>
                <a:lnTo>
                  <a:pt x="2640371" y="2691250"/>
                </a:lnTo>
                <a:lnTo>
                  <a:pt x="2581642" y="2691291"/>
                </a:lnTo>
                <a:lnTo>
                  <a:pt x="2640412" y="2750060"/>
                </a:lnTo>
                <a:lnTo>
                  <a:pt x="2723897" y="2833546"/>
                </a:lnTo>
                <a:lnTo>
                  <a:pt x="2723897" y="2833546"/>
                </a:lnTo>
                <a:lnTo>
                  <a:pt x="2902502" y="3012150"/>
                </a:lnTo>
                <a:lnTo>
                  <a:pt x="2902325" y="2757415"/>
                </a:lnTo>
                <a:lnTo>
                  <a:pt x="2723721" y="2578811"/>
                </a:lnTo>
                <a:lnTo>
                  <a:pt x="2723721" y="2578811"/>
                </a:lnTo>
                <a:lnTo>
                  <a:pt x="2432330" y="2287420"/>
                </a:lnTo>
                <a:close/>
                <a:moveTo>
                  <a:pt x="2131201" y="2240850"/>
                </a:moveTo>
                <a:lnTo>
                  <a:pt x="2162247" y="2271896"/>
                </a:lnTo>
                <a:lnTo>
                  <a:pt x="2131201" y="2240851"/>
                </a:lnTo>
                <a:close/>
                <a:moveTo>
                  <a:pt x="2125049" y="2234695"/>
                </a:moveTo>
                <a:lnTo>
                  <a:pt x="2131201" y="2240847"/>
                </a:lnTo>
                <a:lnTo>
                  <a:pt x="2131201" y="2240849"/>
                </a:lnTo>
                <a:lnTo>
                  <a:pt x="2125049" y="2234697"/>
                </a:lnTo>
                <a:close/>
                <a:moveTo>
                  <a:pt x="3341745" y="477628"/>
                </a:moveTo>
                <a:lnTo>
                  <a:pt x="3404406" y="514656"/>
                </a:lnTo>
                <a:cubicBezTo>
                  <a:pt x="3462239" y="552842"/>
                  <a:pt x="3518590" y="594210"/>
                  <a:pt x="3573211" y="638759"/>
                </a:cubicBezTo>
                <a:lnTo>
                  <a:pt x="3624957" y="685530"/>
                </a:lnTo>
                <a:lnTo>
                  <a:pt x="3624957" y="1647080"/>
                </a:lnTo>
                <a:lnTo>
                  <a:pt x="3626476" y="1647080"/>
                </a:lnTo>
                <a:lnTo>
                  <a:pt x="3753432" y="1520124"/>
                </a:lnTo>
                <a:lnTo>
                  <a:pt x="3753433" y="1520125"/>
                </a:lnTo>
                <a:lnTo>
                  <a:pt x="3626477" y="1647081"/>
                </a:lnTo>
                <a:lnTo>
                  <a:pt x="3626154" y="1647404"/>
                </a:lnTo>
                <a:lnTo>
                  <a:pt x="4338511" y="2359761"/>
                </a:lnTo>
                <a:lnTo>
                  <a:pt x="4334215" y="2444440"/>
                </a:lnTo>
                <a:cubicBezTo>
                  <a:pt x="4329367" y="2498482"/>
                  <a:pt x="4322419" y="2552371"/>
                  <a:pt x="4313370" y="2605975"/>
                </a:cubicBezTo>
                <a:lnTo>
                  <a:pt x="4288953" y="2722638"/>
                </a:lnTo>
                <a:lnTo>
                  <a:pt x="3341746" y="1775431"/>
                </a:lnTo>
                <a:lnTo>
                  <a:pt x="3341746" y="1850862"/>
                </a:lnTo>
                <a:lnTo>
                  <a:pt x="3341745" y="1850862"/>
                </a:lnTo>
                <a:lnTo>
                  <a:pt x="3341745" y="1775431"/>
                </a:lnTo>
                <a:lnTo>
                  <a:pt x="3341745" y="1775430"/>
                </a:lnTo>
                <a:close/>
                <a:moveTo>
                  <a:pt x="458062" y="3309523"/>
                </a:moveTo>
                <a:lnTo>
                  <a:pt x="1807655" y="3309523"/>
                </a:lnTo>
                <a:lnTo>
                  <a:pt x="1807659" y="3309523"/>
                </a:lnTo>
                <a:lnTo>
                  <a:pt x="2775087" y="4276950"/>
                </a:lnTo>
                <a:lnTo>
                  <a:pt x="2753252" y="4283271"/>
                </a:lnTo>
                <a:cubicBezTo>
                  <a:pt x="2696215" y="4297193"/>
                  <a:pt x="2638703" y="4308678"/>
                  <a:pt x="2580885" y="4317727"/>
                </a:cubicBezTo>
                <a:lnTo>
                  <a:pt x="2421569" y="4335870"/>
                </a:lnTo>
                <a:lnTo>
                  <a:pt x="1679628" y="3593930"/>
                </a:lnTo>
                <a:lnTo>
                  <a:pt x="1679305" y="3594254"/>
                </a:lnTo>
                <a:lnTo>
                  <a:pt x="1679305" y="3772734"/>
                </a:lnTo>
                <a:lnTo>
                  <a:pt x="1679304" y="3772734"/>
                </a:lnTo>
                <a:lnTo>
                  <a:pt x="1679304" y="3594254"/>
                </a:lnTo>
                <a:lnTo>
                  <a:pt x="1679304" y="3592735"/>
                </a:lnTo>
                <a:lnTo>
                  <a:pt x="655776" y="3592734"/>
                </a:lnTo>
                <a:lnTo>
                  <a:pt x="638429" y="3573542"/>
                </a:lnTo>
                <a:cubicBezTo>
                  <a:pt x="593880" y="3518921"/>
                  <a:pt x="552512" y="3462570"/>
                  <a:pt x="514326" y="3404736"/>
                </a:cubicBezTo>
                <a:close/>
                <a:moveTo>
                  <a:pt x="2904475" y="275771"/>
                </a:moveTo>
                <a:lnTo>
                  <a:pt x="3041585" y="323729"/>
                </a:lnTo>
                <a:lnTo>
                  <a:pt x="3161746" y="379498"/>
                </a:lnTo>
                <a:lnTo>
                  <a:pt x="3161746" y="1850862"/>
                </a:lnTo>
                <a:lnTo>
                  <a:pt x="3163265" y="1850862"/>
                </a:lnTo>
                <a:lnTo>
                  <a:pt x="3290221" y="1723906"/>
                </a:lnTo>
                <a:lnTo>
                  <a:pt x="3163266" y="1850862"/>
                </a:lnTo>
                <a:lnTo>
                  <a:pt x="3163265" y="1850862"/>
                </a:lnTo>
                <a:lnTo>
                  <a:pt x="3162943" y="1851186"/>
                </a:lnTo>
                <a:lnTo>
                  <a:pt x="4234093" y="2922338"/>
                </a:lnTo>
                <a:lnTo>
                  <a:pt x="4233866" y="2923113"/>
                </a:lnTo>
                <a:cubicBezTo>
                  <a:pt x="4216414" y="2975044"/>
                  <a:pt x="4196862" y="3026425"/>
                  <a:pt x="4175208" y="3077123"/>
                </a:cubicBezTo>
                <a:lnTo>
                  <a:pt x="4111166" y="3211845"/>
                </a:lnTo>
                <a:lnTo>
                  <a:pt x="2904477" y="2005157"/>
                </a:lnTo>
                <a:lnTo>
                  <a:pt x="2904477" y="2080587"/>
                </a:lnTo>
                <a:lnTo>
                  <a:pt x="2904476" y="2080587"/>
                </a:lnTo>
                <a:lnTo>
                  <a:pt x="2904476" y="2005157"/>
                </a:lnTo>
                <a:lnTo>
                  <a:pt x="2904475" y="2005156"/>
                </a:lnTo>
                <a:close/>
                <a:moveTo>
                  <a:pt x="264055" y="2872252"/>
                </a:moveTo>
                <a:lnTo>
                  <a:pt x="2037379" y="2872253"/>
                </a:lnTo>
                <a:lnTo>
                  <a:pt x="2037380" y="2872254"/>
                </a:lnTo>
                <a:lnTo>
                  <a:pt x="2037382" y="2872254"/>
                </a:lnTo>
                <a:lnTo>
                  <a:pt x="2037382" y="2872254"/>
                </a:lnTo>
                <a:lnTo>
                  <a:pt x="2110690" y="2872254"/>
                </a:lnTo>
                <a:lnTo>
                  <a:pt x="2037382" y="2872254"/>
                </a:lnTo>
                <a:lnTo>
                  <a:pt x="3254337" y="4089207"/>
                </a:lnTo>
                <a:lnTo>
                  <a:pt x="3249352" y="4092194"/>
                </a:lnTo>
                <a:cubicBezTo>
                  <a:pt x="3196643" y="4120734"/>
                  <a:pt x="3142963" y="4146837"/>
                  <a:pt x="3088480" y="4170504"/>
                </a:cubicBezTo>
                <a:lnTo>
                  <a:pt x="2969090" y="4216396"/>
                </a:lnTo>
                <a:lnTo>
                  <a:pt x="1883411" y="3130717"/>
                </a:lnTo>
                <a:lnTo>
                  <a:pt x="1883087" y="3131041"/>
                </a:lnTo>
                <a:lnTo>
                  <a:pt x="1883087" y="3129523"/>
                </a:lnTo>
                <a:lnTo>
                  <a:pt x="364060" y="3129523"/>
                </a:lnTo>
                <a:lnTo>
                  <a:pt x="323399" y="3041915"/>
                </a:lnTo>
                <a:close/>
                <a:moveTo>
                  <a:pt x="2721962" y="41881"/>
                </a:moveTo>
                <a:lnTo>
                  <a:pt x="2722090" y="225544"/>
                </a:lnTo>
                <a:lnTo>
                  <a:pt x="2724476" y="226126"/>
                </a:lnTo>
                <a:lnTo>
                  <a:pt x="2724476" y="2080588"/>
                </a:lnTo>
                <a:lnTo>
                  <a:pt x="2725994" y="2080588"/>
                </a:lnTo>
                <a:lnTo>
                  <a:pt x="2852951" y="1953632"/>
                </a:lnTo>
                <a:lnTo>
                  <a:pt x="2725995" y="2080588"/>
                </a:lnTo>
                <a:lnTo>
                  <a:pt x="2725673" y="2080910"/>
                </a:lnTo>
                <a:lnTo>
                  <a:pt x="4129903" y="3485140"/>
                </a:lnTo>
                <a:lnTo>
                  <a:pt x="4131921" y="3482409"/>
                </a:lnTo>
                <a:lnTo>
                  <a:pt x="4225235" y="3325913"/>
                </a:lnTo>
                <a:lnTo>
                  <a:pt x="4225063" y="3325741"/>
                </a:lnTo>
                <a:lnTo>
                  <a:pt x="4246424" y="3289916"/>
                </a:lnTo>
                <a:cubicBezTo>
                  <a:pt x="4274833" y="3236461"/>
                  <a:pt x="4300976" y="3182143"/>
                  <a:pt x="4324854" y="3127104"/>
                </a:cubicBezTo>
                <a:lnTo>
                  <a:pt x="4356717" y="3044961"/>
                </a:lnTo>
                <a:lnTo>
                  <a:pt x="4357030" y="3045274"/>
                </a:lnTo>
                <a:lnTo>
                  <a:pt x="4362050" y="3031211"/>
                </a:lnTo>
                <a:lnTo>
                  <a:pt x="4389684" y="2959971"/>
                </a:lnTo>
                <a:lnTo>
                  <a:pt x="4401335" y="2921169"/>
                </a:lnTo>
                <a:lnTo>
                  <a:pt x="4415702" y="2880927"/>
                </a:lnTo>
                <a:lnTo>
                  <a:pt x="4422048" y="2855733"/>
                </a:lnTo>
                <a:lnTo>
                  <a:pt x="4421230" y="2854915"/>
                </a:lnTo>
                <a:lnTo>
                  <a:pt x="4440909" y="2789375"/>
                </a:lnTo>
                <a:cubicBezTo>
                  <a:pt x="4455716" y="2732029"/>
                  <a:pt x="4468254" y="2674249"/>
                  <a:pt x="4478521" y="2616179"/>
                </a:cubicBezTo>
                <a:lnTo>
                  <a:pt x="4492561" y="2513811"/>
                </a:lnTo>
                <a:lnTo>
                  <a:pt x="4492708" y="2513958"/>
                </a:lnTo>
                <a:lnTo>
                  <a:pt x="4501835" y="2454056"/>
                </a:lnTo>
                <a:lnTo>
                  <a:pt x="4503282" y="2428201"/>
                </a:lnTo>
                <a:lnTo>
                  <a:pt x="4512878" y="2265424"/>
                </a:lnTo>
                <a:cubicBezTo>
                  <a:pt x="4524708" y="1678854"/>
                  <a:pt x="4309299" y="1091951"/>
                  <a:pt x="3865470" y="648122"/>
                </a:cubicBezTo>
                <a:cubicBezTo>
                  <a:pt x="3831329" y="613981"/>
                  <a:pt x="3796342" y="581192"/>
                  <a:pt x="3760574" y="549755"/>
                </a:cubicBezTo>
                <a:lnTo>
                  <a:pt x="3729880" y="524474"/>
                </a:lnTo>
                <a:lnTo>
                  <a:pt x="3696043" y="493940"/>
                </a:lnTo>
                <a:lnTo>
                  <a:pt x="3667200" y="472846"/>
                </a:lnTo>
                <a:lnTo>
                  <a:pt x="3650989" y="459493"/>
                </a:lnTo>
                <a:cubicBezTo>
                  <a:pt x="3576457" y="402020"/>
                  <a:pt x="3499061" y="349950"/>
                  <a:pt x="3419323" y="303277"/>
                </a:cubicBezTo>
                <a:lnTo>
                  <a:pt x="3341745" y="261090"/>
                </a:lnTo>
                <a:lnTo>
                  <a:pt x="3341745" y="260016"/>
                </a:lnTo>
                <a:lnTo>
                  <a:pt x="3323230" y="249174"/>
                </a:lnTo>
                <a:lnTo>
                  <a:pt x="3301795" y="239365"/>
                </a:lnTo>
                <a:lnTo>
                  <a:pt x="3298025" y="237315"/>
                </a:lnTo>
                <a:cubicBezTo>
                  <a:pt x="3175101" y="175401"/>
                  <a:pt x="3047495" y="125627"/>
                  <a:pt x="2916969" y="87978"/>
                </a:cubicBezTo>
                <a:lnTo>
                  <a:pt x="2904475" y="85025"/>
                </a:lnTo>
                <a:lnTo>
                  <a:pt x="2904475" y="84179"/>
                </a:lnTo>
                <a:lnTo>
                  <a:pt x="2724476" y="41630"/>
                </a:lnTo>
                <a:lnTo>
                  <a:pt x="2724476" y="42475"/>
                </a:lnTo>
                <a:close/>
                <a:moveTo>
                  <a:pt x="36626" y="2692252"/>
                </a:moveTo>
                <a:lnTo>
                  <a:pt x="36735" y="2693054"/>
                </a:lnTo>
                <a:lnTo>
                  <a:pt x="35959" y="2693054"/>
                </a:lnTo>
                <a:lnTo>
                  <a:pt x="37754" y="2706234"/>
                </a:lnTo>
                <a:lnTo>
                  <a:pt x="76823" y="2871507"/>
                </a:lnTo>
                <a:lnTo>
                  <a:pt x="76824" y="2871507"/>
                </a:lnTo>
                <a:lnTo>
                  <a:pt x="87648" y="2917299"/>
                </a:lnTo>
                <a:cubicBezTo>
                  <a:pt x="162945" y="3178351"/>
                  <a:pt x="286745" y="3427724"/>
                  <a:pt x="459163" y="3651320"/>
                </a:cubicBezTo>
                <a:lnTo>
                  <a:pt x="493611" y="3693142"/>
                </a:lnTo>
                <a:lnTo>
                  <a:pt x="494976" y="3695008"/>
                </a:lnTo>
                <a:lnTo>
                  <a:pt x="496951" y="3697197"/>
                </a:lnTo>
                <a:lnTo>
                  <a:pt x="549425" y="3760904"/>
                </a:lnTo>
                <a:cubicBezTo>
                  <a:pt x="580863" y="3796673"/>
                  <a:pt x="613652" y="3831660"/>
                  <a:pt x="647793" y="3865801"/>
                </a:cubicBezTo>
                <a:cubicBezTo>
                  <a:pt x="1125762" y="4343771"/>
                  <a:pt x="1769663" y="4556827"/>
                  <a:pt x="2400385" y="4506446"/>
                </a:cubicBezTo>
                <a:lnTo>
                  <a:pt x="2439530" y="4501670"/>
                </a:lnTo>
                <a:lnTo>
                  <a:pt x="2455092" y="4500799"/>
                </a:lnTo>
                <a:lnTo>
                  <a:pt x="2488939" y="4495642"/>
                </a:lnTo>
                <a:lnTo>
                  <a:pt x="2589027" y="4483430"/>
                </a:lnTo>
                <a:cubicBezTo>
                  <a:pt x="2651657" y="4473125"/>
                  <a:pt x="2713975" y="4460187"/>
                  <a:pt x="2775804" y="4444617"/>
                </a:cubicBezTo>
                <a:lnTo>
                  <a:pt x="2904522" y="4406386"/>
                </a:lnTo>
                <a:lnTo>
                  <a:pt x="2904688" y="4406552"/>
                </a:lnTo>
                <a:lnTo>
                  <a:pt x="2908274" y="4405271"/>
                </a:lnTo>
                <a:lnTo>
                  <a:pt x="2959640" y="4390015"/>
                </a:lnTo>
                <a:lnTo>
                  <a:pt x="3049204" y="4354961"/>
                </a:lnTo>
                <a:lnTo>
                  <a:pt x="3089239" y="4340668"/>
                </a:lnTo>
                <a:lnTo>
                  <a:pt x="3092043" y="4339349"/>
                </a:lnTo>
                <a:lnTo>
                  <a:pt x="3091213" y="4338519"/>
                </a:lnTo>
                <a:lnTo>
                  <a:pt x="3139462" y="4319634"/>
                </a:lnTo>
                <a:cubicBezTo>
                  <a:pt x="3257767" y="4267455"/>
                  <a:pt x="3372678" y="4204762"/>
                  <a:pt x="3482763" y="4131568"/>
                </a:cubicBezTo>
                <a:lnTo>
                  <a:pt x="3526037" y="4099591"/>
                </a:lnTo>
                <a:lnTo>
                  <a:pt x="3416687" y="3990240"/>
                </a:lnTo>
                <a:lnTo>
                  <a:pt x="3412790" y="3993103"/>
                </a:lnTo>
                <a:lnTo>
                  <a:pt x="2113136" y="2693449"/>
                </a:lnTo>
                <a:lnTo>
                  <a:pt x="2112812" y="2693773"/>
                </a:lnTo>
                <a:lnTo>
                  <a:pt x="2112812" y="2872254"/>
                </a:lnTo>
                <a:lnTo>
                  <a:pt x="2112810" y="2872254"/>
                </a:lnTo>
                <a:lnTo>
                  <a:pt x="2112810" y="2693774"/>
                </a:lnTo>
                <a:lnTo>
                  <a:pt x="2112812" y="2693772"/>
                </a:lnTo>
                <a:lnTo>
                  <a:pt x="2112812" y="2692253"/>
                </a:lnTo>
                <a:close/>
                <a:moveTo>
                  <a:pt x="2305048" y="173299"/>
                </a:moveTo>
                <a:lnTo>
                  <a:pt x="2305048" y="1593471"/>
                </a:lnTo>
                <a:lnTo>
                  <a:pt x="2305048" y="1773472"/>
                </a:lnTo>
                <a:lnTo>
                  <a:pt x="2305048" y="2107419"/>
                </a:lnTo>
                <a:lnTo>
                  <a:pt x="2305048" y="2160137"/>
                </a:lnTo>
                <a:lnTo>
                  <a:pt x="2309629" y="2164719"/>
                </a:lnTo>
                <a:lnTo>
                  <a:pt x="2308249" y="173451"/>
                </a:lnTo>
                <a:close/>
                <a:moveTo>
                  <a:pt x="2305049" y="1506"/>
                </a:moveTo>
                <a:lnTo>
                  <a:pt x="2305049" y="173297"/>
                </a:lnTo>
                <a:lnTo>
                  <a:pt x="2308250" y="173450"/>
                </a:lnTo>
                <a:lnTo>
                  <a:pt x="2308131" y="1628"/>
                </a:lnTo>
                <a:close/>
                <a:moveTo>
                  <a:pt x="17702" y="2110743"/>
                </a:moveTo>
                <a:lnTo>
                  <a:pt x="177643" y="2110632"/>
                </a:lnTo>
                <a:lnTo>
                  <a:pt x="177643" y="2110631"/>
                </a:lnTo>
                <a:lnTo>
                  <a:pt x="1029227" y="2110041"/>
                </a:lnTo>
                <a:lnTo>
                  <a:pt x="177644" y="2110631"/>
                </a:lnTo>
                <a:lnTo>
                  <a:pt x="170658" y="2256961"/>
                </a:lnTo>
                <a:lnTo>
                  <a:pt x="172112" y="2287420"/>
                </a:lnTo>
                <a:lnTo>
                  <a:pt x="172110" y="2287420"/>
                </a:lnTo>
                <a:lnTo>
                  <a:pt x="172110" y="2287420"/>
                </a:lnTo>
                <a:lnTo>
                  <a:pt x="172109" y="2287421"/>
                </a:lnTo>
                <a:lnTo>
                  <a:pt x="170655" y="2256962"/>
                </a:lnTo>
                <a:lnTo>
                  <a:pt x="177642" y="2110633"/>
                </a:lnTo>
                <a:lnTo>
                  <a:pt x="17702" y="2110743"/>
                </a:lnTo>
                <a:close/>
                <a:moveTo>
                  <a:pt x="1791101" y="225560"/>
                </a:moveTo>
                <a:lnTo>
                  <a:pt x="1791102" y="225560"/>
                </a:lnTo>
                <a:lnTo>
                  <a:pt x="1791102" y="225561"/>
                </a:lnTo>
                <a:lnTo>
                  <a:pt x="1858224" y="209173"/>
                </a:lnTo>
                <a:cubicBezTo>
                  <a:pt x="1923967" y="196444"/>
                  <a:pt x="1990203" y="186897"/>
                  <a:pt x="2056687" y="180533"/>
                </a:cubicBezTo>
                <a:lnTo>
                  <a:pt x="2125048" y="177268"/>
                </a:lnTo>
                <a:lnTo>
                  <a:pt x="2125050" y="1593470"/>
                </a:lnTo>
                <a:lnTo>
                  <a:pt x="2125049" y="1773471"/>
                </a:lnTo>
                <a:lnTo>
                  <a:pt x="2125049" y="1980137"/>
                </a:lnTo>
                <a:lnTo>
                  <a:pt x="1918382" y="1773471"/>
                </a:lnTo>
                <a:lnTo>
                  <a:pt x="1791100" y="1646189"/>
                </a:lnTo>
                <a:lnTo>
                  <a:pt x="1791102" y="1593470"/>
                </a:lnTo>
                <a:close/>
                <a:moveTo>
                  <a:pt x="229616" y="1773471"/>
                </a:moveTo>
                <a:lnTo>
                  <a:pt x="1611099" y="1773471"/>
                </a:lnTo>
                <a:lnTo>
                  <a:pt x="1611100" y="1773472"/>
                </a:lnTo>
                <a:lnTo>
                  <a:pt x="1663823" y="1773471"/>
                </a:lnTo>
                <a:lnTo>
                  <a:pt x="1611101" y="1720749"/>
                </a:lnTo>
                <a:lnTo>
                  <a:pt x="1611101" y="1720748"/>
                </a:lnTo>
                <a:lnTo>
                  <a:pt x="1663824" y="1773470"/>
                </a:lnTo>
                <a:lnTo>
                  <a:pt x="1791100" y="1900747"/>
                </a:lnTo>
                <a:lnTo>
                  <a:pt x="1997772" y="2107418"/>
                </a:lnTo>
                <a:lnTo>
                  <a:pt x="1791101" y="2107419"/>
                </a:lnTo>
                <a:lnTo>
                  <a:pt x="1611101" y="2107419"/>
                </a:lnTo>
                <a:lnTo>
                  <a:pt x="177797" y="2107419"/>
                </a:lnTo>
                <a:lnTo>
                  <a:pt x="180203" y="2057016"/>
                </a:lnTo>
                <a:cubicBezTo>
                  <a:pt x="186568" y="1990532"/>
                  <a:pt x="196114" y="1924295"/>
                  <a:pt x="208842" y="1858552"/>
                </a:cubicBezTo>
                <a:lnTo>
                  <a:pt x="229616" y="1773472"/>
                </a:lnTo>
                <a:close/>
                <a:moveTo>
                  <a:pt x="98046" y="1659765"/>
                </a:moveTo>
                <a:lnTo>
                  <a:pt x="69405" y="1773472"/>
                </a:lnTo>
                <a:lnTo>
                  <a:pt x="69404" y="1773472"/>
                </a:lnTo>
                <a:close/>
                <a:moveTo>
                  <a:pt x="117884" y="1593472"/>
                </a:moveTo>
                <a:lnTo>
                  <a:pt x="280912" y="1593471"/>
                </a:lnTo>
                <a:lnTo>
                  <a:pt x="280912" y="1593471"/>
                </a:lnTo>
                <a:lnTo>
                  <a:pt x="117884" y="1593473"/>
                </a:lnTo>
                <a:lnTo>
                  <a:pt x="110557" y="1613996"/>
                </a:lnTo>
                <a:close/>
                <a:moveTo>
                  <a:pt x="781625" y="781954"/>
                </a:moveTo>
                <a:cubicBezTo>
                  <a:pt x="985280" y="578298"/>
                  <a:pt x="1220571" y="425557"/>
                  <a:pt x="1471677" y="323728"/>
                </a:cubicBezTo>
                <a:lnTo>
                  <a:pt x="1611101" y="274961"/>
                </a:lnTo>
                <a:lnTo>
                  <a:pt x="1611100" y="1466188"/>
                </a:lnTo>
                <a:lnTo>
                  <a:pt x="1081508" y="936596"/>
                </a:lnTo>
                <a:lnTo>
                  <a:pt x="954229" y="1063875"/>
                </a:lnTo>
                <a:lnTo>
                  <a:pt x="1483824" y="1593470"/>
                </a:lnTo>
                <a:lnTo>
                  <a:pt x="280913" y="1593470"/>
                </a:lnTo>
                <a:lnTo>
                  <a:pt x="323398" y="1472007"/>
                </a:lnTo>
                <a:cubicBezTo>
                  <a:pt x="425227" y="1220900"/>
                  <a:pt x="577969" y="985611"/>
                  <a:pt x="781625" y="781954"/>
                </a:cubicBezTo>
                <a:close/>
                <a:moveTo>
                  <a:pt x="674111" y="674440"/>
                </a:moveTo>
                <a:cubicBezTo>
                  <a:pt x="285376" y="1063176"/>
                  <a:pt x="64458" y="1555325"/>
                  <a:pt x="12111" y="2059183"/>
                </a:cubicBezTo>
                <a:lnTo>
                  <a:pt x="9225" y="2110748"/>
                </a:lnTo>
                <a:lnTo>
                  <a:pt x="17702" y="2110743"/>
                </a:lnTo>
                <a:lnTo>
                  <a:pt x="17889" y="2107420"/>
                </a:lnTo>
                <a:lnTo>
                  <a:pt x="177797" y="2107420"/>
                </a:lnTo>
                <a:lnTo>
                  <a:pt x="177797" y="2107421"/>
                </a:lnTo>
                <a:lnTo>
                  <a:pt x="17890" y="2107422"/>
                </a:lnTo>
                <a:lnTo>
                  <a:pt x="17702" y="2110743"/>
                </a:lnTo>
                <a:lnTo>
                  <a:pt x="9226" y="2110750"/>
                </a:lnTo>
                <a:lnTo>
                  <a:pt x="0" y="2275572"/>
                </a:lnTo>
                <a:lnTo>
                  <a:pt x="540" y="2289237"/>
                </a:lnTo>
                <a:lnTo>
                  <a:pt x="172192" y="2289117"/>
                </a:lnTo>
                <a:lnTo>
                  <a:pt x="172192" y="2289117"/>
                </a:lnTo>
                <a:lnTo>
                  <a:pt x="2058573" y="2287808"/>
                </a:lnTo>
                <a:lnTo>
                  <a:pt x="2058573" y="2287419"/>
                </a:lnTo>
                <a:lnTo>
                  <a:pt x="1791100" y="2287419"/>
                </a:lnTo>
                <a:lnTo>
                  <a:pt x="1611100" y="2287419"/>
                </a:lnTo>
                <a:lnTo>
                  <a:pt x="413121" y="2287419"/>
                </a:lnTo>
                <a:lnTo>
                  <a:pt x="1611101" y="2287419"/>
                </a:lnTo>
                <a:lnTo>
                  <a:pt x="1791101" y="2287418"/>
                </a:lnTo>
                <a:lnTo>
                  <a:pt x="2058573" y="2287419"/>
                </a:lnTo>
                <a:lnTo>
                  <a:pt x="2125047" y="2287419"/>
                </a:lnTo>
                <a:lnTo>
                  <a:pt x="2131234" y="2287419"/>
                </a:lnTo>
                <a:lnTo>
                  <a:pt x="2131234" y="2287419"/>
                </a:lnTo>
                <a:lnTo>
                  <a:pt x="2177770" y="2287419"/>
                </a:lnTo>
                <a:lnTo>
                  <a:pt x="2177771" y="2287420"/>
                </a:lnTo>
                <a:lnTo>
                  <a:pt x="2305048" y="2414697"/>
                </a:lnTo>
                <a:lnTo>
                  <a:pt x="2309805" y="2419454"/>
                </a:lnTo>
                <a:lnTo>
                  <a:pt x="2309629" y="2164719"/>
                </a:lnTo>
                <a:lnTo>
                  <a:pt x="2305048" y="2160138"/>
                </a:lnTo>
                <a:lnTo>
                  <a:pt x="2305048" y="2107420"/>
                </a:lnTo>
                <a:lnTo>
                  <a:pt x="2305048" y="1773472"/>
                </a:lnTo>
                <a:lnTo>
                  <a:pt x="2305048" y="1593472"/>
                </a:lnTo>
                <a:lnTo>
                  <a:pt x="2305048" y="173299"/>
                </a:lnTo>
                <a:lnTo>
                  <a:pt x="2256631" y="170988"/>
                </a:lnTo>
                <a:lnTo>
                  <a:pt x="2129771" y="177045"/>
                </a:lnTo>
                <a:lnTo>
                  <a:pt x="2129771" y="177043"/>
                </a:lnTo>
                <a:lnTo>
                  <a:pt x="2129772" y="177043"/>
                </a:lnTo>
                <a:lnTo>
                  <a:pt x="2256631" y="170987"/>
                </a:lnTo>
                <a:lnTo>
                  <a:pt x="2305048" y="173298"/>
                </a:lnTo>
                <a:lnTo>
                  <a:pt x="2305048" y="1506"/>
                </a:lnTo>
                <a:lnTo>
                  <a:pt x="2275243" y="329"/>
                </a:lnTo>
                <a:lnTo>
                  <a:pt x="2129654" y="8478"/>
                </a:lnTo>
                <a:lnTo>
                  <a:pt x="2129655" y="8479"/>
                </a:lnTo>
                <a:lnTo>
                  <a:pt x="2125391" y="8716"/>
                </a:lnTo>
                <a:lnTo>
                  <a:pt x="2129654" y="8478"/>
                </a:lnTo>
                <a:lnTo>
                  <a:pt x="2129647" y="0"/>
                </a:lnTo>
                <a:lnTo>
                  <a:pt x="2125047" y="257"/>
                </a:lnTo>
                <a:lnTo>
                  <a:pt x="2125047" y="8735"/>
                </a:lnTo>
                <a:lnTo>
                  <a:pt x="2125049" y="8735"/>
                </a:lnTo>
                <a:lnTo>
                  <a:pt x="2125050" y="8736"/>
                </a:lnTo>
                <a:lnTo>
                  <a:pt x="2058854" y="12441"/>
                </a:lnTo>
                <a:cubicBezTo>
                  <a:pt x="1986875" y="19918"/>
                  <a:pt x="1915134" y="30837"/>
                  <a:pt x="1843899" y="45193"/>
                </a:cubicBezTo>
                <a:lnTo>
                  <a:pt x="1791102" y="58493"/>
                </a:lnTo>
                <a:lnTo>
                  <a:pt x="1791102" y="162584"/>
                </a:lnTo>
                <a:lnTo>
                  <a:pt x="1791102" y="58492"/>
                </a:lnTo>
                <a:lnTo>
                  <a:pt x="1631982" y="98573"/>
                </a:lnTo>
                <a:lnTo>
                  <a:pt x="1611104" y="106029"/>
                </a:lnTo>
                <a:lnTo>
                  <a:pt x="1611103" y="274960"/>
                </a:lnTo>
                <a:lnTo>
                  <a:pt x="1611102" y="274960"/>
                </a:lnTo>
                <a:lnTo>
                  <a:pt x="1611102" y="106028"/>
                </a:lnTo>
                <a:lnTo>
                  <a:pt x="1424706" y="172570"/>
                </a:lnTo>
                <a:cubicBezTo>
                  <a:pt x="1152148" y="284969"/>
                  <a:pt x="896246" y="452306"/>
                  <a:pt x="674111" y="67444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6" name="手繪多邊形 35">
            <a:extLst>
              <a:ext uri="{FF2B5EF4-FFF2-40B4-BE49-F238E27FC236}">
                <a16:creationId xmlns:a16="http://schemas.microsoft.com/office/drawing/2014/main" id="{6B75A56D-92DC-D97D-B1D9-C43A25FEAF8B}"/>
              </a:ext>
            </a:extLst>
          </p:cNvPr>
          <p:cNvSpPr/>
          <p:nvPr/>
        </p:nvSpPr>
        <p:spPr>
          <a:xfrm rot="18900000" flipH="1">
            <a:off x="6299443" y="1180906"/>
            <a:ext cx="4513339" cy="4513671"/>
          </a:xfrm>
          <a:custGeom>
            <a:avLst/>
            <a:gdLst>
              <a:gd name="connsiteX0" fmla="*/ 3798626 w 4513339"/>
              <a:gd name="connsiteY0" fmla="*/ 3657854 h 4513671"/>
              <a:gd name="connsiteX1" fmla="*/ 3731638 w 4513339"/>
              <a:gd name="connsiteY1" fmla="*/ 3731968 h 4513671"/>
              <a:gd name="connsiteX2" fmla="*/ 3678733 w 4513339"/>
              <a:gd name="connsiteY2" fmla="*/ 3779787 h 4513671"/>
              <a:gd name="connsiteX3" fmla="*/ 3731638 w 4513339"/>
              <a:gd name="connsiteY3" fmla="*/ 3731967 h 4513671"/>
              <a:gd name="connsiteX4" fmla="*/ 2902326 w 4513339"/>
              <a:gd name="connsiteY4" fmla="*/ 2757415 h 4513671"/>
              <a:gd name="connsiteX5" fmla="*/ 2902503 w 4513339"/>
              <a:gd name="connsiteY5" fmla="*/ 3012150 h 4513671"/>
              <a:gd name="connsiteX6" fmla="*/ 3781332 w 4513339"/>
              <a:gd name="connsiteY6" fmla="*/ 3890979 h 4513671"/>
              <a:gd name="connsiteX7" fmla="*/ 3785841 w 4513339"/>
              <a:gd name="connsiteY7" fmla="*/ 3886896 h 4513671"/>
              <a:gd name="connsiteX8" fmla="*/ 3786287 w 4513339"/>
              <a:gd name="connsiteY8" fmla="*/ 3887342 h 4513671"/>
              <a:gd name="connsiteX9" fmla="*/ 3839150 w 4513339"/>
              <a:gd name="connsiteY9" fmla="*/ 3839480 h 4513671"/>
              <a:gd name="connsiteX10" fmla="*/ 3843407 w 4513339"/>
              <a:gd name="connsiteY10" fmla="*/ 3834778 h 4513671"/>
              <a:gd name="connsiteX11" fmla="*/ 3843419 w 4513339"/>
              <a:gd name="connsiteY11" fmla="*/ 3834767 h 4513671"/>
              <a:gd name="connsiteX12" fmla="*/ 3843426 w 4513339"/>
              <a:gd name="connsiteY12" fmla="*/ 3834760 h 4513671"/>
              <a:gd name="connsiteX13" fmla="*/ 3848132 w 4513339"/>
              <a:gd name="connsiteY13" fmla="*/ 3830500 h 4513671"/>
              <a:gd name="connsiteX14" fmla="*/ 3908610 w 4513339"/>
              <a:gd name="connsiteY14" fmla="*/ 3763700 h 4513671"/>
              <a:gd name="connsiteX15" fmla="*/ 3908166 w 4513339"/>
              <a:gd name="connsiteY15" fmla="*/ 3763255 h 4513671"/>
              <a:gd name="connsiteX16" fmla="*/ 3908166 w 4513339"/>
              <a:gd name="connsiteY16" fmla="*/ 3763255 h 4513671"/>
              <a:gd name="connsiteX17" fmla="*/ 3908165 w 4513339"/>
              <a:gd name="connsiteY17" fmla="*/ 3763254 h 4513671"/>
              <a:gd name="connsiteX18" fmla="*/ 3909456 w 4513339"/>
              <a:gd name="connsiteY18" fmla="*/ 3761828 h 4513671"/>
              <a:gd name="connsiteX19" fmla="*/ 3801882 w 4513339"/>
              <a:gd name="connsiteY19" fmla="*/ 3654252 h 4513671"/>
              <a:gd name="connsiteX20" fmla="*/ 3800591 w 4513339"/>
              <a:gd name="connsiteY20" fmla="*/ 3655679 h 4513671"/>
              <a:gd name="connsiteX21" fmla="*/ 1883085 w 4513339"/>
              <a:gd name="connsiteY21" fmla="*/ 3131043 h 4513671"/>
              <a:gd name="connsiteX22" fmla="*/ 1883087 w 4513339"/>
              <a:gd name="connsiteY22" fmla="*/ 3131042 h 4513671"/>
              <a:gd name="connsiteX23" fmla="*/ 1883087 w 4513339"/>
              <a:gd name="connsiteY23" fmla="*/ 3309522 h 4513671"/>
              <a:gd name="connsiteX24" fmla="*/ 1883085 w 4513339"/>
              <a:gd name="connsiteY24" fmla="*/ 3309522 h 4513671"/>
              <a:gd name="connsiteX25" fmla="*/ 3804957 w 4513339"/>
              <a:gd name="connsiteY25" fmla="*/ 861551 h 4513671"/>
              <a:gd name="connsiteX26" fmla="*/ 3849439 w 4513339"/>
              <a:gd name="connsiteY26" fmla="*/ 909841 h 4513671"/>
              <a:gd name="connsiteX27" fmla="*/ 4321126 w 4513339"/>
              <a:gd name="connsiteY27" fmla="*/ 1957507 h 4513671"/>
              <a:gd name="connsiteX28" fmla="*/ 4336381 w 4513339"/>
              <a:gd name="connsiteY28" fmla="*/ 2103073 h 4513671"/>
              <a:gd name="connsiteX29" fmla="*/ 3804958 w 4513339"/>
              <a:gd name="connsiteY29" fmla="*/ 1571650 h 4513671"/>
              <a:gd name="connsiteX30" fmla="*/ 3804957 w 4513339"/>
              <a:gd name="connsiteY30" fmla="*/ 1571649 h 4513671"/>
              <a:gd name="connsiteX31" fmla="*/ 826161 w 4513339"/>
              <a:gd name="connsiteY31" fmla="*/ 3772734 h 4513671"/>
              <a:gd name="connsiteX32" fmla="*/ 1603874 w 4513339"/>
              <a:gd name="connsiteY32" fmla="*/ 3772734 h 4513671"/>
              <a:gd name="connsiteX33" fmla="*/ 1608820 w 4513339"/>
              <a:gd name="connsiteY33" fmla="*/ 3772734 h 4513671"/>
              <a:gd name="connsiteX34" fmla="*/ 1603875 w 4513339"/>
              <a:gd name="connsiteY34" fmla="*/ 3772734 h 4513671"/>
              <a:gd name="connsiteX35" fmla="*/ 2170652 w 4513339"/>
              <a:gd name="connsiteY35" fmla="*/ 4339512 h 4513671"/>
              <a:gd name="connsiteX36" fmla="*/ 2056686 w 4513339"/>
              <a:gd name="connsiteY36" fmla="*/ 4333390 h 4513671"/>
              <a:gd name="connsiteX37" fmla="*/ 919650 w 4513339"/>
              <a:gd name="connsiteY37" fmla="*/ 3858309 h 4513671"/>
              <a:gd name="connsiteX38" fmla="*/ 2309629 w 4513339"/>
              <a:gd name="connsiteY38" fmla="*/ 2164719 h 4513671"/>
              <a:gd name="connsiteX39" fmla="*/ 2309805 w 4513339"/>
              <a:gd name="connsiteY39" fmla="*/ 2419454 h 4513671"/>
              <a:gd name="connsiteX40" fmla="*/ 2581642 w 4513339"/>
              <a:gd name="connsiteY40" fmla="*/ 2691291 h 4513671"/>
              <a:gd name="connsiteX41" fmla="*/ 2640371 w 4513339"/>
              <a:gd name="connsiteY41" fmla="*/ 2691250 h 4513671"/>
              <a:gd name="connsiteX42" fmla="*/ 2640371 w 4513339"/>
              <a:gd name="connsiteY42" fmla="*/ 2691250 h 4513671"/>
              <a:gd name="connsiteX43" fmla="*/ 2581642 w 4513339"/>
              <a:gd name="connsiteY43" fmla="*/ 2691291 h 4513671"/>
              <a:gd name="connsiteX44" fmla="*/ 2640412 w 4513339"/>
              <a:gd name="connsiteY44" fmla="*/ 2750060 h 4513671"/>
              <a:gd name="connsiteX45" fmla="*/ 2723897 w 4513339"/>
              <a:gd name="connsiteY45" fmla="*/ 2833546 h 4513671"/>
              <a:gd name="connsiteX46" fmla="*/ 2723897 w 4513339"/>
              <a:gd name="connsiteY46" fmla="*/ 2833546 h 4513671"/>
              <a:gd name="connsiteX47" fmla="*/ 2902502 w 4513339"/>
              <a:gd name="connsiteY47" fmla="*/ 3012150 h 4513671"/>
              <a:gd name="connsiteX48" fmla="*/ 2902325 w 4513339"/>
              <a:gd name="connsiteY48" fmla="*/ 2757415 h 4513671"/>
              <a:gd name="connsiteX49" fmla="*/ 2723721 w 4513339"/>
              <a:gd name="connsiteY49" fmla="*/ 2578811 h 4513671"/>
              <a:gd name="connsiteX50" fmla="*/ 2723721 w 4513339"/>
              <a:gd name="connsiteY50" fmla="*/ 2578811 h 4513671"/>
              <a:gd name="connsiteX51" fmla="*/ 2432330 w 4513339"/>
              <a:gd name="connsiteY51" fmla="*/ 2287420 h 4513671"/>
              <a:gd name="connsiteX52" fmla="*/ 2131201 w 4513339"/>
              <a:gd name="connsiteY52" fmla="*/ 2240850 h 4513671"/>
              <a:gd name="connsiteX53" fmla="*/ 2162247 w 4513339"/>
              <a:gd name="connsiteY53" fmla="*/ 2271896 h 4513671"/>
              <a:gd name="connsiteX54" fmla="*/ 2131201 w 4513339"/>
              <a:gd name="connsiteY54" fmla="*/ 2240851 h 4513671"/>
              <a:gd name="connsiteX55" fmla="*/ 2125049 w 4513339"/>
              <a:gd name="connsiteY55" fmla="*/ 2234695 h 4513671"/>
              <a:gd name="connsiteX56" fmla="*/ 2131201 w 4513339"/>
              <a:gd name="connsiteY56" fmla="*/ 2240847 h 4513671"/>
              <a:gd name="connsiteX57" fmla="*/ 2131201 w 4513339"/>
              <a:gd name="connsiteY57" fmla="*/ 2240849 h 4513671"/>
              <a:gd name="connsiteX58" fmla="*/ 2125049 w 4513339"/>
              <a:gd name="connsiteY58" fmla="*/ 2234697 h 4513671"/>
              <a:gd name="connsiteX59" fmla="*/ 3341745 w 4513339"/>
              <a:gd name="connsiteY59" fmla="*/ 477628 h 4513671"/>
              <a:gd name="connsiteX60" fmla="*/ 3404406 w 4513339"/>
              <a:gd name="connsiteY60" fmla="*/ 514656 h 4513671"/>
              <a:gd name="connsiteX61" fmla="*/ 3573211 w 4513339"/>
              <a:gd name="connsiteY61" fmla="*/ 638759 h 4513671"/>
              <a:gd name="connsiteX62" fmla="*/ 3624957 w 4513339"/>
              <a:gd name="connsiteY62" fmla="*/ 685530 h 4513671"/>
              <a:gd name="connsiteX63" fmla="*/ 3624957 w 4513339"/>
              <a:gd name="connsiteY63" fmla="*/ 1647080 h 4513671"/>
              <a:gd name="connsiteX64" fmla="*/ 3626476 w 4513339"/>
              <a:gd name="connsiteY64" fmla="*/ 1647080 h 4513671"/>
              <a:gd name="connsiteX65" fmla="*/ 3753432 w 4513339"/>
              <a:gd name="connsiteY65" fmla="*/ 1520124 h 4513671"/>
              <a:gd name="connsiteX66" fmla="*/ 3753433 w 4513339"/>
              <a:gd name="connsiteY66" fmla="*/ 1520125 h 4513671"/>
              <a:gd name="connsiteX67" fmla="*/ 3626477 w 4513339"/>
              <a:gd name="connsiteY67" fmla="*/ 1647081 h 4513671"/>
              <a:gd name="connsiteX68" fmla="*/ 3626154 w 4513339"/>
              <a:gd name="connsiteY68" fmla="*/ 1647404 h 4513671"/>
              <a:gd name="connsiteX69" fmla="*/ 4338511 w 4513339"/>
              <a:gd name="connsiteY69" fmla="*/ 2359761 h 4513671"/>
              <a:gd name="connsiteX70" fmla="*/ 4334215 w 4513339"/>
              <a:gd name="connsiteY70" fmla="*/ 2444440 h 4513671"/>
              <a:gd name="connsiteX71" fmla="*/ 4313370 w 4513339"/>
              <a:gd name="connsiteY71" fmla="*/ 2605975 h 4513671"/>
              <a:gd name="connsiteX72" fmla="*/ 4288953 w 4513339"/>
              <a:gd name="connsiteY72" fmla="*/ 2722638 h 4513671"/>
              <a:gd name="connsiteX73" fmla="*/ 3341746 w 4513339"/>
              <a:gd name="connsiteY73" fmla="*/ 1775431 h 4513671"/>
              <a:gd name="connsiteX74" fmla="*/ 3341746 w 4513339"/>
              <a:gd name="connsiteY74" fmla="*/ 1850862 h 4513671"/>
              <a:gd name="connsiteX75" fmla="*/ 3341745 w 4513339"/>
              <a:gd name="connsiteY75" fmla="*/ 1850862 h 4513671"/>
              <a:gd name="connsiteX76" fmla="*/ 3341745 w 4513339"/>
              <a:gd name="connsiteY76" fmla="*/ 1775431 h 4513671"/>
              <a:gd name="connsiteX77" fmla="*/ 3341745 w 4513339"/>
              <a:gd name="connsiteY77" fmla="*/ 1775430 h 4513671"/>
              <a:gd name="connsiteX78" fmla="*/ 458062 w 4513339"/>
              <a:gd name="connsiteY78" fmla="*/ 3309523 h 4513671"/>
              <a:gd name="connsiteX79" fmla="*/ 1807655 w 4513339"/>
              <a:gd name="connsiteY79" fmla="*/ 3309523 h 4513671"/>
              <a:gd name="connsiteX80" fmla="*/ 1807659 w 4513339"/>
              <a:gd name="connsiteY80" fmla="*/ 3309523 h 4513671"/>
              <a:gd name="connsiteX81" fmla="*/ 2775087 w 4513339"/>
              <a:gd name="connsiteY81" fmla="*/ 4276950 h 4513671"/>
              <a:gd name="connsiteX82" fmla="*/ 2753252 w 4513339"/>
              <a:gd name="connsiteY82" fmla="*/ 4283271 h 4513671"/>
              <a:gd name="connsiteX83" fmla="*/ 2580885 w 4513339"/>
              <a:gd name="connsiteY83" fmla="*/ 4317727 h 4513671"/>
              <a:gd name="connsiteX84" fmla="*/ 2421569 w 4513339"/>
              <a:gd name="connsiteY84" fmla="*/ 4335870 h 4513671"/>
              <a:gd name="connsiteX85" fmla="*/ 1679628 w 4513339"/>
              <a:gd name="connsiteY85" fmla="*/ 3593930 h 4513671"/>
              <a:gd name="connsiteX86" fmla="*/ 1679305 w 4513339"/>
              <a:gd name="connsiteY86" fmla="*/ 3594254 h 4513671"/>
              <a:gd name="connsiteX87" fmla="*/ 1679305 w 4513339"/>
              <a:gd name="connsiteY87" fmla="*/ 3772734 h 4513671"/>
              <a:gd name="connsiteX88" fmla="*/ 1679304 w 4513339"/>
              <a:gd name="connsiteY88" fmla="*/ 3772734 h 4513671"/>
              <a:gd name="connsiteX89" fmla="*/ 1679304 w 4513339"/>
              <a:gd name="connsiteY89" fmla="*/ 3594254 h 4513671"/>
              <a:gd name="connsiteX90" fmla="*/ 1679304 w 4513339"/>
              <a:gd name="connsiteY90" fmla="*/ 3592735 h 4513671"/>
              <a:gd name="connsiteX91" fmla="*/ 655776 w 4513339"/>
              <a:gd name="connsiteY91" fmla="*/ 3592734 h 4513671"/>
              <a:gd name="connsiteX92" fmla="*/ 638429 w 4513339"/>
              <a:gd name="connsiteY92" fmla="*/ 3573542 h 4513671"/>
              <a:gd name="connsiteX93" fmla="*/ 514326 w 4513339"/>
              <a:gd name="connsiteY93" fmla="*/ 3404736 h 4513671"/>
              <a:gd name="connsiteX94" fmla="*/ 2904475 w 4513339"/>
              <a:gd name="connsiteY94" fmla="*/ 275771 h 4513671"/>
              <a:gd name="connsiteX95" fmla="*/ 3041585 w 4513339"/>
              <a:gd name="connsiteY95" fmla="*/ 323729 h 4513671"/>
              <a:gd name="connsiteX96" fmla="*/ 3161746 w 4513339"/>
              <a:gd name="connsiteY96" fmla="*/ 379498 h 4513671"/>
              <a:gd name="connsiteX97" fmla="*/ 3161746 w 4513339"/>
              <a:gd name="connsiteY97" fmla="*/ 1850862 h 4513671"/>
              <a:gd name="connsiteX98" fmla="*/ 3163265 w 4513339"/>
              <a:gd name="connsiteY98" fmla="*/ 1850862 h 4513671"/>
              <a:gd name="connsiteX99" fmla="*/ 3290221 w 4513339"/>
              <a:gd name="connsiteY99" fmla="*/ 1723906 h 4513671"/>
              <a:gd name="connsiteX100" fmla="*/ 3163266 w 4513339"/>
              <a:gd name="connsiteY100" fmla="*/ 1850862 h 4513671"/>
              <a:gd name="connsiteX101" fmla="*/ 3163265 w 4513339"/>
              <a:gd name="connsiteY101" fmla="*/ 1850862 h 4513671"/>
              <a:gd name="connsiteX102" fmla="*/ 3162943 w 4513339"/>
              <a:gd name="connsiteY102" fmla="*/ 1851186 h 4513671"/>
              <a:gd name="connsiteX103" fmla="*/ 4234093 w 4513339"/>
              <a:gd name="connsiteY103" fmla="*/ 2922338 h 4513671"/>
              <a:gd name="connsiteX104" fmla="*/ 4233866 w 4513339"/>
              <a:gd name="connsiteY104" fmla="*/ 2923113 h 4513671"/>
              <a:gd name="connsiteX105" fmla="*/ 4175208 w 4513339"/>
              <a:gd name="connsiteY105" fmla="*/ 3077123 h 4513671"/>
              <a:gd name="connsiteX106" fmla="*/ 4111166 w 4513339"/>
              <a:gd name="connsiteY106" fmla="*/ 3211845 h 4513671"/>
              <a:gd name="connsiteX107" fmla="*/ 2904477 w 4513339"/>
              <a:gd name="connsiteY107" fmla="*/ 2005157 h 4513671"/>
              <a:gd name="connsiteX108" fmla="*/ 2904477 w 4513339"/>
              <a:gd name="connsiteY108" fmla="*/ 2080587 h 4513671"/>
              <a:gd name="connsiteX109" fmla="*/ 2904476 w 4513339"/>
              <a:gd name="connsiteY109" fmla="*/ 2080587 h 4513671"/>
              <a:gd name="connsiteX110" fmla="*/ 2904476 w 4513339"/>
              <a:gd name="connsiteY110" fmla="*/ 2005157 h 4513671"/>
              <a:gd name="connsiteX111" fmla="*/ 2904475 w 4513339"/>
              <a:gd name="connsiteY111" fmla="*/ 2005156 h 4513671"/>
              <a:gd name="connsiteX112" fmla="*/ 264055 w 4513339"/>
              <a:gd name="connsiteY112" fmla="*/ 2872252 h 4513671"/>
              <a:gd name="connsiteX113" fmla="*/ 2037379 w 4513339"/>
              <a:gd name="connsiteY113" fmla="*/ 2872253 h 4513671"/>
              <a:gd name="connsiteX114" fmla="*/ 2037380 w 4513339"/>
              <a:gd name="connsiteY114" fmla="*/ 2872254 h 4513671"/>
              <a:gd name="connsiteX115" fmla="*/ 2037382 w 4513339"/>
              <a:gd name="connsiteY115" fmla="*/ 2872254 h 4513671"/>
              <a:gd name="connsiteX116" fmla="*/ 2037382 w 4513339"/>
              <a:gd name="connsiteY116" fmla="*/ 2872254 h 4513671"/>
              <a:gd name="connsiteX117" fmla="*/ 2110690 w 4513339"/>
              <a:gd name="connsiteY117" fmla="*/ 2872254 h 4513671"/>
              <a:gd name="connsiteX118" fmla="*/ 2037382 w 4513339"/>
              <a:gd name="connsiteY118" fmla="*/ 2872254 h 4513671"/>
              <a:gd name="connsiteX119" fmla="*/ 3254337 w 4513339"/>
              <a:gd name="connsiteY119" fmla="*/ 4089207 h 4513671"/>
              <a:gd name="connsiteX120" fmla="*/ 3249352 w 4513339"/>
              <a:gd name="connsiteY120" fmla="*/ 4092194 h 4513671"/>
              <a:gd name="connsiteX121" fmla="*/ 3088480 w 4513339"/>
              <a:gd name="connsiteY121" fmla="*/ 4170504 h 4513671"/>
              <a:gd name="connsiteX122" fmla="*/ 2969090 w 4513339"/>
              <a:gd name="connsiteY122" fmla="*/ 4216396 h 4513671"/>
              <a:gd name="connsiteX123" fmla="*/ 1883411 w 4513339"/>
              <a:gd name="connsiteY123" fmla="*/ 3130717 h 4513671"/>
              <a:gd name="connsiteX124" fmla="*/ 1883087 w 4513339"/>
              <a:gd name="connsiteY124" fmla="*/ 3131041 h 4513671"/>
              <a:gd name="connsiteX125" fmla="*/ 1883087 w 4513339"/>
              <a:gd name="connsiteY125" fmla="*/ 3129523 h 4513671"/>
              <a:gd name="connsiteX126" fmla="*/ 364060 w 4513339"/>
              <a:gd name="connsiteY126" fmla="*/ 3129523 h 4513671"/>
              <a:gd name="connsiteX127" fmla="*/ 323399 w 4513339"/>
              <a:gd name="connsiteY127" fmla="*/ 3041915 h 4513671"/>
              <a:gd name="connsiteX128" fmla="*/ 2721962 w 4513339"/>
              <a:gd name="connsiteY128" fmla="*/ 41881 h 4513671"/>
              <a:gd name="connsiteX129" fmla="*/ 2722090 w 4513339"/>
              <a:gd name="connsiteY129" fmla="*/ 225544 h 4513671"/>
              <a:gd name="connsiteX130" fmla="*/ 2724476 w 4513339"/>
              <a:gd name="connsiteY130" fmla="*/ 226126 h 4513671"/>
              <a:gd name="connsiteX131" fmla="*/ 2724476 w 4513339"/>
              <a:gd name="connsiteY131" fmla="*/ 2080588 h 4513671"/>
              <a:gd name="connsiteX132" fmla="*/ 2725994 w 4513339"/>
              <a:gd name="connsiteY132" fmla="*/ 2080588 h 4513671"/>
              <a:gd name="connsiteX133" fmla="*/ 2852951 w 4513339"/>
              <a:gd name="connsiteY133" fmla="*/ 1953632 h 4513671"/>
              <a:gd name="connsiteX134" fmla="*/ 2725995 w 4513339"/>
              <a:gd name="connsiteY134" fmla="*/ 2080588 h 4513671"/>
              <a:gd name="connsiteX135" fmla="*/ 2725673 w 4513339"/>
              <a:gd name="connsiteY135" fmla="*/ 2080910 h 4513671"/>
              <a:gd name="connsiteX136" fmla="*/ 4129903 w 4513339"/>
              <a:gd name="connsiteY136" fmla="*/ 3485140 h 4513671"/>
              <a:gd name="connsiteX137" fmla="*/ 4131921 w 4513339"/>
              <a:gd name="connsiteY137" fmla="*/ 3482409 h 4513671"/>
              <a:gd name="connsiteX138" fmla="*/ 4225235 w 4513339"/>
              <a:gd name="connsiteY138" fmla="*/ 3325913 h 4513671"/>
              <a:gd name="connsiteX139" fmla="*/ 4225063 w 4513339"/>
              <a:gd name="connsiteY139" fmla="*/ 3325741 h 4513671"/>
              <a:gd name="connsiteX140" fmla="*/ 4246424 w 4513339"/>
              <a:gd name="connsiteY140" fmla="*/ 3289916 h 4513671"/>
              <a:gd name="connsiteX141" fmla="*/ 4324854 w 4513339"/>
              <a:gd name="connsiteY141" fmla="*/ 3127104 h 4513671"/>
              <a:gd name="connsiteX142" fmla="*/ 4356717 w 4513339"/>
              <a:gd name="connsiteY142" fmla="*/ 3044961 h 4513671"/>
              <a:gd name="connsiteX143" fmla="*/ 4357030 w 4513339"/>
              <a:gd name="connsiteY143" fmla="*/ 3045274 h 4513671"/>
              <a:gd name="connsiteX144" fmla="*/ 4362050 w 4513339"/>
              <a:gd name="connsiteY144" fmla="*/ 3031211 h 4513671"/>
              <a:gd name="connsiteX145" fmla="*/ 4389684 w 4513339"/>
              <a:gd name="connsiteY145" fmla="*/ 2959971 h 4513671"/>
              <a:gd name="connsiteX146" fmla="*/ 4401335 w 4513339"/>
              <a:gd name="connsiteY146" fmla="*/ 2921169 h 4513671"/>
              <a:gd name="connsiteX147" fmla="*/ 4415702 w 4513339"/>
              <a:gd name="connsiteY147" fmla="*/ 2880927 h 4513671"/>
              <a:gd name="connsiteX148" fmla="*/ 4422048 w 4513339"/>
              <a:gd name="connsiteY148" fmla="*/ 2855733 h 4513671"/>
              <a:gd name="connsiteX149" fmla="*/ 4421230 w 4513339"/>
              <a:gd name="connsiteY149" fmla="*/ 2854915 h 4513671"/>
              <a:gd name="connsiteX150" fmla="*/ 4440909 w 4513339"/>
              <a:gd name="connsiteY150" fmla="*/ 2789375 h 4513671"/>
              <a:gd name="connsiteX151" fmla="*/ 4478521 w 4513339"/>
              <a:gd name="connsiteY151" fmla="*/ 2616179 h 4513671"/>
              <a:gd name="connsiteX152" fmla="*/ 4492561 w 4513339"/>
              <a:gd name="connsiteY152" fmla="*/ 2513811 h 4513671"/>
              <a:gd name="connsiteX153" fmla="*/ 4492708 w 4513339"/>
              <a:gd name="connsiteY153" fmla="*/ 2513958 h 4513671"/>
              <a:gd name="connsiteX154" fmla="*/ 4501835 w 4513339"/>
              <a:gd name="connsiteY154" fmla="*/ 2454056 h 4513671"/>
              <a:gd name="connsiteX155" fmla="*/ 4503282 w 4513339"/>
              <a:gd name="connsiteY155" fmla="*/ 2428201 h 4513671"/>
              <a:gd name="connsiteX156" fmla="*/ 4512878 w 4513339"/>
              <a:gd name="connsiteY156" fmla="*/ 2265424 h 4513671"/>
              <a:gd name="connsiteX157" fmla="*/ 3865470 w 4513339"/>
              <a:gd name="connsiteY157" fmla="*/ 648122 h 4513671"/>
              <a:gd name="connsiteX158" fmla="*/ 3760574 w 4513339"/>
              <a:gd name="connsiteY158" fmla="*/ 549755 h 4513671"/>
              <a:gd name="connsiteX159" fmla="*/ 3729880 w 4513339"/>
              <a:gd name="connsiteY159" fmla="*/ 524474 h 4513671"/>
              <a:gd name="connsiteX160" fmla="*/ 3696043 w 4513339"/>
              <a:gd name="connsiteY160" fmla="*/ 493940 h 4513671"/>
              <a:gd name="connsiteX161" fmla="*/ 3667200 w 4513339"/>
              <a:gd name="connsiteY161" fmla="*/ 472846 h 4513671"/>
              <a:gd name="connsiteX162" fmla="*/ 3650989 w 4513339"/>
              <a:gd name="connsiteY162" fmla="*/ 459493 h 4513671"/>
              <a:gd name="connsiteX163" fmla="*/ 3419323 w 4513339"/>
              <a:gd name="connsiteY163" fmla="*/ 303277 h 4513671"/>
              <a:gd name="connsiteX164" fmla="*/ 3341745 w 4513339"/>
              <a:gd name="connsiteY164" fmla="*/ 261090 h 4513671"/>
              <a:gd name="connsiteX165" fmla="*/ 3341745 w 4513339"/>
              <a:gd name="connsiteY165" fmla="*/ 260016 h 4513671"/>
              <a:gd name="connsiteX166" fmla="*/ 3323230 w 4513339"/>
              <a:gd name="connsiteY166" fmla="*/ 249174 h 4513671"/>
              <a:gd name="connsiteX167" fmla="*/ 3301795 w 4513339"/>
              <a:gd name="connsiteY167" fmla="*/ 239365 h 4513671"/>
              <a:gd name="connsiteX168" fmla="*/ 3298025 w 4513339"/>
              <a:gd name="connsiteY168" fmla="*/ 237315 h 4513671"/>
              <a:gd name="connsiteX169" fmla="*/ 2916969 w 4513339"/>
              <a:gd name="connsiteY169" fmla="*/ 87978 h 4513671"/>
              <a:gd name="connsiteX170" fmla="*/ 2904475 w 4513339"/>
              <a:gd name="connsiteY170" fmla="*/ 85025 h 4513671"/>
              <a:gd name="connsiteX171" fmla="*/ 2904475 w 4513339"/>
              <a:gd name="connsiteY171" fmla="*/ 84179 h 4513671"/>
              <a:gd name="connsiteX172" fmla="*/ 2724476 w 4513339"/>
              <a:gd name="connsiteY172" fmla="*/ 41630 h 4513671"/>
              <a:gd name="connsiteX173" fmla="*/ 2724476 w 4513339"/>
              <a:gd name="connsiteY173" fmla="*/ 42475 h 4513671"/>
              <a:gd name="connsiteX174" fmla="*/ 36626 w 4513339"/>
              <a:gd name="connsiteY174" fmla="*/ 2692252 h 4513671"/>
              <a:gd name="connsiteX175" fmla="*/ 36735 w 4513339"/>
              <a:gd name="connsiteY175" fmla="*/ 2693054 h 4513671"/>
              <a:gd name="connsiteX176" fmla="*/ 35959 w 4513339"/>
              <a:gd name="connsiteY176" fmla="*/ 2693054 h 4513671"/>
              <a:gd name="connsiteX177" fmla="*/ 37754 w 4513339"/>
              <a:gd name="connsiteY177" fmla="*/ 2706234 h 4513671"/>
              <a:gd name="connsiteX178" fmla="*/ 76823 w 4513339"/>
              <a:gd name="connsiteY178" fmla="*/ 2871507 h 4513671"/>
              <a:gd name="connsiteX179" fmla="*/ 76824 w 4513339"/>
              <a:gd name="connsiteY179" fmla="*/ 2871507 h 4513671"/>
              <a:gd name="connsiteX180" fmla="*/ 87648 w 4513339"/>
              <a:gd name="connsiteY180" fmla="*/ 2917299 h 4513671"/>
              <a:gd name="connsiteX181" fmla="*/ 459163 w 4513339"/>
              <a:gd name="connsiteY181" fmla="*/ 3651320 h 4513671"/>
              <a:gd name="connsiteX182" fmla="*/ 493611 w 4513339"/>
              <a:gd name="connsiteY182" fmla="*/ 3693142 h 4513671"/>
              <a:gd name="connsiteX183" fmla="*/ 494976 w 4513339"/>
              <a:gd name="connsiteY183" fmla="*/ 3695008 h 4513671"/>
              <a:gd name="connsiteX184" fmla="*/ 496951 w 4513339"/>
              <a:gd name="connsiteY184" fmla="*/ 3697197 h 4513671"/>
              <a:gd name="connsiteX185" fmla="*/ 549425 w 4513339"/>
              <a:gd name="connsiteY185" fmla="*/ 3760904 h 4513671"/>
              <a:gd name="connsiteX186" fmla="*/ 647793 w 4513339"/>
              <a:gd name="connsiteY186" fmla="*/ 3865801 h 4513671"/>
              <a:gd name="connsiteX187" fmla="*/ 2400385 w 4513339"/>
              <a:gd name="connsiteY187" fmla="*/ 4506446 h 4513671"/>
              <a:gd name="connsiteX188" fmla="*/ 2439530 w 4513339"/>
              <a:gd name="connsiteY188" fmla="*/ 4501670 h 4513671"/>
              <a:gd name="connsiteX189" fmla="*/ 2455092 w 4513339"/>
              <a:gd name="connsiteY189" fmla="*/ 4500799 h 4513671"/>
              <a:gd name="connsiteX190" fmla="*/ 2488939 w 4513339"/>
              <a:gd name="connsiteY190" fmla="*/ 4495642 h 4513671"/>
              <a:gd name="connsiteX191" fmla="*/ 2589027 w 4513339"/>
              <a:gd name="connsiteY191" fmla="*/ 4483430 h 4513671"/>
              <a:gd name="connsiteX192" fmla="*/ 2775804 w 4513339"/>
              <a:gd name="connsiteY192" fmla="*/ 4444617 h 4513671"/>
              <a:gd name="connsiteX193" fmla="*/ 2904522 w 4513339"/>
              <a:gd name="connsiteY193" fmla="*/ 4406386 h 4513671"/>
              <a:gd name="connsiteX194" fmla="*/ 2904688 w 4513339"/>
              <a:gd name="connsiteY194" fmla="*/ 4406552 h 4513671"/>
              <a:gd name="connsiteX195" fmla="*/ 2908274 w 4513339"/>
              <a:gd name="connsiteY195" fmla="*/ 4405271 h 4513671"/>
              <a:gd name="connsiteX196" fmla="*/ 2959640 w 4513339"/>
              <a:gd name="connsiteY196" fmla="*/ 4390015 h 4513671"/>
              <a:gd name="connsiteX197" fmla="*/ 3049204 w 4513339"/>
              <a:gd name="connsiteY197" fmla="*/ 4354961 h 4513671"/>
              <a:gd name="connsiteX198" fmla="*/ 3089239 w 4513339"/>
              <a:gd name="connsiteY198" fmla="*/ 4340668 h 4513671"/>
              <a:gd name="connsiteX199" fmla="*/ 3092043 w 4513339"/>
              <a:gd name="connsiteY199" fmla="*/ 4339349 h 4513671"/>
              <a:gd name="connsiteX200" fmla="*/ 3091213 w 4513339"/>
              <a:gd name="connsiteY200" fmla="*/ 4338519 h 4513671"/>
              <a:gd name="connsiteX201" fmla="*/ 3139462 w 4513339"/>
              <a:gd name="connsiteY201" fmla="*/ 4319634 h 4513671"/>
              <a:gd name="connsiteX202" fmla="*/ 3482763 w 4513339"/>
              <a:gd name="connsiteY202" fmla="*/ 4131568 h 4513671"/>
              <a:gd name="connsiteX203" fmla="*/ 3526037 w 4513339"/>
              <a:gd name="connsiteY203" fmla="*/ 4099591 h 4513671"/>
              <a:gd name="connsiteX204" fmla="*/ 3416687 w 4513339"/>
              <a:gd name="connsiteY204" fmla="*/ 3990240 h 4513671"/>
              <a:gd name="connsiteX205" fmla="*/ 3412790 w 4513339"/>
              <a:gd name="connsiteY205" fmla="*/ 3993103 h 4513671"/>
              <a:gd name="connsiteX206" fmla="*/ 2113136 w 4513339"/>
              <a:gd name="connsiteY206" fmla="*/ 2693449 h 4513671"/>
              <a:gd name="connsiteX207" fmla="*/ 2112812 w 4513339"/>
              <a:gd name="connsiteY207" fmla="*/ 2693773 h 4513671"/>
              <a:gd name="connsiteX208" fmla="*/ 2112812 w 4513339"/>
              <a:gd name="connsiteY208" fmla="*/ 2872254 h 4513671"/>
              <a:gd name="connsiteX209" fmla="*/ 2112810 w 4513339"/>
              <a:gd name="connsiteY209" fmla="*/ 2872254 h 4513671"/>
              <a:gd name="connsiteX210" fmla="*/ 2112810 w 4513339"/>
              <a:gd name="connsiteY210" fmla="*/ 2693774 h 4513671"/>
              <a:gd name="connsiteX211" fmla="*/ 2112812 w 4513339"/>
              <a:gd name="connsiteY211" fmla="*/ 2693772 h 4513671"/>
              <a:gd name="connsiteX212" fmla="*/ 2112812 w 4513339"/>
              <a:gd name="connsiteY212" fmla="*/ 2692253 h 4513671"/>
              <a:gd name="connsiteX213" fmla="*/ 2305048 w 4513339"/>
              <a:gd name="connsiteY213" fmla="*/ 173299 h 4513671"/>
              <a:gd name="connsiteX214" fmla="*/ 2305048 w 4513339"/>
              <a:gd name="connsiteY214" fmla="*/ 1593471 h 4513671"/>
              <a:gd name="connsiteX215" fmla="*/ 2305048 w 4513339"/>
              <a:gd name="connsiteY215" fmla="*/ 1773472 h 4513671"/>
              <a:gd name="connsiteX216" fmla="*/ 2305048 w 4513339"/>
              <a:gd name="connsiteY216" fmla="*/ 2107419 h 4513671"/>
              <a:gd name="connsiteX217" fmla="*/ 2305048 w 4513339"/>
              <a:gd name="connsiteY217" fmla="*/ 2160137 h 4513671"/>
              <a:gd name="connsiteX218" fmla="*/ 2309629 w 4513339"/>
              <a:gd name="connsiteY218" fmla="*/ 2164719 h 4513671"/>
              <a:gd name="connsiteX219" fmla="*/ 2308249 w 4513339"/>
              <a:gd name="connsiteY219" fmla="*/ 173451 h 4513671"/>
              <a:gd name="connsiteX220" fmla="*/ 2305049 w 4513339"/>
              <a:gd name="connsiteY220" fmla="*/ 1506 h 4513671"/>
              <a:gd name="connsiteX221" fmla="*/ 2305049 w 4513339"/>
              <a:gd name="connsiteY221" fmla="*/ 173297 h 4513671"/>
              <a:gd name="connsiteX222" fmla="*/ 2308250 w 4513339"/>
              <a:gd name="connsiteY222" fmla="*/ 173450 h 4513671"/>
              <a:gd name="connsiteX223" fmla="*/ 2308131 w 4513339"/>
              <a:gd name="connsiteY223" fmla="*/ 1628 h 4513671"/>
              <a:gd name="connsiteX224" fmla="*/ 17702 w 4513339"/>
              <a:gd name="connsiteY224" fmla="*/ 2110743 h 4513671"/>
              <a:gd name="connsiteX225" fmla="*/ 177643 w 4513339"/>
              <a:gd name="connsiteY225" fmla="*/ 2110632 h 4513671"/>
              <a:gd name="connsiteX226" fmla="*/ 177643 w 4513339"/>
              <a:gd name="connsiteY226" fmla="*/ 2110631 h 4513671"/>
              <a:gd name="connsiteX227" fmla="*/ 1029227 w 4513339"/>
              <a:gd name="connsiteY227" fmla="*/ 2110041 h 4513671"/>
              <a:gd name="connsiteX228" fmla="*/ 177644 w 4513339"/>
              <a:gd name="connsiteY228" fmla="*/ 2110631 h 4513671"/>
              <a:gd name="connsiteX229" fmla="*/ 170658 w 4513339"/>
              <a:gd name="connsiteY229" fmla="*/ 2256961 h 4513671"/>
              <a:gd name="connsiteX230" fmla="*/ 172112 w 4513339"/>
              <a:gd name="connsiteY230" fmla="*/ 2287420 h 4513671"/>
              <a:gd name="connsiteX231" fmla="*/ 172110 w 4513339"/>
              <a:gd name="connsiteY231" fmla="*/ 2287420 h 4513671"/>
              <a:gd name="connsiteX232" fmla="*/ 172110 w 4513339"/>
              <a:gd name="connsiteY232" fmla="*/ 2287420 h 4513671"/>
              <a:gd name="connsiteX233" fmla="*/ 172109 w 4513339"/>
              <a:gd name="connsiteY233" fmla="*/ 2287421 h 4513671"/>
              <a:gd name="connsiteX234" fmla="*/ 170655 w 4513339"/>
              <a:gd name="connsiteY234" fmla="*/ 2256962 h 4513671"/>
              <a:gd name="connsiteX235" fmla="*/ 177642 w 4513339"/>
              <a:gd name="connsiteY235" fmla="*/ 2110633 h 4513671"/>
              <a:gd name="connsiteX236" fmla="*/ 17702 w 4513339"/>
              <a:gd name="connsiteY236" fmla="*/ 2110743 h 4513671"/>
              <a:gd name="connsiteX237" fmla="*/ 1791101 w 4513339"/>
              <a:gd name="connsiteY237" fmla="*/ 225560 h 4513671"/>
              <a:gd name="connsiteX238" fmla="*/ 1791102 w 4513339"/>
              <a:gd name="connsiteY238" fmla="*/ 225560 h 4513671"/>
              <a:gd name="connsiteX239" fmla="*/ 1791102 w 4513339"/>
              <a:gd name="connsiteY239" fmla="*/ 225561 h 4513671"/>
              <a:gd name="connsiteX240" fmla="*/ 1858224 w 4513339"/>
              <a:gd name="connsiteY240" fmla="*/ 209173 h 4513671"/>
              <a:gd name="connsiteX241" fmla="*/ 2056687 w 4513339"/>
              <a:gd name="connsiteY241" fmla="*/ 180533 h 4513671"/>
              <a:gd name="connsiteX242" fmla="*/ 2125048 w 4513339"/>
              <a:gd name="connsiteY242" fmla="*/ 177268 h 4513671"/>
              <a:gd name="connsiteX243" fmla="*/ 2125050 w 4513339"/>
              <a:gd name="connsiteY243" fmla="*/ 1593470 h 4513671"/>
              <a:gd name="connsiteX244" fmla="*/ 2125049 w 4513339"/>
              <a:gd name="connsiteY244" fmla="*/ 1773471 h 4513671"/>
              <a:gd name="connsiteX245" fmla="*/ 2125049 w 4513339"/>
              <a:gd name="connsiteY245" fmla="*/ 1980137 h 4513671"/>
              <a:gd name="connsiteX246" fmla="*/ 1918382 w 4513339"/>
              <a:gd name="connsiteY246" fmla="*/ 1773471 h 4513671"/>
              <a:gd name="connsiteX247" fmla="*/ 1791100 w 4513339"/>
              <a:gd name="connsiteY247" fmla="*/ 1646189 h 4513671"/>
              <a:gd name="connsiteX248" fmla="*/ 1791102 w 4513339"/>
              <a:gd name="connsiteY248" fmla="*/ 1593470 h 4513671"/>
              <a:gd name="connsiteX249" fmla="*/ 229616 w 4513339"/>
              <a:gd name="connsiteY249" fmla="*/ 1773471 h 4513671"/>
              <a:gd name="connsiteX250" fmla="*/ 1611099 w 4513339"/>
              <a:gd name="connsiteY250" fmla="*/ 1773471 h 4513671"/>
              <a:gd name="connsiteX251" fmla="*/ 1611100 w 4513339"/>
              <a:gd name="connsiteY251" fmla="*/ 1773472 h 4513671"/>
              <a:gd name="connsiteX252" fmla="*/ 1663823 w 4513339"/>
              <a:gd name="connsiteY252" fmla="*/ 1773471 h 4513671"/>
              <a:gd name="connsiteX253" fmla="*/ 1611101 w 4513339"/>
              <a:gd name="connsiteY253" fmla="*/ 1720749 h 4513671"/>
              <a:gd name="connsiteX254" fmla="*/ 1611101 w 4513339"/>
              <a:gd name="connsiteY254" fmla="*/ 1720748 h 4513671"/>
              <a:gd name="connsiteX255" fmla="*/ 1663824 w 4513339"/>
              <a:gd name="connsiteY255" fmla="*/ 1773470 h 4513671"/>
              <a:gd name="connsiteX256" fmla="*/ 1791100 w 4513339"/>
              <a:gd name="connsiteY256" fmla="*/ 1900747 h 4513671"/>
              <a:gd name="connsiteX257" fmla="*/ 1997772 w 4513339"/>
              <a:gd name="connsiteY257" fmla="*/ 2107418 h 4513671"/>
              <a:gd name="connsiteX258" fmla="*/ 1791101 w 4513339"/>
              <a:gd name="connsiteY258" fmla="*/ 2107419 h 4513671"/>
              <a:gd name="connsiteX259" fmla="*/ 1611101 w 4513339"/>
              <a:gd name="connsiteY259" fmla="*/ 2107419 h 4513671"/>
              <a:gd name="connsiteX260" fmla="*/ 177797 w 4513339"/>
              <a:gd name="connsiteY260" fmla="*/ 2107419 h 4513671"/>
              <a:gd name="connsiteX261" fmla="*/ 180203 w 4513339"/>
              <a:gd name="connsiteY261" fmla="*/ 2057016 h 4513671"/>
              <a:gd name="connsiteX262" fmla="*/ 208842 w 4513339"/>
              <a:gd name="connsiteY262" fmla="*/ 1858552 h 4513671"/>
              <a:gd name="connsiteX263" fmla="*/ 229616 w 4513339"/>
              <a:gd name="connsiteY263" fmla="*/ 1773472 h 4513671"/>
              <a:gd name="connsiteX264" fmla="*/ 98046 w 4513339"/>
              <a:gd name="connsiteY264" fmla="*/ 1659765 h 4513671"/>
              <a:gd name="connsiteX265" fmla="*/ 69405 w 4513339"/>
              <a:gd name="connsiteY265" fmla="*/ 1773472 h 4513671"/>
              <a:gd name="connsiteX266" fmla="*/ 69404 w 4513339"/>
              <a:gd name="connsiteY266" fmla="*/ 1773472 h 4513671"/>
              <a:gd name="connsiteX267" fmla="*/ 117884 w 4513339"/>
              <a:gd name="connsiteY267" fmla="*/ 1593472 h 4513671"/>
              <a:gd name="connsiteX268" fmla="*/ 280912 w 4513339"/>
              <a:gd name="connsiteY268" fmla="*/ 1593471 h 4513671"/>
              <a:gd name="connsiteX269" fmla="*/ 280912 w 4513339"/>
              <a:gd name="connsiteY269" fmla="*/ 1593471 h 4513671"/>
              <a:gd name="connsiteX270" fmla="*/ 117884 w 4513339"/>
              <a:gd name="connsiteY270" fmla="*/ 1593473 h 4513671"/>
              <a:gd name="connsiteX271" fmla="*/ 110557 w 4513339"/>
              <a:gd name="connsiteY271" fmla="*/ 1613996 h 4513671"/>
              <a:gd name="connsiteX272" fmla="*/ 781625 w 4513339"/>
              <a:gd name="connsiteY272" fmla="*/ 781954 h 4513671"/>
              <a:gd name="connsiteX273" fmla="*/ 1471677 w 4513339"/>
              <a:gd name="connsiteY273" fmla="*/ 323728 h 4513671"/>
              <a:gd name="connsiteX274" fmla="*/ 1611101 w 4513339"/>
              <a:gd name="connsiteY274" fmla="*/ 274961 h 4513671"/>
              <a:gd name="connsiteX275" fmla="*/ 1611100 w 4513339"/>
              <a:gd name="connsiteY275" fmla="*/ 1466188 h 4513671"/>
              <a:gd name="connsiteX276" fmla="*/ 1081508 w 4513339"/>
              <a:gd name="connsiteY276" fmla="*/ 936596 h 4513671"/>
              <a:gd name="connsiteX277" fmla="*/ 954229 w 4513339"/>
              <a:gd name="connsiteY277" fmla="*/ 1063875 h 4513671"/>
              <a:gd name="connsiteX278" fmla="*/ 1483824 w 4513339"/>
              <a:gd name="connsiteY278" fmla="*/ 1593470 h 4513671"/>
              <a:gd name="connsiteX279" fmla="*/ 280913 w 4513339"/>
              <a:gd name="connsiteY279" fmla="*/ 1593470 h 4513671"/>
              <a:gd name="connsiteX280" fmla="*/ 323398 w 4513339"/>
              <a:gd name="connsiteY280" fmla="*/ 1472007 h 4513671"/>
              <a:gd name="connsiteX281" fmla="*/ 781625 w 4513339"/>
              <a:gd name="connsiteY281" fmla="*/ 781954 h 4513671"/>
              <a:gd name="connsiteX282" fmla="*/ 674111 w 4513339"/>
              <a:gd name="connsiteY282" fmla="*/ 674440 h 4513671"/>
              <a:gd name="connsiteX283" fmla="*/ 12111 w 4513339"/>
              <a:gd name="connsiteY283" fmla="*/ 2059183 h 4513671"/>
              <a:gd name="connsiteX284" fmla="*/ 9225 w 4513339"/>
              <a:gd name="connsiteY284" fmla="*/ 2110748 h 4513671"/>
              <a:gd name="connsiteX285" fmla="*/ 17702 w 4513339"/>
              <a:gd name="connsiteY285" fmla="*/ 2110743 h 4513671"/>
              <a:gd name="connsiteX286" fmla="*/ 17889 w 4513339"/>
              <a:gd name="connsiteY286" fmla="*/ 2107420 h 4513671"/>
              <a:gd name="connsiteX287" fmla="*/ 177797 w 4513339"/>
              <a:gd name="connsiteY287" fmla="*/ 2107420 h 4513671"/>
              <a:gd name="connsiteX288" fmla="*/ 177797 w 4513339"/>
              <a:gd name="connsiteY288" fmla="*/ 2107421 h 4513671"/>
              <a:gd name="connsiteX289" fmla="*/ 17890 w 4513339"/>
              <a:gd name="connsiteY289" fmla="*/ 2107422 h 4513671"/>
              <a:gd name="connsiteX290" fmla="*/ 17702 w 4513339"/>
              <a:gd name="connsiteY290" fmla="*/ 2110743 h 4513671"/>
              <a:gd name="connsiteX291" fmla="*/ 9226 w 4513339"/>
              <a:gd name="connsiteY291" fmla="*/ 2110750 h 4513671"/>
              <a:gd name="connsiteX292" fmla="*/ 0 w 4513339"/>
              <a:gd name="connsiteY292" fmla="*/ 2275572 h 4513671"/>
              <a:gd name="connsiteX293" fmla="*/ 540 w 4513339"/>
              <a:gd name="connsiteY293" fmla="*/ 2289237 h 4513671"/>
              <a:gd name="connsiteX294" fmla="*/ 172192 w 4513339"/>
              <a:gd name="connsiteY294" fmla="*/ 2289117 h 4513671"/>
              <a:gd name="connsiteX295" fmla="*/ 172192 w 4513339"/>
              <a:gd name="connsiteY295" fmla="*/ 2289117 h 4513671"/>
              <a:gd name="connsiteX296" fmla="*/ 2058573 w 4513339"/>
              <a:gd name="connsiteY296" fmla="*/ 2287808 h 4513671"/>
              <a:gd name="connsiteX297" fmla="*/ 2058573 w 4513339"/>
              <a:gd name="connsiteY297" fmla="*/ 2287419 h 4513671"/>
              <a:gd name="connsiteX298" fmla="*/ 1791100 w 4513339"/>
              <a:gd name="connsiteY298" fmla="*/ 2287419 h 4513671"/>
              <a:gd name="connsiteX299" fmla="*/ 1611100 w 4513339"/>
              <a:gd name="connsiteY299" fmla="*/ 2287419 h 4513671"/>
              <a:gd name="connsiteX300" fmla="*/ 413121 w 4513339"/>
              <a:gd name="connsiteY300" fmla="*/ 2287419 h 4513671"/>
              <a:gd name="connsiteX301" fmla="*/ 1611101 w 4513339"/>
              <a:gd name="connsiteY301" fmla="*/ 2287419 h 4513671"/>
              <a:gd name="connsiteX302" fmla="*/ 1791101 w 4513339"/>
              <a:gd name="connsiteY302" fmla="*/ 2287418 h 4513671"/>
              <a:gd name="connsiteX303" fmla="*/ 2058573 w 4513339"/>
              <a:gd name="connsiteY303" fmla="*/ 2287419 h 4513671"/>
              <a:gd name="connsiteX304" fmla="*/ 2125047 w 4513339"/>
              <a:gd name="connsiteY304" fmla="*/ 2287419 h 4513671"/>
              <a:gd name="connsiteX305" fmla="*/ 2131234 w 4513339"/>
              <a:gd name="connsiteY305" fmla="*/ 2287419 h 4513671"/>
              <a:gd name="connsiteX306" fmla="*/ 2131234 w 4513339"/>
              <a:gd name="connsiteY306" fmla="*/ 2287419 h 4513671"/>
              <a:gd name="connsiteX307" fmla="*/ 2177770 w 4513339"/>
              <a:gd name="connsiteY307" fmla="*/ 2287419 h 4513671"/>
              <a:gd name="connsiteX308" fmla="*/ 2177771 w 4513339"/>
              <a:gd name="connsiteY308" fmla="*/ 2287420 h 4513671"/>
              <a:gd name="connsiteX309" fmla="*/ 2305048 w 4513339"/>
              <a:gd name="connsiteY309" fmla="*/ 2414697 h 4513671"/>
              <a:gd name="connsiteX310" fmla="*/ 2309805 w 4513339"/>
              <a:gd name="connsiteY310" fmla="*/ 2419454 h 4513671"/>
              <a:gd name="connsiteX311" fmla="*/ 2309629 w 4513339"/>
              <a:gd name="connsiteY311" fmla="*/ 2164719 h 4513671"/>
              <a:gd name="connsiteX312" fmla="*/ 2305048 w 4513339"/>
              <a:gd name="connsiteY312" fmla="*/ 2160138 h 4513671"/>
              <a:gd name="connsiteX313" fmla="*/ 2305048 w 4513339"/>
              <a:gd name="connsiteY313" fmla="*/ 2107420 h 4513671"/>
              <a:gd name="connsiteX314" fmla="*/ 2305048 w 4513339"/>
              <a:gd name="connsiteY314" fmla="*/ 1773472 h 4513671"/>
              <a:gd name="connsiteX315" fmla="*/ 2305048 w 4513339"/>
              <a:gd name="connsiteY315" fmla="*/ 1593472 h 4513671"/>
              <a:gd name="connsiteX316" fmla="*/ 2305048 w 4513339"/>
              <a:gd name="connsiteY316" fmla="*/ 173299 h 4513671"/>
              <a:gd name="connsiteX317" fmla="*/ 2256631 w 4513339"/>
              <a:gd name="connsiteY317" fmla="*/ 170988 h 4513671"/>
              <a:gd name="connsiteX318" fmla="*/ 2129771 w 4513339"/>
              <a:gd name="connsiteY318" fmla="*/ 177045 h 4513671"/>
              <a:gd name="connsiteX319" fmla="*/ 2129771 w 4513339"/>
              <a:gd name="connsiteY319" fmla="*/ 177043 h 4513671"/>
              <a:gd name="connsiteX320" fmla="*/ 2129772 w 4513339"/>
              <a:gd name="connsiteY320" fmla="*/ 177043 h 4513671"/>
              <a:gd name="connsiteX321" fmla="*/ 2256631 w 4513339"/>
              <a:gd name="connsiteY321" fmla="*/ 170987 h 4513671"/>
              <a:gd name="connsiteX322" fmla="*/ 2305048 w 4513339"/>
              <a:gd name="connsiteY322" fmla="*/ 173298 h 4513671"/>
              <a:gd name="connsiteX323" fmla="*/ 2305048 w 4513339"/>
              <a:gd name="connsiteY323" fmla="*/ 1506 h 4513671"/>
              <a:gd name="connsiteX324" fmla="*/ 2275243 w 4513339"/>
              <a:gd name="connsiteY324" fmla="*/ 329 h 4513671"/>
              <a:gd name="connsiteX325" fmla="*/ 2129654 w 4513339"/>
              <a:gd name="connsiteY325" fmla="*/ 8478 h 4513671"/>
              <a:gd name="connsiteX326" fmla="*/ 2129655 w 4513339"/>
              <a:gd name="connsiteY326" fmla="*/ 8479 h 4513671"/>
              <a:gd name="connsiteX327" fmla="*/ 2125391 w 4513339"/>
              <a:gd name="connsiteY327" fmla="*/ 8716 h 4513671"/>
              <a:gd name="connsiteX328" fmla="*/ 2129654 w 4513339"/>
              <a:gd name="connsiteY328" fmla="*/ 8478 h 4513671"/>
              <a:gd name="connsiteX329" fmla="*/ 2129647 w 4513339"/>
              <a:gd name="connsiteY329" fmla="*/ 0 h 4513671"/>
              <a:gd name="connsiteX330" fmla="*/ 2125047 w 4513339"/>
              <a:gd name="connsiteY330" fmla="*/ 257 h 4513671"/>
              <a:gd name="connsiteX331" fmla="*/ 2125047 w 4513339"/>
              <a:gd name="connsiteY331" fmla="*/ 8735 h 4513671"/>
              <a:gd name="connsiteX332" fmla="*/ 2125049 w 4513339"/>
              <a:gd name="connsiteY332" fmla="*/ 8735 h 4513671"/>
              <a:gd name="connsiteX333" fmla="*/ 2125050 w 4513339"/>
              <a:gd name="connsiteY333" fmla="*/ 8736 h 4513671"/>
              <a:gd name="connsiteX334" fmla="*/ 2058854 w 4513339"/>
              <a:gd name="connsiteY334" fmla="*/ 12441 h 4513671"/>
              <a:gd name="connsiteX335" fmla="*/ 1843899 w 4513339"/>
              <a:gd name="connsiteY335" fmla="*/ 45193 h 4513671"/>
              <a:gd name="connsiteX336" fmla="*/ 1791102 w 4513339"/>
              <a:gd name="connsiteY336" fmla="*/ 58493 h 4513671"/>
              <a:gd name="connsiteX337" fmla="*/ 1791102 w 4513339"/>
              <a:gd name="connsiteY337" fmla="*/ 162584 h 4513671"/>
              <a:gd name="connsiteX338" fmla="*/ 1791102 w 4513339"/>
              <a:gd name="connsiteY338" fmla="*/ 58492 h 4513671"/>
              <a:gd name="connsiteX339" fmla="*/ 1631982 w 4513339"/>
              <a:gd name="connsiteY339" fmla="*/ 98573 h 4513671"/>
              <a:gd name="connsiteX340" fmla="*/ 1611104 w 4513339"/>
              <a:gd name="connsiteY340" fmla="*/ 106029 h 4513671"/>
              <a:gd name="connsiteX341" fmla="*/ 1611103 w 4513339"/>
              <a:gd name="connsiteY341" fmla="*/ 274960 h 4513671"/>
              <a:gd name="connsiteX342" fmla="*/ 1611102 w 4513339"/>
              <a:gd name="connsiteY342" fmla="*/ 274960 h 4513671"/>
              <a:gd name="connsiteX343" fmla="*/ 1611102 w 4513339"/>
              <a:gd name="connsiteY343" fmla="*/ 106028 h 4513671"/>
              <a:gd name="connsiteX344" fmla="*/ 1424706 w 4513339"/>
              <a:gd name="connsiteY344" fmla="*/ 172570 h 4513671"/>
              <a:gd name="connsiteX345" fmla="*/ 674111 w 4513339"/>
              <a:gd name="connsiteY345" fmla="*/ 674440 h 451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513339" h="4513671">
                <a:moveTo>
                  <a:pt x="3798626" y="3657854"/>
                </a:moveTo>
                <a:lnTo>
                  <a:pt x="3731638" y="3731968"/>
                </a:lnTo>
                <a:lnTo>
                  <a:pt x="3678733" y="3779787"/>
                </a:lnTo>
                <a:lnTo>
                  <a:pt x="3731638" y="3731967"/>
                </a:lnTo>
                <a:close/>
                <a:moveTo>
                  <a:pt x="2902326" y="2757415"/>
                </a:moveTo>
                <a:lnTo>
                  <a:pt x="2902503" y="3012150"/>
                </a:lnTo>
                <a:lnTo>
                  <a:pt x="3781332" y="3890979"/>
                </a:lnTo>
                <a:lnTo>
                  <a:pt x="3785841" y="3886896"/>
                </a:lnTo>
                <a:lnTo>
                  <a:pt x="3786287" y="3887342"/>
                </a:lnTo>
                <a:lnTo>
                  <a:pt x="3839150" y="3839480"/>
                </a:lnTo>
                <a:lnTo>
                  <a:pt x="3843407" y="3834778"/>
                </a:lnTo>
                <a:lnTo>
                  <a:pt x="3843419" y="3834767"/>
                </a:lnTo>
                <a:lnTo>
                  <a:pt x="3843426" y="3834760"/>
                </a:lnTo>
                <a:lnTo>
                  <a:pt x="3848132" y="3830500"/>
                </a:lnTo>
                <a:lnTo>
                  <a:pt x="3908610" y="3763700"/>
                </a:lnTo>
                <a:lnTo>
                  <a:pt x="3908166" y="3763255"/>
                </a:lnTo>
                <a:lnTo>
                  <a:pt x="3908166" y="3763255"/>
                </a:lnTo>
                <a:lnTo>
                  <a:pt x="3908165" y="3763254"/>
                </a:lnTo>
                <a:lnTo>
                  <a:pt x="3909456" y="3761828"/>
                </a:lnTo>
                <a:lnTo>
                  <a:pt x="3801882" y="3654252"/>
                </a:lnTo>
                <a:lnTo>
                  <a:pt x="3800591" y="3655679"/>
                </a:lnTo>
                <a:close/>
                <a:moveTo>
                  <a:pt x="1883085" y="3131043"/>
                </a:moveTo>
                <a:lnTo>
                  <a:pt x="1883087" y="3131042"/>
                </a:lnTo>
                <a:lnTo>
                  <a:pt x="1883087" y="3309522"/>
                </a:lnTo>
                <a:lnTo>
                  <a:pt x="1883085" y="3309522"/>
                </a:lnTo>
                <a:close/>
                <a:moveTo>
                  <a:pt x="3804957" y="861551"/>
                </a:moveTo>
                <a:lnTo>
                  <a:pt x="3849439" y="909841"/>
                </a:lnTo>
                <a:cubicBezTo>
                  <a:pt x="4109602" y="1216759"/>
                  <a:pt x="4266831" y="1581137"/>
                  <a:pt x="4321126" y="1957507"/>
                </a:cubicBezTo>
                <a:lnTo>
                  <a:pt x="4336381" y="2103073"/>
                </a:lnTo>
                <a:lnTo>
                  <a:pt x="3804958" y="1571650"/>
                </a:lnTo>
                <a:lnTo>
                  <a:pt x="3804957" y="1571649"/>
                </a:lnTo>
                <a:close/>
                <a:moveTo>
                  <a:pt x="826161" y="3772734"/>
                </a:moveTo>
                <a:lnTo>
                  <a:pt x="1603874" y="3772734"/>
                </a:lnTo>
                <a:lnTo>
                  <a:pt x="1608820" y="3772734"/>
                </a:lnTo>
                <a:lnTo>
                  <a:pt x="1603875" y="3772734"/>
                </a:lnTo>
                <a:lnTo>
                  <a:pt x="2170652" y="4339512"/>
                </a:lnTo>
                <a:lnTo>
                  <a:pt x="2056686" y="4333390"/>
                </a:lnTo>
                <a:cubicBezTo>
                  <a:pt x="1649473" y="4294409"/>
                  <a:pt x="1251531" y="4136048"/>
                  <a:pt x="919650" y="3858309"/>
                </a:cubicBezTo>
                <a:close/>
                <a:moveTo>
                  <a:pt x="2309629" y="2164719"/>
                </a:moveTo>
                <a:lnTo>
                  <a:pt x="2309805" y="2419454"/>
                </a:lnTo>
                <a:lnTo>
                  <a:pt x="2581642" y="2691291"/>
                </a:lnTo>
                <a:lnTo>
                  <a:pt x="2640371" y="2691250"/>
                </a:lnTo>
                <a:lnTo>
                  <a:pt x="2640371" y="2691250"/>
                </a:lnTo>
                <a:lnTo>
                  <a:pt x="2581642" y="2691291"/>
                </a:lnTo>
                <a:lnTo>
                  <a:pt x="2640412" y="2750060"/>
                </a:lnTo>
                <a:lnTo>
                  <a:pt x="2723897" y="2833546"/>
                </a:lnTo>
                <a:lnTo>
                  <a:pt x="2723897" y="2833546"/>
                </a:lnTo>
                <a:lnTo>
                  <a:pt x="2902502" y="3012150"/>
                </a:lnTo>
                <a:lnTo>
                  <a:pt x="2902325" y="2757415"/>
                </a:lnTo>
                <a:lnTo>
                  <a:pt x="2723721" y="2578811"/>
                </a:lnTo>
                <a:lnTo>
                  <a:pt x="2723721" y="2578811"/>
                </a:lnTo>
                <a:lnTo>
                  <a:pt x="2432330" y="2287420"/>
                </a:lnTo>
                <a:close/>
                <a:moveTo>
                  <a:pt x="2131201" y="2240850"/>
                </a:moveTo>
                <a:lnTo>
                  <a:pt x="2162247" y="2271896"/>
                </a:lnTo>
                <a:lnTo>
                  <a:pt x="2131201" y="2240851"/>
                </a:lnTo>
                <a:close/>
                <a:moveTo>
                  <a:pt x="2125049" y="2234695"/>
                </a:moveTo>
                <a:lnTo>
                  <a:pt x="2131201" y="2240847"/>
                </a:lnTo>
                <a:lnTo>
                  <a:pt x="2131201" y="2240849"/>
                </a:lnTo>
                <a:lnTo>
                  <a:pt x="2125049" y="2234697"/>
                </a:lnTo>
                <a:close/>
                <a:moveTo>
                  <a:pt x="3341745" y="477628"/>
                </a:moveTo>
                <a:lnTo>
                  <a:pt x="3404406" y="514656"/>
                </a:lnTo>
                <a:cubicBezTo>
                  <a:pt x="3462239" y="552842"/>
                  <a:pt x="3518590" y="594210"/>
                  <a:pt x="3573211" y="638759"/>
                </a:cubicBezTo>
                <a:lnTo>
                  <a:pt x="3624957" y="685530"/>
                </a:lnTo>
                <a:lnTo>
                  <a:pt x="3624957" y="1647080"/>
                </a:lnTo>
                <a:lnTo>
                  <a:pt x="3626476" y="1647080"/>
                </a:lnTo>
                <a:lnTo>
                  <a:pt x="3753432" y="1520124"/>
                </a:lnTo>
                <a:lnTo>
                  <a:pt x="3753433" y="1520125"/>
                </a:lnTo>
                <a:lnTo>
                  <a:pt x="3626477" y="1647081"/>
                </a:lnTo>
                <a:lnTo>
                  <a:pt x="3626154" y="1647404"/>
                </a:lnTo>
                <a:lnTo>
                  <a:pt x="4338511" y="2359761"/>
                </a:lnTo>
                <a:lnTo>
                  <a:pt x="4334215" y="2444440"/>
                </a:lnTo>
                <a:cubicBezTo>
                  <a:pt x="4329367" y="2498482"/>
                  <a:pt x="4322419" y="2552371"/>
                  <a:pt x="4313370" y="2605975"/>
                </a:cubicBezTo>
                <a:lnTo>
                  <a:pt x="4288953" y="2722638"/>
                </a:lnTo>
                <a:lnTo>
                  <a:pt x="3341746" y="1775431"/>
                </a:lnTo>
                <a:lnTo>
                  <a:pt x="3341746" y="1850862"/>
                </a:lnTo>
                <a:lnTo>
                  <a:pt x="3341745" y="1850862"/>
                </a:lnTo>
                <a:lnTo>
                  <a:pt x="3341745" y="1775431"/>
                </a:lnTo>
                <a:lnTo>
                  <a:pt x="3341745" y="1775430"/>
                </a:lnTo>
                <a:close/>
                <a:moveTo>
                  <a:pt x="458062" y="3309523"/>
                </a:moveTo>
                <a:lnTo>
                  <a:pt x="1807655" y="3309523"/>
                </a:lnTo>
                <a:lnTo>
                  <a:pt x="1807659" y="3309523"/>
                </a:lnTo>
                <a:lnTo>
                  <a:pt x="2775087" y="4276950"/>
                </a:lnTo>
                <a:lnTo>
                  <a:pt x="2753252" y="4283271"/>
                </a:lnTo>
                <a:cubicBezTo>
                  <a:pt x="2696215" y="4297193"/>
                  <a:pt x="2638703" y="4308678"/>
                  <a:pt x="2580885" y="4317727"/>
                </a:cubicBezTo>
                <a:lnTo>
                  <a:pt x="2421569" y="4335870"/>
                </a:lnTo>
                <a:lnTo>
                  <a:pt x="1679628" y="3593930"/>
                </a:lnTo>
                <a:lnTo>
                  <a:pt x="1679305" y="3594254"/>
                </a:lnTo>
                <a:lnTo>
                  <a:pt x="1679305" y="3772734"/>
                </a:lnTo>
                <a:lnTo>
                  <a:pt x="1679304" y="3772734"/>
                </a:lnTo>
                <a:lnTo>
                  <a:pt x="1679304" y="3594254"/>
                </a:lnTo>
                <a:lnTo>
                  <a:pt x="1679304" y="3592735"/>
                </a:lnTo>
                <a:lnTo>
                  <a:pt x="655776" y="3592734"/>
                </a:lnTo>
                <a:lnTo>
                  <a:pt x="638429" y="3573542"/>
                </a:lnTo>
                <a:cubicBezTo>
                  <a:pt x="593880" y="3518921"/>
                  <a:pt x="552512" y="3462570"/>
                  <a:pt x="514326" y="3404736"/>
                </a:cubicBezTo>
                <a:close/>
                <a:moveTo>
                  <a:pt x="2904475" y="275771"/>
                </a:moveTo>
                <a:lnTo>
                  <a:pt x="3041585" y="323729"/>
                </a:lnTo>
                <a:lnTo>
                  <a:pt x="3161746" y="379498"/>
                </a:lnTo>
                <a:lnTo>
                  <a:pt x="3161746" y="1850862"/>
                </a:lnTo>
                <a:lnTo>
                  <a:pt x="3163265" y="1850862"/>
                </a:lnTo>
                <a:lnTo>
                  <a:pt x="3290221" y="1723906"/>
                </a:lnTo>
                <a:lnTo>
                  <a:pt x="3163266" y="1850862"/>
                </a:lnTo>
                <a:lnTo>
                  <a:pt x="3163265" y="1850862"/>
                </a:lnTo>
                <a:lnTo>
                  <a:pt x="3162943" y="1851186"/>
                </a:lnTo>
                <a:lnTo>
                  <a:pt x="4234093" y="2922338"/>
                </a:lnTo>
                <a:lnTo>
                  <a:pt x="4233866" y="2923113"/>
                </a:lnTo>
                <a:cubicBezTo>
                  <a:pt x="4216414" y="2975044"/>
                  <a:pt x="4196862" y="3026425"/>
                  <a:pt x="4175208" y="3077123"/>
                </a:cubicBezTo>
                <a:lnTo>
                  <a:pt x="4111166" y="3211845"/>
                </a:lnTo>
                <a:lnTo>
                  <a:pt x="2904477" y="2005157"/>
                </a:lnTo>
                <a:lnTo>
                  <a:pt x="2904477" y="2080587"/>
                </a:lnTo>
                <a:lnTo>
                  <a:pt x="2904476" y="2080587"/>
                </a:lnTo>
                <a:lnTo>
                  <a:pt x="2904476" y="2005157"/>
                </a:lnTo>
                <a:lnTo>
                  <a:pt x="2904475" y="2005156"/>
                </a:lnTo>
                <a:close/>
                <a:moveTo>
                  <a:pt x="264055" y="2872252"/>
                </a:moveTo>
                <a:lnTo>
                  <a:pt x="2037379" y="2872253"/>
                </a:lnTo>
                <a:lnTo>
                  <a:pt x="2037380" y="2872254"/>
                </a:lnTo>
                <a:lnTo>
                  <a:pt x="2037382" y="2872254"/>
                </a:lnTo>
                <a:lnTo>
                  <a:pt x="2037382" y="2872254"/>
                </a:lnTo>
                <a:lnTo>
                  <a:pt x="2110690" y="2872254"/>
                </a:lnTo>
                <a:lnTo>
                  <a:pt x="2037382" y="2872254"/>
                </a:lnTo>
                <a:lnTo>
                  <a:pt x="3254337" y="4089207"/>
                </a:lnTo>
                <a:lnTo>
                  <a:pt x="3249352" y="4092194"/>
                </a:lnTo>
                <a:cubicBezTo>
                  <a:pt x="3196643" y="4120734"/>
                  <a:pt x="3142963" y="4146837"/>
                  <a:pt x="3088480" y="4170504"/>
                </a:cubicBezTo>
                <a:lnTo>
                  <a:pt x="2969090" y="4216396"/>
                </a:lnTo>
                <a:lnTo>
                  <a:pt x="1883411" y="3130717"/>
                </a:lnTo>
                <a:lnTo>
                  <a:pt x="1883087" y="3131041"/>
                </a:lnTo>
                <a:lnTo>
                  <a:pt x="1883087" y="3129523"/>
                </a:lnTo>
                <a:lnTo>
                  <a:pt x="364060" y="3129523"/>
                </a:lnTo>
                <a:lnTo>
                  <a:pt x="323399" y="3041915"/>
                </a:lnTo>
                <a:close/>
                <a:moveTo>
                  <a:pt x="2721962" y="41881"/>
                </a:moveTo>
                <a:lnTo>
                  <a:pt x="2722090" y="225544"/>
                </a:lnTo>
                <a:lnTo>
                  <a:pt x="2724476" y="226126"/>
                </a:lnTo>
                <a:lnTo>
                  <a:pt x="2724476" y="2080588"/>
                </a:lnTo>
                <a:lnTo>
                  <a:pt x="2725994" y="2080588"/>
                </a:lnTo>
                <a:lnTo>
                  <a:pt x="2852951" y="1953632"/>
                </a:lnTo>
                <a:lnTo>
                  <a:pt x="2725995" y="2080588"/>
                </a:lnTo>
                <a:lnTo>
                  <a:pt x="2725673" y="2080910"/>
                </a:lnTo>
                <a:lnTo>
                  <a:pt x="4129903" y="3485140"/>
                </a:lnTo>
                <a:lnTo>
                  <a:pt x="4131921" y="3482409"/>
                </a:lnTo>
                <a:lnTo>
                  <a:pt x="4225235" y="3325913"/>
                </a:lnTo>
                <a:lnTo>
                  <a:pt x="4225063" y="3325741"/>
                </a:lnTo>
                <a:lnTo>
                  <a:pt x="4246424" y="3289916"/>
                </a:lnTo>
                <a:cubicBezTo>
                  <a:pt x="4274833" y="3236461"/>
                  <a:pt x="4300976" y="3182143"/>
                  <a:pt x="4324854" y="3127104"/>
                </a:cubicBezTo>
                <a:lnTo>
                  <a:pt x="4356717" y="3044961"/>
                </a:lnTo>
                <a:lnTo>
                  <a:pt x="4357030" y="3045274"/>
                </a:lnTo>
                <a:lnTo>
                  <a:pt x="4362050" y="3031211"/>
                </a:lnTo>
                <a:lnTo>
                  <a:pt x="4389684" y="2959971"/>
                </a:lnTo>
                <a:lnTo>
                  <a:pt x="4401335" y="2921169"/>
                </a:lnTo>
                <a:lnTo>
                  <a:pt x="4415702" y="2880927"/>
                </a:lnTo>
                <a:lnTo>
                  <a:pt x="4422048" y="2855733"/>
                </a:lnTo>
                <a:lnTo>
                  <a:pt x="4421230" y="2854915"/>
                </a:lnTo>
                <a:lnTo>
                  <a:pt x="4440909" y="2789375"/>
                </a:lnTo>
                <a:cubicBezTo>
                  <a:pt x="4455716" y="2732029"/>
                  <a:pt x="4468254" y="2674249"/>
                  <a:pt x="4478521" y="2616179"/>
                </a:cubicBezTo>
                <a:lnTo>
                  <a:pt x="4492561" y="2513811"/>
                </a:lnTo>
                <a:lnTo>
                  <a:pt x="4492708" y="2513958"/>
                </a:lnTo>
                <a:lnTo>
                  <a:pt x="4501835" y="2454056"/>
                </a:lnTo>
                <a:lnTo>
                  <a:pt x="4503282" y="2428201"/>
                </a:lnTo>
                <a:lnTo>
                  <a:pt x="4512878" y="2265424"/>
                </a:lnTo>
                <a:cubicBezTo>
                  <a:pt x="4524708" y="1678854"/>
                  <a:pt x="4309299" y="1091951"/>
                  <a:pt x="3865470" y="648122"/>
                </a:cubicBezTo>
                <a:cubicBezTo>
                  <a:pt x="3831329" y="613981"/>
                  <a:pt x="3796342" y="581192"/>
                  <a:pt x="3760574" y="549755"/>
                </a:cubicBezTo>
                <a:lnTo>
                  <a:pt x="3729880" y="524474"/>
                </a:lnTo>
                <a:lnTo>
                  <a:pt x="3696043" y="493940"/>
                </a:lnTo>
                <a:lnTo>
                  <a:pt x="3667200" y="472846"/>
                </a:lnTo>
                <a:lnTo>
                  <a:pt x="3650989" y="459493"/>
                </a:lnTo>
                <a:cubicBezTo>
                  <a:pt x="3576457" y="402020"/>
                  <a:pt x="3499061" y="349950"/>
                  <a:pt x="3419323" y="303277"/>
                </a:cubicBezTo>
                <a:lnTo>
                  <a:pt x="3341745" y="261090"/>
                </a:lnTo>
                <a:lnTo>
                  <a:pt x="3341745" y="260016"/>
                </a:lnTo>
                <a:lnTo>
                  <a:pt x="3323230" y="249174"/>
                </a:lnTo>
                <a:lnTo>
                  <a:pt x="3301795" y="239365"/>
                </a:lnTo>
                <a:lnTo>
                  <a:pt x="3298025" y="237315"/>
                </a:lnTo>
                <a:cubicBezTo>
                  <a:pt x="3175101" y="175401"/>
                  <a:pt x="3047495" y="125627"/>
                  <a:pt x="2916969" y="87978"/>
                </a:cubicBezTo>
                <a:lnTo>
                  <a:pt x="2904475" y="85025"/>
                </a:lnTo>
                <a:lnTo>
                  <a:pt x="2904475" y="84179"/>
                </a:lnTo>
                <a:lnTo>
                  <a:pt x="2724476" y="41630"/>
                </a:lnTo>
                <a:lnTo>
                  <a:pt x="2724476" y="42475"/>
                </a:lnTo>
                <a:close/>
                <a:moveTo>
                  <a:pt x="36626" y="2692252"/>
                </a:moveTo>
                <a:lnTo>
                  <a:pt x="36735" y="2693054"/>
                </a:lnTo>
                <a:lnTo>
                  <a:pt x="35959" y="2693054"/>
                </a:lnTo>
                <a:lnTo>
                  <a:pt x="37754" y="2706234"/>
                </a:lnTo>
                <a:lnTo>
                  <a:pt x="76823" y="2871507"/>
                </a:lnTo>
                <a:lnTo>
                  <a:pt x="76824" y="2871507"/>
                </a:lnTo>
                <a:lnTo>
                  <a:pt x="87648" y="2917299"/>
                </a:lnTo>
                <a:cubicBezTo>
                  <a:pt x="162945" y="3178351"/>
                  <a:pt x="286745" y="3427724"/>
                  <a:pt x="459163" y="3651320"/>
                </a:cubicBezTo>
                <a:lnTo>
                  <a:pt x="493611" y="3693142"/>
                </a:lnTo>
                <a:lnTo>
                  <a:pt x="494976" y="3695008"/>
                </a:lnTo>
                <a:lnTo>
                  <a:pt x="496951" y="3697197"/>
                </a:lnTo>
                <a:lnTo>
                  <a:pt x="549425" y="3760904"/>
                </a:lnTo>
                <a:cubicBezTo>
                  <a:pt x="580863" y="3796673"/>
                  <a:pt x="613652" y="3831660"/>
                  <a:pt x="647793" y="3865801"/>
                </a:cubicBezTo>
                <a:cubicBezTo>
                  <a:pt x="1125762" y="4343771"/>
                  <a:pt x="1769663" y="4556827"/>
                  <a:pt x="2400385" y="4506446"/>
                </a:cubicBezTo>
                <a:lnTo>
                  <a:pt x="2439530" y="4501670"/>
                </a:lnTo>
                <a:lnTo>
                  <a:pt x="2455092" y="4500799"/>
                </a:lnTo>
                <a:lnTo>
                  <a:pt x="2488939" y="4495642"/>
                </a:lnTo>
                <a:lnTo>
                  <a:pt x="2589027" y="4483430"/>
                </a:lnTo>
                <a:cubicBezTo>
                  <a:pt x="2651657" y="4473125"/>
                  <a:pt x="2713975" y="4460187"/>
                  <a:pt x="2775804" y="4444617"/>
                </a:cubicBezTo>
                <a:lnTo>
                  <a:pt x="2904522" y="4406386"/>
                </a:lnTo>
                <a:lnTo>
                  <a:pt x="2904688" y="4406552"/>
                </a:lnTo>
                <a:lnTo>
                  <a:pt x="2908274" y="4405271"/>
                </a:lnTo>
                <a:lnTo>
                  <a:pt x="2959640" y="4390015"/>
                </a:lnTo>
                <a:lnTo>
                  <a:pt x="3049204" y="4354961"/>
                </a:lnTo>
                <a:lnTo>
                  <a:pt x="3089239" y="4340668"/>
                </a:lnTo>
                <a:lnTo>
                  <a:pt x="3092043" y="4339349"/>
                </a:lnTo>
                <a:lnTo>
                  <a:pt x="3091213" y="4338519"/>
                </a:lnTo>
                <a:lnTo>
                  <a:pt x="3139462" y="4319634"/>
                </a:lnTo>
                <a:cubicBezTo>
                  <a:pt x="3257767" y="4267455"/>
                  <a:pt x="3372678" y="4204762"/>
                  <a:pt x="3482763" y="4131568"/>
                </a:cubicBezTo>
                <a:lnTo>
                  <a:pt x="3526037" y="4099591"/>
                </a:lnTo>
                <a:lnTo>
                  <a:pt x="3416687" y="3990240"/>
                </a:lnTo>
                <a:lnTo>
                  <a:pt x="3412790" y="3993103"/>
                </a:lnTo>
                <a:lnTo>
                  <a:pt x="2113136" y="2693449"/>
                </a:lnTo>
                <a:lnTo>
                  <a:pt x="2112812" y="2693773"/>
                </a:lnTo>
                <a:lnTo>
                  <a:pt x="2112812" y="2872254"/>
                </a:lnTo>
                <a:lnTo>
                  <a:pt x="2112810" y="2872254"/>
                </a:lnTo>
                <a:lnTo>
                  <a:pt x="2112810" y="2693774"/>
                </a:lnTo>
                <a:lnTo>
                  <a:pt x="2112812" y="2693772"/>
                </a:lnTo>
                <a:lnTo>
                  <a:pt x="2112812" y="2692253"/>
                </a:lnTo>
                <a:close/>
                <a:moveTo>
                  <a:pt x="2305048" y="173299"/>
                </a:moveTo>
                <a:lnTo>
                  <a:pt x="2305048" y="1593471"/>
                </a:lnTo>
                <a:lnTo>
                  <a:pt x="2305048" y="1773472"/>
                </a:lnTo>
                <a:lnTo>
                  <a:pt x="2305048" y="2107419"/>
                </a:lnTo>
                <a:lnTo>
                  <a:pt x="2305048" y="2160137"/>
                </a:lnTo>
                <a:lnTo>
                  <a:pt x="2309629" y="2164719"/>
                </a:lnTo>
                <a:lnTo>
                  <a:pt x="2308249" y="173451"/>
                </a:lnTo>
                <a:close/>
                <a:moveTo>
                  <a:pt x="2305049" y="1506"/>
                </a:moveTo>
                <a:lnTo>
                  <a:pt x="2305049" y="173297"/>
                </a:lnTo>
                <a:lnTo>
                  <a:pt x="2308250" y="173450"/>
                </a:lnTo>
                <a:lnTo>
                  <a:pt x="2308131" y="1628"/>
                </a:lnTo>
                <a:close/>
                <a:moveTo>
                  <a:pt x="17702" y="2110743"/>
                </a:moveTo>
                <a:lnTo>
                  <a:pt x="177643" y="2110632"/>
                </a:lnTo>
                <a:lnTo>
                  <a:pt x="177643" y="2110631"/>
                </a:lnTo>
                <a:lnTo>
                  <a:pt x="1029227" y="2110041"/>
                </a:lnTo>
                <a:lnTo>
                  <a:pt x="177644" y="2110631"/>
                </a:lnTo>
                <a:lnTo>
                  <a:pt x="170658" y="2256961"/>
                </a:lnTo>
                <a:lnTo>
                  <a:pt x="172112" y="2287420"/>
                </a:lnTo>
                <a:lnTo>
                  <a:pt x="172110" y="2287420"/>
                </a:lnTo>
                <a:lnTo>
                  <a:pt x="172110" y="2287420"/>
                </a:lnTo>
                <a:lnTo>
                  <a:pt x="172109" y="2287421"/>
                </a:lnTo>
                <a:lnTo>
                  <a:pt x="170655" y="2256962"/>
                </a:lnTo>
                <a:lnTo>
                  <a:pt x="177642" y="2110633"/>
                </a:lnTo>
                <a:lnTo>
                  <a:pt x="17702" y="2110743"/>
                </a:lnTo>
                <a:close/>
                <a:moveTo>
                  <a:pt x="1791101" y="225560"/>
                </a:moveTo>
                <a:lnTo>
                  <a:pt x="1791102" y="225560"/>
                </a:lnTo>
                <a:lnTo>
                  <a:pt x="1791102" y="225561"/>
                </a:lnTo>
                <a:lnTo>
                  <a:pt x="1858224" y="209173"/>
                </a:lnTo>
                <a:cubicBezTo>
                  <a:pt x="1923967" y="196444"/>
                  <a:pt x="1990203" y="186897"/>
                  <a:pt x="2056687" y="180533"/>
                </a:cubicBezTo>
                <a:lnTo>
                  <a:pt x="2125048" y="177268"/>
                </a:lnTo>
                <a:lnTo>
                  <a:pt x="2125050" y="1593470"/>
                </a:lnTo>
                <a:lnTo>
                  <a:pt x="2125049" y="1773471"/>
                </a:lnTo>
                <a:lnTo>
                  <a:pt x="2125049" y="1980137"/>
                </a:lnTo>
                <a:lnTo>
                  <a:pt x="1918382" y="1773471"/>
                </a:lnTo>
                <a:lnTo>
                  <a:pt x="1791100" y="1646189"/>
                </a:lnTo>
                <a:lnTo>
                  <a:pt x="1791102" y="1593470"/>
                </a:lnTo>
                <a:close/>
                <a:moveTo>
                  <a:pt x="229616" y="1773471"/>
                </a:moveTo>
                <a:lnTo>
                  <a:pt x="1611099" y="1773471"/>
                </a:lnTo>
                <a:lnTo>
                  <a:pt x="1611100" y="1773472"/>
                </a:lnTo>
                <a:lnTo>
                  <a:pt x="1663823" y="1773471"/>
                </a:lnTo>
                <a:lnTo>
                  <a:pt x="1611101" y="1720749"/>
                </a:lnTo>
                <a:lnTo>
                  <a:pt x="1611101" y="1720748"/>
                </a:lnTo>
                <a:lnTo>
                  <a:pt x="1663824" y="1773470"/>
                </a:lnTo>
                <a:lnTo>
                  <a:pt x="1791100" y="1900747"/>
                </a:lnTo>
                <a:lnTo>
                  <a:pt x="1997772" y="2107418"/>
                </a:lnTo>
                <a:lnTo>
                  <a:pt x="1791101" y="2107419"/>
                </a:lnTo>
                <a:lnTo>
                  <a:pt x="1611101" y="2107419"/>
                </a:lnTo>
                <a:lnTo>
                  <a:pt x="177797" y="2107419"/>
                </a:lnTo>
                <a:lnTo>
                  <a:pt x="180203" y="2057016"/>
                </a:lnTo>
                <a:cubicBezTo>
                  <a:pt x="186568" y="1990532"/>
                  <a:pt x="196114" y="1924295"/>
                  <a:pt x="208842" y="1858552"/>
                </a:cubicBezTo>
                <a:lnTo>
                  <a:pt x="229616" y="1773472"/>
                </a:lnTo>
                <a:close/>
                <a:moveTo>
                  <a:pt x="98046" y="1659765"/>
                </a:moveTo>
                <a:lnTo>
                  <a:pt x="69405" y="1773472"/>
                </a:lnTo>
                <a:lnTo>
                  <a:pt x="69404" y="1773472"/>
                </a:lnTo>
                <a:close/>
                <a:moveTo>
                  <a:pt x="117884" y="1593472"/>
                </a:moveTo>
                <a:lnTo>
                  <a:pt x="280912" y="1593471"/>
                </a:lnTo>
                <a:lnTo>
                  <a:pt x="280912" y="1593471"/>
                </a:lnTo>
                <a:lnTo>
                  <a:pt x="117884" y="1593473"/>
                </a:lnTo>
                <a:lnTo>
                  <a:pt x="110557" y="1613996"/>
                </a:lnTo>
                <a:close/>
                <a:moveTo>
                  <a:pt x="781625" y="781954"/>
                </a:moveTo>
                <a:cubicBezTo>
                  <a:pt x="985280" y="578298"/>
                  <a:pt x="1220571" y="425557"/>
                  <a:pt x="1471677" y="323728"/>
                </a:cubicBezTo>
                <a:lnTo>
                  <a:pt x="1611101" y="274961"/>
                </a:lnTo>
                <a:lnTo>
                  <a:pt x="1611100" y="1466188"/>
                </a:lnTo>
                <a:lnTo>
                  <a:pt x="1081508" y="936596"/>
                </a:lnTo>
                <a:lnTo>
                  <a:pt x="954229" y="1063875"/>
                </a:lnTo>
                <a:lnTo>
                  <a:pt x="1483824" y="1593470"/>
                </a:lnTo>
                <a:lnTo>
                  <a:pt x="280913" y="1593470"/>
                </a:lnTo>
                <a:lnTo>
                  <a:pt x="323398" y="1472007"/>
                </a:lnTo>
                <a:cubicBezTo>
                  <a:pt x="425227" y="1220900"/>
                  <a:pt x="577969" y="985611"/>
                  <a:pt x="781625" y="781954"/>
                </a:cubicBezTo>
                <a:close/>
                <a:moveTo>
                  <a:pt x="674111" y="674440"/>
                </a:moveTo>
                <a:cubicBezTo>
                  <a:pt x="285376" y="1063176"/>
                  <a:pt x="64458" y="1555325"/>
                  <a:pt x="12111" y="2059183"/>
                </a:cubicBezTo>
                <a:lnTo>
                  <a:pt x="9225" y="2110748"/>
                </a:lnTo>
                <a:lnTo>
                  <a:pt x="17702" y="2110743"/>
                </a:lnTo>
                <a:lnTo>
                  <a:pt x="17889" y="2107420"/>
                </a:lnTo>
                <a:lnTo>
                  <a:pt x="177797" y="2107420"/>
                </a:lnTo>
                <a:lnTo>
                  <a:pt x="177797" y="2107421"/>
                </a:lnTo>
                <a:lnTo>
                  <a:pt x="17890" y="2107422"/>
                </a:lnTo>
                <a:lnTo>
                  <a:pt x="17702" y="2110743"/>
                </a:lnTo>
                <a:lnTo>
                  <a:pt x="9226" y="2110750"/>
                </a:lnTo>
                <a:lnTo>
                  <a:pt x="0" y="2275572"/>
                </a:lnTo>
                <a:lnTo>
                  <a:pt x="540" y="2289237"/>
                </a:lnTo>
                <a:lnTo>
                  <a:pt x="172192" y="2289117"/>
                </a:lnTo>
                <a:lnTo>
                  <a:pt x="172192" y="2289117"/>
                </a:lnTo>
                <a:lnTo>
                  <a:pt x="2058573" y="2287808"/>
                </a:lnTo>
                <a:lnTo>
                  <a:pt x="2058573" y="2287419"/>
                </a:lnTo>
                <a:lnTo>
                  <a:pt x="1791100" y="2287419"/>
                </a:lnTo>
                <a:lnTo>
                  <a:pt x="1611100" y="2287419"/>
                </a:lnTo>
                <a:lnTo>
                  <a:pt x="413121" y="2287419"/>
                </a:lnTo>
                <a:lnTo>
                  <a:pt x="1611101" y="2287419"/>
                </a:lnTo>
                <a:lnTo>
                  <a:pt x="1791101" y="2287418"/>
                </a:lnTo>
                <a:lnTo>
                  <a:pt x="2058573" y="2287419"/>
                </a:lnTo>
                <a:lnTo>
                  <a:pt x="2125047" y="2287419"/>
                </a:lnTo>
                <a:lnTo>
                  <a:pt x="2131234" y="2287419"/>
                </a:lnTo>
                <a:lnTo>
                  <a:pt x="2131234" y="2287419"/>
                </a:lnTo>
                <a:lnTo>
                  <a:pt x="2177770" y="2287419"/>
                </a:lnTo>
                <a:lnTo>
                  <a:pt x="2177771" y="2287420"/>
                </a:lnTo>
                <a:lnTo>
                  <a:pt x="2305048" y="2414697"/>
                </a:lnTo>
                <a:lnTo>
                  <a:pt x="2309805" y="2419454"/>
                </a:lnTo>
                <a:lnTo>
                  <a:pt x="2309629" y="2164719"/>
                </a:lnTo>
                <a:lnTo>
                  <a:pt x="2305048" y="2160138"/>
                </a:lnTo>
                <a:lnTo>
                  <a:pt x="2305048" y="2107420"/>
                </a:lnTo>
                <a:lnTo>
                  <a:pt x="2305048" y="1773472"/>
                </a:lnTo>
                <a:lnTo>
                  <a:pt x="2305048" y="1593472"/>
                </a:lnTo>
                <a:lnTo>
                  <a:pt x="2305048" y="173299"/>
                </a:lnTo>
                <a:lnTo>
                  <a:pt x="2256631" y="170988"/>
                </a:lnTo>
                <a:lnTo>
                  <a:pt x="2129771" y="177045"/>
                </a:lnTo>
                <a:lnTo>
                  <a:pt x="2129771" y="177043"/>
                </a:lnTo>
                <a:lnTo>
                  <a:pt x="2129772" y="177043"/>
                </a:lnTo>
                <a:lnTo>
                  <a:pt x="2256631" y="170987"/>
                </a:lnTo>
                <a:lnTo>
                  <a:pt x="2305048" y="173298"/>
                </a:lnTo>
                <a:lnTo>
                  <a:pt x="2305048" y="1506"/>
                </a:lnTo>
                <a:lnTo>
                  <a:pt x="2275243" y="329"/>
                </a:lnTo>
                <a:lnTo>
                  <a:pt x="2129654" y="8478"/>
                </a:lnTo>
                <a:lnTo>
                  <a:pt x="2129655" y="8479"/>
                </a:lnTo>
                <a:lnTo>
                  <a:pt x="2125391" y="8716"/>
                </a:lnTo>
                <a:lnTo>
                  <a:pt x="2129654" y="8478"/>
                </a:lnTo>
                <a:lnTo>
                  <a:pt x="2129647" y="0"/>
                </a:lnTo>
                <a:lnTo>
                  <a:pt x="2125047" y="257"/>
                </a:lnTo>
                <a:lnTo>
                  <a:pt x="2125047" y="8735"/>
                </a:lnTo>
                <a:lnTo>
                  <a:pt x="2125049" y="8735"/>
                </a:lnTo>
                <a:lnTo>
                  <a:pt x="2125050" y="8736"/>
                </a:lnTo>
                <a:lnTo>
                  <a:pt x="2058854" y="12441"/>
                </a:lnTo>
                <a:cubicBezTo>
                  <a:pt x="1986875" y="19918"/>
                  <a:pt x="1915134" y="30837"/>
                  <a:pt x="1843899" y="45193"/>
                </a:cubicBezTo>
                <a:lnTo>
                  <a:pt x="1791102" y="58493"/>
                </a:lnTo>
                <a:lnTo>
                  <a:pt x="1791102" y="162584"/>
                </a:lnTo>
                <a:lnTo>
                  <a:pt x="1791102" y="58492"/>
                </a:lnTo>
                <a:lnTo>
                  <a:pt x="1631982" y="98573"/>
                </a:lnTo>
                <a:lnTo>
                  <a:pt x="1611104" y="106029"/>
                </a:lnTo>
                <a:lnTo>
                  <a:pt x="1611103" y="274960"/>
                </a:lnTo>
                <a:lnTo>
                  <a:pt x="1611102" y="274960"/>
                </a:lnTo>
                <a:lnTo>
                  <a:pt x="1611102" y="106028"/>
                </a:lnTo>
                <a:lnTo>
                  <a:pt x="1424706" y="172570"/>
                </a:lnTo>
                <a:cubicBezTo>
                  <a:pt x="1152148" y="284969"/>
                  <a:pt x="896246" y="452306"/>
                  <a:pt x="674111" y="6744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43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503" y="2824161"/>
            <a:ext cx="1720022" cy="1695452"/>
          </a:xfrm>
          <a:prstGeom prst="rect">
            <a:avLst/>
          </a:prstGeom>
          <a:effectLst/>
        </p:spPr>
      </p:pic>
      <p:sp>
        <p:nvSpPr>
          <p:cNvPr id="43" name="文字方塊 42"/>
          <p:cNvSpPr txBox="1"/>
          <p:nvPr/>
        </p:nvSpPr>
        <p:spPr>
          <a:xfrm>
            <a:off x="1723053" y="2714625"/>
            <a:ext cx="1800000" cy="180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zh-TW" sz="13800" b="1" dirty="0" smtClean="0">
                <a:solidFill>
                  <a:schemeClr val="accent6">
                    <a:lumMod val="75000"/>
                  </a:schemeClr>
                </a:solidFill>
                <a:latin typeface="Niagara Engraved" panose="04020502070703030202" pitchFamily="82" charset="0"/>
                <a:cs typeface="Cascadia Mono" panose="020B0609020000020004" pitchFamily="49" charset="0"/>
              </a:rPr>
              <a:t>G</a:t>
            </a:r>
            <a:endParaRPr lang="zh-TW" altLang="en-US" sz="13800" b="1" dirty="0">
              <a:solidFill>
                <a:schemeClr val="accent6">
                  <a:lumMod val="75000"/>
                </a:schemeClr>
              </a:solidFill>
              <a:latin typeface="Niagara Engraved" panose="04020502070703030202" pitchFamily="82" charset="0"/>
              <a:cs typeface="Cascadia Mono" panose="020B0609020000020004" pitchFamily="49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303747" y="2498947"/>
            <a:ext cx="1800000" cy="180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zh-TW"/>
            </a:defPPr>
            <a:lvl1pPr>
              <a:defRPr sz="13800" b="1">
                <a:solidFill>
                  <a:schemeClr val="accent6">
                    <a:lumMod val="75000"/>
                  </a:schemeClr>
                </a:solidFill>
                <a:latin typeface="Niagara Engraved" panose="04020502070703030202" pitchFamily="82" charset="0"/>
                <a:cs typeface="Cascadia Mono" panose="020B0609020000020004" pitchFamily="49" charset="0"/>
              </a:defRPr>
            </a:lvl1pPr>
          </a:lstStyle>
          <a:p>
            <a:pPr algn="ctr"/>
            <a:r>
              <a:rPr lang="en-US" altLang="zh-TW" sz="18200" dirty="0"/>
              <a:t>a</a:t>
            </a:r>
            <a:endParaRPr lang="zh-TW" altLang="en-US" sz="18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385280" y="2715076"/>
            <a:ext cx="1800000" cy="180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>
            <a:defPPr>
              <a:defRPr lang="zh-TW"/>
            </a:defPPr>
            <a:lvl1pPr>
              <a:defRPr sz="13800" b="1">
                <a:solidFill>
                  <a:schemeClr val="accent6">
                    <a:lumMod val="75000"/>
                  </a:schemeClr>
                </a:solidFill>
                <a:latin typeface="Niagara Engraved" panose="04020502070703030202" pitchFamily="82" charset="0"/>
                <a:cs typeface="Cascadia Mono" panose="020B0609020000020004" pitchFamily="49" charset="0"/>
              </a:defRPr>
            </a:lvl1pPr>
          </a:lstStyle>
          <a:p>
            <a:pPr algn="ctr"/>
            <a:r>
              <a:rPr lang="en-US" altLang="zh-TW" sz="13900" dirty="0"/>
              <a:t>Y</a:t>
            </a:r>
            <a:endParaRPr lang="zh-TW" altLang="en-US" sz="139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965974" y="2715076"/>
            <a:ext cx="1800000" cy="1800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zh-TW"/>
            </a:defPPr>
            <a:lvl1pPr>
              <a:defRPr sz="13800" b="1">
                <a:solidFill>
                  <a:schemeClr val="accent6">
                    <a:lumMod val="75000"/>
                  </a:schemeClr>
                </a:solidFill>
                <a:latin typeface="Niagara Engraved" panose="04020502070703030202" pitchFamily="82" charset="0"/>
                <a:cs typeface="Cascadia Mono" panose="020B0609020000020004" pitchFamily="49" charset="0"/>
              </a:defRPr>
            </a:lvl1pPr>
          </a:lstStyle>
          <a:p>
            <a:pPr algn="ctr"/>
            <a:r>
              <a:rPr lang="en-US" altLang="zh-TW" sz="13900" dirty="0"/>
              <a:t>i</a:t>
            </a:r>
            <a:endParaRPr lang="zh-TW" altLang="en-US" sz="13900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36" y="4656542"/>
            <a:ext cx="9766638" cy="4858933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727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1212681" y="1242420"/>
            <a:ext cx="9766638" cy="4858933"/>
            <a:chOff x="1361195" y="1242420"/>
            <a:chExt cx="9766638" cy="485893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195" y="1242420"/>
              <a:ext cx="9766638" cy="4858933"/>
            </a:xfrm>
            <a:prstGeom prst="rect">
              <a:avLst/>
            </a:prstGeom>
            <a:effectLst/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6221" y="2981325"/>
              <a:ext cx="1285186" cy="1266826"/>
            </a:xfrm>
            <a:prstGeom prst="rect">
              <a:avLst/>
            </a:prstGeom>
            <a:effectLst/>
          </p:spPr>
        </p:pic>
        <p:pic>
          <p:nvPicPr>
            <p:cNvPr id="15" name="圖片 14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2954" y="4379972"/>
              <a:ext cx="8571719" cy="39600"/>
            </a:xfrm>
            <a:prstGeom prst="rect">
              <a:avLst/>
            </a:prstGeom>
            <a:effectLst/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2954" y="4460242"/>
              <a:ext cx="8571719" cy="79255"/>
            </a:xfrm>
            <a:prstGeom prst="rect">
              <a:avLst/>
            </a:prstGeom>
            <a:effectLst/>
          </p:spPr>
        </p:pic>
        <p:pic>
          <p:nvPicPr>
            <p:cNvPr id="17" name="圖片 16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2954" y="4580167"/>
              <a:ext cx="8571719" cy="39600"/>
            </a:xfrm>
            <a:prstGeom prst="rect">
              <a:avLst/>
            </a:prstGeom>
            <a:effectLst/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6221" y="2981138"/>
              <a:ext cx="1285565" cy="126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1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</Words>
  <Application>Microsoft Office PowerPoint</Application>
  <PresentationFormat>寬螢幕</PresentationFormat>
  <Paragraphs>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Cascadia Mono</vt:lpstr>
      <vt:lpstr>Niagara Engraved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叡琦 洪</dc:creator>
  <cp:lastModifiedBy>洪叡琦 Rae-Hong (Yuanta)</cp:lastModifiedBy>
  <cp:revision>16</cp:revision>
  <dcterms:created xsi:type="dcterms:W3CDTF">2022-09-09T01:58:10Z</dcterms:created>
  <dcterms:modified xsi:type="dcterms:W3CDTF">2023-01-16T09:02:12Z</dcterms:modified>
</cp:coreProperties>
</file>