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83A"/>
    <a:srgbClr val="D65438"/>
    <a:srgbClr val="B473A7"/>
    <a:srgbClr val="67B1E0"/>
    <a:srgbClr val="FFFFFF"/>
    <a:srgbClr val="FDF150"/>
    <a:srgbClr val="4DA54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17" autoAdjust="0"/>
  </p:normalViewPr>
  <p:slideViewPr>
    <p:cSldViewPr snapToGrid="0">
      <p:cViewPr>
        <p:scale>
          <a:sx n="66" d="100"/>
          <a:sy n="66" d="100"/>
        </p:scale>
        <p:origin x="16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CDBD-B623-4B32-A4F6-4D0E42CD496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D3E1-88D7-45D0-9A8E-2D388ADC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D3E1-88D7-45D0-9A8E-2D388ADC1D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2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BE114-3D63-05B3-2AC0-8061FE5C7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3D427-B641-9A33-4E52-F1825B8E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0761-5E32-1EC9-AD42-FF79D69C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9ADC4-7ECF-02B1-56FF-945AFD64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4EC8-1DF8-67F8-0967-1F392ABF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3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C43D-3A7A-2DA5-FD70-1275B321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1253-17D3-5A07-AE4A-BB4934C9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0EBB5-683D-6291-949D-223D1D6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2DA30-BE30-E754-78F2-0ED46DA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71D1C-75BE-59EF-C1AF-DD169FF2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3DE5E-E6BD-76CB-614F-1747238C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02508-0BFD-E206-F796-A13CBDBDC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BC48-802F-849E-7431-60F0982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3795A-D226-5BF3-8BF4-93C6A23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864B-FA07-60AD-0833-D10CBC4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9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E4CE2-D806-99B0-0B9E-B03D162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B7A98-43E4-B218-B7E8-D66BB94E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6D82B-81BA-26B8-6BD0-63A584D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0DDCE-8D85-CA7E-9846-F1514129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8A257-F55D-7FE9-FADE-DEFD8221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DC3E-ABF1-FBF8-7845-302DA761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D572C-807F-526C-8D2A-487CF576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A47AC-7C70-B5EA-D1F2-004EA90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C458E-3C1B-4CED-8A5F-2FB91772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4E26-B1F2-541C-4878-CFA25FDA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7E48-EA1E-6B19-837E-995CB939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4683A-A83A-53BC-C86B-9F66261A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75677-E083-DC6F-E31F-EFC59686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3DCB-FD90-AED3-9B40-8BEDFCD2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9E07B-5648-BC3C-E095-1357488E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D209A-EE99-3ED7-F68C-0870E8C3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0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1A85-AA55-086C-43C4-CF092FE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331BF-8466-2CDC-E1EF-C827CA7E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66530-64AE-8ACB-DA80-D4289F67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32E2F-4E9A-6D6A-87B7-44927A9C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DCC38C-FDFB-A295-E16B-C1D00C542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DCFCE-1817-355A-75A7-ACF7DCC8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F1FD77-847D-5D51-1D0C-7CC22417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40C57-D81D-263C-A864-9D5B2ECA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3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0181-26C7-821E-3CF8-DF090879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42202D-9F1F-5CF7-0C12-111CEA89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C9D56-504B-12B8-B038-56CCBEE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126703-0F33-CA25-2F8A-64FECD06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AC858-B59A-2420-189B-8366F333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568220-C903-3183-237C-88E03D56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CCE03-46FD-AE25-5A43-76D65C2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B18CF-FD9F-F412-99A0-A31A064C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9058F-70C9-7ADE-FDBB-3A10D2F4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5F875-F47F-D3E8-C489-F22C5464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8FD81-B9B1-2F7D-17F3-5CA26595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46F3D-1ABA-4586-8747-F89CB7E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A4C5E-AC1B-B10D-7F31-3682FAA9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49B3-BD0C-78CD-C28F-5CB7375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C333D-B488-14CC-9EEE-60D3B09C0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0172B-AF4A-F76A-F2B2-B9855C31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02A64-8ABC-2E44-4041-01B86B46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A83EB-0908-F61A-10F7-7A944D1E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FF65-123E-3313-6CBB-7B8C7C45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6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A4A17-FF54-04C2-356F-DB7ED31D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162C4-A923-DE45-EA35-8FDC7D24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3254E-9D0A-E83B-FE83-9AEFB7973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2C2BC-7653-4D7F-8DEE-D84FD5D8F1DC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9393-2E7D-53DC-8D6F-BAC079732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3262A-1292-F0D9-D29E-6A12D46D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1BFCD-F999-4DF5-AB65-AB201005A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8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DAC8070-02D6-D9C6-32D6-E81B7ECE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826" y="2958370"/>
            <a:ext cx="1100541" cy="1091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B9E493-5179-607F-CC19-7DD0D547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" r="14790"/>
          <a:stretch/>
        </p:blipFill>
        <p:spPr>
          <a:xfrm>
            <a:off x="9935363" y="2997190"/>
            <a:ext cx="1048271" cy="1048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D333A4-1A81-7C14-D6F7-2D64D915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28" y="2988603"/>
            <a:ext cx="1118244" cy="1071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BD991-17FB-CF05-6D3B-C5AC7756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41" y="2977571"/>
            <a:ext cx="1132996" cy="10828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F2AB4E-DE71-E8D5-549F-39FA9F99E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52" y="2984925"/>
            <a:ext cx="1138898" cy="10651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23443B-1787-D6BE-1866-19D45F0BC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29" y="2999636"/>
            <a:ext cx="1047432" cy="10533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CD8291-3C2C-FBC1-A4A8-D3F7582A8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40" y="2977571"/>
            <a:ext cx="1138898" cy="10651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DBB777-67D3-CECF-D640-8F7E627E2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1" y="2959183"/>
            <a:ext cx="1138898" cy="10857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AD7396-C1A2-F2AD-6EF7-C75997777C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22" y="2977571"/>
            <a:ext cx="1088738" cy="1038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A0FBEB2-EA06-4146-D27E-536EEAEA1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4" y="2959182"/>
            <a:ext cx="1073987" cy="105333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80EF0D5-1A9F-AD90-5779-EE08279C4A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29" y="1347933"/>
            <a:ext cx="1047432" cy="10444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C2EEBB1-5E82-14F3-A0C3-0BCEE02394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48" y="1377081"/>
            <a:ext cx="1079887" cy="105628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3D3BB56-83F7-B13C-021A-2990FA504A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" y="1378419"/>
            <a:ext cx="1144799" cy="10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732C2D1E-12A3-F16A-5CCC-0A6AE5527005}"/>
              </a:ext>
            </a:extLst>
          </p:cNvPr>
          <p:cNvSpPr/>
          <p:nvPr/>
        </p:nvSpPr>
        <p:spPr>
          <a:xfrm>
            <a:off x="7159955" y="917871"/>
            <a:ext cx="1049190" cy="10491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形状&#10;&#10;描述已自动生成">
            <a:extLst>
              <a:ext uri="{FF2B5EF4-FFF2-40B4-BE49-F238E27FC236}">
                <a16:creationId xmlns:a16="http://schemas.microsoft.com/office/drawing/2014/main" id="{905037CB-33D1-84D5-A3E7-5539B54B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6" y="272566"/>
            <a:ext cx="5818280" cy="2315307"/>
          </a:xfrm>
          <a:prstGeom prst="rect">
            <a:avLst/>
          </a:prstGeom>
          <a:solidFill>
            <a:srgbClr val="FFC000"/>
          </a:solidFill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5235304-B2E9-B43D-7E0C-05FF1B7B0F91}"/>
              </a:ext>
            </a:extLst>
          </p:cNvPr>
          <p:cNvGrpSpPr/>
          <p:nvPr/>
        </p:nvGrpSpPr>
        <p:grpSpPr>
          <a:xfrm>
            <a:off x="3043049" y="3209664"/>
            <a:ext cx="1049190" cy="1050936"/>
            <a:chOff x="4926161" y="1670044"/>
            <a:chExt cx="1049190" cy="10509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5C8C17-8613-D737-CFBE-6F4E03D0D0E8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DFB636-5369-9EAF-7240-FCFBB11ED8B2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F3CB10-C309-977A-D817-C1E6BF7C4D84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52EE34-D508-43AD-1573-E6D08637DE0B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9D4061-0625-C9EF-D00C-0925BC30EEA7}"/>
              </a:ext>
            </a:extLst>
          </p:cNvPr>
          <p:cNvGrpSpPr/>
          <p:nvPr/>
        </p:nvGrpSpPr>
        <p:grpSpPr>
          <a:xfrm>
            <a:off x="4205099" y="3209664"/>
            <a:ext cx="1049190" cy="1050936"/>
            <a:chOff x="4926161" y="1670044"/>
            <a:chExt cx="1049190" cy="10509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81A9517-DCA0-B046-510A-0A3F5EA72180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34E29-9381-807D-E2B8-19F41A8FF845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2E2E20-DD8F-C7B8-EEBA-084CB2255351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F53D35-A091-4392-0C44-E5F54EC76171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EAD9F9-7714-5ED0-5113-5E090A8FF5F8}"/>
              </a:ext>
            </a:extLst>
          </p:cNvPr>
          <p:cNvGrpSpPr/>
          <p:nvPr/>
        </p:nvGrpSpPr>
        <p:grpSpPr>
          <a:xfrm>
            <a:off x="5368328" y="3209664"/>
            <a:ext cx="1049190" cy="1050936"/>
            <a:chOff x="4926161" y="1670044"/>
            <a:chExt cx="1049190" cy="10509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DB26B3-9661-BDCA-6485-50E9676F6A0A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D49F63F-E456-B9A5-6518-C0FFCD243F9C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FB9C24-1E8A-06EF-D03F-3BDCBD17E6B9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FAD8516-880F-3A4B-4B68-93E3558F1717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64A93EC-6F9B-061D-B455-F823C3CBCDD5}"/>
              </a:ext>
            </a:extLst>
          </p:cNvPr>
          <p:cNvGrpSpPr/>
          <p:nvPr/>
        </p:nvGrpSpPr>
        <p:grpSpPr>
          <a:xfrm>
            <a:off x="6530378" y="3209664"/>
            <a:ext cx="1049190" cy="1050936"/>
            <a:chOff x="3770653" y="513708"/>
            <a:chExt cx="1049190" cy="105093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B6C2FA-7B50-BB7A-CD76-69B91BFA3EB3}"/>
                </a:ext>
              </a:extLst>
            </p:cNvPr>
            <p:cNvSpPr/>
            <p:nvPr/>
          </p:nvSpPr>
          <p:spPr>
            <a:xfrm>
              <a:off x="4299139" y="1043940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C2ED3B7-68C1-28CA-976F-1AC7F0B428A2}"/>
                </a:ext>
              </a:extLst>
            </p:cNvPr>
            <p:cNvSpPr/>
            <p:nvPr/>
          </p:nvSpPr>
          <p:spPr>
            <a:xfrm>
              <a:off x="4299139" y="513708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A983D7A-609C-4220-CEA1-89055B4C213B}"/>
                </a:ext>
              </a:extLst>
            </p:cNvPr>
            <p:cNvSpPr/>
            <p:nvPr/>
          </p:nvSpPr>
          <p:spPr>
            <a:xfrm>
              <a:off x="3770653" y="513708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986D91F-189B-D86D-9FEF-A32D7F4E895F}"/>
                </a:ext>
              </a:extLst>
            </p:cNvPr>
            <p:cNvSpPr/>
            <p:nvPr/>
          </p:nvSpPr>
          <p:spPr>
            <a:xfrm>
              <a:off x="3770653" y="1043940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5BF5980-40B0-D1F9-F395-66E92F7FAB06}"/>
              </a:ext>
            </a:extLst>
          </p:cNvPr>
          <p:cNvGrpSpPr/>
          <p:nvPr/>
        </p:nvGrpSpPr>
        <p:grpSpPr>
          <a:xfrm>
            <a:off x="7686229" y="3209134"/>
            <a:ext cx="1049190" cy="1050936"/>
            <a:chOff x="4926161" y="1670044"/>
            <a:chExt cx="1049190" cy="105093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7B25F92-1C21-4A12-A87A-A1EF11D4F812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A0ECCD1-9E4D-475F-22C7-D91FCF4BB8E5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ED6461A-7A67-3EA9-21E4-EFB4F43FD8D7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20E169D-AB19-E26E-B12A-B50280F864D3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DA69A16-515A-73D0-BBA8-C23ED5D48878}"/>
              </a:ext>
            </a:extLst>
          </p:cNvPr>
          <p:cNvGrpSpPr/>
          <p:nvPr/>
        </p:nvGrpSpPr>
        <p:grpSpPr>
          <a:xfrm>
            <a:off x="3043049" y="4369335"/>
            <a:ext cx="1049190" cy="1050936"/>
            <a:chOff x="4926161" y="1670044"/>
            <a:chExt cx="1049190" cy="105093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387E590-B586-570C-4856-8AFB74494EF7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B7852C4-F8BF-6795-441A-0F5C34B31C92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6DCC40F-4C25-7723-414A-D6B0C3D5A4F0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ADC1A1-009B-3AEE-8092-C0FE7D29DF92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623DBF-0508-3DA4-D5D1-7FDD18472FA9}"/>
              </a:ext>
            </a:extLst>
          </p:cNvPr>
          <p:cNvGrpSpPr/>
          <p:nvPr/>
        </p:nvGrpSpPr>
        <p:grpSpPr>
          <a:xfrm>
            <a:off x="4205099" y="4364571"/>
            <a:ext cx="1049190" cy="1050936"/>
            <a:chOff x="4926161" y="1670044"/>
            <a:chExt cx="1049190" cy="105093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B969659-68C1-A46C-E0BF-5F727ED63A73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3984684-E838-42BA-3EB4-67E18FED2580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96544E1-B814-95E8-9D1C-EC36E841B3B5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55C05BD-A51C-C8D7-49FF-5F9EDC7F2890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E9D0F14-3EAB-D913-87D0-1DA929CBC653}"/>
              </a:ext>
            </a:extLst>
          </p:cNvPr>
          <p:cNvGrpSpPr/>
          <p:nvPr/>
        </p:nvGrpSpPr>
        <p:grpSpPr>
          <a:xfrm>
            <a:off x="5368328" y="4364571"/>
            <a:ext cx="1049190" cy="1050936"/>
            <a:chOff x="4926161" y="1670044"/>
            <a:chExt cx="1049190" cy="105093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8659071-AF32-53A3-B554-CC15DB600655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08B91AD-9F15-58EF-03B0-66A54BF8813A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A53847-2AED-5AEC-2454-8EFFC25E148F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7642BB1-611C-4497-D994-ACBD23F335DD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F6C0806-1042-50BF-326E-5E1F9070023F}"/>
              </a:ext>
            </a:extLst>
          </p:cNvPr>
          <p:cNvGrpSpPr/>
          <p:nvPr/>
        </p:nvGrpSpPr>
        <p:grpSpPr>
          <a:xfrm>
            <a:off x="6530378" y="4364571"/>
            <a:ext cx="1049190" cy="1050936"/>
            <a:chOff x="4926161" y="1670044"/>
            <a:chExt cx="1049190" cy="105093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33F026A-DA08-339F-9B72-BAAA570B216B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5C61E-A99F-2DF4-D368-B0168BAC3904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A6D710-8BC5-6E81-CD53-DCBF903754B4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6917030-753B-CEB3-F0A2-81101F73ED17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1B66F73-C9EE-4C02-4E9D-130820B97EB0}"/>
              </a:ext>
            </a:extLst>
          </p:cNvPr>
          <p:cNvGrpSpPr/>
          <p:nvPr/>
        </p:nvGrpSpPr>
        <p:grpSpPr>
          <a:xfrm>
            <a:off x="7686229" y="4364041"/>
            <a:ext cx="1049190" cy="1050936"/>
            <a:chOff x="4926161" y="1670044"/>
            <a:chExt cx="1049190" cy="105093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D30BA95-BF25-541F-313F-4881732804B7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B3F336-3AF6-7829-FEDB-CE5A3665D6E7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61F1933-5315-F773-5217-5D59A3AFC4FF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168E26A-7718-8E94-27A7-B17DDA25594F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717A18-D695-6289-B1C2-675D5861D365}"/>
              </a:ext>
            </a:extLst>
          </p:cNvPr>
          <p:cNvGrpSpPr/>
          <p:nvPr/>
        </p:nvGrpSpPr>
        <p:grpSpPr>
          <a:xfrm>
            <a:off x="7159955" y="917871"/>
            <a:ext cx="1049190" cy="1050936"/>
            <a:chOff x="4926161" y="1670044"/>
            <a:chExt cx="1049190" cy="10509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832536-24A4-03BD-2315-A72B44776D1A}"/>
                </a:ext>
              </a:extLst>
            </p:cNvPr>
            <p:cNvSpPr/>
            <p:nvPr/>
          </p:nvSpPr>
          <p:spPr>
            <a:xfrm>
              <a:off x="5454647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FA1735-BFC5-4EC0-0021-E8B1F25BE75D}"/>
                </a:ext>
              </a:extLst>
            </p:cNvPr>
            <p:cNvSpPr/>
            <p:nvPr/>
          </p:nvSpPr>
          <p:spPr>
            <a:xfrm>
              <a:off x="5454647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4E1D09-73F9-5045-E49C-B994EE07D01C}"/>
                </a:ext>
              </a:extLst>
            </p:cNvPr>
            <p:cNvSpPr/>
            <p:nvPr/>
          </p:nvSpPr>
          <p:spPr>
            <a:xfrm>
              <a:off x="4926161" y="1670044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6C9173-D1E5-CDE1-B49E-5BEA4F672650}"/>
                </a:ext>
              </a:extLst>
            </p:cNvPr>
            <p:cNvSpPr/>
            <p:nvPr/>
          </p:nvSpPr>
          <p:spPr>
            <a:xfrm>
              <a:off x="4926161" y="2200276"/>
              <a:ext cx="520704" cy="520704"/>
            </a:xfrm>
            <a:prstGeom prst="rect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8DB5A91A-E397-3A68-8E1F-F8340E467E30}"/>
              </a:ext>
            </a:extLst>
          </p:cNvPr>
          <p:cNvSpPr/>
          <p:nvPr/>
        </p:nvSpPr>
        <p:spPr>
          <a:xfrm>
            <a:off x="7677761" y="436074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叶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DD46FB4-E167-E32E-4C4F-60E55E148CA4}"/>
              </a:ext>
            </a:extLst>
          </p:cNvPr>
          <p:cNvSpPr/>
          <p:nvPr/>
        </p:nvSpPr>
        <p:spPr>
          <a:xfrm>
            <a:off x="6522472" y="436074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叫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892B2A4-989B-59AE-EA76-366629A97DA6}"/>
              </a:ext>
            </a:extLst>
          </p:cNvPr>
          <p:cNvSpPr/>
          <p:nvPr/>
        </p:nvSpPr>
        <p:spPr>
          <a:xfrm>
            <a:off x="5366059" y="436074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止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7EE675-1474-A1B6-05B7-1025F2505260}"/>
              </a:ext>
            </a:extLst>
          </p:cNvPr>
          <p:cNvSpPr/>
          <p:nvPr/>
        </p:nvSpPr>
        <p:spPr>
          <a:xfrm>
            <a:off x="4200645" y="436074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A87ADB-A545-5172-DD30-CDDC10B9AAC5}"/>
              </a:ext>
            </a:extLst>
          </p:cNvPr>
          <p:cNvSpPr/>
          <p:nvPr/>
        </p:nvSpPr>
        <p:spPr>
          <a:xfrm>
            <a:off x="3032229" y="436074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55A33DC-070E-E558-A225-067B5A7F2DE0}"/>
              </a:ext>
            </a:extLst>
          </p:cNvPr>
          <p:cNvSpPr/>
          <p:nvPr/>
        </p:nvSpPr>
        <p:spPr>
          <a:xfrm>
            <a:off x="7677761" y="320913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田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E228FBA-9728-6467-2D97-F24B5CDF2F43}"/>
              </a:ext>
            </a:extLst>
          </p:cNvPr>
          <p:cNvSpPr/>
          <p:nvPr/>
        </p:nvSpPr>
        <p:spPr>
          <a:xfrm>
            <a:off x="6522472" y="320913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5B9D2A9-2F84-A073-9821-DB53B1E37018}"/>
              </a:ext>
            </a:extLst>
          </p:cNvPr>
          <p:cNvSpPr/>
          <p:nvPr/>
        </p:nvSpPr>
        <p:spPr>
          <a:xfrm>
            <a:off x="5366059" y="320913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8E668C2-0B5C-32B1-2608-147D121DEE3F}"/>
              </a:ext>
            </a:extLst>
          </p:cNvPr>
          <p:cNvSpPr/>
          <p:nvPr/>
        </p:nvSpPr>
        <p:spPr>
          <a:xfrm>
            <a:off x="4200645" y="320913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斤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5F824F-32E5-4021-FDC2-3DDB0EB5E2E9}"/>
              </a:ext>
            </a:extLst>
          </p:cNvPr>
          <p:cNvSpPr/>
          <p:nvPr/>
        </p:nvSpPr>
        <p:spPr>
          <a:xfrm>
            <a:off x="3032229" y="3209134"/>
            <a:ext cx="1062767" cy="1060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44000" rtlCol="0" anchor="ctr"/>
          <a:lstStyle/>
          <a:p>
            <a:pPr algn="ctr"/>
            <a:r>
              <a:rPr lang="zh-CN" altLang="en-US" sz="8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</a:t>
            </a:r>
          </a:p>
        </p:txBody>
      </p:sp>
    </p:spTree>
    <p:extLst>
      <p:ext uri="{BB962C8B-B14F-4D97-AF65-F5344CB8AC3E}">
        <p14:creationId xmlns:p14="http://schemas.microsoft.com/office/powerpoint/2010/main" val="2579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EEFA3E8-9698-B789-93DC-A306D75C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ED2538-C024-692E-E53E-C249CACA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" y="-2455894"/>
            <a:ext cx="9940955" cy="257295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6DFE1E-6655-F368-A03A-F1C48CD07086}"/>
              </a:ext>
            </a:extLst>
          </p:cNvPr>
          <p:cNvGrpSpPr/>
          <p:nvPr/>
        </p:nvGrpSpPr>
        <p:grpSpPr>
          <a:xfrm>
            <a:off x="281761" y="1101913"/>
            <a:ext cx="525190" cy="787785"/>
            <a:chOff x="3905250" y="1310216"/>
            <a:chExt cx="1549400" cy="23241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A56AE1-9AE3-F626-E3E0-C6637F56B94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E15F50-D2A9-2C4A-3A79-7AD92BFDE08F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256CC98-EB68-AC11-CDDB-63ACD72C4D09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DE41C9-BC94-A5FF-1381-BDA3E87165ED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DF8E0C3-C932-C22D-C126-E390389C6142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18C976F-CF93-DDF8-24B4-D9AD98A6487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F5354FE-0F7A-7F0C-349C-930F62B2AC3D}"/>
              </a:ext>
            </a:extLst>
          </p:cNvPr>
          <p:cNvGrpSpPr/>
          <p:nvPr/>
        </p:nvGrpSpPr>
        <p:grpSpPr>
          <a:xfrm>
            <a:off x="1023904" y="1101909"/>
            <a:ext cx="525190" cy="787785"/>
            <a:chOff x="3905250" y="1310216"/>
            <a:chExt cx="1549400" cy="23241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134E1C-53AF-826E-8688-1547C238C9AF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D0EC28-4335-9EE9-BC01-9ECBF6D2961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03804B-6528-28F7-9346-22D9AAF43E95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9762BA-E9DA-3D1F-A979-DE2C7F797A69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AF21E4F-11E4-4F9C-720E-D9B280AC814B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E8D0BE3-A352-A5E8-F7A6-3BB045B8C4AB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9A6D61-9249-9A5E-F947-77F931D3EE9B}"/>
              </a:ext>
            </a:extLst>
          </p:cNvPr>
          <p:cNvSpPr/>
          <p:nvPr/>
        </p:nvSpPr>
        <p:spPr>
          <a:xfrm>
            <a:off x="281761" y="502873"/>
            <a:ext cx="6493669" cy="482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        R           L          F        H           X          J           K           B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56F3AAD-AFBA-4BFC-B8A1-5F4442DD857D}"/>
              </a:ext>
            </a:extLst>
          </p:cNvPr>
          <p:cNvGrpSpPr/>
          <p:nvPr/>
        </p:nvGrpSpPr>
        <p:grpSpPr>
          <a:xfrm rot="10800000">
            <a:off x="9182558" y="4215805"/>
            <a:ext cx="525190" cy="787785"/>
            <a:chOff x="3905250" y="1310216"/>
            <a:chExt cx="1549400" cy="23241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C860E4-5A2C-38E3-157C-A9D6531CD3B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101A86D-DD0E-D944-06DE-7485460A0BBD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523DB07-9384-BA3E-7EC2-F14066DE52E0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4D26774-296D-B24A-0D48-1096A301D0F4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4C7BFC-C9BC-1CB2-D67F-B345A19DB86F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CF11F1C-D70A-3BF1-19BF-CBF7DF9979F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3DE4C4C-6BEC-C4FF-0DF0-F143506723F8}"/>
              </a:ext>
            </a:extLst>
          </p:cNvPr>
          <p:cNvGrpSpPr/>
          <p:nvPr/>
        </p:nvGrpSpPr>
        <p:grpSpPr>
          <a:xfrm>
            <a:off x="2492693" y="1101911"/>
            <a:ext cx="525190" cy="787785"/>
            <a:chOff x="3905250" y="1310216"/>
            <a:chExt cx="1549400" cy="23241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611DA4C-6CB1-970A-9F8A-B6D41DEE7E91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9BFB5A-1753-3192-D067-F9B44F36AA8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C5524E1-7CAA-C68B-5F25-51558940619D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FADDF6D-6692-811B-FA6E-F02294071D9F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94B2F1-D282-1BFD-E621-25C6B5899DC7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2303D5-4321-6DFB-CA2A-1758A0447F8F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A306CDB-3024-AD3A-5F57-A713168F1613}"/>
              </a:ext>
            </a:extLst>
          </p:cNvPr>
          <p:cNvGrpSpPr/>
          <p:nvPr/>
        </p:nvGrpSpPr>
        <p:grpSpPr>
          <a:xfrm>
            <a:off x="3201503" y="1101911"/>
            <a:ext cx="525190" cy="787785"/>
            <a:chOff x="3905250" y="1310216"/>
            <a:chExt cx="1549400" cy="232410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DCB7223-1110-960D-2AA3-8756F4EEEA83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B8990B-9889-49C6-3E2C-E6370F31A663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8425FE2-AB94-F4E0-78BF-4270E43E55E5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91E3D08-BF6F-8D7C-9BFE-66998BDB0181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5117ED0-736F-4747-8AE5-98A476D87A24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600AB45-A983-FAE9-A131-0981244FF476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9BEB3C7-EBFA-0809-890A-33578EFFF53D}"/>
              </a:ext>
            </a:extLst>
          </p:cNvPr>
          <p:cNvGrpSpPr/>
          <p:nvPr/>
        </p:nvGrpSpPr>
        <p:grpSpPr>
          <a:xfrm rot="5400000">
            <a:off x="8527939" y="4084085"/>
            <a:ext cx="525190" cy="787785"/>
            <a:chOff x="3905250" y="1310216"/>
            <a:chExt cx="1549400" cy="232410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2C153F0-3991-68C5-3F15-88F227D6510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68437D1-EE71-58BF-E1A8-38B99B689252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68197C-9F8B-0017-F0E5-3A7167CADE68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C2EEEBF-B045-8B32-A9AA-0EE18070A638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9257BE2-D8A5-3994-545F-61E1824B1D0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492932-C80A-3768-30C9-D8E554830CF9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DBFCC89-3EDD-55FC-F72B-EF5AE50E143E}"/>
              </a:ext>
            </a:extLst>
          </p:cNvPr>
          <p:cNvGrpSpPr/>
          <p:nvPr/>
        </p:nvGrpSpPr>
        <p:grpSpPr>
          <a:xfrm>
            <a:off x="4684101" y="1101912"/>
            <a:ext cx="525190" cy="787785"/>
            <a:chOff x="3905250" y="1310216"/>
            <a:chExt cx="1549400" cy="23241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445A766-C137-794E-5498-577C5F8BA4B6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43DDF62-B11A-363B-8884-BB4C21A54993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72B2DAF-A219-27D6-627B-00ACE2ACFF72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0306F2D-F547-B55A-FD8E-AEFC3B95E817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2DCC17D-C124-EE4C-B8F6-F93249D81D7E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CD85670-217A-3617-EFAF-EE64F9F0F458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D05DD61-7346-DBB9-0F43-95B3D045D938}"/>
              </a:ext>
            </a:extLst>
          </p:cNvPr>
          <p:cNvGrpSpPr/>
          <p:nvPr/>
        </p:nvGrpSpPr>
        <p:grpSpPr>
          <a:xfrm rot="5400000">
            <a:off x="10108550" y="3554357"/>
            <a:ext cx="525190" cy="787785"/>
            <a:chOff x="3905250" y="1310216"/>
            <a:chExt cx="1549400" cy="23241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A47B1B1F-98E6-49C9-167A-26CB329CBA2C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B85A607-C002-D2C7-FDD8-1BC95CBFC09E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4E01B12-D889-6FFA-9069-ACCB729B0A5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18A9978-FE85-1510-5413-08B2F14BCA71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9C56730-6275-9C8B-BAEB-09B382050E68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DF4ED0F-7B5F-4F9B-041C-461D611B8AC0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D7E1548-4563-C874-DE08-7CDA879608CD}"/>
              </a:ext>
            </a:extLst>
          </p:cNvPr>
          <p:cNvGrpSpPr/>
          <p:nvPr/>
        </p:nvGrpSpPr>
        <p:grpSpPr>
          <a:xfrm rot="5400000">
            <a:off x="9320776" y="4869066"/>
            <a:ext cx="525190" cy="787785"/>
            <a:chOff x="3905250" y="1310216"/>
            <a:chExt cx="1549400" cy="23241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69693A2-9E8A-E078-92DA-71DAF6FBBC0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83E1521-5CA9-EE5E-3DED-D80BDEB88B5C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4F59B19-6C03-20BD-3212-48496B4493CD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41B2877-5655-1A41-F88B-47CA9ED7C8E0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C7DF1D2-7A8D-718D-DB73-89958CCA713F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A01C581-E91D-A578-52DD-DEC97C8455AB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B7144D8-C6C3-B7D9-F67E-E0ED9B473223}"/>
              </a:ext>
            </a:extLst>
          </p:cNvPr>
          <p:cNvGrpSpPr/>
          <p:nvPr/>
        </p:nvGrpSpPr>
        <p:grpSpPr>
          <a:xfrm>
            <a:off x="966754" y="2137753"/>
            <a:ext cx="525190" cy="787785"/>
            <a:chOff x="3905250" y="1310216"/>
            <a:chExt cx="1549400" cy="232410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19428BD7-3746-AAB2-B76A-F4A8F70AAABB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EEDED87-3F63-73C2-EEA1-C2E3612CF7DE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C7211BD-32A4-087C-CEC1-DF95E4CED5AE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54807C7-3360-CDBA-F658-BE2A9DEA4E7A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D121168-48E4-8F96-17B4-34F53503ECCC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7866AB2-4065-6502-0DA6-83C37B075A4C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F5B4F6D-FF36-187F-274D-CF5A6427C0E9}"/>
              </a:ext>
            </a:extLst>
          </p:cNvPr>
          <p:cNvGrpSpPr/>
          <p:nvPr/>
        </p:nvGrpSpPr>
        <p:grpSpPr>
          <a:xfrm rot="16200000">
            <a:off x="8526626" y="2497852"/>
            <a:ext cx="525190" cy="787785"/>
            <a:chOff x="3905250" y="1310216"/>
            <a:chExt cx="1549400" cy="2324100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2BCA184-A22E-3A67-FE7D-5DD51F2CAB06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CA0985F-332A-C52D-B6B8-A99973B818DF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452E67C-CDD8-0D57-A40B-783E45E6E7F6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63DCCA5-5C29-DF0C-9EBE-07AC85BF20CA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A795221-A82A-5087-7515-87FE6592A563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884BCB3-A9C2-1F0D-6984-A20083259809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0D33103-2254-978E-4727-A3F6D51EDE13}"/>
              </a:ext>
            </a:extLst>
          </p:cNvPr>
          <p:cNvGrpSpPr/>
          <p:nvPr/>
        </p:nvGrpSpPr>
        <p:grpSpPr>
          <a:xfrm rot="16200000">
            <a:off x="7736300" y="2764573"/>
            <a:ext cx="525190" cy="787785"/>
            <a:chOff x="3905250" y="1310216"/>
            <a:chExt cx="1549400" cy="23241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2EF71BD-BD43-DCD8-B1CB-EEE7F24C610C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36AB631-F0E1-87B8-A98D-C51ACA98A30D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76E02CC-C795-01BC-9F8B-B6D780C146A4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BE1D143-B5C9-CBAF-5F16-76007C12330D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CD0BA992-E157-7E81-1B3B-C98AAE45F942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00515BA-E744-4C16-161B-FECEA63669BB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9A20CF0-4E93-938D-CE13-9FD68E217F07}"/>
              </a:ext>
            </a:extLst>
          </p:cNvPr>
          <p:cNvGrpSpPr/>
          <p:nvPr/>
        </p:nvGrpSpPr>
        <p:grpSpPr>
          <a:xfrm rot="5400000">
            <a:off x="10370483" y="2497921"/>
            <a:ext cx="525190" cy="787785"/>
            <a:chOff x="3905250" y="1310216"/>
            <a:chExt cx="1549400" cy="2324100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0085ECC-D81F-0490-91E4-7605FF940401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0ADE1BA-F689-5AE7-8786-7C987F515D50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6FC96BD-C4F9-CB78-E22B-371998C67F62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9DDA7BD-C73A-6BD3-9335-193242868B39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0C73F5D-20C8-F27D-76DA-4C3207C28649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44B478C-E9FF-D45B-3C87-7DE538CE2057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9EFDFC2-F25C-98ED-9FD4-325E02FD7475}"/>
              </a:ext>
            </a:extLst>
          </p:cNvPr>
          <p:cNvGrpSpPr/>
          <p:nvPr/>
        </p:nvGrpSpPr>
        <p:grpSpPr>
          <a:xfrm>
            <a:off x="7602570" y="2104792"/>
            <a:ext cx="525190" cy="787785"/>
            <a:chOff x="3905250" y="1310216"/>
            <a:chExt cx="1549400" cy="2324100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352F8C95-D647-CD44-27EB-97A78AD5B2C6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764DC13-58D5-649C-4E84-36C531D2B84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E05C895-1F64-AC54-AE5B-E0AE32F0D4C9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19AF103E-C0E2-9CE9-F3AF-4EC126A99858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A0BE30-F047-6C84-88C4-8FB11DF1210D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5F4CADD2-1DCB-CEC2-8DDC-8481ADCADBB9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34A3AB0F-0CAA-177A-E649-327B19E7FA69}"/>
              </a:ext>
            </a:extLst>
          </p:cNvPr>
          <p:cNvGrpSpPr/>
          <p:nvPr/>
        </p:nvGrpSpPr>
        <p:grpSpPr>
          <a:xfrm>
            <a:off x="7609714" y="5269743"/>
            <a:ext cx="525190" cy="787785"/>
            <a:chOff x="3905250" y="1310216"/>
            <a:chExt cx="1549400" cy="232410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050C69B-7DD8-2619-6416-7FC0C1E3CEC9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067BB56-F92B-52C9-06B3-E621B6F5BFFC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E7EE3AE-E49D-0467-8EF8-6719FC431A6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0CECD7B-ADD8-5EAF-7EA1-8A51B0EE698C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188801B-87A7-A5A9-0F05-25C766F5A41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E02D7E6-6FC2-438E-6ADD-0034359C14D1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AB3B0603-E0CD-1858-D2A3-4FD00CFC357E}"/>
              </a:ext>
            </a:extLst>
          </p:cNvPr>
          <p:cNvGrpSpPr/>
          <p:nvPr/>
        </p:nvGrpSpPr>
        <p:grpSpPr>
          <a:xfrm>
            <a:off x="9718916" y="4212885"/>
            <a:ext cx="525190" cy="787785"/>
            <a:chOff x="3905250" y="1310216"/>
            <a:chExt cx="1549400" cy="232410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37DC44C-1F34-C8E2-F068-B15F34B06D85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A57E860-586F-3F57-CC0D-84962B055AAA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C3AD555-CB4E-4085-F4CD-3E098B6641D6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440287E6-687D-2805-76FC-AF1B2EF04D6A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778A1BF-DC33-C2DC-C81A-F2BE84F02CD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45452D-8405-4208-693A-84BB99156D6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482C527-16E5-D6DD-D675-2AA25CFFD819}"/>
              </a:ext>
            </a:extLst>
          </p:cNvPr>
          <p:cNvGrpSpPr/>
          <p:nvPr/>
        </p:nvGrpSpPr>
        <p:grpSpPr>
          <a:xfrm rot="16200000">
            <a:off x="7734049" y="4084062"/>
            <a:ext cx="525190" cy="787785"/>
            <a:chOff x="3905250" y="1310216"/>
            <a:chExt cx="1549400" cy="2324100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6232A99-B107-7157-91BC-938EBEBD2D50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7B22E35-17B6-D558-C09D-EB1E4BF68E71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3AB3382F-4611-E77B-8CE3-2C1E2F1C9F49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3E39D86-F60A-F88F-B823-047EF3EC2521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69249D1-899E-03A9-ED6F-ADC46CE5D094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2197B37-9104-3A01-B7CA-A091AF506DC3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21C18161-0DC7-BC94-47E6-6F2AD0EC5177}"/>
              </a:ext>
            </a:extLst>
          </p:cNvPr>
          <p:cNvGrpSpPr/>
          <p:nvPr/>
        </p:nvGrpSpPr>
        <p:grpSpPr>
          <a:xfrm>
            <a:off x="8400810" y="1580449"/>
            <a:ext cx="525190" cy="787785"/>
            <a:chOff x="3905250" y="1310216"/>
            <a:chExt cx="1549400" cy="2324100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8252ADA-C021-2C84-7C3D-BEE71FBE71E2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F1957894-9FB5-6CC0-CE3B-D1D84A9C7B6D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23E52E5-2CA6-B4A2-EA07-479F28E5CD3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447612F-B83E-ABD1-1C7E-2245A8315366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058E14A-F307-937D-6E38-8171E5182CE9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FAD5F804-A150-2B7C-AA9D-E82F4DF5EA1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EC1583C-14AA-C125-6170-502A190575EB}"/>
              </a:ext>
            </a:extLst>
          </p:cNvPr>
          <p:cNvGrpSpPr/>
          <p:nvPr/>
        </p:nvGrpSpPr>
        <p:grpSpPr>
          <a:xfrm>
            <a:off x="8926000" y="1580448"/>
            <a:ext cx="525190" cy="787785"/>
            <a:chOff x="3905250" y="1310216"/>
            <a:chExt cx="1549400" cy="232410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A6F749A-6EE8-6716-DCE7-6431F62089D2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37B81E8-4C1F-EA23-2C83-9352376F0BCF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76BF3C4-2915-D65D-7833-B25A2C26318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58C36A6-819F-5F5C-575B-EBD64E99D1C4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BCC9A23-491D-014F-F0B5-D7CA3CFB0FA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9D2EE6B8-C0D9-4741-8087-9580FE7A7C80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BEDDFDD-6E72-4F75-E97B-CAFF16226159}"/>
              </a:ext>
            </a:extLst>
          </p:cNvPr>
          <p:cNvGrpSpPr/>
          <p:nvPr/>
        </p:nvGrpSpPr>
        <p:grpSpPr>
          <a:xfrm>
            <a:off x="10239847" y="1843043"/>
            <a:ext cx="525190" cy="787785"/>
            <a:chOff x="3905250" y="1310216"/>
            <a:chExt cx="1549400" cy="2324100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07E8F21A-1EDF-CE14-0DA4-B538517CBBBA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4B2A7BE-7B3F-8A92-7DC0-E53C19F4327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72638C6-4981-A3A9-DFFA-70D9288B1A62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A2EFE1C-73F8-65A5-3202-48CB966B71D2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7D10BF2F-00CF-2537-FCB0-6477CF7E9404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5FCD2CD5-02C8-54FB-F7D0-9903678845D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D063C62-C15B-1234-66A6-27D7B0BD24EC}"/>
              </a:ext>
            </a:extLst>
          </p:cNvPr>
          <p:cNvGrpSpPr/>
          <p:nvPr/>
        </p:nvGrpSpPr>
        <p:grpSpPr>
          <a:xfrm>
            <a:off x="8399778" y="3165002"/>
            <a:ext cx="525190" cy="787785"/>
            <a:chOff x="3905250" y="1310216"/>
            <a:chExt cx="1549400" cy="232410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F00D621E-F6FF-0D85-FB21-F27F25F9FA86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44952E2-FD62-376E-DC27-EB49C1686D7F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DE1E7FAA-967A-0125-DA6E-C7BB9F7CE051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9CAACF85-9738-825A-3DF1-F9BA7E7747BA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0259DDD-2AA3-CA58-49B3-114CBFA3F10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22F3323-F8BB-47CD-8EBD-953960D0468B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745DCEC9-B8CA-501A-55DD-94EF6C596E16}"/>
              </a:ext>
            </a:extLst>
          </p:cNvPr>
          <p:cNvGrpSpPr/>
          <p:nvPr/>
        </p:nvGrpSpPr>
        <p:grpSpPr>
          <a:xfrm>
            <a:off x="9452062" y="2635474"/>
            <a:ext cx="525190" cy="787785"/>
            <a:chOff x="3905250" y="1310216"/>
            <a:chExt cx="1549400" cy="2324100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39C5A93-27BE-0D3A-B18B-E028E780C9F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BC19336-CA3A-16DF-91CF-B36BB256CE67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7A17809-2F1D-A399-53CE-6435B80848B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E102B069-CA6C-7BDF-8B13-B3CE3CBF29C3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520AFF8-EE38-92F2-A1FA-DA0A8AEE87EC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FECBB45-2349-178A-BC8C-EB2ED417FDAF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3F4F781B-DC48-A516-2D53-B7EF5009A339}"/>
              </a:ext>
            </a:extLst>
          </p:cNvPr>
          <p:cNvGrpSpPr/>
          <p:nvPr/>
        </p:nvGrpSpPr>
        <p:grpSpPr>
          <a:xfrm>
            <a:off x="7604849" y="3420452"/>
            <a:ext cx="525190" cy="787785"/>
            <a:chOff x="3905250" y="1310216"/>
            <a:chExt cx="1549400" cy="2324100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7C10F4D-BF04-671C-5411-211E574C9466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EEB05E3E-388E-53E7-F90A-3A265A33B07C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DA32E13-A60C-B775-D9A7-9084C22FE80F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D7D5C17-659A-B2F0-50F9-E222F0751135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0473819-667E-CF7A-4E31-3151FA327CAC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F59430B-2B87-3080-111B-D7D776B70FE5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2639A344-FCD7-03F2-4E5A-C9C921CB581E}"/>
              </a:ext>
            </a:extLst>
          </p:cNvPr>
          <p:cNvGrpSpPr/>
          <p:nvPr/>
        </p:nvGrpSpPr>
        <p:grpSpPr>
          <a:xfrm>
            <a:off x="10770951" y="3157858"/>
            <a:ext cx="525190" cy="787785"/>
            <a:chOff x="3905250" y="1310216"/>
            <a:chExt cx="1549400" cy="2324100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AEF3FFB7-D205-DE92-CC2B-E3E5D7C01F8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957982A-31C0-18DF-506D-FC0E00FEF439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71BFE9F-58A6-273B-93A6-A361313378FA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8215B7A-E9C9-AC6F-87E5-A0A9F7F2AD29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751391F-A59E-0957-FA3F-01AF116EE70B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44137FD-A1CC-71FB-3D09-FF3DA410EAAD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A2A7874F-8ADF-2B69-E315-0A715CBCFF58}"/>
              </a:ext>
            </a:extLst>
          </p:cNvPr>
          <p:cNvGrpSpPr/>
          <p:nvPr/>
        </p:nvGrpSpPr>
        <p:grpSpPr>
          <a:xfrm>
            <a:off x="6149175" y="1066386"/>
            <a:ext cx="525190" cy="787785"/>
            <a:chOff x="3905250" y="1310216"/>
            <a:chExt cx="1549400" cy="2324100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59203DA-33EA-0F91-D73A-962B65BC93CE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2EFB1E5-8C3A-2FA2-0D2D-65018D830024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A8027D2-6BFB-2E7F-5BC0-7330286550F7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FE27A63-DF00-E97D-AF64-FB06B6785B0F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A2BA45C-67FB-E4C1-ACDD-AA1858AC9DE9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FEEEC06-4DC4-CE46-56A7-06C0E256AA51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8488615-D713-CABC-86FB-8BF20985DB5F}"/>
              </a:ext>
            </a:extLst>
          </p:cNvPr>
          <p:cNvGrpSpPr/>
          <p:nvPr/>
        </p:nvGrpSpPr>
        <p:grpSpPr>
          <a:xfrm>
            <a:off x="8923610" y="3165002"/>
            <a:ext cx="525190" cy="787785"/>
            <a:chOff x="3905250" y="1310216"/>
            <a:chExt cx="1549400" cy="2324100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3F34EEA-6DD9-ECBD-5E39-E57EEA022980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504D715-03A3-D5D9-06CA-4ADD61BA2DF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DBCE2DA1-056F-B285-7AD3-9E2DBEEEBA91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9F9F4F0F-0DF5-DA62-0239-5BFF1891A7A7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968E0A2-D3A9-C34C-18AF-16DC04668E0F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1A985AB8-1E6C-60FA-E66B-B38E3841A664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93383691-9563-6671-B42A-09518983314E}"/>
              </a:ext>
            </a:extLst>
          </p:cNvPr>
          <p:cNvGrpSpPr/>
          <p:nvPr/>
        </p:nvGrpSpPr>
        <p:grpSpPr>
          <a:xfrm>
            <a:off x="9454165" y="3420454"/>
            <a:ext cx="525190" cy="787785"/>
            <a:chOff x="3905250" y="1310216"/>
            <a:chExt cx="1549400" cy="2324100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9E7F25D-8C46-374F-9CB0-670512ACE818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86DB2AF4-726D-082E-27DE-CA23179CBD41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EA6727E-F088-381D-E6E8-77EEF025405C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36ACEA9-93CF-9072-7FEE-8CABB2BBA095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7E45E984-C438-1CA3-32B5-5F5758F13580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141F4CE5-459F-4523-60B4-C4A777EE1405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9ED16C2F-20D5-2E53-67E8-6122D33C5CB4}"/>
              </a:ext>
            </a:extLst>
          </p:cNvPr>
          <p:cNvGrpSpPr/>
          <p:nvPr/>
        </p:nvGrpSpPr>
        <p:grpSpPr>
          <a:xfrm rot="16200000">
            <a:off x="7738825" y="4614856"/>
            <a:ext cx="525190" cy="787785"/>
            <a:chOff x="3905250" y="1310216"/>
            <a:chExt cx="1549400" cy="2324100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C29B752-6CB2-3AAE-0E55-BC4D48089851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E68D128-DE06-8BC6-9983-2758C8833D10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82D8A51F-D701-B351-E4EF-8951E7EFB196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689F950-2D29-632A-37FB-FD892E3C0A62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662A1FF-55C0-9C85-972A-47EA9A794F36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4A31C4B2-0943-46C0-EA52-51B897E0ACB7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16A0ABC3-A550-C7C0-23E6-8788952338F8}"/>
              </a:ext>
            </a:extLst>
          </p:cNvPr>
          <p:cNvGrpSpPr/>
          <p:nvPr/>
        </p:nvGrpSpPr>
        <p:grpSpPr>
          <a:xfrm rot="16200000">
            <a:off x="7735850" y="1442006"/>
            <a:ext cx="525190" cy="787785"/>
            <a:chOff x="3905250" y="1310216"/>
            <a:chExt cx="1549400" cy="23241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DD96774-A428-47F0-4F67-8FA3CADD623D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D8EDE98F-7185-A016-FD7A-CDFF59799322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621E6EB-3853-51EE-BA62-9ABE0959AD21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1007C54-024B-99C9-3AA6-75F384D7DC2A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AFAF49C9-BDA8-D9C3-075B-36CDDDEB7B2F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D3F6289-D0DD-63D0-7C82-1AFAD0BDB614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0AFEC120-88AB-7EBF-9A85-5F4EFFAE6E71}"/>
              </a:ext>
            </a:extLst>
          </p:cNvPr>
          <p:cNvGrpSpPr/>
          <p:nvPr/>
        </p:nvGrpSpPr>
        <p:grpSpPr>
          <a:xfrm rot="16200000">
            <a:off x="9585712" y="1448731"/>
            <a:ext cx="525190" cy="787785"/>
            <a:chOff x="3905250" y="1310216"/>
            <a:chExt cx="1549400" cy="2324100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6536ECAF-A077-35AC-1291-B43616484A4E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7A0560D-EE0D-FF05-BB3A-744892F84E36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32283CD-5A45-F307-7597-1FF7D87C030E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0B563F8F-453D-7038-615A-A63D753539FD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D99C78C-E8B1-CE1C-FBF0-860C55939C1E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0112269-43B3-9CB5-F23E-91A84D978C74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E91B741B-A6EC-0330-CE51-EC5E65EF13D8}"/>
              </a:ext>
            </a:extLst>
          </p:cNvPr>
          <p:cNvGrpSpPr/>
          <p:nvPr/>
        </p:nvGrpSpPr>
        <p:grpSpPr>
          <a:xfrm rot="16200000">
            <a:off x="9583359" y="1970932"/>
            <a:ext cx="525190" cy="787785"/>
            <a:chOff x="3905250" y="1310216"/>
            <a:chExt cx="1549400" cy="2324100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04668A05-2963-C9F7-9EA5-804682E7A31F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CFBE7C2-4E76-52D6-BCB1-0F0132F628F2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4E63366-4589-276A-8509-77D67CF96732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solidFill>
              <a:srgbClr val="FFC000">
                <a:alpha val="33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DC9B5CB5-1740-D5EF-8122-5776809127C7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5A962A0-2E93-F2D4-DCEC-D62AB09DD16A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5060A39-B825-0EF4-9C1E-C7838D087E34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4B1FBE43-F9D3-D4F2-8457-9B3CAECA9809}"/>
              </a:ext>
            </a:extLst>
          </p:cNvPr>
          <p:cNvGrpSpPr/>
          <p:nvPr/>
        </p:nvGrpSpPr>
        <p:grpSpPr>
          <a:xfrm rot="5400000">
            <a:off x="10107888" y="3032505"/>
            <a:ext cx="525190" cy="787785"/>
            <a:chOff x="3905250" y="1310216"/>
            <a:chExt cx="1549400" cy="2324100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6F2C0597-1048-967F-D926-9E6AD2BDCD61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6ED4689-89B9-02FA-0AF2-6E4C2A6D4047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9DAF221-75A3-94FC-2150-B5183C65FD30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F2F6152-B620-98F3-2C18-74D4ADC4A5B2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C056EE0-07BC-C37E-8243-170630F40A78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0F04D92A-259B-24F5-AC93-057CB92A0423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B15F2DDE-F168-628F-18D1-40FD7BF20D08}"/>
              </a:ext>
            </a:extLst>
          </p:cNvPr>
          <p:cNvGrpSpPr/>
          <p:nvPr/>
        </p:nvGrpSpPr>
        <p:grpSpPr>
          <a:xfrm rot="5400000">
            <a:off x="8522768" y="4613613"/>
            <a:ext cx="525190" cy="787785"/>
            <a:chOff x="3905250" y="1310216"/>
            <a:chExt cx="1549400" cy="232410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99ECE7C-8AC3-CFDF-5CD3-8AD430D76741}"/>
                </a:ext>
              </a:extLst>
            </p:cNvPr>
            <p:cNvSpPr/>
            <p:nvPr/>
          </p:nvSpPr>
          <p:spPr>
            <a:xfrm>
              <a:off x="4679950" y="13102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C5D84417-ECBE-1671-6E8A-9CB9E97AA34B}"/>
                </a:ext>
              </a:extLst>
            </p:cNvPr>
            <p:cNvSpPr/>
            <p:nvPr/>
          </p:nvSpPr>
          <p:spPr>
            <a:xfrm>
              <a:off x="3905250" y="13102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20EF0F20-987D-7865-3447-597C9348ABCB}"/>
                </a:ext>
              </a:extLst>
            </p:cNvPr>
            <p:cNvSpPr/>
            <p:nvPr/>
          </p:nvSpPr>
          <p:spPr>
            <a:xfrm>
              <a:off x="4679950" y="20849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7BA1E9BC-72E9-75E1-1CE1-08459FC5665F}"/>
                </a:ext>
              </a:extLst>
            </p:cNvPr>
            <p:cNvSpPr/>
            <p:nvPr/>
          </p:nvSpPr>
          <p:spPr>
            <a:xfrm>
              <a:off x="3905250" y="20849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DFFB0AAD-E284-35D4-18BA-EFCDC5DCF928}"/>
                </a:ext>
              </a:extLst>
            </p:cNvPr>
            <p:cNvSpPr/>
            <p:nvPr/>
          </p:nvSpPr>
          <p:spPr>
            <a:xfrm>
              <a:off x="4679950" y="2859616"/>
              <a:ext cx="774700" cy="7747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9BF3B69C-9F9E-25EB-B283-A957B903139C}"/>
                </a:ext>
              </a:extLst>
            </p:cNvPr>
            <p:cNvSpPr/>
            <p:nvPr/>
          </p:nvSpPr>
          <p:spPr>
            <a:xfrm>
              <a:off x="3905250" y="2859616"/>
              <a:ext cx="774700" cy="774700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9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1FE714-650E-125E-8E25-B25D62B1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6" y="245658"/>
            <a:ext cx="7480684" cy="3638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9A67E3-8DB0-3DE2-3186-C781A09FB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31" y="3231964"/>
            <a:ext cx="7493385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FB8F46-F9CB-3609-BD54-BA2CF341F7B8}"/>
              </a:ext>
            </a:extLst>
          </p:cNvPr>
          <p:cNvGrpSpPr/>
          <p:nvPr/>
        </p:nvGrpSpPr>
        <p:grpSpPr>
          <a:xfrm>
            <a:off x="604163" y="229992"/>
            <a:ext cx="1713991" cy="3105311"/>
            <a:chOff x="364540" y="330042"/>
            <a:chExt cx="1713991" cy="31053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B622972-B021-AD48-0BA8-CE5FA337C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541" y="330042"/>
              <a:ext cx="1670136" cy="25401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D63CA6-0DD8-8574-A183-CE4CF361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89344" y="3194041"/>
              <a:ext cx="1689187" cy="24131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698F752-FF53-3A01-9212-6F5643C1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1067459" y="1762041"/>
              <a:ext cx="3105310" cy="24131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E2999C4-1E47-B6C2-5409-EFF1D1799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08394" y="1765216"/>
              <a:ext cx="3105310" cy="234962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CA3477-E29D-A9AE-DCDB-E159050CD8CF}"/>
              </a:ext>
            </a:extLst>
          </p:cNvPr>
          <p:cNvGrpSpPr/>
          <p:nvPr/>
        </p:nvGrpSpPr>
        <p:grpSpPr>
          <a:xfrm>
            <a:off x="2785224" y="216233"/>
            <a:ext cx="1686060" cy="3105875"/>
            <a:chOff x="2427520" y="323125"/>
            <a:chExt cx="1686060" cy="31058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BBC495-F212-55FA-FC24-7C38ED2B2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7520" y="323125"/>
              <a:ext cx="1676486" cy="2349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243154B-512C-5D2F-49B0-C47BBEAC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430744" y="3168635"/>
              <a:ext cx="1682836" cy="2540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964DC2B-237D-552D-02F0-234E0ACEA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443396" y="1768390"/>
              <a:ext cx="3098959" cy="22226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B3428C3-2097-93BC-6A0B-2BBBE2D6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995570" y="1765214"/>
              <a:ext cx="3105310" cy="222261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0274A1-D415-D197-36DE-C84918F05608}"/>
              </a:ext>
            </a:extLst>
          </p:cNvPr>
          <p:cNvGrpSpPr/>
          <p:nvPr/>
        </p:nvGrpSpPr>
        <p:grpSpPr>
          <a:xfrm>
            <a:off x="5026062" y="412597"/>
            <a:ext cx="1708238" cy="2654441"/>
            <a:chOff x="4817039" y="431657"/>
            <a:chExt cx="1708238" cy="265444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6C6C588-9CEA-A4A6-D40D-5D8981E4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17039" y="1634286"/>
              <a:ext cx="1708238" cy="24131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A86327D-EBD9-1511-7586-F6D76EFB1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5400000">
              <a:off x="3645841" y="1638223"/>
              <a:ext cx="2648086" cy="24766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9EF02FE-018B-A4AA-B036-13F24182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5400000">
              <a:off x="5093715" y="1638219"/>
              <a:ext cx="2635385" cy="222261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04D6812-2E90-57EF-92CB-CEA53B2F71F6}"/>
              </a:ext>
            </a:extLst>
          </p:cNvPr>
          <p:cNvGrpSpPr/>
          <p:nvPr/>
        </p:nvGrpSpPr>
        <p:grpSpPr>
          <a:xfrm>
            <a:off x="9802546" y="316789"/>
            <a:ext cx="1676486" cy="2883048"/>
            <a:chOff x="7583049" y="476783"/>
            <a:chExt cx="1676486" cy="288304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AB476BD-190E-C539-D56A-4CC5F7D3B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7200000">
              <a:off x="7398011" y="2429362"/>
              <a:ext cx="1435174" cy="23496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9749475-2E4B-1E06-106E-2D4E5772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7200000">
              <a:off x="8043118" y="1277520"/>
              <a:ext cx="1689187" cy="254013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E8414DA-4748-6380-BACB-6C9835FC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83049" y="609588"/>
              <a:ext cx="1676486" cy="22861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DB921B50-3E97-4FDD-E234-F9E34911D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3600000">
              <a:off x="6920983" y="1797651"/>
              <a:ext cx="2883048" cy="241312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D5A458E-7C4E-203D-DB44-1558F12358C4}"/>
              </a:ext>
            </a:extLst>
          </p:cNvPr>
          <p:cNvGrpSpPr/>
          <p:nvPr/>
        </p:nvGrpSpPr>
        <p:grpSpPr>
          <a:xfrm>
            <a:off x="216412" y="3653225"/>
            <a:ext cx="2609984" cy="2857647"/>
            <a:chOff x="8723514" y="589480"/>
            <a:chExt cx="2609984" cy="2857647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B5B5D7E-B265-2A9D-44F4-D057B8A99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8601168" y="1900823"/>
              <a:ext cx="2857647" cy="234962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30ECEFD-8053-B89D-BAFF-E173065B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23514" y="589480"/>
              <a:ext cx="2609984" cy="247663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F9CBF3E-9C61-DE9D-8926-F36DBEBAA0D3}"/>
              </a:ext>
            </a:extLst>
          </p:cNvPr>
          <p:cNvGrpSpPr/>
          <p:nvPr/>
        </p:nvGrpSpPr>
        <p:grpSpPr>
          <a:xfrm>
            <a:off x="2684758" y="3751658"/>
            <a:ext cx="1625684" cy="2870345"/>
            <a:chOff x="1265689" y="3634702"/>
            <a:chExt cx="1625684" cy="2870345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048288A-76AA-C152-FA25-FAEE9A3D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65689" y="5067552"/>
              <a:ext cx="1625684" cy="241312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911A3E2-6B30-3764-184A-F314AF720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7200000">
              <a:off x="5806" y="4950069"/>
              <a:ext cx="2857647" cy="23496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87D4AD45-BB11-050B-FDB9-B1545C01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3600000">
              <a:off x="1339704" y="4958744"/>
              <a:ext cx="2870345" cy="22226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2AC2A88-8DAB-F9C4-1E00-69A39B7B8A8E}"/>
              </a:ext>
            </a:extLst>
          </p:cNvPr>
          <p:cNvGrpSpPr/>
          <p:nvPr/>
        </p:nvGrpSpPr>
        <p:grpSpPr>
          <a:xfrm>
            <a:off x="4089462" y="3715293"/>
            <a:ext cx="2609984" cy="2857647"/>
            <a:chOff x="8723514" y="589480"/>
            <a:chExt cx="2609984" cy="2857647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F56B61C5-B8A0-4162-CA97-9D7C719F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8601168" y="1900823"/>
              <a:ext cx="2857647" cy="234962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6F7565F-994F-2A33-99A7-9FA9D5513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23514" y="589480"/>
              <a:ext cx="2609984" cy="247663"/>
            </a:xfrm>
            <a:prstGeom prst="rect">
              <a:avLst/>
            </a:prstGeom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AE69AF8D-17E8-44CF-F2B6-4EE300BAA1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5400000">
            <a:off x="6135348" y="5010760"/>
            <a:ext cx="2635385" cy="266714"/>
          </a:xfrm>
          <a:prstGeom prst="rect">
            <a:avLst/>
          </a:prstGeom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7EF74B6D-2F14-CB96-A17F-80BFB2D184FE}"/>
              </a:ext>
            </a:extLst>
          </p:cNvPr>
          <p:cNvGrpSpPr/>
          <p:nvPr/>
        </p:nvGrpSpPr>
        <p:grpSpPr>
          <a:xfrm>
            <a:off x="8207922" y="3579434"/>
            <a:ext cx="1689187" cy="3086259"/>
            <a:chOff x="7340275" y="3553686"/>
            <a:chExt cx="1689187" cy="308625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5EADDED2-A0B3-A14D-5A81-83B3915B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340275" y="3594811"/>
              <a:ext cx="1689187" cy="234962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41C2ABCE-3C25-9B8D-F1E5-6B64F19D6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6300000">
              <a:off x="7021311" y="4988860"/>
              <a:ext cx="3086259" cy="215911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26C23052-D791-5C65-A7C0-4CC4FE42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4500000">
              <a:off x="6203205" y="4980372"/>
              <a:ext cx="3073558" cy="222261"/>
            </a:xfrm>
            <a:prstGeom prst="rect">
              <a:avLst/>
            </a:prstGeom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00418ED-1BBF-D5DB-DE4A-E888CC58B705}"/>
              </a:ext>
            </a:extLst>
          </p:cNvPr>
          <p:cNvGrpSpPr/>
          <p:nvPr/>
        </p:nvGrpSpPr>
        <p:grpSpPr>
          <a:xfrm>
            <a:off x="10409993" y="3537819"/>
            <a:ext cx="1676486" cy="3103235"/>
            <a:chOff x="9171361" y="3512071"/>
            <a:chExt cx="1676486" cy="3103235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48DF12A-82FE-C147-430A-42732DFC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171361" y="4947638"/>
              <a:ext cx="1676486" cy="241312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B55F48D3-10C8-695B-FCB1-98B7D5F7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rot="10800000">
              <a:off x="9177711" y="6373993"/>
              <a:ext cx="1663786" cy="222261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82E1DE4E-88BF-20F1-C6D9-7C98BFDA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190412" y="3546684"/>
              <a:ext cx="1638384" cy="215911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69BC2BB-127E-F362-31E4-86C8AC776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5400000">
              <a:off x="9162921" y="4940895"/>
              <a:ext cx="3092609" cy="234962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159A5E32-D068-FEE9-19B0-284EFC9A6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 rot="5400000">
              <a:off x="7752063" y="4961046"/>
              <a:ext cx="3092609" cy="215911"/>
            </a:xfrm>
            <a:prstGeom prst="rect">
              <a:avLst/>
            </a:prstGeom>
          </p:spPr>
        </p:pic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7C1727D-8844-86E6-2588-EC9696F5D344}"/>
              </a:ext>
            </a:extLst>
          </p:cNvPr>
          <p:cNvGrpSpPr/>
          <p:nvPr/>
        </p:nvGrpSpPr>
        <p:grpSpPr>
          <a:xfrm>
            <a:off x="7425393" y="58497"/>
            <a:ext cx="1686060" cy="3105875"/>
            <a:chOff x="2427520" y="323125"/>
            <a:chExt cx="1686060" cy="3105875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4139EE32-381D-798B-8F57-84387334B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7520" y="323125"/>
              <a:ext cx="1676486" cy="234962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7F4CF1D-D5D4-C4B9-EA55-2A105BC2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430744" y="3168635"/>
              <a:ext cx="1682836" cy="254013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B14D0958-59EC-DF2C-80F0-B1D5EA5D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443396" y="1768390"/>
              <a:ext cx="3098959" cy="222261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70D9709D-F248-E476-01C2-3851C00D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995570" y="1765214"/>
              <a:ext cx="3105310" cy="22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30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004422-DD7B-A32D-80B6-69521284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59" y="392400"/>
            <a:ext cx="6741881" cy="60731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BB61CF-ECF7-3D70-78C7-5725B070FED5}"/>
              </a:ext>
            </a:extLst>
          </p:cNvPr>
          <p:cNvSpPr/>
          <p:nvPr/>
        </p:nvSpPr>
        <p:spPr>
          <a:xfrm>
            <a:off x="6975396" y="3925333"/>
            <a:ext cx="626533" cy="626533"/>
          </a:xfrm>
          <a:prstGeom prst="rect">
            <a:avLst/>
          </a:prstGeom>
          <a:solidFill>
            <a:srgbClr val="4DA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1FB79E-0E93-D4ED-A6C4-B82BA70C36CD}"/>
              </a:ext>
            </a:extLst>
          </p:cNvPr>
          <p:cNvSpPr/>
          <p:nvPr/>
        </p:nvSpPr>
        <p:spPr>
          <a:xfrm>
            <a:off x="6975396" y="3090331"/>
            <a:ext cx="626533" cy="626533"/>
          </a:xfrm>
          <a:prstGeom prst="rect">
            <a:avLst/>
          </a:prstGeom>
          <a:solidFill>
            <a:srgbClr val="4DA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D8132C-4783-0233-D23E-F27E0522C45F}"/>
              </a:ext>
            </a:extLst>
          </p:cNvPr>
          <p:cNvSpPr/>
          <p:nvPr/>
        </p:nvSpPr>
        <p:spPr>
          <a:xfrm>
            <a:off x="6975396" y="2260599"/>
            <a:ext cx="626533" cy="626533"/>
          </a:xfrm>
          <a:prstGeom prst="rect">
            <a:avLst/>
          </a:prstGeom>
          <a:solidFill>
            <a:srgbClr val="4DA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A5F97C-5577-AA88-D665-9FF43D0F36D4}"/>
              </a:ext>
            </a:extLst>
          </p:cNvPr>
          <p:cNvSpPr/>
          <p:nvPr/>
        </p:nvSpPr>
        <p:spPr>
          <a:xfrm>
            <a:off x="6975396" y="4755331"/>
            <a:ext cx="626533" cy="626533"/>
          </a:xfrm>
          <a:prstGeom prst="rect">
            <a:avLst/>
          </a:prstGeom>
          <a:solidFill>
            <a:srgbClr val="4DA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E00EC-8803-A759-523A-D888F9218F63}"/>
              </a:ext>
            </a:extLst>
          </p:cNvPr>
          <p:cNvSpPr/>
          <p:nvPr/>
        </p:nvSpPr>
        <p:spPr>
          <a:xfrm>
            <a:off x="397933" y="392400"/>
            <a:ext cx="1734529" cy="604335"/>
          </a:xfrm>
          <a:prstGeom prst="rect">
            <a:avLst/>
          </a:prstGeom>
          <a:solidFill>
            <a:srgbClr val="4DA5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巴巴拉拉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CF2867-3B5A-946A-A8BE-9D05FE34B33F}"/>
              </a:ext>
            </a:extLst>
          </p:cNvPr>
          <p:cNvSpPr/>
          <p:nvPr/>
        </p:nvSpPr>
        <p:spPr>
          <a:xfrm>
            <a:off x="4682065" y="3925333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35F54A-A41A-8F46-6EAE-337BDF4F25B0}"/>
              </a:ext>
            </a:extLst>
          </p:cNvPr>
          <p:cNvSpPr/>
          <p:nvPr/>
        </p:nvSpPr>
        <p:spPr>
          <a:xfrm>
            <a:off x="397933" y="1230602"/>
            <a:ext cx="1734529" cy="626533"/>
          </a:xfrm>
          <a:prstGeom prst="rect">
            <a:avLst/>
          </a:prstGeom>
          <a:solidFill>
            <a:srgbClr val="FDF1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巴巴祖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B88FEC-AF96-D6DD-CF7F-062DA2FCDD61}"/>
              </a:ext>
            </a:extLst>
          </p:cNvPr>
          <p:cNvSpPr/>
          <p:nvPr/>
        </p:nvSpPr>
        <p:spPr>
          <a:xfrm>
            <a:off x="4055532" y="3925333"/>
            <a:ext cx="626533" cy="626533"/>
          </a:xfrm>
          <a:prstGeom prst="rect">
            <a:avLst/>
          </a:prstGeom>
          <a:solidFill>
            <a:srgbClr val="4DA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7B0452-62F9-2C6F-D437-05B0B9144CE5}"/>
              </a:ext>
            </a:extLst>
          </p:cNvPr>
          <p:cNvSpPr/>
          <p:nvPr/>
        </p:nvSpPr>
        <p:spPr>
          <a:xfrm>
            <a:off x="3428999" y="3925333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28514F-25B5-A780-0045-723F44BA7F95}"/>
              </a:ext>
            </a:extLst>
          </p:cNvPr>
          <p:cNvSpPr/>
          <p:nvPr/>
        </p:nvSpPr>
        <p:spPr>
          <a:xfrm>
            <a:off x="3496733" y="4755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E035E7-6845-F4D2-737B-37990C298CC7}"/>
              </a:ext>
            </a:extLst>
          </p:cNvPr>
          <p:cNvSpPr/>
          <p:nvPr/>
        </p:nvSpPr>
        <p:spPr>
          <a:xfrm>
            <a:off x="4682064" y="4755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FE38E2-E8BD-0527-BB36-C7CA03508D1A}"/>
              </a:ext>
            </a:extLst>
          </p:cNvPr>
          <p:cNvSpPr/>
          <p:nvPr/>
        </p:nvSpPr>
        <p:spPr>
          <a:xfrm>
            <a:off x="4682064" y="3090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7FADC2-112F-8195-A198-EAC4432634CF}"/>
              </a:ext>
            </a:extLst>
          </p:cNvPr>
          <p:cNvSpPr/>
          <p:nvPr/>
        </p:nvSpPr>
        <p:spPr>
          <a:xfrm>
            <a:off x="3493284" y="3090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7995B4-323B-D78B-B1D9-2695E5A5B74D}"/>
              </a:ext>
            </a:extLst>
          </p:cNvPr>
          <p:cNvSpPr/>
          <p:nvPr/>
        </p:nvSpPr>
        <p:spPr>
          <a:xfrm>
            <a:off x="6974258" y="5585329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CC1510-EE63-7C6C-1614-023804AEFFD0}"/>
              </a:ext>
            </a:extLst>
          </p:cNvPr>
          <p:cNvSpPr/>
          <p:nvPr/>
        </p:nvSpPr>
        <p:spPr>
          <a:xfrm>
            <a:off x="8118398" y="4755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1FBC54-F8F5-062C-F6B8-B38B5DE6EB29}"/>
              </a:ext>
            </a:extLst>
          </p:cNvPr>
          <p:cNvSpPr/>
          <p:nvPr/>
        </p:nvSpPr>
        <p:spPr>
          <a:xfrm>
            <a:off x="8118398" y="3090331"/>
            <a:ext cx="626533" cy="626533"/>
          </a:xfrm>
          <a:prstGeom prst="rect">
            <a:avLst/>
          </a:prstGeom>
          <a:solidFill>
            <a:srgbClr val="FDF1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446441-60D8-670B-E741-663D9762D1CC}"/>
              </a:ext>
            </a:extLst>
          </p:cNvPr>
          <p:cNvSpPr/>
          <p:nvPr/>
        </p:nvSpPr>
        <p:spPr>
          <a:xfrm>
            <a:off x="397933" y="2091002"/>
            <a:ext cx="1734529" cy="626533"/>
          </a:xfrm>
          <a:prstGeom prst="rect">
            <a:avLst/>
          </a:prstGeom>
          <a:solidFill>
            <a:srgbClr val="67B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巴巴布莱特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52484D-F83A-3FFA-0E7E-A938232A0458}"/>
              </a:ext>
            </a:extLst>
          </p:cNvPr>
          <p:cNvSpPr/>
          <p:nvPr/>
        </p:nvSpPr>
        <p:spPr>
          <a:xfrm>
            <a:off x="4087674" y="3090331"/>
            <a:ext cx="626533" cy="626533"/>
          </a:xfrm>
          <a:prstGeom prst="rect">
            <a:avLst/>
          </a:prstGeom>
          <a:solidFill>
            <a:srgbClr val="67B1E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17CAA7-0146-2C84-6FCC-D0B72E56EAFC}"/>
              </a:ext>
            </a:extLst>
          </p:cNvPr>
          <p:cNvSpPr/>
          <p:nvPr/>
        </p:nvSpPr>
        <p:spPr>
          <a:xfrm>
            <a:off x="4087674" y="4755331"/>
            <a:ext cx="626533" cy="626533"/>
          </a:xfrm>
          <a:prstGeom prst="rect">
            <a:avLst/>
          </a:prstGeom>
          <a:solidFill>
            <a:srgbClr val="67B1E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FE4552-56C7-8EE0-FEA1-CCF5323354F4}"/>
              </a:ext>
            </a:extLst>
          </p:cNvPr>
          <p:cNvSpPr/>
          <p:nvPr/>
        </p:nvSpPr>
        <p:spPr>
          <a:xfrm>
            <a:off x="8700802" y="4755330"/>
            <a:ext cx="626533" cy="626533"/>
          </a:xfrm>
          <a:prstGeom prst="rect">
            <a:avLst/>
          </a:prstGeom>
          <a:solidFill>
            <a:srgbClr val="67B1E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82548E-1130-2EF4-3CFB-F8791B141C11}"/>
              </a:ext>
            </a:extLst>
          </p:cNvPr>
          <p:cNvSpPr/>
          <p:nvPr/>
        </p:nvSpPr>
        <p:spPr>
          <a:xfrm>
            <a:off x="396140" y="2951402"/>
            <a:ext cx="1734529" cy="626533"/>
          </a:xfrm>
          <a:prstGeom prst="rect">
            <a:avLst/>
          </a:prstGeom>
          <a:solidFill>
            <a:srgbClr val="B473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巴巴贝尔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3A3301-3428-560A-97C7-CAEEE4121881}"/>
              </a:ext>
            </a:extLst>
          </p:cNvPr>
          <p:cNvSpPr/>
          <p:nvPr/>
        </p:nvSpPr>
        <p:spPr>
          <a:xfrm>
            <a:off x="3023733" y="3925333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BF4368-394B-4476-C5E8-675A811AFFB9}"/>
              </a:ext>
            </a:extLst>
          </p:cNvPr>
          <p:cNvSpPr/>
          <p:nvPr/>
        </p:nvSpPr>
        <p:spPr>
          <a:xfrm>
            <a:off x="2984419" y="3115732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C45D66-91DE-F892-9860-32ADA5B19544}"/>
              </a:ext>
            </a:extLst>
          </p:cNvPr>
          <p:cNvSpPr/>
          <p:nvPr/>
        </p:nvSpPr>
        <p:spPr>
          <a:xfrm>
            <a:off x="2992199" y="2255329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FE2C84-5B1C-DB0E-886F-135DE1ED6C1F}"/>
              </a:ext>
            </a:extLst>
          </p:cNvPr>
          <p:cNvSpPr/>
          <p:nvPr/>
        </p:nvSpPr>
        <p:spPr>
          <a:xfrm>
            <a:off x="7554422" y="3090331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8239D0-AC5E-8910-FECD-497360813107}"/>
              </a:ext>
            </a:extLst>
          </p:cNvPr>
          <p:cNvSpPr/>
          <p:nvPr/>
        </p:nvSpPr>
        <p:spPr>
          <a:xfrm>
            <a:off x="8700802" y="2263794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6B4175-074D-552B-AEC4-FE09AC4E8C28}"/>
              </a:ext>
            </a:extLst>
          </p:cNvPr>
          <p:cNvSpPr/>
          <p:nvPr/>
        </p:nvSpPr>
        <p:spPr>
          <a:xfrm>
            <a:off x="8700802" y="3925333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9058A0-6E7E-2855-D56E-7742778F7079}"/>
              </a:ext>
            </a:extLst>
          </p:cNvPr>
          <p:cNvSpPr/>
          <p:nvPr/>
        </p:nvSpPr>
        <p:spPr>
          <a:xfrm>
            <a:off x="8108138" y="3916868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78A29D-F32F-D8F2-E622-2EB53975B32D}"/>
              </a:ext>
            </a:extLst>
          </p:cNvPr>
          <p:cNvSpPr/>
          <p:nvPr/>
        </p:nvSpPr>
        <p:spPr>
          <a:xfrm>
            <a:off x="8710995" y="3095336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397E2A-F048-3BA9-8999-4458184976FE}"/>
              </a:ext>
            </a:extLst>
          </p:cNvPr>
          <p:cNvSpPr/>
          <p:nvPr/>
        </p:nvSpPr>
        <p:spPr>
          <a:xfrm>
            <a:off x="402542" y="3811802"/>
            <a:ext cx="1734529" cy="626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巴巴伯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7DD4816-E7B4-AF32-A9A2-795DFD971E00}"/>
              </a:ext>
            </a:extLst>
          </p:cNvPr>
          <p:cNvSpPr/>
          <p:nvPr/>
        </p:nvSpPr>
        <p:spPr>
          <a:xfrm>
            <a:off x="4127973" y="2263794"/>
            <a:ext cx="626533" cy="626533"/>
          </a:xfrm>
          <a:prstGeom prst="rect">
            <a:avLst/>
          </a:prstGeom>
          <a:solidFill>
            <a:schemeClr val="tx1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427A67-3D54-6F84-3C5A-FF1D792942F3}"/>
              </a:ext>
            </a:extLst>
          </p:cNvPr>
          <p:cNvSpPr/>
          <p:nvPr/>
        </p:nvSpPr>
        <p:spPr>
          <a:xfrm>
            <a:off x="3590258" y="5579793"/>
            <a:ext cx="626533" cy="626533"/>
          </a:xfrm>
          <a:prstGeom prst="rect">
            <a:avLst/>
          </a:prstGeom>
          <a:solidFill>
            <a:schemeClr val="tx1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79111B-5B7E-65B2-C5E7-2B168DC7722A}"/>
              </a:ext>
            </a:extLst>
          </p:cNvPr>
          <p:cNvSpPr/>
          <p:nvPr/>
        </p:nvSpPr>
        <p:spPr>
          <a:xfrm>
            <a:off x="402541" y="4664180"/>
            <a:ext cx="1734529" cy="626533"/>
          </a:xfrm>
          <a:prstGeom prst="rect">
            <a:avLst/>
          </a:prstGeom>
          <a:solidFill>
            <a:srgbClr val="EAA8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巴巴利波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222D84F-311D-77F3-BB50-809E451BE61C}"/>
              </a:ext>
            </a:extLst>
          </p:cNvPr>
          <p:cNvSpPr/>
          <p:nvPr/>
        </p:nvSpPr>
        <p:spPr>
          <a:xfrm>
            <a:off x="7600791" y="2263101"/>
            <a:ext cx="626533" cy="626533"/>
          </a:xfrm>
          <a:prstGeom prst="rect">
            <a:avLst/>
          </a:prstGeom>
          <a:solidFill>
            <a:srgbClr val="EAA83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030C82-5AB7-C479-05DB-3683C25E4B1B}"/>
              </a:ext>
            </a:extLst>
          </p:cNvPr>
          <p:cNvSpPr/>
          <p:nvPr/>
        </p:nvSpPr>
        <p:spPr>
          <a:xfrm>
            <a:off x="8118398" y="5579792"/>
            <a:ext cx="626533" cy="626533"/>
          </a:xfrm>
          <a:prstGeom prst="rect">
            <a:avLst/>
          </a:prstGeom>
          <a:solidFill>
            <a:srgbClr val="EAA83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61CD9F5-5074-B5FE-95EA-989619172313}"/>
              </a:ext>
            </a:extLst>
          </p:cNvPr>
          <p:cNvSpPr/>
          <p:nvPr/>
        </p:nvSpPr>
        <p:spPr>
          <a:xfrm>
            <a:off x="4677071" y="5579791"/>
            <a:ext cx="626533" cy="626533"/>
          </a:xfrm>
          <a:prstGeom prst="rect">
            <a:avLst/>
          </a:prstGeom>
          <a:solidFill>
            <a:srgbClr val="EAA83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AC7809-1ACE-D2A6-09F0-FC698A9BD956}"/>
              </a:ext>
            </a:extLst>
          </p:cNvPr>
          <p:cNvSpPr/>
          <p:nvPr/>
        </p:nvSpPr>
        <p:spPr>
          <a:xfrm>
            <a:off x="7546250" y="3914792"/>
            <a:ext cx="626533" cy="626533"/>
          </a:xfrm>
          <a:prstGeom prst="rect">
            <a:avLst/>
          </a:prstGeom>
          <a:solidFill>
            <a:srgbClr val="EAA83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7386-FFAD-39A4-740D-003210BC791B}"/>
              </a:ext>
            </a:extLst>
          </p:cNvPr>
          <p:cNvSpPr/>
          <p:nvPr/>
        </p:nvSpPr>
        <p:spPr>
          <a:xfrm>
            <a:off x="396139" y="5524580"/>
            <a:ext cx="1734529" cy="626533"/>
          </a:xfrm>
          <a:prstGeom prst="rect">
            <a:avLst/>
          </a:prstGeom>
          <a:solidFill>
            <a:srgbClr val="D654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巴巴布拉伯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8D9FC0-D364-6EFC-552D-B87D9B242E6F}"/>
              </a:ext>
            </a:extLst>
          </p:cNvPr>
          <p:cNvSpPr/>
          <p:nvPr/>
        </p:nvSpPr>
        <p:spPr>
          <a:xfrm>
            <a:off x="2972693" y="5579791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88B1461-7A15-AD12-9800-3511E46B3D19}"/>
              </a:ext>
            </a:extLst>
          </p:cNvPr>
          <p:cNvSpPr/>
          <p:nvPr/>
        </p:nvSpPr>
        <p:spPr>
          <a:xfrm>
            <a:off x="4116833" y="5588258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51826D-9243-CD1B-EB58-30F70438AEA3}"/>
              </a:ext>
            </a:extLst>
          </p:cNvPr>
          <p:cNvSpPr/>
          <p:nvPr/>
        </p:nvSpPr>
        <p:spPr>
          <a:xfrm>
            <a:off x="3529614" y="2266186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62149C8-4470-87B5-376E-314D3DC9A4C8}"/>
              </a:ext>
            </a:extLst>
          </p:cNvPr>
          <p:cNvSpPr/>
          <p:nvPr/>
        </p:nvSpPr>
        <p:spPr>
          <a:xfrm>
            <a:off x="4681642" y="2250141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3044606-8036-74BE-F36D-9F4F114FBAEA}"/>
              </a:ext>
            </a:extLst>
          </p:cNvPr>
          <p:cNvSpPr/>
          <p:nvPr/>
        </p:nvSpPr>
        <p:spPr>
          <a:xfrm>
            <a:off x="8185093" y="2250141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83C274F-BD61-CE06-FAEC-E3298FCAE52F}"/>
              </a:ext>
            </a:extLst>
          </p:cNvPr>
          <p:cNvSpPr/>
          <p:nvPr/>
        </p:nvSpPr>
        <p:spPr>
          <a:xfrm>
            <a:off x="7526933" y="4757833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07350CA-8C33-EC96-E4C9-9A8F993E42CA}"/>
              </a:ext>
            </a:extLst>
          </p:cNvPr>
          <p:cNvSpPr/>
          <p:nvPr/>
        </p:nvSpPr>
        <p:spPr>
          <a:xfrm>
            <a:off x="7526933" y="5568789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F66F75C-4150-72AB-D1A2-0901D43FB231}"/>
              </a:ext>
            </a:extLst>
          </p:cNvPr>
          <p:cNvSpPr/>
          <p:nvPr/>
        </p:nvSpPr>
        <p:spPr>
          <a:xfrm>
            <a:off x="8700802" y="5568789"/>
            <a:ext cx="626533" cy="626533"/>
          </a:xfrm>
          <a:prstGeom prst="rect">
            <a:avLst/>
          </a:prstGeom>
          <a:solidFill>
            <a:srgbClr val="D6543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42906BD-B24D-3B50-EDF9-0FBE269DD78D}"/>
              </a:ext>
            </a:extLst>
          </p:cNvPr>
          <p:cNvSpPr/>
          <p:nvPr/>
        </p:nvSpPr>
        <p:spPr>
          <a:xfrm>
            <a:off x="2998813" y="4760335"/>
            <a:ext cx="626533" cy="626533"/>
          </a:xfrm>
          <a:prstGeom prst="rect">
            <a:avLst/>
          </a:prstGeom>
          <a:solidFill>
            <a:srgbClr val="B473A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CB7DD66D-370E-856B-A6B0-A2FF310D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05" y="634119"/>
            <a:ext cx="2110362" cy="119296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46B5792E-3F5E-C475-5294-9B297839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05" y="2023928"/>
            <a:ext cx="2110362" cy="119296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9B1302B6-9F7A-CF75-3645-C3C50A282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096" y="3403597"/>
            <a:ext cx="2110362" cy="119296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712C3D0-1D3E-F4F3-2FF2-56D74A290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9096" y="4783266"/>
            <a:ext cx="2110362" cy="1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426B46CB-E543-9856-ECD1-747B6A53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0DFD30-762A-2A54-7D0A-1FBD375E2503}"/>
              </a:ext>
            </a:extLst>
          </p:cNvPr>
          <p:cNvSpPr/>
          <p:nvPr/>
        </p:nvSpPr>
        <p:spPr>
          <a:xfrm>
            <a:off x="2345851" y="2653311"/>
            <a:ext cx="172129" cy="133597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6DA562-FE4E-2538-BE36-BC947B4A5D06}"/>
              </a:ext>
            </a:extLst>
          </p:cNvPr>
          <p:cNvSpPr/>
          <p:nvPr/>
        </p:nvSpPr>
        <p:spPr>
          <a:xfrm>
            <a:off x="2517980" y="2305050"/>
            <a:ext cx="320470" cy="1684234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977C48-1E45-9218-0B9D-BFC001AF6F44}"/>
              </a:ext>
            </a:extLst>
          </p:cNvPr>
          <p:cNvSpPr/>
          <p:nvPr/>
        </p:nvSpPr>
        <p:spPr>
          <a:xfrm>
            <a:off x="2838450" y="2481943"/>
            <a:ext cx="164419" cy="150734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EBED16-59EA-8462-D46B-4CC697675F67}"/>
              </a:ext>
            </a:extLst>
          </p:cNvPr>
          <p:cNvSpPr/>
          <p:nvPr/>
        </p:nvSpPr>
        <p:spPr>
          <a:xfrm>
            <a:off x="3002357" y="2305050"/>
            <a:ext cx="167944" cy="1684234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144A5A-7907-423F-D0FA-A3490575AECA}"/>
              </a:ext>
            </a:extLst>
          </p:cNvPr>
          <p:cNvSpPr/>
          <p:nvPr/>
        </p:nvSpPr>
        <p:spPr>
          <a:xfrm>
            <a:off x="3170301" y="2481943"/>
            <a:ext cx="182376" cy="150733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589651-FD00-5304-9E80-402EDE3F149D}"/>
              </a:ext>
            </a:extLst>
          </p:cNvPr>
          <p:cNvSpPr/>
          <p:nvPr/>
        </p:nvSpPr>
        <p:spPr>
          <a:xfrm>
            <a:off x="3348511" y="1639888"/>
            <a:ext cx="821852" cy="234939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46A954-61E0-8B44-BF81-36369EE72330}"/>
              </a:ext>
            </a:extLst>
          </p:cNvPr>
          <p:cNvSpPr/>
          <p:nvPr/>
        </p:nvSpPr>
        <p:spPr>
          <a:xfrm>
            <a:off x="4170363" y="1809749"/>
            <a:ext cx="172128" cy="21795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E9CA9C-6469-6ACA-1278-465E5AC54203}"/>
              </a:ext>
            </a:extLst>
          </p:cNvPr>
          <p:cNvSpPr/>
          <p:nvPr/>
        </p:nvSpPr>
        <p:spPr>
          <a:xfrm>
            <a:off x="4342491" y="1641475"/>
            <a:ext cx="160151" cy="234780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3DA54D-B0F5-D910-C2EB-7FB382C14B81}"/>
              </a:ext>
            </a:extLst>
          </p:cNvPr>
          <p:cNvSpPr/>
          <p:nvPr/>
        </p:nvSpPr>
        <p:spPr>
          <a:xfrm>
            <a:off x="4502150" y="1809749"/>
            <a:ext cx="166502" cy="21795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0A4DA3-A9DC-67DE-E455-BA9054A859F0}"/>
              </a:ext>
            </a:extLst>
          </p:cNvPr>
          <p:cNvSpPr/>
          <p:nvPr/>
        </p:nvSpPr>
        <p:spPr>
          <a:xfrm>
            <a:off x="4668651" y="1639889"/>
            <a:ext cx="166874" cy="2349394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155341-882B-2A62-E441-688647642BF2}"/>
              </a:ext>
            </a:extLst>
          </p:cNvPr>
          <p:cNvSpPr/>
          <p:nvPr/>
        </p:nvSpPr>
        <p:spPr>
          <a:xfrm>
            <a:off x="4835525" y="1809749"/>
            <a:ext cx="186906" cy="21795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5BDC3-CC07-1C46-BCB0-EA3B1E7D2CF0}"/>
              </a:ext>
            </a:extLst>
          </p:cNvPr>
          <p:cNvSpPr/>
          <p:nvPr/>
        </p:nvSpPr>
        <p:spPr>
          <a:xfrm>
            <a:off x="5023547" y="1308100"/>
            <a:ext cx="475554" cy="268118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F8936B-F049-F685-663E-B938CECFF610}"/>
              </a:ext>
            </a:extLst>
          </p:cNvPr>
          <p:cNvSpPr/>
          <p:nvPr/>
        </p:nvSpPr>
        <p:spPr>
          <a:xfrm>
            <a:off x="5499101" y="1479550"/>
            <a:ext cx="178006" cy="25097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B9FDDB-23CF-31DA-5761-0EDED0CCB724}"/>
              </a:ext>
            </a:extLst>
          </p:cNvPr>
          <p:cNvSpPr/>
          <p:nvPr/>
        </p:nvSpPr>
        <p:spPr>
          <a:xfrm>
            <a:off x="5677107" y="1308100"/>
            <a:ext cx="158543" cy="268118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41A415-9578-D6D6-E8C7-F0568CC06A2F}"/>
              </a:ext>
            </a:extLst>
          </p:cNvPr>
          <p:cNvSpPr/>
          <p:nvPr/>
        </p:nvSpPr>
        <p:spPr>
          <a:xfrm>
            <a:off x="5833197" y="1479550"/>
            <a:ext cx="180459" cy="25097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085AA0-FF21-9019-33C3-D3842B6C5A96}"/>
              </a:ext>
            </a:extLst>
          </p:cNvPr>
          <p:cNvSpPr/>
          <p:nvPr/>
        </p:nvSpPr>
        <p:spPr>
          <a:xfrm>
            <a:off x="6013657" y="1308100"/>
            <a:ext cx="156090" cy="268118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F78163-C85C-DC4D-4BC9-5B5DFA445A24}"/>
              </a:ext>
            </a:extLst>
          </p:cNvPr>
          <p:cNvSpPr/>
          <p:nvPr/>
        </p:nvSpPr>
        <p:spPr>
          <a:xfrm>
            <a:off x="6171691" y="2308226"/>
            <a:ext cx="1000634" cy="168105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23FFF6-D6DD-B001-D1FC-D60F0874F290}"/>
              </a:ext>
            </a:extLst>
          </p:cNvPr>
          <p:cNvSpPr/>
          <p:nvPr/>
        </p:nvSpPr>
        <p:spPr>
          <a:xfrm>
            <a:off x="7172325" y="2141538"/>
            <a:ext cx="161926" cy="1847746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2956905-3FBF-05F9-756C-FD9E42100AD5}"/>
              </a:ext>
            </a:extLst>
          </p:cNvPr>
          <p:cNvSpPr/>
          <p:nvPr/>
        </p:nvSpPr>
        <p:spPr>
          <a:xfrm>
            <a:off x="7336560" y="2305050"/>
            <a:ext cx="161926" cy="1684234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9BCA8B-AB56-DB83-7012-F04F9EC3C2D7}"/>
              </a:ext>
            </a:extLst>
          </p:cNvPr>
          <p:cNvSpPr/>
          <p:nvPr/>
        </p:nvSpPr>
        <p:spPr>
          <a:xfrm>
            <a:off x="7498486" y="2141538"/>
            <a:ext cx="171424" cy="1847746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4D15DFF-C0F9-3B89-E4E3-86061FD9C9F6}"/>
              </a:ext>
            </a:extLst>
          </p:cNvPr>
          <p:cNvSpPr/>
          <p:nvPr/>
        </p:nvSpPr>
        <p:spPr>
          <a:xfrm>
            <a:off x="7669097" y="2481942"/>
            <a:ext cx="333092" cy="150734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EF1E6C-CBAD-6997-C724-DFDE94DD575E}"/>
              </a:ext>
            </a:extLst>
          </p:cNvPr>
          <p:cNvSpPr/>
          <p:nvPr/>
        </p:nvSpPr>
        <p:spPr>
          <a:xfrm>
            <a:off x="8002238" y="2305050"/>
            <a:ext cx="166546" cy="16842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FAC935-C365-D482-4481-BF35AA06E454}"/>
              </a:ext>
            </a:extLst>
          </p:cNvPr>
          <p:cNvSpPr/>
          <p:nvPr/>
        </p:nvSpPr>
        <p:spPr>
          <a:xfrm>
            <a:off x="8168784" y="2481942"/>
            <a:ext cx="166546" cy="150734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02B21A-54E6-7406-1FCC-E23E9900578C}"/>
              </a:ext>
            </a:extLst>
          </p:cNvPr>
          <p:cNvSpPr/>
          <p:nvPr/>
        </p:nvSpPr>
        <p:spPr>
          <a:xfrm>
            <a:off x="8335330" y="1974850"/>
            <a:ext cx="494140" cy="20144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8A56DE-16C7-49A1-5818-18BB3092BB2B}"/>
              </a:ext>
            </a:extLst>
          </p:cNvPr>
          <p:cNvSpPr/>
          <p:nvPr/>
        </p:nvSpPr>
        <p:spPr>
          <a:xfrm>
            <a:off x="8829469" y="2141538"/>
            <a:ext cx="173799" cy="184774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FF6741-5459-1A5B-03F4-5972875B404C}"/>
              </a:ext>
            </a:extLst>
          </p:cNvPr>
          <p:cNvSpPr/>
          <p:nvPr/>
        </p:nvSpPr>
        <p:spPr>
          <a:xfrm>
            <a:off x="9003268" y="1974850"/>
            <a:ext cx="166595" cy="20144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4B3584D-ABA8-F625-1ABE-B66A0CAA1A7F}"/>
              </a:ext>
            </a:extLst>
          </p:cNvPr>
          <p:cNvSpPr/>
          <p:nvPr/>
        </p:nvSpPr>
        <p:spPr>
          <a:xfrm>
            <a:off x="9169863" y="2305050"/>
            <a:ext cx="339262" cy="16842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6BAB2CD-6824-BBEC-1360-75AA18B1114E}"/>
              </a:ext>
            </a:extLst>
          </p:cNvPr>
          <p:cNvSpPr/>
          <p:nvPr/>
        </p:nvSpPr>
        <p:spPr>
          <a:xfrm>
            <a:off x="9509500" y="1974850"/>
            <a:ext cx="328174" cy="20144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8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F51A6C7E-EE7C-7FD7-3CEF-A33DD2018F60}"/>
              </a:ext>
            </a:extLst>
          </p:cNvPr>
          <p:cNvGrpSpPr/>
          <p:nvPr/>
        </p:nvGrpSpPr>
        <p:grpSpPr>
          <a:xfrm>
            <a:off x="7478309" y="1764452"/>
            <a:ext cx="732744" cy="3745645"/>
            <a:chOff x="6140627" y="340614"/>
            <a:chExt cx="732744" cy="374564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50B7E06-98D3-50CA-270C-C30D8EB9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491" y="340614"/>
              <a:ext cx="182880" cy="21945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22B490A-E4B6-C316-9D30-2BB7CE85A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611" y="858763"/>
              <a:ext cx="182880" cy="21945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B754EA8D-6130-2776-4AE4-BC7DDC2F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507" y="1373546"/>
              <a:ext cx="182880" cy="21945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0B720CC-E923-2C75-6838-C3ED275AB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627" y="1891695"/>
              <a:ext cx="182880" cy="21945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55E8FB2-B2AE-877A-CE27-741710CF20C0}"/>
                </a:ext>
              </a:extLst>
            </p:cNvPr>
            <p:cNvSpPr/>
            <p:nvPr/>
          </p:nvSpPr>
          <p:spPr>
            <a:xfrm rot="1061191">
              <a:off x="6216149" y="1985566"/>
              <a:ext cx="615130" cy="40130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AFBC887-3DBA-6AD8-093D-11AC6CA087D0}"/>
              </a:ext>
            </a:extLst>
          </p:cNvPr>
          <p:cNvGrpSpPr/>
          <p:nvPr/>
        </p:nvGrpSpPr>
        <p:grpSpPr>
          <a:xfrm>
            <a:off x="192509" y="-2283068"/>
            <a:ext cx="296099" cy="11262780"/>
            <a:chOff x="8187883" y="-2138001"/>
            <a:chExt cx="296099" cy="1126278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6556229-B367-F175-0DF9-C33CFD50EB76}"/>
                </a:ext>
              </a:extLst>
            </p:cNvPr>
            <p:cNvGrpSpPr/>
            <p:nvPr/>
          </p:nvGrpSpPr>
          <p:grpSpPr>
            <a:xfrm>
              <a:off x="8187883" y="-2138001"/>
              <a:ext cx="296099" cy="11262780"/>
              <a:chOff x="6982138" y="12109"/>
              <a:chExt cx="296099" cy="1126278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8A659AD4-9B2D-F0D1-994E-3CE6CAA1B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1023" y="12109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9C9E76E-7312-3B3B-0D20-B7F17C6F1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459" y="501058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540E38C7-DC6B-8D53-66C9-AAAF0BF4B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2237" y="992126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AA5E84A1-9F88-604F-FA90-385B65491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2673" y="1481075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CE0B6CE-EBAA-BC82-B600-9C70BB93E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2421" y="1970025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FEE14E61-43A9-7CC4-9989-667A1E550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2857" y="2458974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EB80A66-BD06-4DFC-4652-718346DEC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635" y="2950042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34717DC1-D9D3-5415-52B8-C90C162FB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071" y="3438991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8CF76200-8566-F948-A079-96BF43482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2760" y="3927940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2C276FCA-865E-26F8-DA06-D23EAE033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2138" y="4416889"/>
                <a:ext cx="27214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53249CE-E183-FB4C-4D7D-ACD4EC51AF4B}"/>
                </a:ext>
              </a:extLst>
            </p:cNvPr>
            <p:cNvSpPr/>
            <p:nvPr/>
          </p:nvSpPr>
          <p:spPr>
            <a:xfrm rot="4240405">
              <a:off x="8090342" y="3898001"/>
              <a:ext cx="476515" cy="208685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105D1F-554E-D953-A9AE-80E02C5DECB4}"/>
              </a:ext>
            </a:extLst>
          </p:cNvPr>
          <p:cNvGrpSpPr/>
          <p:nvPr/>
        </p:nvGrpSpPr>
        <p:grpSpPr>
          <a:xfrm>
            <a:off x="2305252" y="-257623"/>
            <a:ext cx="767656" cy="8571084"/>
            <a:chOff x="7420546" y="-106129"/>
            <a:chExt cx="767656" cy="8571084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216AB0BF-5DCC-92B2-74F1-60FECEF9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546" y="1606955"/>
              <a:ext cx="1524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0B3931B-A461-98D1-3812-8476E012B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636" y="1176458"/>
              <a:ext cx="1524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3B9BD8B-19D0-FF7F-0BBF-0633A09DD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02" y="-106129"/>
              <a:ext cx="1524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1430C81-F1DF-2DA6-2F2B-12F28CF4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402" y="324083"/>
              <a:ext cx="1524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C29FFAB-7F37-D15C-DADE-C6F6A080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586" y="754295"/>
              <a:ext cx="1524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F759B00-B923-8DEF-A088-22C2D041E572}"/>
                </a:ext>
              </a:extLst>
            </p:cNvPr>
            <p:cNvSpPr/>
            <p:nvPr/>
          </p:nvSpPr>
          <p:spPr>
            <a:xfrm rot="5087399">
              <a:off x="5616118" y="4311679"/>
              <a:ext cx="4397182" cy="33898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0DE790-8948-2070-7B3F-FD2373F80854}"/>
              </a:ext>
            </a:extLst>
          </p:cNvPr>
          <p:cNvGrpSpPr/>
          <p:nvPr/>
        </p:nvGrpSpPr>
        <p:grpSpPr>
          <a:xfrm>
            <a:off x="821315" y="-1481562"/>
            <a:ext cx="401306" cy="10278066"/>
            <a:chOff x="7458931" y="-2261408"/>
            <a:chExt cx="401306" cy="1027806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F8A6D4D-22D8-F52F-7299-E5E8880B9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923" y="-2261408"/>
              <a:ext cx="635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253BBF4-2FDF-FCA0-E1E1-D6AD594F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248" y="-1120992"/>
              <a:ext cx="635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C50C313-48E8-FF12-1686-38EE57B9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084" y="18242"/>
              <a:ext cx="635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9BD7EC9-68F0-ED51-2B1B-182C6CEA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409" y="1158658"/>
              <a:ext cx="63500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592D09F-AC46-F471-ACE8-653D723450EA}"/>
                </a:ext>
              </a:extLst>
            </p:cNvPr>
            <p:cNvSpPr/>
            <p:nvPr/>
          </p:nvSpPr>
          <p:spPr>
            <a:xfrm rot="16359825">
              <a:off x="7090827" y="2759857"/>
              <a:ext cx="1137514" cy="40130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C4A0321-511F-5B6E-E37F-1AAB9870FCD3}"/>
              </a:ext>
            </a:extLst>
          </p:cNvPr>
          <p:cNvGrpSpPr/>
          <p:nvPr/>
        </p:nvGrpSpPr>
        <p:grpSpPr>
          <a:xfrm>
            <a:off x="8512374" y="-603465"/>
            <a:ext cx="191790" cy="7550148"/>
            <a:chOff x="7339867" y="802763"/>
            <a:chExt cx="191790" cy="7550148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6BC76DC-D494-F9C1-EB3A-100555C9E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361" y="802763"/>
              <a:ext cx="4729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7933CD80-86D9-7925-E9BA-5BA72D8F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065" y="1033479"/>
              <a:ext cx="4729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6F9CC340-F61C-CB6E-0CEA-1EC792D8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163" y="1264195"/>
              <a:ext cx="4729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7B8BA93-4493-4A3C-AD99-A6782467A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67" y="1494911"/>
              <a:ext cx="4729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8D8AF5-AEDC-9A36-C53F-B99BCE87B933}"/>
                </a:ext>
              </a:extLst>
            </p:cNvPr>
            <p:cNvSpPr/>
            <p:nvPr/>
          </p:nvSpPr>
          <p:spPr>
            <a:xfrm rot="16200000">
              <a:off x="4537826" y="4904982"/>
              <a:ext cx="5767803" cy="14884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C48292C-9040-F2CF-91EB-8D1EFEB2DFBA}"/>
              </a:ext>
            </a:extLst>
          </p:cNvPr>
          <p:cNvGrpSpPr/>
          <p:nvPr/>
        </p:nvGrpSpPr>
        <p:grpSpPr>
          <a:xfrm>
            <a:off x="6093833" y="-1344727"/>
            <a:ext cx="885214" cy="8839200"/>
            <a:chOff x="5709909" y="-143533"/>
            <a:chExt cx="885214" cy="88392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68E7272-E2F1-5681-22BA-8DFDAB88A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277" y="-143533"/>
              <a:ext cx="17584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3A62B7-9758-EDA6-F54B-CBB66504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137" y="351767"/>
              <a:ext cx="17584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DA3804AA-1097-D712-22BA-EB99CF2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421" y="847067"/>
              <a:ext cx="17584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84CB0065-D5BC-4E25-7DFB-73F97296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281" y="1342367"/>
              <a:ext cx="17584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4A6D54C6-092B-FE82-FA2B-D449A0E3441D}"/>
                </a:ext>
              </a:extLst>
            </p:cNvPr>
            <p:cNvSpPr/>
            <p:nvPr/>
          </p:nvSpPr>
          <p:spPr>
            <a:xfrm rot="16364588">
              <a:off x="3381546" y="4653555"/>
              <a:ext cx="5504199" cy="37383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4C874226-2698-D990-58C2-7746BD0A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909" y="1837667"/>
              <a:ext cx="175846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300707E-308C-C10D-8832-F60949C6AE4B}"/>
              </a:ext>
            </a:extLst>
          </p:cNvPr>
          <p:cNvGrpSpPr/>
          <p:nvPr/>
        </p:nvGrpSpPr>
        <p:grpSpPr>
          <a:xfrm>
            <a:off x="4037622" y="-726847"/>
            <a:ext cx="474346" cy="9848796"/>
            <a:chOff x="5877197" y="-1088395"/>
            <a:chExt cx="474346" cy="98487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31CA61C-7F7B-B8D5-8F10-5104EDD5D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008" y="-271361"/>
              <a:ext cx="91440" cy="658369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161CFEF6-F63C-A81A-6B95-BE8B6495E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848" y="543618"/>
              <a:ext cx="91440" cy="658369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F486F12C-14E9-0DC9-BBEF-A625E393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830" y="1360163"/>
              <a:ext cx="91440" cy="658369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5F4D78CC-281C-753E-739A-E1884A11D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197" y="2176708"/>
              <a:ext cx="91440" cy="658369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FFB6F301-C2C1-0A68-B638-53361CAA5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702" y="-1088395"/>
              <a:ext cx="91440" cy="658369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612046F-7106-9579-69C1-C599D52F46E4}"/>
                </a:ext>
              </a:extLst>
            </p:cNvPr>
            <p:cNvSpPr/>
            <p:nvPr/>
          </p:nvSpPr>
          <p:spPr>
            <a:xfrm rot="16604156">
              <a:off x="5826920" y="3621111"/>
              <a:ext cx="647939" cy="40130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171298-F84A-D603-476E-5D61C9CD8C90}"/>
              </a:ext>
            </a:extLst>
          </p:cNvPr>
          <p:cNvGrpSpPr/>
          <p:nvPr/>
        </p:nvGrpSpPr>
        <p:grpSpPr>
          <a:xfrm>
            <a:off x="1446573" y="-1831459"/>
            <a:ext cx="437207" cy="11750562"/>
            <a:chOff x="4252416" y="57255"/>
            <a:chExt cx="437207" cy="1175056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FD573C8-4A7C-DA71-A3B1-292F1E896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908" y="3969811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7E75B6A-34A0-E212-1EAA-1D2EF0BC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105" y="4460775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074B747-69BD-279B-ACB8-A824DFE2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16" y="4949817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86D762C-09F4-9402-3F54-BAE544390F87}"/>
                </a:ext>
              </a:extLst>
            </p:cNvPr>
            <p:cNvGrpSpPr/>
            <p:nvPr/>
          </p:nvGrpSpPr>
          <p:grpSpPr>
            <a:xfrm>
              <a:off x="4354187" y="57255"/>
              <a:ext cx="335436" cy="10280966"/>
              <a:chOff x="4354187" y="57255"/>
              <a:chExt cx="335436" cy="1028096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26D3B397-3D75-B28B-6110-6BA2B702B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1942" y="57255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94A75434-10A6-37F8-CEE8-4A0D9A039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0267" y="543987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F5FD82F6-87E3-3803-09BF-07FA41830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9367" y="1034951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9BDDC019-058C-6679-E3AC-747BCC58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9011" y="1523993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7E72BC9E-84D6-7BEC-D938-1FDA5F1B3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9720" y="2013035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E593AA5-8BAC-6582-167B-08D30A6A3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8700" y="2502097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1CB4FF9-8DE0-2EF6-09EB-7BD8164D9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088" y="2991159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FC10F77-21E4-4939-A915-CCB9FF802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9389" y="3480221"/>
                <a:ext cx="37681" cy="68580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6B10B768-4D6B-3092-9EA8-F7A6A0A2DC60}"/>
                  </a:ext>
                </a:extLst>
              </p:cNvPr>
              <p:cNvSpPr/>
              <p:nvPr/>
            </p:nvSpPr>
            <p:spPr>
              <a:xfrm rot="13730084">
                <a:off x="4184175" y="6063968"/>
                <a:ext cx="539981" cy="199957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357BB1DF-F132-92CB-626D-11F46245D0E7}"/>
              </a:ext>
            </a:extLst>
          </p:cNvPr>
          <p:cNvGrpSpPr/>
          <p:nvPr/>
        </p:nvGrpSpPr>
        <p:grpSpPr>
          <a:xfrm>
            <a:off x="-1309890" y="-2451149"/>
            <a:ext cx="1374427" cy="12658922"/>
            <a:chOff x="3926033" y="-2412736"/>
            <a:chExt cx="1374427" cy="1265892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A39FB5C-A06C-6361-6D1D-0ABE9DE8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12" y="-2412736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614B4935-74AD-5BD8-A590-A7C4D959E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728" y="-2122474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390FDF8-828C-195B-1788-F17A0030E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66" y="-1833804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E976C58-726A-B1CF-1449-A81D29DD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382" y="-1543542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E3FD467-2568-2AFC-FB23-D29FA6DA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936" y="-1252902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74740F8-380C-9174-C27B-B0BC8241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452" y="-962640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2E10E3A-F7EA-7AD9-D0EB-1D0FA1E8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590" y="-673970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60D8AB3-7439-7FFE-573A-19D83223D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106" y="-383708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44ADEE57-3713-0D87-1CDC-AC4C31BDA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657" y="-93070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459DB26-2B83-182C-FFD0-08B5F5460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173" y="197192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3F77D641-4294-7B73-8EBE-88606C63B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311" y="485862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BA698272-20B4-B116-76BF-ABAD7B40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877" y="779235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FE9ADD4B-D906-4BDB-15B3-4C6184AF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393" y="1069497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206287C3-A9FC-E540-D58F-6D243C1FB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531" y="1358167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0A51CB6A-FD06-33D5-78DD-1D6FAE4BB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047" y="1648429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A63BB5C0-DD92-6B12-5D34-C3295E72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601" y="1939069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75271D05-AC94-DBCD-681C-18914E74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117" y="2229331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6631108B-5AC4-BCF3-C19C-D64D4933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5" y="2518001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62502B30-2469-DE55-8B0D-C66DD4EA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073" y="2809254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F2FF8A5F-4ED0-8E62-B916-835D8FCA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589" y="3099516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96414243-B36C-7F78-5AB5-334B7632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727" y="3388186"/>
              <a:ext cx="59635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560FA66F-D555-60F7-69D4-3D5584BEC9D9}"/>
                </a:ext>
              </a:extLst>
            </p:cNvPr>
            <p:cNvSpPr/>
            <p:nvPr/>
          </p:nvSpPr>
          <p:spPr>
            <a:xfrm rot="11582740">
              <a:off x="3926033" y="4014536"/>
              <a:ext cx="1374427" cy="27673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235CE68-368B-FD74-8554-53E7E3C655BB}"/>
              </a:ext>
            </a:extLst>
          </p:cNvPr>
          <p:cNvGrpSpPr/>
          <p:nvPr/>
        </p:nvGrpSpPr>
        <p:grpSpPr>
          <a:xfrm>
            <a:off x="5308379" y="-1794119"/>
            <a:ext cx="386992" cy="11595842"/>
            <a:chOff x="4729434" y="142055"/>
            <a:chExt cx="386992" cy="115958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BF271F-8813-1E99-DE30-672C4C39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745" y="142055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226F9912-ACD9-D73C-FC85-961C1CA4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454" y="664415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9AD786C5-DB6E-2EBF-3776-FC190EB52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878" y="1190950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50FDB51C-E463-9DB8-E4D1-E9970A018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11" y="1718074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F2EB6FD9-18EE-606F-6897-0F63277B4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886" y="2246632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2BF61C3C-D38E-DA87-8756-402B1276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419" y="2773756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496860A5-BCE8-D6C6-3DEB-584F7E94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843" y="3297115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20C645EC-5083-DD94-A445-7AB3EADA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376" y="3824239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183FC03-539E-22D2-7F9F-A4E7E378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521" y="4352068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E86B4F5B-C498-389B-D6B6-C8A92A1A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34" y="4879897"/>
              <a:ext cx="37681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DB8439B-65C9-AAB4-1BFC-C5F613DD8DE6}"/>
                </a:ext>
              </a:extLst>
            </p:cNvPr>
            <p:cNvSpPr/>
            <p:nvPr/>
          </p:nvSpPr>
          <p:spPr>
            <a:xfrm rot="14194661">
              <a:off x="4614772" y="6092346"/>
              <a:ext cx="574874" cy="199957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0F0BEC0-905F-F292-47A9-A7806552CACE}"/>
              </a:ext>
            </a:extLst>
          </p:cNvPr>
          <p:cNvGrpSpPr/>
          <p:nvPr/>
        </p:nvGrpSpPr>
        <p:grpSpPr>
          <a:xfrm>
            <a:off x="4782522" y="-2095783"/>
            <a:ext cx="302201" cy="11840707"/>
            <a:chOff x="3577671" y="-235463"/>
            <a:chExt cx="302201" cy="1184070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7830EB-FA07-BB89-41C8-0A00BFD7F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699" y="-235463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DFE9A1AC-4C3B-276A-3391-86CD8879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388059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DC73730B-6289-13D3-EC33-8D5FA796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482" y="1010794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7A1B0508-4319-7794-1E22-F58D46C2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258" y="1634316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93BDA16A-401B-9E90-E870-9CC5E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866" y="2254490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F55E68DD-FD54-186F-79DA-A863F54F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9642" y="2878012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80C68366-93CE-3259-DDE4-A5A16BA0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49" y="3500747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0468169E-2E30-FB24-B688-4DEEF865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425" y="4124269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FF4A5A45-129B-AAC9-79D6-92C1EB972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671" y="4747244"/>
              <a:ext cx="31173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69DA525B-FBFF-4380-43C7-F9EB41358E2F}"/>
                </a:ext>
              </a:extLst>
            </p:cNvPr>
            <p:cNvSpPr/>
            <p:nvPr/>
          </p:nvSpPr>
          <p:spPr>
            <a:xfrm rot="17437374">
              <a:off x="3407293" y="5632798"/>
              <a:ext cx="647905" cy="15330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515B722-F20D-2D17-4959-10E88C5BE68B}"/>
              </a:ext>
            </a:extLst>
          </p:cNvPr>
          <p:cNvGrpSpPr/>
          <p:nvPr/>
        </p:nvGrpSpPr>
        <p:grpSpPr>
          <a:xfrm>
            <a:off x="3372377" y="-1555159"/>
            <a:ext cx="417822" cy="13711378"/>
            <a:chOff x="1184122" y="12109"/>
            <a:chExt cx="417822" cy="1371137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69F2AAE-500D-D9A8-8ED4-92EB99342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064" y="12109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90088F46-1D8D-8417-4B73-297FC0E7A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970" y="1154627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26C00CAF-0359-0BBC-95C6-C5F00679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00" y="2297145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0887B1C9-8DB2-F3ED-0160-3ED698672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506" y="3439663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93316FD0-1E62-F48A-F0FD-E029A050C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586" y="4580451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EAC07410-877E-14E0-C1D6-FF5651139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216" y="5722969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7E819E32-47D6-CF5C-B929-1F13BA4D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122" y="6865487"/>
              <a:ext cx="54428" cy="685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C295832-F817-95C8-9E71-46C756C06097}"/>
                </a:ext>
              </a:extLst>
            </p:cNvPr>
            <p:cNvSpPr/>
            <p:nvPr/>
          </p:nvSpPr>
          <p:spPr>
            <a:xfrm rot="16537019">
              <a:off x="908090" y="5029759"/>
              <a:ext cx="1127067" cy="26064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7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169">
            <a:extLst>
              <a:ext uri="{FF2B5EF4-FFF2-40B4-BE49-F238E27FC236}">
                <a16:creationId xmlns:a16="http://schemas.microsoft.com/office/drawing/2014/main" id="{EBEF5258-6393-3E19-08F0-3604F73BB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44" t="46600" r="1044" b="50438"/>
          <a:stretch/>
        </p:blipFill>
        <p:spPr>
          <a:xfrm rot="21425460">
            <a:off x="222874" y="1278507"/>
            <a:ext cx="2080155" cy="534741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7476D8AC-172F-6414-EA41-9341D9426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64" t="49468" r="-3841" b="45481"/>
          <a:stretch/>
        </p:blipFill>
        <p:spPr>
          <a:xfrm rot="7834336">
            <a:off x="6490926" y="719358"/>
            <a:ext cx="1258540" cy="1444424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E2D8F2E3-67D3-556A-580E-F5AF0D7F0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53" t="49745" r="-1658" b="45275"/>
          <a:stretch/>
        </p:blipFill>
        <p:spPr>
          <a:xfrm rot="7375331">
            <a:off x="4539396" y="4541578"/>
            <a:ext cx="1167090" cy="1424395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E01511C8-7243-4760-51AA-A68273B49F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" t="46296" r="-7065" b="46389"/>
          <a:stretch/>
        </p:blipFill>
        <p:spPr>
          <a:xfrm rot="5400000">
            <a:off x="718336" y="4577499"/>
            <a:ext cx="1088580" cy="1451365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7609E3B4-F377-29BA-1B54-154BE5B498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14" t="25276" r="18427" b="12340"/>
          <a:stretch/>
        </p:blipFill>
        <p:spPr>
          <a:xfrm rot="9466206">
            <a:off x="6804188" y="3175402"/>
            <a:ext cx="264679" cy="2746578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B64A35E6-E890-189C-E2B7-7B083873BB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74" t="40067" r="-7713" b="51094"/>
          <a:stretch/>
        </p:blipFill>
        <p:spPr>
          <a:xfrm rot="5400000">
            <a:off x="10603574" y="705360"/>
            <a:ext cx="607761" cy="1753829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6E7FBA48-3002-423D-3A67-1D65E7DDB0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667" t="47292" r="-2584" b="46968"/>
          <a:stretch/>
        </p:blipFill>
        <p:spPr>
          <a:xfrm rot="4093537">
            <a:off x="2697051" y="4463390"/>
            <a:ext cx="938413" cy="165657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00D35D41-E5A2-2341-F00D-D154D7FFB7F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49764" t="15347" r="-45694" b="7366"/>
          <a:stretch/>
        </p:blipFill>
        <p:spPr>
          <a:xfrm rot="10163543">
            <a:off x="10778759" y="2005213"/>
            <a:ext cx="228827" cy="3503379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AF10FCB9-D040-3EE2-F441-00BD512EB9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370" t="45139" r="3939" b="43055"/>
          <a:stretch/>
        </p:blipFill>
        <p:spPr>
          <a:xfrm rot="5240318">
            <a:off x="5258820" y="847725"/>
            <a:ext cx="465526" cy="1281200"/>
          </a:xfrm>
          <a:prstGeom prst="rect">
            <a:avLst/>
          </a:prstGeom>
        </p:spPr>
      </p:pic>
      <p:pic>
        <p:nvPicPr>
          <p:cNvPr id="272" name="图片 271">
            <a:extLst>
              <a:ext uri="{FF2B5EF4-FFF2-40B4-BE49-F238E27FC236}">
                <a16:creationId xmlns:a16="http://schemas.microsoft.com/office/drawing/2014/main" id="{F2A9A82B-18E9-E29C-C64E-874152B706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7759" t="27408" r="-9549" b="19699"/>
          <a:stretch/>
        </p:blipFill>
        <p:spPr>
          <a:xfrm rot="9678928">
            <a:off x="8837032" y="1290382"/>
            <a:ext cx="434533" cy="2186338"/>
          </a:xfrm>
          <a:prstGeom prst="rect">
            <a:avLst/>
          </a:prstGeom>
        </p:spPr>
      </p:pic>
      <p:pic>
        <p:nvPicPr>
          <p:cNvPr id="286" name="图片 285">
            <a:extLst>
              <a:ext uri="{FF2B5EF4-FFF2-40B4-BE49-F238E27FC236}">
                <a16:creationId xmlns:a16="http://schemas.microsoft.com/office/drawing/2014/main" id="{880F105C-F1F9-2169-86D5-1B25565F74D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3699" t="52130" r="-3547" b="43037"/>
          <a:stretch/>
        </p:blipFill>
        <p:spPr>
          <a:xfrm rot="6521938">
            <a:off x="3344394" y="987119"/>
            <a:ext cx="894607" cy="1330431"/>
          </a:xfrm>
          <a:prstGeom prst="rect">
            <a:avLst/>
          </a:prstGeom>
        </p:spPr>
      </p:pic>
      <p:pic>
        <p:nvPicPr>
          <p:cNvPr id="293" name="图片 292">
            <a:extLst>
              <a:ext uri="{FF2B5EF4-FFF2-40B4-BE49-F238E27FC236}">
                <a16:creationId xmlns:a16="http://schemas.microsoft.com/office/drawing/2014/main" id="{AC8AEBCE-45E6-36C1-A691-A0481C46A9E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21" t="41347" r="-1801" b="43389"/>
          <a:stretch/>
        </p:blipFill>
        <p:spPr>
          <a:xfrm rot="9768531">
            <a:off x="8539593" y="4768692"/>
            <a:ext cx="1307922" cy="1019662"/>
          </a:xfrm>
          <a:prstGeom prst="rect">
            <a:avLst/>
          </a:prstGeom>
        </p:spPr>
      </p:pic>
      <p:graphicFrame>
        <p:nvGraphicFramePr>
          <p:cNvPr id="294" name="表格 294">
            <a:extLst>
              <a:ext uri="{FF2B5EF4-FFF2-40B4-BE49-F238E27FC236}">
                <a16:creationId xmlns:a16="http://schemas.microsoft.com/office/drawing/2014/main" id="{75D93B2E-486A-591B-EE1B-528138CE2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19646"/>
              </p:ext>
            </p:extLst>
          </p:nvPr>
        </p:nvGraphicFramePr>
        <p:xfrm>
          <a:off x="121443" y="122256"/>
          <a:ext cx="1192662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690">
                  <a:extLst>
                    <a:ext uri="{9D8B030D-6E8A-4147-A177-3AD203B41FA5}">
                      <a16:colId xmlns:a16="http://schemas.microsoft.com/office/drawing/2014/main" val="3075668815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val="2680609532"/>
                    </a:ext>
                  </a:extLst>
                </a:gridCol>
                <a:gridCol w="1148691">
                  <a:extLst>
                    <a:ext uri="{9D8B030D-6E8A-4147-A177-3AD203B41FA5}">
                      <a16:colId xmlns:a16="http://schemas.microsoft.com/office/drawing/2014/main" val="285765493"/>
                    </a:ext>
                  </a:extLst>
                </a:gridCol>
                <a:gridCol w="1987769">
                  <a:extLst>
                    <a:ext uri="{9D8B030D-6E8A-4147-A177-3AD203B41FA5}">
                      <a16:colId xmlns:a16="http://schemas.microsoft.com/office/drawing/2014/main" val="2844445383"/>
                    </a:ext>
                  </a:extLst>
                </a:gridCol>
                <a:gridCol w="1987769">
                  <a:extLst>
                    <a:ext uri="{9D8B030D-6E8A-4147-A177-3AD203B41FA5}">
                      <a16:colId xmlns:a16="http://schemas.microsoft.com/office/drawing/2014/main" val="280279194"/>
                    </a:ext>
                  </a:extLst>
                </a:gridCol>
                <a:gridCol w="1987769">
                  <a:extLst>
                    <a:ext uri="{9D8B030D-6E8A-4147-A177-3AD203B41FA5}">
                      <a16:colId xmlns:a16="http://schemas.microsoft.com/office/drawing/2014/main" val="173466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7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CALCULATE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CIRCUN</a:t>
                      </a:r>
                    </a:p>
                    <a:p>
                      <a:pPr algn="ctr"/>
                      <a:r>
                        <a:rPr lang="en-US" altLang="zh-CN" dirty="0"/>
                        <a:t>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 U N DR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329179"/>
                  </a:ext>
                </a:extLst>
              </a:tr>
            </a:tbl>
          </a:graphicData>
        </a:graphic>
      </p:graphicFrame>
      <p:graphicFrame>
        <p:nvGraphicFramePr>
          <p:cNvPr id="295" name="表格 294">
            <a:extLst>
              <a:ext uri="{FF2B5EF4-FFF2-40B4-BE49-F238E27FC236}">
                <a16:creationId xmlns:a16="http://schemas.microsoft.com/office/drawing/2014/main" id="{9BE07878-FE79-1307-15B2-82E9CA8F0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54335"/>
              </p:ext>
            </p:extLst>
          </p:nvPr>
        </p:nvGraphicFramePr>
        <p:xfrm>
          <a:off x="121443" y="5958861"/>
          <a:ext cx="11926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770">
                  <a:extLst>
                    <a:ext uri="{9D8B030D-6E8A-4147-A177-3AD203B41FA5}">
                      <a16:colId xmlns:a16="http://schemas.microsoft.com/office/drawing/2014/main" val="1051632941"/>
                    </a:ext>
                  </a:extLst>
                </a:gridCol>
                <a:gridCol w="1987770">
                  <a:extLst>
                    <a:ext uri="{9D8B030D-6E8A-4147-A177-3AD203B41FA5}">
                      <a16:colId xmlns:a16="http://schemas.microsoft.com/office/drawing/2014/main" val="1919046674"/>
                    </a:ext>
                  </a:extLst>
                </a:gridCol>
                <a:gridCol w="1987770">
                  <a:extLst>
                    <a:ext uri="{9D8B030D-6E8A-4147-A177-3AD203B41FA5}">
                      <a16:colId xmlns:a16="http://schemas.microsoft.com/office/drawing/2014/main" val="1008807207"/>
                    </a:ext>
                  </a:extLst>
                </a:gridCol>
                <a:gridCol w="1987770">
                  <a:extLst>
                    <a:ext uri="{9D8B030D-6E8A-4147-A177-3AD203B41FA5}">
                      <a16:colId xmlns:a16="http://schemas.microsoft.com/office/drawing/2014/main" val="38414986"/>
                    </a:ext>
                  </a:extLst>
                </a:gridCol>
                <a:gridCol w="1987770">
                  <a:extLst>
                    <a:ext uri="{9D8B030D-6E8A-4147-A177-3AD203B41FA5}">
                      <a16:colId xmlns:a16="http://schemas.microsoft.com/office/drawing/2014/main" val="765806785"/>
                    </a:ext>
                  </a:extLst>
                </a:gridCol>
                <a:gridCol w="1987770">
                  <a:extLst>
                    <a:ext uri="{9D8B030D-6E8A-4147-A177-3AD203B41FA5}">
                      <a16:colId xmlns:a16="http://schemas.microsoft.com/office/drawing/2014/main" val="198658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6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20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E914C2-1920-E0BE-9A7C-077487D71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5" y="3046508"/>
            <a:ext cx="10162315" cy="373465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F7538E6-6FC1-F110-3595-ADC426B15DCD}"/>
              </a:ext>
            </a:extLst>
          </p:cNvPr>
          <p:cNvGrpSpPr/>
          <p:nvPr/>
        </p:nvGrpSpPr>
        <p:grpSpPr>
          <a:xfrm>
            <a:off x="1259045" y="112198"/>
            <a:ext cx="9698995" cy="3111651"/>
            <a:chOff x="1444208" y="1268658"/>
            <a:chExt cx="9698995" cy="3111651"/>
          </a:xfrm>
        </p:grpSpPr>
        <p:pic>
          <p:nvPicPr>
            <p:cNvPr id="7" name="图片 6" descr="图片包含 公司名称&#10;&#10;描述已自动生成">
              <a:extLst>
                <a:ext uri="{FF2B5EF4-FFF2-40B4-BE49-F238E27FC236}">
                  <a16:creationId xmlns:a16="http://schemas.microsoft.com/office/drawing/2014/main" id="{395281FF-158D-17BC-6300-47AC0E626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76" t="84507" r="32373" b="7914"/>
            <a:stretch/>
          </p:blipFill>
          <p:spPr>
            <a:xfrm rot="1478571">
              <a:off x="9442662" y="2134549"/>
              <a:ext cx="1700541" cy="2155835"/>
            </a:xfrm>
            <a:prstGeom prst="rect">
              <a:avLst/>
            </a:prstGeom>
          </p:spPr>
        </p:pic>
        <p:pic>
          <p:nvPicPr>
            <p:cNvPr id="8" name="图片 7" descr="图片包含 公司名称&#10;&#10;描述已自动生成">
              <a:extLst>
                <a:ext uri="{FF2B5EF4-FFF2-40B4-BE49-F238E27FC236}">
                  <a16:creationId xmlns:a16="http://schemas.microsoft.com/office/drawing/2014/main" id="{5633B859-7733-8D3C-48F3-15AF9019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42" t="19737" r="32458" b="72401"/>
            <a:stretch/>
          </p:blipFill>
          <p:spPr>
            <a:xfrm>
              <a:off x="8799312" y="2042630"/>
              <a:ext cx="1615035" cy="2234696"/>
            </a:xfrm>
            <a:prstGeom prst="rect">
              <a:avLst/>
            </a:prstGeom>
          </p:spPr>
        </p:pic>
        <p:pic>
          <p:nvPicPr>
            <p:cNvPr id="9" name="图片 8" descr="图片包含 公司名称&#10;&#10;描述已自动生成">
              <a:extLst>
                <a:ext uri="{FF2B5EF4-FFF2-40B4-BE49-F238E27FC236}">
                  <a16:creationId xmlns:a16="http://schemas.microsoft.com/office/drawing/2014/main" id="{CE12A737-A1A9-2B70-46F3-261A39644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2" t="33112" r="53513" b="59154"/>
            <a:stretch/>
          </p:blipFill>
          <p:spPr>
            <a:xfrm rot="20321136">
              <a:off x="7556241" y="2186863"/>
              <a:ext cx="1768187" cy="2193446"/>
            </a:xfrm>
            <a:prstGeom prst="rect">
              <a:avLst/>
            </a:prstGeom>
          </p:spPr>
        </p:pic>
        <p:pic>
          <p:nvPicPr>
            <p:cNvPr id="10" name="图片 9" descr="图片包含 公司名称&#10;&#10;描述已自动生成">
              <a:extLst>
                <a:ext uri="{FF2B5EF4-FFF2-40B4-BE49-F238E27FC236}">
                  <a16:creationId xmlns:a16="http://schemas.microsoft.com/office/drawing/2014/main" id="{C5FCE936-C4AE-C1BA-2AE3-0C5F1DF5E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8" t="84327" r="54472" b="7623"/>
            <a:stretch/>
          </p:blipFill>
          <p:spPr>
            <a:xfrm rot="19395257">
              <a:off x="5977115" y="1268658"/>
              <a:ext cx="1619450" cy="2343035"/>
            </a:xfrm>
            <a:prstGeom prst="rect">
              <a:avLst/>
            </a:prstGeom>
          </p:spPr>
        </p:pic>
        <p:pic>
          <p:nvPicPr>
            <p:cNvPr id="11" name="图片 10" descr="图片包含 公司名称&#10;&#10;描述已自动生成">
              <a:extLst>
                <a:ext uri="{FF2B5EF4-FFF2-40B4-BE49-F238E27FC236}">
                  <a16:creationId xmlns:a16="http://schemas.microsoft.com/office/drawing/2014/main" id="{44EE752E-4E56-E0D7-B75D-73B2670B6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72" t="84526" r="76170" b="7929"/>
            <a:stretch/>
          </p:blipFill>
          <p:spPr>
            <a:xfrm rot="13707521">
              <a:off x="5728233" y="2354629"/>
              <a:ext cx="1504647" cy="2180035"/>
            </a:xfrm>
            <a:prstGeom prst="rect">
              <a:avLst/>
            </a:prstGeom>
          </p:spPr>
        </p:pic>
        <p:pic>
          <p:nvPicPr>
            <p:cNvPr id="12" name="图片 11" descr="图片包含 公司名称&#10;&#10;描述已自动生成">
              <a:extLst>
                <a:ext uri="{FF2B5EF4-FFF2-40B4-BE49-F238E27FC236}">
                  <a16:creationId xmlns:a16="http://schemas.microsoft.com/office/drawing/2014/main" id="{9C36E083-6F50-F5F2-ECD9-CCF31E2B2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34" t="70604" r="11013" b="21781"/>
            <a:stretch/>
          </p:blipFill>
          <p:spPr>
            <a:xfrm rot="15868932">
              <a:off x="4394788" y="2298374"/>
              <a:ext cx="1595428" cy="2199413"/>
            </a:xfrm>
            <a:prstGeom prst="rect">
              <a:avLst/>
            </a:prstGeom>
          </p:spPr>
        </p:pic>
        <p:pic>
          <p:nvPicPr>
            <p:cNvPr id="13" name="图片 12" descr="图片包含 公司名称&#10;&#10;描述已自动生成">
              <a:extLst>
                <a:ext uri="{FF2B5EF4-FFF2-40B4-BE49-F238E27FC236}">
                  <a16:creationId xmlns:a16="http://schemas.microsoft.com/office/drawing/2014/main" id="{F6712023-C285-D32E-B55E-E3FB6280B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2" t="44969" r="54298" b="47415"/>
            <a:stretch/>
          </p:blipFill>
          <p:spPr>
            <a:xfrm rot="2218482">
              <a:off x="2808820" y="2054810"/>
              <a:ext cx="1623758" cy="2176282"/>
            </a:xfrm>
            <a:prstGeom prst="rect">
              <a:avLst/>
            </a:prstGeom>
          </p:spPr>
        </p:pic>
        <p:pic>
          <p:nvPicPr>
            <p:cNvPr id="14" name="图片 13" descr="图片包含 公司名称&#10;&#10;描述已自动生成">
              <a:extLst>
                <a:ext uri="{FF2B5EF4-FFF2-40B4-BE49-F238E27FC236}">
                  <a16:creationId xmlns:a16="http://schemas.microsoft.com/office/drawing/2014/main" id="{1B23D994-27C0-1FD4-1BD4-7AB3B2F58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22" t="33251" r="32769" b="58996"/>
            <a:stretch/>
          </p:blipFill>
          <p:spPr>
            <a:xfrm rot="6232813">
              <a:off x="1772078" y="2204992"/>
              <a:ext cx="1604832" cy="2260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18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64</Words>
  <Application>Microsoft Office PowerPoint</Application>
  <PresentationFormat>宽屏</PresentationFormat>
  <Paragraphs>44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ZQi Gao</dc:creator>
  <cp:lastModifiedBy>ZQi Gao</cp:lastModifiedBy>
  <cp:revision>12</cp:revision>
  <dcterms:created xsi:type="dcterms:W3CDTF">2023-08-13T07:18:10Z</dcterms:created>
  <dcterms:modified xsi:type="dcterms:W3CDTF">2023-08-15T15:41:09Z</dcterms:modified>
</cp:coreProperties>
</file>