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400" b="0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036692"/>
        <c:axId val="485033039"/>
      </c:barChart>
      <c:catAx>
        <c:axId val="5710366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5033039"/>
        <c:crosses val="autoZero"/>
        <c:auto val="1"/>
        <c:lblAlgn val="ctr"/>
        <c:lblOffset val="100"/>
        <c:tickMarkSkip val="1"/>
        <c:noMultiLvlLbl val="0"/>
      </c:catAx>
      <c:valAx>
        <c:axId val="485033039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10366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dddd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sddddd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 sdf 当对方萨达士大夫士大夫是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sdfsfsf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sdfsdf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sdfsdfs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065" y="2596515"/>
            <a:ext cx="50431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士大夫沙发上</a:t>
            </a:r>
            <a:endParaRPr lang="x-none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09600" y="3876675"/>
          <a:ext cx="1097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士大夫时段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士大夫是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发广告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房改房歌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个非常歌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/>
                        <a:t>大概的非</a:t>
                      </a:r>
                      <a:endParaRPr lang="x-none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 </a:t>
                      </a:r>
                      <a:r>
                        <a:rPr lang="x-none" i="1"/>
                        <a:t>大概的</a:t>
                      </a:r>
                      <a:endParaRPr lang="x-none" i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 </a:t>
                      </a:r>
                      <a:r>
                        <a:rPr lang="x-none" u="sng"/>
                        <a:t>个大概</a:t>
                      </a:r>
                      <a:endParaRPr lang="x-none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非s大法师非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86400" y="1388110"/>
            <a:ext cx="1718945" cy="145415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8766810" y="1114425"/>
          <a:ext cx="2346325" cy="2326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8" name="Picture 7" descr="5385a182425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4822190"/>
            <a:ext cx="3173095" cy="17849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42000" y="3238500"/>
            <a:ext cx="640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SimSun" charset="-122"/>
              </a:rPr>
              <a:t>㎏</a:t>
            </a:r>
            <a:r>
              <a:rPr lang="en-US">
                <a:latin typeface="东文宋体" charset="0"/>
              </a:rPr>
              <a:t>※</a:t>
            </a:r>
            <a:endParaRPr lang="en-US">
              <a:latin typeface="东文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Kingsoft Office WPP</Application>
  <PresentationFormat>Widescreen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thor</dc:creator>
  <cp:lastModifiedBy>thor</cp:lastModifiedBy>
  <cp:revision>1</cp:revision>
  <dcterms:created xsi:type="dcterms:W3CDTF">2017-09-29T07:27:34Z</dcterms:created>
  <dcterms:modified xsi:type="dcterms:W3CDTF">2017-09-29T07:27:34Z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