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8879-9B6C-4605-95AF-229C881CD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FE199-C167-48E5-A658-78A348716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E913E-04F7-41DE-AD1A-540D1DDF4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090A-7129-4A69-A956-DEAFEF1ECEFF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740F2-9CDC-480D-8FAD-ECE3D41CF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8C44E-9EF0-4DF9-AB3D-ECED762D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30D1-4D77-422A-822F-7889D170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54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B5EBD-9BF6-4AC0-BA03-955A082C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2DAE6-C9C2-47AF-B897-E4BC98320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4F04C-F6DE-4C53-A299-0DF36F57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090A-7129-4A69-A956-DEAFEF1ECEFF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13877-FE04-4AFD-B0B3-0170907A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45888-A4A4-466F-B79F-E3CEB7A11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30D1-4D77-422A-822F-7889D170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4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8487AE-299F-435E-8246-75EB7E1E9A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84E22A-9E1D-4C8C-9C54-1125BE7BB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225C5-9E29-4C67-9215-5810DB9F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090A-7129-4A69-A956-DEAFEF1ECEFF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5FAD7-6748-43D9-B827-397567E23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D6001-12B7-46B8-B156-DD4CCADB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30D1-4D77-422A-822F-7889D170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9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82F0-4ADA-46A9-B2AA-2662AEEBF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7F578-D3C5-45B1-80CD-D20D6CA02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00AB9-0E00-4363-AFA4-2A5B2BD6F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090A-7129-4A69-A956-DEAFEF1ECEFF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C8BF4-FEA5-4BCC-8E8D-53CBB3DB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ECDD0-F6EB-4CF5-ABAD-807DBB92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30D1-4D77-422A-822F-7889D170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9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E240-FD0D-4A11-8B02-E961021EF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03D41-3ABF-4751-B85A-DEE1F5D94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68AE5-0F30-4C8E-87D3-8CEF4117E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090A-7129-4A69-A956-DEAFEF1ECEFF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0D875-52E8-43D0-966B-EE7BCA40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715CC-AE8E-4369-A2C5-57E4611BD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30D1-4D77-422A-822F-7889D170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0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D80E0-49F5-489A-B3AA-050B84E5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D16AC-0A02-4132-B9D6-EDEE69CDD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102B0-A145-462E-9DAC-F7FCFCA87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2A946-A250-488F-BAC3-F53C64FD9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090A-7129-4A69-A956-DEAFEF1ECEFF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E3695-A49E-480E-9F80-175CB4BBA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3D93A-855D-449E-9ECB-3334168E7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30D1-4D77-422A-822F-7889D170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4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CA91-D908-48CF-AFB4-BFD4C712D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E33A2-96B6-47C0-98ED-EE7E2D70D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38941-7E69-4EDC-8D66-6F9C7B23F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994362-CBFD-4B46-B581-071B813A0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F8E3F3-6021-4500-84E4-2F9829274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AB395-04C5-4D70-BE42-D081C29FD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090A-7129-4A69-A956-DEAFEF1ECEFF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1783E5-B509-4370-8015-E3007737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40818C-6AEB-45E8-8BDA-63F36C7C7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30D1-4D77-422A-822F-7889D170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5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3A661-8075-4735-9F3F-48A00AE4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DC0BF8-3FDB-417A-944D-4E3DC96F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090A-7129-4A69-A956-DEAFEF1ECEFF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8FEA5-A719-4849-99DA-EA4E6E76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3AC87-2C3B-4B69-BFDA-0C41F971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30D1-4D77-422A-822F-7889D170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29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6D103-F851-4BC1-AD50-87AC0820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090A-7129-4A69-A956-DEAFEF1ECEFF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F0E592-DD78-4DA9-96C0-E2C37A1D8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059DB-6996-4725-82A9-C5F1DE757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30D1-4D77-422A-822F-7889D170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2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621F-0321-4A4B-8DD0-FD47EDCE8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562F-F66D-477A-83A0-8D84F887D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AEF6E-0BA4-4081-9FFC-C276086F0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5EE24-FAF3-4194-87D6-5944966FF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090A-7129-4A69-A956-DEAFEF1ECEFF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01561-4125-4151-92A3-FF727DF1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32696-CCA5-4CB5-960C-BB057C8C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30D1-4D77-422A-822F-7889D170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2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9BEBC-32B9-4117-B2B9-8CC0230BF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04156E-1E8B-4893-9CA1-D53D99A64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99D7D-2BC6-4B20-BED9-8AF9BCC8C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3E185-ABC4-4455-BCF7-9B35F34C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090A-7129-4A69-A956-DEAFEF1ECEFF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C2091-EB01-4B2F-B54A-C8C130439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82261-4B61-44FE-86C5-B411DB72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30D1-4D77-422A-822F-7889D170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3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29788-C888-4609-95CF-44324769F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46FA3-61CD-4476-9DE5-2B0A6CAAD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CBC56-C19A-4D97-B771-02455CAE0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7090A-7129-4A69-A956-DEAFEF1ECEFF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7E218-085F-4F36-ADF4-56AB3FB99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2A3EB-5250-44BE-BA0A-ABFFE8C96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230D1-4D77-422A-822F-7889D170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17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BE4DF-0328-436F-B05D-33F01967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Frozen Period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472D7-84B4-4D22-8EB5-B3072118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“get_freeze_period.py” to get times when video is frozen</a:t>
            </a:r>
          </a:p>
          <a:p>
            <a:pPr lvl="1"/>
            <a:r>
              <a:rPr lang="en-US" dirty="0"/>
              <a:t>Output is used in anomaly candidate selection to ignore candidates that appear when video is frozen</a:t>
            </a:r>
          </a:p>
        </p:txBody>
      </p:sp>
    </p:spTree>
    <p:extLst>
      <p:ext uri="{BB962C8B-B14F-4D97-AF65-F5344CB8AC3E}">
        <p14:creationId xmlns:p14="http://schemas.microsoft.com/office/powerpoint/2010/main" val="1136073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FA9BC-056F-48F9-95D9-22E1DED91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ID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CE635-1A07-4B5B-B59A-4CE56FFD2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 ID switching with “track_ID_match.py”</a:t>
            </a:r>
          </a:p>
          <a:p>
            <a:pPr lvl="1"/>
            <a:r>
              <a:rPr lang="en-US" dirty="0"/>
              <a:t>Only fixes ID switching when bounding boxes overlap</a:t>
            </a:r>
          </a:p>
          <a:p>
            <a:pPr lvl="1"/>
            <a:endParaRPr lang="en-US" dirty="0"/>
          </a:p>
          <a:p>
            <a:r>
              <a:rPr lang="en-US" dirty="0"/>
              <a:t>Match tracking ID with anomaly candidate with “get_anomaly_ID.py”</a:t>
            </a:r>
          </a:p>
          <a:p>
            <a:pPr lvl="1"/>
            <a:r>
              <a:rPr lang="en-US" dirty="0"/>
              <a:t>Outputs “anomaly_candidate_ID.txt” with [video #] [part #] [ID #]</a:t>
            </a:r>
          </a:p>
          <a:p>
            <a:pPr lvl="1"/>
            <a:r>
              <a:rPr lang="en-US" dirty="0"/>
              <a:t>Outputs trajectory of anomaly IDs into folder “</a:t>
            </a:r>
            <a:r>
              <a:rPr lang="en-US" dirty="0" err="1"/>
              <a:t>anomaly_candidate_trajectory</a:t>
            </a:r>
            <a:r>
              <a:rPr lang="en-US" dirty="0"/>
              <a:t>”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720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47EBE-E5E5-4004-AC20-7EE42EF5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Time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9D5E-9E4F-4812-B7E4-093246160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slow down time with “</a:t>
            </a:r>
            <a:r>
              <a:rPr lang="en-US" dirty="0" err="1"/>
              <a:t>get_slowdown_time.m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Takes path to “</a:t>
            </a:r>
            <a:r>
              <a:rPr lang="en-US" dirty="0" err="1"/>
              <a:t>anomaly_candidate_trajectory</a:t>
            </a:r>
            <a:r>
              <a:rPr lang="en-US" dirty="0"/>
              <a:t>” as input</a:t>
            </a:r>
          </a:p>
          <a:p>
            <a:pPr lvl="1"/>
            <a:r>
              <a:rPr lang="en-US" dirty="0"/>
              <a:t>Uses function in “</a:t>
            </a:r>
            <a:r>
              <a:rPr lang="en-US" dirty="0" err="1"/>
              <a:t>anomalyStart.m</a:t>
            </a:r>
            <a:r>
              <a:rPr lang="en-US"/>
              <a:t>”</a:t>
            </a:r>
            <a:endParaRPr lang="en-US" dirty="0"/>
          </a:p>
          <a:p>
            <a:pPr lvl="1"/>
            <a:r>
              <a:rPr lang="en-US" dirty="0"/>
              <a:t>Outputs “anomaly_candidate_curvefit.txt” which has [video #] [part #] [ID #] [slowdown time]</a:t>
            </a:r>
          </a:p>
          <a:p>
            <a:r>
              <a:rPr lang="en-US" dirty="0"/>
              <a:t>Get stop time with “get_stop_time.py”</a:t>
            </a:r>
          </a:p>
          <a:p>
            <a:pPr lvl="1"/>
            <a:r>
              <a:rPr lang="en-US" dirty="0"/>
              <a:t>Takes “anomaly_candidate_curvefit.txt” as input</a:t>
            </a:r>
          </a:p>
          <a:p>
            <a:pPr lvl="1"/>
            <a:r>
              <a:rPr lang="en-US" dirty="0"/>
              <a:t>Takes path of processed SCT results (With </a:t>
            </a:r>
            <a:r>
              <a:rPr lang="en-US" dirty="0" err="1"/>
              <a:t>track_ID_match</a:t>
            </a:r>
            <a:r>
              <a:rPr lang="en-US" dirty="0"/>
              <a:t>) as input</a:t>
            </a:r>
          </a:p>
          <a:p>
            <a:pPr lvl="1"/>
            <a:r>
              <a:rPr lang="en-US" dirty="0"/>
              <a:t>Outputs “stop_time.txt”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4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6602D-2F8F-4BC6-91AE-F049037E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Grass Time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75F42-AFBB-46ED-A061-31AE5623B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enter grass time with “enter_grass_time.py”</a:t>
            </a:r>
          </a:p>
          <a:p>
            <a:pPr lvl="1"/>
            <a:r>
              <a:rPr lang="en-US" dirty="0"/>
              <a:t>Takes “stop_time.txt” as input</a:t>
            </a:r>
          </a:p>
          <a:p>
            <a:pPr lvl="1"/>
            <a:r>
              <a:rPr lang="en-US" dirty="0"/>
              <a:t>Takes path of processed SCT results (With </a:t>
            </a:r>
            <a:r>
              <a:rPr lang="en-US" dirty="0" err="1"/>
              <a:t>track_ID_match</a:t>
            </a:r>
            <a:r>
              <a:rPr lang="en-US" dirty="0"/>
              <a:t>) as input</a:t>
            </a:r>
          </a:p>
          <a:p>
            <a:pPr lvl="1"/>
            <a:r>
              <a:rPr lang="en-US" dirty="0"/>
              <a:t>Takes path </a:t>
            </a:r>
            <a:r>
              <a:rPr lang="en-US"/>
              <a:t>of grass masks</a:t>
            </a:r>
            <a:endParaRPr lang="en-US" dirty="0"/>
          </a:p>
          <a:p>
            <a:pPr lvl="1"/>
            <a:r>
              <a:rPr lang="en-US" dirty="0"/>
              <a:t>Outputs enter grass time for videos that have a stop time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06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281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Get Frozen Period</vt:lpstr>
      <vt:lpstr>Tracking ID Matching</vt:lpstr>
      <vt:lpstr>Stop Time Estimation</vt:lpstr>
      <vt:lpstr>Enter Grass Time Estimation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Aotian Zheng</dc:creator>
  <cp:lastModifiedBy>Aotian Zheng</cp:lastModifiedBy>
  <cp:revision>6</cp:revision>
  <dcterms:created xsi:type="dcterms:W3CDTF">2019-05-21T03:01:32Z</dcterms:created>
  <dcterms:modified xsi:type="dcterms:W3CDTF">2019-05-25T22:22:07Z</dcterms:modified>
</cp:coreProperties>
</file>