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7.xml" ContentType="application/vnd.openxmlformats-officedocument.presentationml.notesSlide+xml"/>
  <Override PartName="/ppt/theme/themeOverride8.xml" ContentType="application/vnd.openxmlformats-officedocument.themeOverride+xml"/>
  <Override PartName="/ppt/notesSlides/notesSlide8.xml" ContentType="application/vnd.openxmlformats-officedocument.presentationml.notesSlide+xml"/>
  <Override PartName="/ppt/theme/themeOverride9.xml" ContentType="application/vnd.openxmlformats-officedocument.themeOverride+xml"/>
  <Override PartName="/ppt/notesSlides/notesSlide9.xml" ContentType="application/vnd.openxmlformats-officedocument.presentationml.notesSlide+xml"/>
  <Override PartName="/ppt/theme/themeOverride10.xml" ContentType="application/vnd.openxmlformats-officedocument.themeOverride+xml"/>
  <Override PartName="/ppt/notesSlides/notesSlide10.xml" ContentType="application/vnd.openxmlformats-officedocument.presentationml.notesSlide+xml"/>
  <Override PartName="/ppt/theme/themeOverride11.xml" ContentType="application/vnd.openxmlformats-officedocument.themeOverride+xml"/>
  <Override PartName="/ppt/notesSlides/notesSlide11.xml" ContentType="application/vnd.openxmlformats-officedocument.presentationml.notesSlide+xml"/>
  <Override PartName="/ppt/theme/themeOverride12.xml" ContentType="application/vnd.openxmlformats-officedocument.themeOverride+xml"/>
  <Override PartName="/ppt/notesSlides/notesSlide12.xml" ContentType="application/vnd.openxmlformats-officedocument.presentationml.notesSlide+xml"/>
  <Override PartName="/ppt/theme/themeOverride13.xml" ContentType="application/vnd.openxmlformats-officedocument.themeOverride+xml"/>
  <Override PartName="/ppt/notesSlides/notesSlide13.xml" ContentType="application/vnd.openxmlformats-officedocument.presentationml.notesSlide+xml"/>
  <Override PartName="/ppt/theme/themeOverride14.xml" ContentType="application/vnd.openxmlformats-officedocument.themeOverride+xml"/>
  <Override PartName="/ppt/notesSlides/notesSlide14.xml" ContentType="application/vnd.openxmlformats-officedocument.presentationml.notesSlide+xml"/>
  <Override PartName="/ppt/theme/themeOverride15.xml" ContentType="application/vnd.openxmlformats-officedocument.themeOverride+xml"/>
  <Override PartName="/ppt/notesSlides/notesSlide15.xml" ContentType="application/vnd.openxmlformats-officedocument.presentationml.notesSlide+xml"/>
  <Override PartName="/ppt/theme/themeOverride16.xml" ContentType="application/vnd.openxmlformats-officedocument.themeOverride+xml"/>
  <Override PartName="/ppt/notesSlides/notesSlide16.xml" ContentType="application/vnd.openxmlformats-officedocument.presentationml.notesSlide+xml"/>
  <Override PartName="/ppt/theme/themeOverride17.xml" ContentType="application/vnd.openxmlformats-officedocument.themeOverride+xml"/>
  <Override PartName="/ppt/notesSlides/notesSlide17.xml" ContentType="application/vnd.openxmlformats-officedocument.presentationml.notesSlide+xml"/>
  <Override PartName="/ppt/theme/themeOverride18.xml" ContentType="application/vnd.openxmlformats-officedocument.themeOverride+xml"/>
  <Override PartName="/ppt/notesSlides/notesSlide18.xml" ContentType="application/vnd.openxmlformats-officedocument.presentationml.notesSlide+xml"/>
  <Override PartName="/ppt/theme/themeOverride19.xml" ContentType="application/vnd.openxmlformats-officedocument.themeOverride+xml"/>
  <Override PartName="/ppt/notesSlides/notesSlide19.xml" ContentType="application/vnd.openxmlformats-officedocument.presentationml.notesSlide+xml"/>
  <Override PartName="/ppt/theme/themeOverride20.xml" ContentType="application/vnd.openxmlformats-officedocument.themeOverride+xml"/>
  <Override PartName="/ppt/notesSlides/notesSlide20.xml" ContentType="application/vnd.openxmlformats-officedocument.presentationml.notesSlide+xml"/>
  <Override PartName="/ppt/theme/themeOverride21.xml" ContentType="application/vnd.openxmlformats-officedocument.themeOverride+xml"/>
  <Override PartName="/ppt/notesSlides/notesSlide21.xml" ContentType="application/vnd.openxmlformats-officedocument.presentationml.notesSlide+xml"/>
  <Override PartName="/ppt/theme/themeOverride22.xml" ContentType="application/vnd.openxmlformats-officedocument.themeOverride+xml"/>
  <Override PartName="/ppt/notesSlides/notesSlide22.xml" ContentType="application/vnd.openxmlformats-officedocument.presentationml.notesSlide+xml"/>
  <Override PartName="/ppt/theme/themeOverride23.xml" ContentType="application/vnd.openxmlformats-officedocument.themeOverride+xml"/>
  <Override PartName="/ppt/notesSlides/notesSlide23.xml" ContentType="application/vnd.openxmlformats-officedocument.presentationml.notesSlide+xml"/>
  <Override PartName="/ppt/theme/themeOverride24.xml" ContentType="application/vnd.openxmlformats-officedocument.themeOverride+xml"/>
  <Override PartName="/ppt/notesSlides/notesSlide24.xml" ContentType="application/vnd.openxmlformats-officedocument.presentationml.notesSlide+xml"/>
  <Override PartName="/ppt/theme/themeOverride25.xml" ContentType="application/vnd.openxmlformats-officedocument.themeOverride+xml"/>
  <Override PartName="/ppt/notesSlides/notesSlide25.xml" ContentType="application/vnd.openxmlformats-officedocument.presentationml.notesSlide+xml"/>
  <Override PartName="/ppt/theme/themeOverride26.xml" ContentType="application/vnd.openxmlformats-officedocument.themeOverride+xml"/>
  <Override PartName="/ppt/notesSlides/notesSlide26.xml" ContentType="application/vnd.openxmlformats-officedocument.presentationml.notesSlide+xml"/>
  <Override PartName="/ppt/theme/themeOverride27.xml" ContentType="application/vnd.openxmlformats-officedocument.themeOverride+xml"/>
  <Override PartName="/ppt/notesSlides/notesSlide27.xml" ContentType="application/vnd.openxmlformats-officedocument.presentationml.notesSlide+xml"/>
  <Override PartName="/ppt/theme/themeOverride28.xml" ContentType="application/vnd.openxmlformats-officedocument.themeOverride+xml"/>
  <Override PartName="/ppt/notesSlides/notesSlide28.xml" ContentType="application/vnd.openxmlformats-officedocument.presentationml.notesSlide+xml"/>
  <Override PartName="/ppt/theme/themeOverride29.xml" ContentType="application/vnd.openxmlformats-officedocument.themeOverride+xml"/>
  <Override PartName="/ppt/notesSlides/notesSlide29.xml" ContentType="application/vnd.openxmlformats-officedocument.presentationml.notesSlide+xml"/>
  <Override PartName="/ppt/theme/themeOverride30.xml" ContentType="application/vnd.openxmlformats-officedocument.themeOverride+xml"/>
  <Override PartName="/ppt/notesSlides/notesSlide30.xml" ContentType="application/vnd.openxmlformats-officedocument.presentationml.notesSlide+xml"/>
  <Override PartName="/ppt/theme/themeOverride31.xml" ContentType="application/vnd.openxmlformats-officedocument.themeOverride+xml"/>
  <Override PartName="/ppt/notesSlides/notesSlide31.xml" ContentType="application/vnd.openxmlformats-officedocument.presentationml.notesSlide+xml"/>
  <Override PartName="/ppt/theme/themeOverride32.xml" ContentType="application/vnd.openxmlformats-officedocument.themeOverride+xml"/>
  <Override PartName="/ppt/notesSlides/notesSlide32.xml" ContentType="application/vnd.openxmlformats-officedocument.presentationml.notesSlide+xml"/>
  <Override PartName="/ppt/theme/themeOverride33.xml" ContentType="application/vnd.openxmlformats-officedocument.themeOverride+xml"/>
  <Override PartName="/ppt/notesSlides/notesSlide33.xml" ContentType="application/vnd.openxmlformats-officedocument.presentationml.notesSlide+xml"/>
  <Override PartName="/ppt/theme/themeOverride34.xml" ContentType="application/vnd.openxmlformats-officedocument.themeOverride+xml"/>
  <Override PartName="/ppt/notesSlides/notesSlide34.xml" ContentType="application/vnd.openxmlformats-officedocument.presentationml.notesSlide+xml"/>
  <Override PartName="/ppt/theme/themeOverride35.xml" ContentType="application/vnd.openxmlformats-officedocument.themeOverride+xml"/>
  <Override PartName="/ppt/notesSlides/notesSlide35.xml" ContentType="application/vnd.openxmlformats-officedocument.presentationml.notesSlide+xml"/>
  <Override PartName="/ppt/theme/themeOverride36.xml" ContentType="application/vnd.openxmlformats-officedocument.themeOverride+xml"/>
  <Override PartName="/ppt/notesSlides/notesSlide36.xml" ContentType="application/vnd.openxmlformats-officedocument.presentationml.notesSlide+xml"/>
  <Override PartName="/ppt/theme/themeOverride37.xml" ContentType="application/vnd.openxmlformats-officedocument.themeOverride+xml"/>
  <Override PartName="/ppt/notesSlides/notesSlide37.xml" ContentType="application/vnd.openxmlformats-officedocument.presentationml.notesSlide+xml"/>
  <Override PartName="/ppt/theme/themeOverride38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0"/>
  </p:notesMasterIdLst>
  <p:sldIdLst>
    <p:sldId id="486" r:id="rId2"/>
    <p:sldId id="487" r:id="rId3"/>
    <p:sldId id="488" r:id="rId4"/>
    <p:sldId id="489" r:id="rId5"/>
    <p:sldId id="490" r:id="rId6"/>
    <p:sldId id="491" r:id="rId7"/>
    <p:sldId id="492" r:id="rId8"/>
    <p:sldId id="493" r:id="rId9"/>
    <p:sldId id="494" r:id="rId10"/>
    <p:sldId id="495" r:id="rId11"/>
    <p:sldId id="496" r:id="rId12"/>
    <p:sldId id="497" r:id="rId13"/>
    <p:sldId id="498" r:id="rId14"/>
    <p:sldId id="499" r:id="rId15"/>
    <p:sldId id="500" r:id="rId16"/>
    <p:sldId id="501" r:id="rId17"/>
    <p:sldId id="502" r:id="rId18"/>
    <p:sldId id="503" r:id="rId19"/>
    <p:sldId id="504" r:id="rId20"/>
    <p:sldId id="505" r:id="rId21"/>
    <p:sldId id="506" r:id="rId22"/>
    <p:sldId id="507" r:id="rId23"/>
    <p:sldId id="508" r:id="rId24"/>
    <p:sldId id="509" r:id="rId25"/>
    <p:sldId id="510" r:id="rId26"/>
    <p:sldId id="511" r:id="rId27"/>
    <p:sldId id="512" r:id="rId28"/>
    <p:sldId id="513" r:id="rId29"/>
    <p:sldId id="514" r:id="rId30"/>
    <p:sldId id="515" r:id="rId31"/>
    <p:sldId id="516" r:id="rId32"/>
    <p:sldId id="517" r:id="rId33"/>
    <p:sldId id="518" r:id="rId34"/>
    <p:sldId id="519" r:id="rId35"/>
    <p:sldId id="523" r:id="rId36"/>
    <p:sldId id="520" r:id="rId37"/>
    <p:sldId id="521" r:id="rId38"/>
    <p:sldId id="524" r:id="rId3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31A7"/>
    <a:srgbClr val="8FC320"/>
    <a:srgbClr val="990100"/>
    <a:srgbClr val="9C0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0" d="100"/>
          <a:sy n="50" d="100"/>
        </p:scale>
        <p:origin x="36" y="1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30CF34-5466-4C09-8B8B-5A958BCAE99F}" type="datetimeFigureOut">
              <a:rPr lang="zh-CN" altLang="en-US" smtClean="0"/>
              <a:t>2024/3/18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D3EEB3-6DEA-48F1-9CD4-EDC2A04DB0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95599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12715C-60D8-4442-95C1-470452B8606C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67461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12715C-60D8-4442-95C1-470452B8606C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63466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12715C-60D8-4442-95C1-470452B8606C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61905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12715C-60D8-4442-95C1-470452B8606C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01643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12715C-60D8-4442-95C1-470452B8606C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02825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12715C-60D8-4442-95C1-470452B8606C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18172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12715C-60D8-4442-95C1-470452B8606C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260534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12715C-60D8-4442-95C1-470452B8606C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170696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12715C-60D8-4442-95C1-470452B8606C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80436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12715C-60D8-4442-95C1-470452B8606C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68804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12715C-60D8-4442-95C1-470452B8606C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621386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12715C-60D8-4442-95C1-470452B8606C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594522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12715C-60D8-4442-95C1-470452B8606C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243428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12715C-60D8-4442-95C1-470452B8606C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3842028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12715C-60D8-4442-95C1-470452B8606C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313352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12715C-60D8-4442-95C1-470452B8606C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361309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12715C-60D8-4442-95C1-470452B8606C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4894432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12715C-60D8-4442-95C1-470452B8606C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262212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12715C-60D8-4442-95C1-470452B8606C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2473513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12715C-60D8-4442-95C1-470452B8606C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731709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12715C-60D8-4442-95C1-470452B8606C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0519222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12715C-60D8-4442-95C1-470452B8606C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56100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12715C-60D8-4442-95C1-470452B8606C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938675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12715C-60D8-4442-95C1-470452B8606C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4500980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12715C-60D8-4442-95C1-470452B8606C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839468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12715C-60D8-4442-95C1-470452B8606C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4380424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054CEC-105C-4A6A-9456-DBE647A13BE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658597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12715C-60D8-4442-95C1-470452B8606C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618893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12715C-60D8-4442-95C1-470452B8606C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0339546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12715C-60D8-4442-95C1-470452B8606C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177039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12715C-60D8-4442-95C1-470452B8606C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825314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12715C-60D8-4442-95C1-470452B8606C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77950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12715C-60D8-4442-95C1-470452B8606C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822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12715C-60D8-4442-95C1-470452B8606C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230425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12715C-60D8-4442-95C1-470452B8606C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16111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12715C-60D8-4442-95C1-470452B8606C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992382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12715C-60D8-4442-95C1-470452B8606C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83062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38578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空白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3999BF1-04A3-131E-5EE2-55F6A45B0E86}"/>
              </a:ext>
            </a:extLst>
          </p:cNvPr>
          <p:cNvSpPr txBox="1"/>
          <p:nvPr userDrawn="1"/>
        </p:nvSpPr>
        <p:spPr>
          <a:xfrm>
            <a:off x="103367" y="6372416"/>
            <a:ext cx="36004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0" i="0" dirty="0">
                <a:solidFill>
                  <a:schemeClr val="lt1">
                    <a:lumMod val="50000"/>
                  </a:schemeClr>
                </a:solidFill>
                <a:effectLst/>
                <a:latin typeface="方正舒体" panose="02010601030101010101" pitchFamily="2" charset="-122"/>
                <a:ea typeface="方正舒体" panose="02010601030101010101" pitchFamily="2" charset="-122"/>
              </a:rPr>
              <a:t>明德行远 交通天下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EB207C4-6064-2B1F-014C-26FCCD6EC0C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5520" y="209184"/>
            <a:ext cx="1918722" cy="476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568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74672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hf hd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3200" b="1" i="0" kern="1200" baseline="0">
          <a:solidFill>
            <a:srgbClr val="071F65"/>
          </a:solidFill>
          <a:effectLst/>
          <a:latin typeface="Arial Black" panose="020B0A040201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357179" indent="-357179" algn="just" defTabSz="914377" rtl="0" eaLnBrk="1" latinLnBrk="0" hangingPunct="1">
        <a:lnSpc>
          <a:spcPct val="110000"/>
        </a:lnSpc>
        <a:spcBef>
          <a:spcPts val="1800"/>
        </a:spcBef>
        <a:spcAft>
          <a:spcPts val="0"/>
        </a:spcAft>
        <a:buClr>
          <a:schemeClr val="accent2">
            <a:lumMod val="75000"/>
          </a:schemeClr>
        </a:buClr>
        <a:buSzPct val="70000"/>
        <a:buFont typeface="Wingdings 2" panose="05020102010507070707" pitchFamily="18" charset="2"/>
        <a:buChar char=""/>
        <a:defRPr sz="2000" kern="1200" baseline="0">
          <a:solidFill>
            <a:srgbClr val="071F65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357179" indent="-357179" algn="just" defTabSz="914377" rtl="0" eaLnBrk="1" latinLnBrk="0" hangingPunct="1">
        <a:lnSpc>
          <a:spcPct val="130000"/>
        </a:lnSpc>
        <a:spcBef>
          <a:spcPts val="0"/>
        </a:spcBef>
        <a:spcAft>
          <a:spcPts val="600"/>
        </a:spcAft>
        <a:buClr>
          <a:schemeClr val="accent2">
            <a:lumMod val="60000"/>
            <a:lumOff val="40000"/>
          </a:schemeClr>
        </a:buClr>
        <a:buFont typeface="幼圆" panose="02010509060101010101" pitchFamily="49" charset="-122"/>
        <a:buChar char=" "/>
        <a:defRPr sz="1600" kern="1200" baseline="0">
          <a:solidFill>
            <a:srgbClr val="071F65"/>
          </a:solidFill>
          <a:latin typeface="幼圆" panose="02010509060101010101" pitchFamily="49" charset="-122"/>
          <a:ea typeface="幼圆" panose="02010509060101010101" pitchFamily="49" charset="-122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0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7.xm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9.xml"/><Relationship Id="rId4" Type="http://schemas.openxmlformats.org/officeDocument/2006/relationships/image" Target="../media/image6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3.xml"/><Relationship Id="rId4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8.xml"/><Relationship Id="rId4" Type="http://schemas.openxmlformats.org/officeDocument/2006/relationships/image" Target="../media/image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5.xml"/><Relationship Id="rId4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7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3390108" y="4969057"/>
            <a:ext cx="1856598" cy="379656"/>
          </a:xfrm>
          <a:prstGeom prst="rect">
            <a:avLst/>
          </a:prstGeom>
        </p:spPr>
        <p:txBody>
          <a:bodyPr wrap="none" lIns="91440" tIns="45720" rIns="91440" bIns="45720">
            <a:spAutoFit/>
          </a:bodyPr>
          <a:lstStyle/>
          <a:p>
            <a:pPr marL="0" marR="0" lvl="0" indent="0" algn="l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867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10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答辩人：公众号</a:t>
            </a:r>
            <a:endParaRPr kumimoji="1" lang="en-US" altLang="zh-CN" sz="1867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100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sp>
        <p:nvSpPr>
          <p:cNvPr id="20" name="TextBox 5"/>
          <p:cNvSpPr txBox="1"/>
          <p:nvPr/>
        </p:nvSpPr>
        <p:spPr>
          <a:xfrm>
            <a:off x="5515816" y="4969057"/>
            <a:ext cx="1856598" cy="379656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pPr marL="0" marR="0" lvl="0" indent="0" algn="l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67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10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导师：重交星球</a:t>
            </a:r>
          </a:p>
        </p:txBody>
      </p:sp>
      <p:sp>
        <p:nvSpPr>
          <p:cNvPr id="21" name="矩形 20"/>
          <p:cNvSpPr/>
          <p:nvPr/>
        </p:nvSpPr>
        <p:spPr>
          <a:xfrm>
            <a:off x="3372002" y="4231580"/>
            <a:ext cx="4563879" cy="472565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 marL="0" marR="0" lvl="0" indent="0" algn="l" defTabSz="457189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副标题：</a:t>
            </a:r>
            <a:r>
              <a:rPr kumimoji="0" lang="en-US" altLang="zh-CN" sz="1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XX</a:t>
            </a:r>
            <a:r>
              <a:rPr kumimoji="0" lang="zh-CN" altLang="en-US" sz="1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学位研究生论文答辩材料</a:t>
            </a:r>
          </a:p>
        </p:txBody>
      </p:sp>
      <p:sp>
        <p:nvSpPr>
          <p:cNvPr id="23" name="矩形 22"/>
          <p:cNvSpPr/>
          <p:nvPr/>
        </p:nvSpPr>
        <p:spPr>
          <a:xfrm>
            <a:off x="3278655" y="2888909"/>
            <a:ext cx="7785980" cy="1118319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 marL="0" marR="0" lvl="0" indent="0" algn="l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667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100000"/>
                  </a:schemeClr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论文开题报告模板</a:t>
            </a:r>
          </a:p>
        </p:txBody>
      </p:sp>
      <p:cxnSp>
        <p:nvCxnSpPr>
          <p:cNvPr id="24" name="直接连接符 23"/>
          <p:cNvCxnSpPr/>
          <p:nvPr/>
        </p:nvCxnSpPr>
        <p:spPr>
          <a:xfrm flipH="1">
            <a:off x="3390108" y="4166691"/>
            <a:ext cx="67090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3372002" y="2477576"/>
            <a:ext cx="5097441" cy="379656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 marL="0" marR="0" lvl="0" indent="0" algn="l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67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重庆交通大学</a:t>
            </a:r>
            <a:r>
              <a:rPr kumimoji="0" lang="en-US" altLang="zh-CN" sz="1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2024</a:t>
            </a:r>
            <a:r>
              <a:rPr kumimoji="0" lang="zh-CN" altLang="en-US" sz="1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级</a:t>
            </a:r>
            <a:r>
              <a:rPr kumimoji="0" lang="en-US" altLang="zh-CN" sz="1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XX</a:t>
            </a:r>
            <a:r>
              <a:rPr kumimoji="0" lang="zh-CN" altLang="en-US" sz="1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学院</a:t>
            </a:r>
          </a:p>
        </p:txBody>
      </p:sp>
      <p:sp>
        <p:nvSpPr>
          <p:cNvPr id="14" name="Freeform 5"/>
          <p:cNvSpPr>
            <a:spLocks noEditPoints="1"/>
          </p:cNvSpPr>
          <p:nvPr/>
        </p:nvSpPr>
        <p:spPr bwMode="auto">
          <a:xfrm>
            <a:off x="1" y="1552169"/>
            <a:ext cx="2387969" cy="3826419"/>
          </a:xfrm>
          <a:custGeom>
            <a:avLst/>
            <a:gdLst>
              <a:gd name="T0" fmla="*/ 0 w 7449"/>
              <a:gd name="T1" fmla="*/ 0 h 11906"/>
              <a:gd name="T2" fmla="*/ 7449 w 7449"/>
              <a:gd name="T3" fmla="*/ 4223 h 11906"/>
              <a:gd name="T4" fmla="*/ 0 w 7449"/>
              <a:gd name="T5" fmla="*/ 4223 h 11906"/>
              <a:gd name="T6" fmla="*/ 0 w 7449"/>
              <a:gd name="T7" fmla="*/ 0 h 11906"/>
              <a:gd name="T8" fmla="*/ 7449 w 7449"/>
              <a:gd name="T9" fmla="*/ 4302 h 11906"/>
              <a:gd name="T10" fmla="*/ 0 w 7449"/>
              <a:gd name="T11" fmla="*/ 8525 h 11906"/>
              <a:gd name="T12" fmla="*/ 0 w 7449"/>
              <a:gd name="T13" fmla="*/ 4302 h 11906"/>
              <a:gd name="T14" fmla="*/ 7449 w 7449"/>
              <a:gd name="T15" fmla="*/ 4302 h 11906"/>
              <a:gd name="T16" fmla="*/ 2857 w 7449"/>
              <a:gd name="T17" fmla="*/ 10038 h 11906"/>
              <a:gd name="T18" fmla="*/ 5 w 7449"/>
              <a:gd name="T19" fmla="*/ 11903 h 11906"/>
              <a:gd name="T20" fmla="*/ 0 w 7449"/>
              <a:gd name="T21" fmla="*/ 11906 h 11906"/>
              <a:gd name="T22" fmla="*/ 0 w 7449"/>
              <a:gd name="T23" fmla="*/ 8789 h 11906"/>
              <a:gd name="T24" fmla="*/ 2857 w 7449"/>
              <a:gd name="T25" fmla="*/ 7136 h 11906"/>
              <a:gd name="T26" fmla="*/ 2857 w 7449"/>
              <a:gd name="T27" fmla="*/ 10038 h 119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7449" h="11906">
                <a:moveTo>
                  <a:pt x="0" y="0"/>
                </a:moveTo>
                <a:lnTo>
                  <a:pt x="7449" y="4223"/>
                </a:lnTo>
                <a:lnTo>
                  <a:pt x="0" y="4223"/>
                </a:lnTo>
                <a:lnTo>
                  <a:pt x="0" y="0"/>
                </a:lnTo>
                <a:close/>
                <a:moveTo>
                  <a:pt x="7449" y="4302"/>
                </a:moveTo>
                <a:lnTo>
                  <a:pt x="0" y="8525"/>
                </a:lnTo>
                <a:lnTo>
                  <a:pt x="0" y="4302"/>
                </a:lnTo>
                <a:lnTo>
                  <a:pt x="7449" y="4302"/>
                </a:lnTo>
                <a:close/>
                <a:moveTo>
                  <a:pt x="2857" y="10038"/>
                </a:moveTo>
                <a:cubicBezTo>
                  <a:pt x="2537" y="11326"/>
                  <a:pt x="721" y="11825"/>
                  <a:pt x="5" y="11903"/>
                </a:cubicBezTo>
                <a:lnTo>
                  <a:pt x="0" y="11906"/>
                </a:lnTo>
                <a:lnTo>
                  <a:pt x="0" y="8789"/>
                </a:lnTo>
                <a:lnTo>
                  <a:pt x="2857" y="7136"/>
                </a:lnTo>
                <a:lnTo>
                  <a:pt x="2857" y="10038"/>
                </a:lnTo>
                <a:close/>
              </a:path>
            </a:pathLst>
          </a:custGeom>
          <a:solidFill>
            <a:schemeClr val="accent2">
              <a:lumMod val="100000"/>
            </a:schemeClr>
          </a:solidFill>
          <a:ln w="5" cap="flat">
            <a:solidFill>
              <a:schemeClr val="accent2">
                <a:lumMod val="100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67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5" name="Freeform 6"/>
          <p:cNvSpPr>
            <a:spLocks noEditPoints="1"/>
          </p:cNvSpPr>
          <p:nvPr/>
        </p:nvSpPr>
        <p:spPr bwMode="auto">
          <a:xfrm>
            <a:off x="2296560" y="2937549"/>
            <a:ext cx="182819" cy="2259004"/>
          </a:xfrm>
          <a:custGeom>
            <a:avLst/>
            <a:gdLst>
              <a:gd name="T0" fmla="*/ 246 w 571"/>
              <a:gd name="T1" fmla="*/ 0 h 7028"/>
              <a:gd name="T2" fmla="*/ 246 w 571"/>
              <a:gd name="T3" fmla="*/ 2716 h 7028"/>
              <a:gd name="T4" fmla="*/ 178 w 571"/>
              <a:gd name="T5" fmla="*/ 2816 h 7028"/>
              <a:gd name="T6" fmla="*/ 286 w 571"/>
              <a:gd name="T7" fmla="*/ 2924 h 7028"/>
              <a:gd name="T8" fmla="*/ 394 w 571"/>
              <a:gd name="T9" fmla="*/ 2816 h 7028"/>
              <a:gd name="T10" fmla="*/ 325 w 571"/>
              <a:gd name="T11" fmla="*/ 2716 h 7028"/>
              <a:gd name="T12" fmla="*/ 325 w 571"/>
              <a:gd name="T13" fmla="*/ 0 h 7028"/>
              <a:gd name="T14" fmla="*/ 246 w 571"/>
              <a:gd name="T15" fmla="*/ 0 h 7028"/>
              <a:gd name="T16" fmla="*/ 0 w 571"/>
              <a:gd name="T17" fmla="*/ 3749 h 7028"/>
              <a:gd name="T18" fmla="*/ 571 w 571"/>
              <a:gd name="T19" fmla="*/ 3749 h 7028"/>
              <a:gd name="T20" fmla="*/ 571 w 571"/>
              <a:gd name="T21" fmla="*/ 3790 h 7028"/>
              <a:gd name="T22" fmla="*/ 0 w 571"/>
              <a:gd name="T23" fmla="*/ 3790 h 7028"/>
              <a:gd name="T24" fmla="*/ 0 w 571"/>
              <a:gd name="T25" fmla="*/ 3749 h 7028"/>
              <a:gd name="T26" fmla="*/ 0 w 571"/>
              <a:gd name="T27" fmla="*/ 3323 h 7028"/>
              <a:gd name="T28" fmla="*/ 0 w 571"/>
              <a:gd name="T29" fmla="*/ 3323 h 7028"/>
              <a:gd name="T30" fmla="*/ 0 w 571"/>
              <a:gd name="T31" fmla="*/ 3323 h 7028"/>
              <a:gd name="T32" fmla="*/ 286 w 571"/>
              <a:gd name="T33" fmla="*/ 3037 h 7028"/>
              <a:gd name="T34" fmla="*/ 571 w 571"/>
              <a:gd name="T35" fmla="*/ 3323 h 7028"/>
              <a:gd name="T36" fmla="*/ 571 w 571"/>
              <a:gd name="T37" fmla="*/ 3323 h 7028"/>
              <a:gd name="T38" fmla="*/ 571 w 571"/>
              <a:gd name="T39" fmla="*/ 3323 h 7028"/>
              <a:gd name="T40" fmla="*/ 571 w 571"/>
              <a:gd name="T41" fmla="*/ 3683 h 7028"/>
              <a:gd name="T42" fmla="*/ 0 w 571"/>
              <a:gd name="T43" fmla="*/ 3683 h 7028"/>
              <a:gd name="T44" fmla="*/ 0 w 571"/>
              <a:gd name="T45" fmla="*/ 3323 h 7028"/>
              <a:gd name="T46" fmla="*/ 37 w 571"/>
              <a:gd name="T47" fmla="*/ 3885 h 7028"/>
              <a:gd name="T48" fmla="*/ 0 w 571"/>
              <a:gd name="T49" fmla="*/ 3885 h 7028"/>
              <a:gd name="T50" fmla="*/ 0 w 571"/>
              <a:gd name="T51" fmla="*/ 7028 h 7028"/>
              <a:gd name="T52" fmla="*/ 37 w 571"/>
              <a:gd name="T53" fmla="*/ 7028 h 7028"/>
              <a:gd name="T54" fmla="*/ 37 w 571"/>
              <a:gd name="T55" fmla="*/ 3885 h 7028"/>
              <a:gd name="T56" fmla="*/ 126 w 571"/>
              <a:gd name="T57" fmla="*/ 3885 h 7028"/>
              <a:gd name="T58" fmla="*/ 89 w 571"/>
              <a:gd name="T59" fmla="*/ 3885 h 7028"/>
              <a:gd name="T60" fmla="*/ 89 w 571"/>
              <a:gd name="T61" fmla="*/ 7028 h 7028"/>
              <a:gd name="T62" fmla="*/ 126 w 571"/>
              <a:gd name="T63" fmla="*/ 7028 h 7028"/>
              <a:gd name="T64" fmla="*/ 126 w 571"/>
              <a:gd name="T65" fmla="*/ 3885 h 7028"/>
              <a:gd name="T66" fmla="*/ 215 w 571"/>
              <a:gd name="T67" fmla="*/ 3885 h 7028"/>
              <a:gd name="T68" fmla="*/ 178 w 571"/>
              <a:gd name="T69" fmla="*/ 3885 h 7028"/>
              <a:gd name="T70" fmla="*/ 178 w 571"/>
              <a:gd name="T71" fmla="*/ 7028 h 7028"/>
              <a:gd name="T72" fmla="*/ 215 w 571"/>
              <a:gd name="T73" fmla="*/ 7028 h 7028"/>
              <a:gd name="T74" fmla="*/ 215 w 571"/>
              <a:gd name="T75" fmla="*/ 3885 h 7028"/>
              <a:gd name="T76" fmla="*/ 304 w 571"/>
              <a:gd name="T77" fmla="*/ 3885 h 7028"/>
              <a:gd name="T78" fmla="*/ 267 w 571"/>
              <a:gd name="T79" fmla="*/ 3885 h 7028"/>
              <a:gd name="T80" fmla="*/ 267 w 571"/>
              <a:gd name="T81" fmla="*/ 7028 h 7028"/>
              <a:gd name="T82" fmla="*/ 304 w 571"/>
              <a:gd name="T83" fmla="*/ 7028 h 7028"/>
              <a:gd name="T84" fmla="*/ 304 w 571"/>
              <a:gd name="T85" fmla="*/ 3885 h 7028"/>
              <a:gd name="T86" fmla="*/ 393 w 571"/>
              <a:gd name="T87" fmla="*/ 3885 h 7028"/>
              <a:gd name="T88" fmla="*/ 356 w 571"/>
              <a:gd name="T89" fmla="*/ 3885 h 7028"/>
              <a:gd name="T90" fmla="*/ 356 w 571"/>
              <a:gd name="T91" fmla="*/ 7028 h 7028"/>
              <a:gd name="T92" fmla="*/ 393 w 571"/>
              <a:gd name="T93" fmla="*/ 7028 h 7028"/>
              <a:gd name="T94" fmla="*/ 393 w 571"/>
              <a:gd name="T95" fmla="*/ 3885 h 7028"/>
              <a:gd name="T96" fmla="*/ 482 w 571"/>
              <a:gd name="T97" fmla="*/ 3885 h 7028"/>
              <a:gd name="T98" fmla="*/ 445 w 571"/>
              <a:gd name="T99" fmla="*/ 3885 h 7028"/>
              <a:gd name="T100" fmla="*/ 445 w 571"/>
              <a:gd name="T101" fmla="*/ 7028 h 7028"/>
              <a:gd name="T102" fmla="*/ 482 w 571"/>
              <a:gd name="T103" fmla="*/ 7028 h 7028"/>
              <a:gd name="T104" fmla="*/ 482 w 571"/>
              <a:gd name="T105" fmla="*/ 3885 h 7028"/>
              <a:gd name="T106" fmla="*/ 571 w 571"/>
              <a:gd name="T107" fmla="*/ 3885 h 7028"/>
              <a:gd name="T108" fmla="*/ 534 w 571"/>
              <a:gd name="T109" fmla="*/ 3885 h 7028"/>
              <a:gd name="T110" fmla="*/ 534 w 571"/>
              <a:gd name="T111" fmla="*/ 7028 h 7028"/>
              <a:gd name="T112" fmla="*/ 571 w 571"/>
              <a:gd name="T113" fmla="*/ 7028 h 7028"/>
              <a:gd name="T114" fmla="*/ 571 w 571"/>
              <a:gd name="T115" fmla="*/ 3885 h 70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571" h="7028">
                <a:moveTo>
                  <a:pt x="246" y="0"/>
                </a:moveTo>
                <a:lnTo>
                  <a:pt x="246" y="2716"/>
                </a:lnTo>
                <a:cubicBezTo>
                  <a:pt x="206" y="2731"/>
                  <a:pt x="178" y="2770"/>
                  <a:pt x="178" y="2816"/>
                </a:cubicBezTo>
                <a:cubicBezTo>
                  <a:pt x="178" y="2876"/>
                  <a:pt x="226" y="2924"/>
                  <a:pt x="286" y="2924"/>
                </a:cubicBezTo>
                <a:cubicBezTo>
                  <a:pt x="345" y="2924"/>
                  <a:pt x="394" y="2876"/>
                  <a:pt x="394" y="2816"/>
                </a:cubicBezTo>
                <a:cubicBezTo>
                  <a:pt x="394" y="2770"/>
                  <a:pt x="365" y="2731"/>
                  <a:pt x="325" y="2716"/>
                </a:cubicBezTo>
                <a:lnTo>
                  <a:pt x="325" y="0"/>
                </a:lnTo>
                <a:lnTo>
                  <a:pt x="246" y="0"/>
                </a:lnTo>
                <a:close/>
                <a:moveTo>
                  <a:pt x="0" y="3749"/>
                </a:moveTo>
                <a:lnTo>
                  <a:pt x="571" y="3749"/>
                </a:lnTo>
                <a:lnTo>
                  <a:pt x="571" y="3790"/>
                </a:lnTo>
                <a:lnTo>
                  <a:pt x="0" y="3790"/>
                </a:lnTo>
                <a:lnTo>
                  <a:pt x="0" y="3749"/>
                </a:lnTo>
                <a:close/>
                <a:moveTo>
                  <a:pt x="0" y="3323"/>
                </a:moveTo>
                <a:lnTo>
                  <a:pt x="0" y="3323"/>
                </a:lnTo>
                <a:lnTo>
                  <a:pt x="0" y="3323"/>
                </a:lnTo>
                <a:cubicBezTo>
                  <a:pt x="0" y="3165"/>
                  <a:pt x="128" y="3037"/>
                  <a:pt x="286" y="3037"/>
                </a:cubicBezTo>
                <a:cubicBezTo>
                  <a:pt x="443" y="3037"/>
                  <a:pt x="571" y="3165"/>
                  <a:pt x="571" y="3323"/>
                </a:cubicBezTo>
                <a:lnTo>
                  <a:pt x="571" y="3323"/>
                </a:lnTo>
                <a:lnTo>
                  <a:pt x="571" y="3323"/>
                </a:lnTo>
                <a:lnTo>
                  <a:pt x="571" y="3683"/>
                </a:lnTo>
                <a:lnTo>
                  <a:pt x="0" y="3683"/>
                </a:lnTo>
                <a:lnTo>
                  <a:pt x="0" y="3323"/>
                </a:lnTo>
                <a:close/>
                <a:moveTo>
                  <a:pt x="37" y="3885"/>
                </a:moveTo>
                <a:lnTo>
                  <a:pt x="0" y="3885"/>
                </a:lnTo>
                <a:lnTo>
                  <a:pt x="0" y="7028"/>
                </a:lnTo>
                <a:lnTo>
                  <a:pt x="37" y="7028"/>
                </a:lnTo>
                <a:lnTo>
                  <a:pt x="37" y="3885"/>
                </a:lnTo>
                <a:close/>
                <a:moveTo>
                  <a:pt x="126" y="3885"/>
                </a:moveTo>
                <a:lnTo>
                  <a:pt x="89" y="3885"/>
                </a:lnTo>
                <a:lnTo>
                  <a:pt x="89" y="7028"/>
                </a:lnTo>
                <a:lnTo>
                  <a:pt x="126" y="7028"/>
                </a:lnTo>
                <a:lnTo>
                  <a:pt x="126" y="3885"/>
                </a:lnTo>
                <a:close/>
                <a:moveTo>
                  <a:pt x="215" y="3885"/>
                </a:moveTo>
                <a:lnTo>
                  <a:pt x="178" y="3885"/>
                </a:lnTo>
                <a:lnTo>
                  <a:pt x="178" y="7028"/>
                </a:lnTo>
                <a:lnTo>
                  <a:pt x="215" y="7028"/>
                </a:lnTo>
                <a:lnTo>
                  <a:pt x="215" y="3885"/>
                </a:lnTo>
                <a:close/>
                <a:moveTo>
                  <a:pt x="304" y="3885"/>
                </a:moveTo>
                <a:lnTo>
                  <a:pt x="267" y="3885"/>
                </a:lnTo>
                <a:lnTo>
                  <a:pt x="267" y="7028"/>
                </a:lnTo>
                <a:lnTo>
                  <a:pt x="304" y="7028"/>
                </a:lnTo>
                <a:lnTo>
                  <a:pt x="304" y="3885"/>
                </a:lnTo>
                <a:close/>
                <a:moveTo>
                  <a:pt x="393" y="3885"/>
                </a:moveTo>
                <a:lnTo>
                  <a:pt x="356" y="3885"/>
                </a:lnTo>
                <a:lnTo>
                  <a:pt x="356" y="7028"/>
                </a:lnTo>
                <a:lnTo>
                  <a:pt x="393" y="7028"/>
                </a:lnTo>
                <a:lnTo>
                  <a:pt x="393" y="3885"/>
                </a:lnTo>
                <a:close/>
                <a:moveTo>
                  <a:pt x="482" y="3885"/>
                </a:moveTo>
                <a:lnTo>
                  <a:pt x="445" y="3885"/>
                </a:lnTo>
                <a:lnTo>
                  <a:pt x="445" y="7028"/>
                </a:lnTo>
                <a:lnTo>
                  <a:pt x="482" y="7028"/>
                </a:lnTo>
                <a:lnTo>
                  <a:pt x="482" y="3885"/>
                </a:lnTo>
                <a:close/>
                <a:moveTo>
                  <a:pt x="571" y="3885"/>
                </a:moveTo>
                <a:lnTo>
                  <a:pt x="534" y="3885"/>
                </a:lnTo>
                <a:lnTo>
                  <a:pt x="534" y="7028"/>
                </a:lnTo>
                <a:lnTo>
                  <a:pt x="571" y="7028"/>
                </a:lnTo>
                <a:lnTo>
                  <a:pt x="571" y="3885"/>
                </a:lnTo>
                <a:close/>
              </a:path>
            </a:pathLst>
          </a:custGeom>
          <a:solidFill>
            <a:schemeClr val="accent2">
              <a:lumMod val="100000"/>
            </a:schemeClr>
          </a:solidFill>
          <a:ln>
            <a:solidFill>
              <a:schemeClr val="accent2">
                <a:lumMod val="100000"/>
              </a:schemeClr>
            </a:solidFill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67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EF06D90-5A95-5CD8-15C5-20C35FC32ACE}"/>
              </a:ext>
            </a:extLst>
          </p:cNvPr>
          <p:cNvSpPr txBox="1"/>
          <p:nvPr/>
        </p:nvSpPr>
        <p:spPr>
          <a:xfrm>
            <a:off x="8235437" y="6257204"/>
            <a:ext cx="395656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2800" b="0" i="0" dirty="0"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明德行远 交通天下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0470B6A-2F0B-F4B4-419D-54EC132B3C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0108" y="1346922"/>
            <a:ext cx="4057585" cy="100700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B1007A1-883D-B3B9-F905-224C75BFF41B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671" y="1220269"/>
            <a:ext cx="4702255" cy="4702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006948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梯形 34"/>
          <p:cNvSpPr/>
          <p:nvPr/>
        </p:nvSpPr>
        <p:spPr>
          <a:xfrm rot="16200000">
            <a:off x="7446198" y="-451317"/>
            <a:ext cx="2291737" cy="7199871"/>
          </a:xfrm>
          <a:prstGeom prst="trapezoid">
            <a:avLst>
              <a:gd name="adj" fmla="val 16935"/>
            </a:avLst>
          </a:prstGeom>
          <a:solidFill>
            <a:schemeClr val="accent2">
              <a:lumMod val="10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0" marR="0" lvl="0" indent="0" algn="ctr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7" name="梯形 36"/>
          <p:cNvSpPr/>
          <p:nvPr/>
        </p:nvSpPr>
        <p:spPr>
          <a:xfrm rot="5400000">
            <a:off x="1331640" y="636804"/>
            <a:ext cx="2344067" cy="5007345"/>
          </a:xfrm>
          <a:prstGeom prst="trapezoid">
            <a:avLst>
              <a:gd name="adj" fmla="val 17865"/>
            </a:avLst>
          </a:prstGeom>
          <a:solidFill>
            <a:schemeClr val="bg1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0" marR="0" lvl="0" indent="0" algn="ctr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6" name="文本框 1"/>
          <p:cNvSpPr txBox="1"/>
          <p:nvPr/>
        </p:nvSpPr>
        <p:spPr>
          <a:xfrm>
            <a:off x="3729079" y="1779865"/>
            <a:ext cx="1261884" cy="523220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pPr marL="0" marR="0" lvl="0" indent="0" algn="l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100000"/>
                  </a:schemeClr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过渡页</a:t>
            </a:r>
          </a:p>
        </p:txBody>
      </p:sp>
      <p:sp>
        <p:nvSpPr>
          <p:cNvPr id="27" name="文本框 2"/>
          <p:cNvSpPr txBox="1"/>
          <p:nvPr/>
        </p:nvSpPr>
        <p:spPr>
          <a:xfrm>
            <a:off x="3729079" y="2556165"/>
            <a:ext cx="1164101" cy="1200329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pPr marL="0" marR="0" lvl="0" indent="0" algn="l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67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Part</a:t>
            </a:r>
            <a:r>
              <a:rPr kumimoji="0" lang="en-US" altLang="zh-CN" sz="7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2</a:t>
            </a:r>
            <a:endParaRPr kumimoji="0" lang="zh-CN" altLang="en-US" sz="7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5638798" y="2692405"/>
            <a:ext cx="3262432" cy="830997"/>
          </a:xfrm>
          <a:prstGeom prst="rect">
            <a:avLst/>
          </a:prstGeom>
        </p:spPr>
        <p:txBody>
          <a:bodyPr wrap="none" lIns="91440" tIns="45720" rIns="91440" bIns="45720">
            <a:spAutoFit/>
          </a:bodyPr>
          <a:lstStyle/>
          <a:p>
            <a:pPr marL="0" marR="0" lvl="0" indent="0" algn="l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思路与方法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9140245" y="2608001"/>
            <a:ext cx="1790875" cy="1158817"/>
            <a:chOff x="9140243" y="2649839"/>
            <a:chExt cx="1790875" cy="1158817"/>
          </a:xfrm>
        </p:grpSpPr>
        <p:sp>
          <p:nvSpPr>
            <p:cNvPr id="32" name="矩形 31"/>
            <p:cNvSpPr/>
            <p:nvPr/>
          </p:nvSpPr>
          <p:spPr>
            <a:xfrm>
              <a:off x="9140243" y="2649839"/>
              <a:ext cx="1552028" cy="37965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457189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67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rPr>
                <a:t>2-1 </a:t>
              </a:r>
              <a:r>
                <a:rPr kumimoji="0" lang="zh-CN" altLang="en-US" sz="1867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  <a:sym typeface="微软雅黑" pitchFamily="34" charset="-122"/>
                </a:rPr>
                <a:t>研究思路</a:t>
              </a:r>
            </a:p>
          </p:txBody>
        </p:sp>
        <p:sp>
          <p:nvSpPr>
            <p:cNvPr id="33" name="矩形 32"/>
            <p:cNvSpPr/>
            <p:nvPr/>
          </p:nvSpPr>
          <p:spPr>
            <a:xfrm>
              <a:off x="9140243" y="3037021"/>
              <a:ext cx="1552028" cy="37965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45718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67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rPr>
                <a:t>2-2 </a:t>
              </a:r>
              <a:r>
                <a:rPr kumimoji="0" lang="zh-CN" altLang="en-US" sz="1867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rPr>
                <a:t>研究方法</a:t>
              </a:r>
            </a:p>
          </p:txBody>
        </p:sp>
        <p:sp>
          <p:nvSpPr>
            <p:cNvPr id="34" name="矩形 33"/>
            <p:cNvSpPr/>
            <p:nvPr/>
          </p:nvSpPr>
          <p:spPr>
            <a:xfrm>
              <a:off x="9140243" y="3429000"/>
              <a:ext cx="1790875" cy="37965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45718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67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rPr>
                <a:t>2-3 </a:t>
              </a:r>
              <a:r>
                <a:rPr kumimoji="1" lang="zh-CN" altLang="en-US" sz="1867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rPr>
                <a:t>可行性说明</a:t>
              </a:r>
              <a:endParaRPr kumimoji="0" lang="zh-CN" altLang="en-US" sz="1867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0B801C78-5080-4796-7266-78C4729573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226" y="1647978"/>
            <a:ext cx="3206124" cy="3206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990019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787191" y="3041543"/>
            <a:ext cx="10612856" cy="1719669"/>
            <a:chOff x="787171" y="2988535"/>
            <a:chExt cx="10612880" cy="1719669"/>
          </a:xfrm>
        </p:grpSpPr>
        <p:sp>
          <p:nvSpPr>
            <p:cNvPr id="7" name="椭圆 6"/>
            <p:cNvSpPr/>
            <p:nvPr/>
          </p:nvSpPr>
          <p:spPr>
            <a:xfrm>
              <a:off x="787171" y="3378470"/>
              <a:ext cx="939802" cy="939800"/>
            </a:xfrm>
            <a:prstGeom prst="ellipse">
              <a:avLst/>
            </a:prstGeom>
            <a:solidFill>
              <a:schemeClr val="accent2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18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67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数据</a:t>
              </a:r>
            </a:p>
          </p:txBody>
        </p:sp>
        <p:sp>
          <p:nvSpPr>
            <p:cNvPr id="8" name="虚尾箭头 7"/>
            <p:cNvSpPr/>
            <p:nvPr/>
          </p:nvSpPr>
          <p:spPr>
            <a:xfrm>
              <a:off x="1975573" y="3670570"/>
              <a:ext cx="546101" cy="355600"/>
            </a:xfrm>
            <a:prstGeom prst="stripedRightArrow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18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67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2664243" y="3378470"/>
              <a:ext cx="939800" cy="939800"/>
            </a:xfrm>
            <a:prstGeom prst="ellipse">
              <a:avLst/>
            </a:prstGeom>
            <a:solidFill>
              <a:schemeClr val="accent2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18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67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整理</a:t>
              </a:r>
            </a:p>
          </p:txBody>
        </p:sp>
        <p:sp>
          <p:nvSpPr>
            <p:cNvPr id="10" name="虚尾箭头 9"/>
            <p:cNvSpPr/>
            <p:nvPr/>
          </p:nvSpPr>
          <p:spPr>
            <a:xfrm>
              <a:off x="3736008" y="3670570"/>
              <a:ext cx="546101" cy="355600"/>
            </a:xfrm>
            <a:prstGeom prst="stripedRightArrow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18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67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4445879" y="3378470"/>
              <a:ext cx="939800" cy="939800"/>
            </a:xfrm>
            <a:prstGeom prst="ellipse">
              <a:avLst/>
            </a:prstGeom>
            <a:solidFill>
              <a:schemeClr val="accent2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18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67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参考</a:t>
              </a:r>
            </a:p>
          </p:txBody>
        </p:sp>
        <p:sp>
          <p:nvSpPr>
            <p:cNvPr id="12" name="虚尾箭头 11"/>
            <p:cNvSpPr/>
            <p:nvPr/>
          </p:nvSpPr>
          <p:spPr>
            <a:xfrm>
              <a:off x="5496443" y="3670570"/>
              <a:ext cx="546101" cy="355600"/>
            </a:xfrm>
            <a:prstGeom prst="stripedRightArrow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18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67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6163909" y="2988535"/>
              <a:ext cx="1719669" cy="1719669"/>
            </a:xfrm>
            <a:prstGeom prst="ellipse">
              <a:avLst/>
            </a:prstGeom>
            <a:solidFill>
              <a:schemeClr val="accent2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18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4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分析</a:t>
              </a:r>
            </a:p>
          </p:txBody>
        </p:sp>
        <p:sp>
          <p:nvSpPr>
            <p:cNvPr id="14" name="椭圆 13"/>
            <p:cNvSpPr/>
            <p:nvPr/>
          </p:nvSpPr>
          <p:spPr>
            <a:xfrm>
              <a:off x="8619402" y="3378470"/>
              <a:ext cx="939800" cy="939800"/>
            </a:xfrm>
            <a:prstGeom prst="ellipse">
              <a:avLst/>
            </a:prstGeom>
            <a:solidFill>
              <a:schemeClr val="accent2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18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67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结论</a:t>
              </a:r>
            </a:p>
          </p:txBody>
        </p:sp>
        <p:sp>
          <p:nvSpPr>
            <p:cNvPr id="15" name="虚尾箭头 14"/>
            <p:cNvSpPr/>
            <p:nvPr/>
          </p:nvSpPr>
          <p:spPr>
            <a:xfrm>
              <a:off x="7983741" y="3670570"/>
              <a:ext cx="546100" cy="355600"/>
            </a:xfrm>
            <a:prstGeom prst="stripedRightArrow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18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67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6" name="虚尾箭头 15"/>
            <p:cNvSpPr/>
            <p:nvPr/>
          </p:nvSpPr>
          <p:spPr>
            <a:xfrm>
              <a:off x="9659366" y="3670570"/>
              <a:ext cx="546100" cy="355600"/>
            </a:xfrm>
            <a:prstGeom prst="stripedRightArrow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18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67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10316234" y="3306462"/>
              <a:ext cx="1083817" cy="1083816"/>
            </a:xfrm>
            <a:prstGeom prst="ellipse">
              <a:avLst/>
            </a:prstGeom>
            <a:solidFill>
              <a:schemeClr val="accent2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18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建议</a:t>
              </a: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1187780" y="1442645"/>
            <a:ext cx="2619990" cy="1852387"/>
            <a:chOff x="895845" y="1030514"/>
            <a:chExt cx="2619989" cy="1852386"/>
          </a:xfrm>
        </p:grpSpPr>
        <p:sp>
          <p:nvSpPr>
            <p:cNvPr id="31" name="椭圆 30"/>
            <p:cNvSpPr/>
            <p:nvPr/>
          </p:nvSpPr>
          <p:spPr>
            <a:xfrm>
              <a:off x="895845" y="2755900"/>
              <a:ext cx="127000" cy="1270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18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67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cxnSp>
          <p:nvCxnSpPr>
            <p:cNvPr id="32" name="直接连接符 31"/>
            <p:cNvCxnSpPr>
              <a:stCxn id="31" idx="0"/>
            </p:cNvCxnSpPr>
            <p:nvPr/>
          </p:nvCxnSpPr>
          <p:spPr>
            <a:xfrm flipV="1">
              <a:off x="959345" y="1030514"/>
              <a:ext cx="0" cy="1725386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文本框 3"/>
            <p:cNvSpPr txBox="1"/>
            <p:nvPr/>
          </p:nvSpPr>
          <p:spPr>
            <a:xfrm>
              <a:off x="1022845" y="1054578"/>
              <a:ext cx="2492989" cy="1631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18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数据来源</a:t>
              </a:r>
              <a:endPara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45718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上海</a:t>
              </a:r>
              <a:endPara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45718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杭州</a:t>
              </a:r>
              <a:endPara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45718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宁波等地</a:t>
              </a:r>
              <a:endPara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45718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山核桃产业相关机构</a:t>
              </a:r>
              <a:endPara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905867" y="4481704"/>
            <a:ext cx="2308518" cy="1546208"/>
            <a:chOff x="2344941" y="4214343"/>
            <a:chExt cx="2308518" cy="1546207"/>
          </a:xfrm>
        </p:grpSpPr>
        <p:sp>
          <p:nvSpPr>
            <p:cNvPr id="28" name="椭圆 27"/>
            <p:cNvSpPr/>
            <p:nvPr/>
          </p:nvSpPr>
          <p:spPr>
            <a:xfrm>
              <a:off x="4526459" y="4214343"/>
              <a:ext cx="127000" cy="1270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18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67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cxnSp>
          <p:nvCxnSpPr>
            <p:cNvPr id="29" name="直接连接符 28"/>
            <p:cNvCxnSpPr/>
            <p:nvPr/>
          </p:nvCxnSpPr>
          <p:spPr>
            <a:xfrm>
              <a:off x="4586152" y="4338634"/>
              <a:ext cx="0" cy="1322614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本框 3"/>
            <p:cNvSpPr txBox="1"/>
            <p:nvPr/>
          </p:nvSpPr>
          <p:spPr>
            <a:xfrm>
              <a:off x="2344941" y="4437112"/>
              <a:ext cx="2236510" cy="13234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r" defTabSz="45718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理论基础</a:t>
              </a:r>
              <a:endPara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r" defTabSz="45718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贝尔模型</a:t>
              </a:r>
              <a:endPara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r" defTabSz="45718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集群品牌形象特点</a:t>
              </a:r>
              <a:endPara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r" defTabSz="45718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相关文献资料</a:t>
              </a: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8989607" y="1480983"/>
            <a:ext cx="1343303" cy="1828323"/>
            <a:chOff x="4831624" y="1054578"/>
            <a:chExt cx="1343304" cy="1828322"/>
          </a:xfrm>
        </p:grpSpPr>
        <p:sp>
          <p:nvSpPr>
            <p:cNvPr id="25" name="椭圆 24"/>
            <p:cNvSpPr/>
            <p:nvPr/>
          </p:nvSpPr>
          <p:spPr>
            <a:xfrm>
              <a:off x="4831624" y="2755900"/>
              <a:ext cx="127000" cy="1270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18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67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cxnSp>
          <p:nvCxnSpPr>
            <p:cNvPr id="26" name="直接连接符 25"/>
            <p:cNvCxnSpPr/>
            <p:nvPr/>
          </p:nvCxnSpPr>
          <p:spPr>
            <a:xfrm flipV="1">
              <a:off x="4885010" y="1054578"/>
              <a:ext cx="0" cy="1701322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文本框 3"/>
            <p:cNvSpPr txBox="1"/>
            <p:nvPr/>
          </p:nvSpPr>
          <p:spPr>
            <a:xfrm>
              <a:off x="4964339" y="1054578"/>
              <a:ext cx="1210589" cy="1631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18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四项维度</a:t>
              </a:r>
              <a:endPara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45718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产品形象</a:t>
              </a:r>
              <a:endPara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45718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文化传承</a:t>
              </a:r>
              <a:endPara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45718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区位环境</a:t>
              </a:r>
              <a:endPara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45718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产业形象</a:t>
              </a: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4822277" y="1442645"/>
            <a:ext cx="2619990" cy="1852387"/>
            <a:chOff x="895845" y="1030514"/>
            <a:chExt cx="2619989" cy="1852386"/>
          </a:xfrm>
        </p:grpSpPr>
        <p:sp>
          <p:nvSpPr>
            <p:cNvPr id="35" name="椭圆 34"/>
            <p:cNvSpPr/>
            <p:nvPr/>
          </p:nvSpPr>
          <p:spPr>
            <a:xfrm>
              <a:off x="895845" y="2755900"/>
              <a:ext cx="127000" cy="1270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18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67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cxnSp>
          <p:nvCxnSpPr>
            <p:cNvPr id="36" name="直接连接符 35"/>
            <p:cNvCxnSpPr>
              <a:stCxn id="35" idx="0"/>
            </p:cNvCxnSpPr>
            <p:nvPr/>
          </p:nvCxnSpPr>
          <p:spPr>
            <a:xfrm flipV="1">
              <a:off x="959345" y="1030514"/>
              <a:ext cx="0" cy="1725386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文本框 3"/>
            <p:cNvSpPr txBox="1"/>
            <p:nvPr/>
          </p:nvSpPr>
          <p:spPr>
            <a:xfrm>
              <a:off x="1022845" y="1054578"/>
              <a:ext cx="2492989" cy="1631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18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数据来源</a:t>
              </a:r>
              <a:endPara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45718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上海</a:t>
              </a:r>
              <a:endPara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45718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杭州</a:t>
              </a:r>
              <a:endPara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45718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宁波等地</a:t>
              </a:r>
              <a:endPara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45718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山核桃产业相关机构</a:t>
              </a:r>
              <a:endPara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8640338" y="4481704"/>
            <a:ext cx="2308518" cy="1546208"/>
            <a:chOff x="2344941" y="4214343"/>
            <a:chExt cx="2308518" cy="1546207"/>
          </a:xfrm>
        </p:grpSpPr>
        <p:sp>
          <p:nvSpPr>
            <p:cNvPr id="39" name="椭圆 38"/>
            <p:cNvSpPr/>
            <p:nvPr/>
          </p:nvSpPr>
          <p:spPr>
            <a:xfrm>
              <a:off x="4526459" y="4214343"/>
              <a:ext cx="127000" cy="1270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18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67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cxnSp>
          <p:nvCxnSpPr>
            <p:cNvPr id="40" name="直接连接符 39"/>
            <p:cNvCxnSpPr/>
            <p:nvPr/>
          </p:nvCxnSpPr>
          <p:spPr>
            <a:xfrm>
              <a:off x="4586152" y="4338634"/>
              <a:ext cx="0" cy="1322614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文本框 3"/>
            <p:cNvSpPr txBox="1"/>
            <p:nvPr/>
          </p:nvSpPr>
          <p:spPr>
            <a:xfrm>
              <a:off x="2344941" y="4437112"/>
              <a:ext cx="2236510" cy="13234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r" defTabSz="45718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理论基础</a:t>
              </a:r>
              <a:endPara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r" defTabSz="45718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贝尔模型</a:t>
              </a:r>
              <a:endPara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r" defTabSz="45718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集群品牌形象特点</a:t>
              </a:r>
              <a:endPara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r" defTabSz="45718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相关文献资料</a:t>
              </a: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4823963" y="4856873"/>
            <a:ext cx="2308518" cy="1546208"/>
            <a:chOff x="2344941" y="4214343"/>
            <a:chExt cx="2308518" cy="1546207"/>
          </a:xfrm>
        </p:grpSpPr>
        <p:sp>
          <p:nvSpPr>
            <p:cNvPr id="43" name="椭圆 42"/>
            <p:cNvSpPr/>
            <p:nvPr/>
          </p:nvSpPr>
          <p:spPr>
            <a:xfrm>
              <a:off x="4526459" y="4214343"/>
              <a:ext cx="127000" cy="1270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18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67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cxnSp>
          <p:nvCxnSpPr>
            <p:cNvPr id="44" name="直接连接符 43"/>
            <p:cNvCxnSpPr/>
            <p:nvPr/>
          </p:nvCxnSpPr>
          <p:spPr>
            <a:xfrm>
              <a:off x="4586152" y="4338634"/>
              <a:ext cx="0" cy="1322614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文本框 3"/>
            <p:cNvSpPr txBox="1"/>
            <p:nvPr/>
          </p:nvSpPr>
          <p:spPr>
            <a:xfrm>
              <a:off x="2344941" y="4437112"/>
              <a:ext cx="2236510" cy="13234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r" defTabSz="45718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理论基础</a:t>
              </a:r>
              <a:endPara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r" defTabSz="45718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贝尔模型</a:t>
              </a:r>
              <a:endPara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r" defTabSz="45718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集群品牌形象特点</a:t>
              </a:r>
              <a:endPara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r" defTabSz="45718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相关文献资料</a:t>
              </a:r>
            </a:p>
          </p:txBody>
        </p:sp>
      </p:grpSp>
      <p:sp>
        <p:nvSpPr>
          <p:cNvPr id="46" name="矩形 46"/>
          <p:cNvSpPr>
            <a:spLocks noChangeArrowheads="1"/>
          </p:cNvSpPr>
          <p:nvPr/>
        </p:nvSpPr>
        <p:spPr bwMode="auto">
          <a:xfrm>
            <a:off x="634918" y="237124"/>
            <a:ext cx="1887690" cy="615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17" tIns="60959" rIns="121917" bIns="60959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marL="0" marR="0" lvl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itchFamily="34" charset="-122"/>
                <a:cs typeface="+mn-cs"/>
                <a:sym typeface="Calibri" pitchFamily="34" charset="0"/>
              </a:rPr>
              <a:t>研究思路</a:t>
            </a:r>
          </a:p>
        </p:txBody>
      </p:sp>
      <p:sp>
        <p:nvSpPr>
          <p:cNvPr id="47" name="等腰三角形 47"/>
          <p:cNvSpPr>
            <a:spLocks noChangeArrowheads="1"/>
          </p:cNvSpPr>
          <p:nvPr/>
        </p:nvSpPr>
        <p:spPr bwMode="auto">
          <a:xfrm rot="5400000">
            <a:off x="-53049" y="209721"/>
            <a:ext cx="774879" cy="668780"/>
          </a:xfrm>
          <a:prstGeom prst="triangle">
            <a:avLst>
              <a:gd name="adj" fmla="val 50000"/>
            </a:avLst>
          </a:prstGeom>
          <a:solidFill>
            <a:schemeClr val="accent2">
              <a:lumMod val="100000"/>
            </a:schemeClr>
          </a:solidFill>
          <a:ln>
            <a:noFill/>
          </a:ln>
        </p:spPr>
        <p:txBody>
          <a:bodyPr lIns="121917" tIns="60959" rIns="121917" bIns="60959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marL="0" marR="0" lvl="0" indent="0" algn="ctr" defTabSz="457189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zh-CN" altLang="zh-CN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  <a:sym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06234503"/>
      </p:ext>
    </p:extLst>
  </p:cSld>
  <p:clrMapOvr>
    <a:masterClrMapping/>
  </p:clrMapOvr>
  <p:transition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组合 65"/>
          <p:cNvGrpSpPr/>
          <p:nvPr/>
        </p:nvGrpSpPr>
        <p:grpSpPr>
          <a:xfrm>
            <a:off x="4457369" y="1719880"/>
            <a:ext cx="3280945" cy="3540917"/>
            <a:chOff x="3761090" y="2476501"/>
            <a:chExt cx="1787040" cy="1928640"/>
          </a:xfrm>
        </p:grpSpPr>
        <p:cxnSp>
          <p:nvCxnSpPr>
            <p:cNvPr id="67" name="直接连接符 66"/>
            <p:cNvCxnSpPr/>
            <p:nvPr/>
          </p:nvCxnSpPr>
          <p:spPr>
            <a:xfrm flipH="1">
              <a:off x="3905250" y="2633101"/>
              <a:ext cx="745807" cy="249240"/>
            </a:xfrm>
            <a:prstGeom prst="line">
              <a:avLst/>
            </a:prstGeom>
            <a:ln w="635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67"/>
            <p:cNvCxnSpPr/>
            <p:nvPr/>
          </p:nvCxnSpPr>
          <p:spPr>
            <a:xfrm flipH="1">
              <a:off x="4712971" y="3886200"/>
              <a:ext cx="598169" cy="283921"/>
            </a:xfrm>
            <a:prstGeom prst="line">
              <a:avLst/>
            </a:prstGeom>
            <a:ln w="635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/>
            <p:cNvCxnSpPr/>
            <p:nvPr/>
          </p:nvCxnSpPr>
          <p:spPr>
            <a:xfrm flipH="1">
              <a:off x="3985260" y="3596640"/>
              <a:ext cx="670560" cy="236220"/>
            </a:xfrm>
            <a:prstGeom prst="line">
              <a:avLst/>
            </a:prstGeom>
            <a:ln w="635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/>
            <p:cNvCxnSpPr/>
            <p:nvPr/>
          </p:nvCxnSpPr>
          <p:spPr>
            <a:xfrm flipH="1">
              <a:off x="4652011" y="2918460"/>
              <a:ext cx="666749" cy="291541"/>
            </a:xfrm>
            <a:prstGeom prst="line">
              <a:avLst/>
            </a:prstGeom>
            <a:ln w="635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/>
            <p:cNvCxnSpPr/>
            <p:nvPr/>
          </p:nvCxnSpPr>
          <p:spPr>
            <a:xfrm flipH="1" flipV="1">
              <a:off x="4015740" y="3893820"/>
              <a:ext cx="579120" cy="259080"/>
            </a:xfrm>
            <a:prstGeom prst="line">
              <a:avLst/>
            </a:prstGeom>
            <a:ln w="635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/>
            <p:cNvCxnSpPr/>
            <p:nvPr/>
          </p:nvCxnSpPr>
          <p:spPr>
            <a:xfrm flipH="1" flipV="1">
              <a:off x="4641585" y="3589802"/>
              <a:ext cx="707655" cy="250678"/>
            </a:xfrm>
            <a:prstGeom prst="line">
              <a:avLst/>
            </a:prstGeom>
            <a:ln w="635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/>
            <p:cNvCxnSpPr/>
            <p:nvPr/>
          </p:nvCxnSpPr>
          <p:spPr>
            <a:xfrm flipH="1" flipV="1">
              <a:off x="4672065" y="2637302"/>
              <a:ext cx="707655" cy="250678"/>
            </a:xfrm>
            <a:prstGeom prst="line">
              <a:avLst/>
            </a:prstGeom>
            <a:ln w="635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/>
            <p:cNvCxnSpPr/>
            <p:nvPr/>
          </p:nvCxnSpPr>
          <p:spPr>
            <a:xfrm flipH="1" flipV="1">
              <a:off x="3970020" y="2903220"/>
              <a:ext cx="640080" cy="289560"/>
            </a:xfrm>
            <a:prstGeom prst="line">
              <a:avLst/>
            </a:prstGeom>
            <a:ln w="635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/>
            <p:cNvCxnSpPr/>
            <p:nvPr/>
          </p:nvCxnSpPr>
          <p:spPr>
            <a:xfrm>
              <a:off x="3927476" y="2917825"/>
              <a:ext cx="3174" cy="955675"/>
            </a:xfrm>
            <a:prstGeom prst="line">
              <a:avLst/>
            </a:prstGeom>
            <a:ln w="635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/>
            <p:cNvCxnSpPr/>
            <p:nvPr/>
          </p:nvCxnSpPr>
          <p:spPr>
            <a:xfrm>
              <a:off x="5400676" y="2917825"/>
              <a:ext cx="3174" cy="955675"/>
            </a:xfrm>
            <a:prstGeom prst="line">
              <a:avLst/>
            </a:prstGeom>
            <a:ln w="635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/>
            <p:cNvCxnSpPr/>
            <p:nvPr/>
          </p:nvCxnSpPr>
          <p:spPr>
            <a:xfrm>
              <a:off x="4660901" y="2705100"/>
              <a:ext cx="0" cy="1473200"/>
            </a:xfrm>
            <a:prstGeom prst="line">
              <a:avLst/>
            </a:prstGeom>
            <a:ln w="635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椭圆 77"/>
            <p:cNvSpPr>
              <a:spLocks noChangeAspect="1"/>
            </p:cNvSpPr>
            <p:nvPr/>
          </p:nvSpPr>
          <p:spPr>
            <a:xfrm>
              <a:off x="5224130" y="3749041"/>
              <a:ext cx="324000" cy="324000"/>
            </a:xfrm>
            <a:prstGeom prst="ellipse">
              <a:avLst/>
            </a:prstGeom>
            <a:solidFill>
              <a:schemeClr val="accent2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18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4</a:t>
              </a: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9" name="椭圆 78"/>
            <p:cNvSpPr>
              <a:spLocks noChangeAspect="1"/>
            </p:cNvSpPr>
            <p:nvPr/>
          </p:nvSpPr>
          <p:spPr>
            <a:xfrm>
              <a:off x="5224130" y="2720341"/>
              <a:ext cx="324000" cy="324000"/>
            </a:xfrm>
            <a:prstGeom prst="ellipse">
              <a:avLst/>
            </a:prstGeom>
            <a:solidFill>
              <a:schemeClr val="accent2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18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2</a:t>
              </a: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80" name="椭圆 79"/>
            <p:cNvSpPr>
              <a:spLocks noChangeAspect="1"/>
            </p:cNvSpPr>
            <p:nvPr/>
          </p:nvSpPr>
          <p:spPr>
            <a:xfrm>
              <a:off x="3761090" y="3749041"/>
              <a:ext cx="324000" cy="324000"/>
            </a:xfrm>
            <a:prstGeom prst="ellipse">
              <a:avLst/>
            </a:prstGeom>
            <a:solidFill>
              <a:schemeClr val="accent2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18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3</a:t>
              </a: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81" name="椭圆 80"/>
            <p:cNvSpPr>
              <a:spLocks noChangeAspect="1"/>
            </p:cNvSpPr>
            <p:nvPr/>
          </p:nvSpPr>
          <p:spPr>
            <a:xfrm>
              <a:off x="3761090" y="2720341"/>
              <a:ext cx="324000" cy="324000"/>
            </a:xfrm>
            <a:prstGeom prst="ellipse">
              <a:avLst/>
            </a:prstGeom>
            <a:solidFill>
              <a:schemeClr val="accent2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18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1</a:t>
              </a: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82" name="椭圆 81"/>
            <p:cNvSpPr>
              <a:spLocks noChangeAspect="1"/>
            </p:cNvSpPr>
            <p:nvPr/>
          </p:nvSpPr>
          <p:spPr>
            <a:xfrm>
              <a:off x="4494456" y="2476501"/>
              <a:ext cx="313200" cy="3132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18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67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83" name="椭圆 82"/>
            <p:cNvSpPr>
              <a:spLocks noChangeAspect="1"/>
            </p:cNvSpPr>
            <p:nvPr/>
          </p:nvSpPr>
          <p:spPr>
            <a:xfrm>
              <a:off x="4494456" y="3070861"/>
              <a:ext cx="313200" cy="3132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18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67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84" name="椭圆 83"/>
            <p:cNvSpPr>
              <a:spLocks noChangeAspect="1"/>
            </p:cNvSpPr>
            <p:nvPr/>
          </p:nvSpPr>
          <p:spPr>
            <a:xfrm>
              <a:off x="4494456" y="4091941"/>
              <a:ext cx="313200" cy="3132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18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67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  <p:grpSp>
        <p:nvGrpSpPr>
          <p:cNvPr id="85" name="组合 84"/>
          <p:cNvGrpSpPr/>
          <p:nvPr/>
        </p:nvGrpSpPr>
        <p:grpSpPr>
          <a:xfrm>
            <a:off x="1444955" y="1622694"/>
            <a:ext cx="2680423" cy="1700482"/>
            <a:chOff x="390154" y="1526097"/>
            <a:chExt cx="2680423" cy="1700481"/>
          </a:xfrm>
        </p:grpSpPr>
        <p:sp>
          <p:nvSpPr>
            <p:cNvPr id="86" name="文本框 105"/>
            <p:cNvSpPr txBox="1"/>
            <p:nvPr/>
          </p:nvSpPr>
          <p:spPr>
            <a:xfrm>
              <a:off x="390155" y="1526097"/>
              <a:ext cx="2680422" cy="379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18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67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n-cs"/>
                  <a:sym typeface="Arial" panose="020B0604020202020204" pitchFamily="34" charset="0"/>
                </a:rPr>
                <a:t>01 </a:t>
              </a:r>
              <a:r>
                <a:rPr kumimoji="0" lang="zh-CN" altLang="en-US" sz="1867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n-cs"/>
                  <a:sym typeface="Arial" panose="020B0604020202020204" pitchFamily="34" charset="0"/>
                </a:rPr>
                <a:t>添加标题内容</a:t>
              </a:r>
            </a:p>
          </p:txBody>
        </p:sp>
        <p:sp>
          <p:nvSpPr>
            <p:cNvPr id="87" name="文本框 106"/>
            <p:cNvSpPr txBox="1"/>
            <p:nvPr/>
          </p:nvSpPr>
          <p:spPr>
            <a:xfrm>
              <a:off x="390154" y="1885506"/>
              <a:ext cx="2680423" cy="13410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189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您的内容打在这里，或者通过复制您的文本后，在此框中选择粘贴，并选择只保留文字。</a:t>
              </a:r>
              <a:endPara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</p:grpSp>
      <p:grpSp>
        <p:nvGrpSpPr>
          <p:cNvPr id="88" name="组合 87"/>
          <p:cNvGrpSpPr/>
          <p:nvPr/>
        </p:nvGrpSpPr>
        <p:grpSpPr>
          <a:xfrm>
            <a:off x="8132957" y="1602598"/>
            <a:ext cx="2680423" cy="1720578"/>
            <a:chOff x="6093451" y="1506001"/>
            <a:chExt cx="2680423" cy="1720577"/>
          </a:xfrm>
        </p:grpSpPr>
        <p:sp>
          <p:nvSpPr>
            <p:cNvPr id="89" name="文本框 107"/>
            <p:cNvSpPr txBox="1"/>
            <p:nvPr/>
          </p:nvSpPr>
          <p:spPr>
            <a:xfrm>
              <a:off x="6093452" y="1506001"/>
              <a:ext cx="2680422" cy="379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18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67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n-cs"/>
                  <a:sym typeface="Arial" panose="020B0604020202020204" pitchFamily="34" charset="0"/>
                </a:rPr>
                <a:t>02 </a:t>
              </a:r>
              <a:r>
                <a:rPr kumimoji="0" lang="zh-CN" altLang="en-US" sz="1867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n-cs"/>
                  <a:sym typeface="Arial" panose="020B0604020202020204" pitchFamily="34" charset="0"/>
                </a:rPr>
                <a:t>添加标题内容</a:t>
              </a:r>
            </a:p>
          </p:txBody>
        </p:sp>
        <p:sp>
          <p:nvSpPr>
            <p:cNvPr id="90" name="文本框 108"/>
            <p:cNvSpPr txBox="1"/>
            <p:nvPr/>
          </p:nvSpPr>
          <p:spPr>
            <a:xfrm>
              <a:off x="6093451" y="1885506"/>
              <a:ext cx="2680423" cy="13410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189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您的内容打在这里，或者通过复制您的文本后，在此框中选择粘贴，并选择只保留文字。</a:t>
              </a:r>
              <a:endPara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</p:grpSp>
      <p:grpSp>
        <p:nvGrpSpPr>
          <p:cNvPr id="91" name="组合 90"/>
          <p:cNvGrpSpPr/>
          <p:nvPr/>
        </p:nvGrpSpPr>
        <p:grpSpPr>
          <a:xfrm>
            <a:off x="1444956" y="4036317"/>
            <a:ext cx="2813025" cy="1680386"/>
            <a:chOff x="390154" y="1556241"/>
            <a:chExt cx="2813025" cy="1680385"/>
          </a:xfrm>
        </p:grpSpPr>
        <p:sp>
          <p:nvSpPr>
            <p:cNvPr id="92" name="文本框 112"/>
            <p:cNvSpPr txBox="1"/>
            <p:nvPr/>
          </p:nvSpPr>
          <p:spPr>
            <a:xfrm>
              <a:off x="390154" y="1556241"/>
              <a:ext cx="2813025" cy="379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18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67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n-cs"/>
                  <a:sym typeface="Arial" panose="020B0604020202020204" pitchFamily="34" charset="0"/>
                </a:rPr>
                <a:t>03 </a:t>
              </a:r>
              <a:r>
                <a:rPr kumimoji="0" lang="zh-CN" altLang="en-US" sz="1867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n-cs"/>
                  <a:sym typeface="Arial" panose="020B0604020202020204" pitchFamily="34" charset="0"/>
                </a:rPr>
                <a:t>添加标题内容</a:t>
              </a:r>
            </a:p>
          </p:txBody>
        </p:sp>
        <p:sp>
          <p:nvSpPr>
            <p:cNvPr id="93" name="文本框 113"/>
            <p:cNvSpPr txBox="1"/>
            <p:nvPr/>
          </p:nvSpPr>
          <p:spPr>
            <a:xfrm>
              <a:off x="390154" y="1895554"/>
              <a:ext cx="2680422" cy="13410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189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您的内容打在这里，或者通过复制您的文本后，在此框中选择粘贴，并选择只保留文字。</a:t>
              </a:r>
              <a:endPara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</p:grpSp>
      <p:grpSp>
        <p:nvGrpSpPr>
          <p:cNvPr id="94" name="组合 93"/>
          <p:cNvGrpSpPr/>
          <p:nvPr/>
        </p:nvGrpSpPr>
        <p:grpSpPr>
          <a:xfrm>
            <a:off x="8132957" y="4026269"/>
            <a:ext cx="2833055" cy="1690434"/>
            <a:chOff x="6093451" y="1546193"/>
            <a:chExt cx="2833055" cy="1690433"/>
          </a:xfrm>
        </p:grpSpPr>
        <p:sp>
          <p:nvSpPr>
            <p:cNvPr id="95" name="文本框 115"/>
            <p:cNvSpPr txBox="1"/>
            <p:nvPr/>
          </p:nvSpPr>
          <p:spPr>
            <a:xfrm>
              <a:off x="6093452" y="1546193"/>
              <a:ext cx="2833054" cy="379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18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67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n-cs"/>
                  <a:sym typeface="Arial" panose="020B0604020202020204" pitchFamily="34" charset="0"/>
                </a:rPr>
                <a:t>04 </a:t>
              </a:r>
              <a:r>
                <a:rPr kumimoji="0" lang="zh-CN" altLang="en-US" sz="1867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n-cs"/>
                  <a:sym typeface="Arial" panose="020B0604020202020204" pitchFamily="34" charset="0"/>
                </a:rPr>
                <a:t>添加标题内容</a:t>
              </a:r>
            </a:p>
          </p:txBody>
        </p:sp>
        <p:sp>
          <p:nvSpPr>
            <p:cNvPr id="96" name="文本框 116"/>
            <p:cNvSpPr txBox="1"/>
            <p:nvPr/>
          </p:nvSpPr>
          <p:spPr>
            <a:xfrm>
              <a:off x="6093451" y="1895554"/>
              <a:ext cx="2680423" cy="13410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189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您的内容打在这里，或者通过复制您的文本后，在此框中选择粘贴，并选择只保留文字。</a:t>
              </a:r>
              <a:endPara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</p:grpSp>
      <p:sp>
        <p:nvSpPr>
          <p:cNvPr id="37" name="矩形 46"/>
          <p:cNvSpPr>
            <a:spLocks noChangeArrowheads="1"/>
          </p:cNvSpPr>
          <p:nvPr/>
        </p:nvSpPr>
        <p:spPr bwMode="auto">
          <a:xfrm>
            <a:off x="651984" y="299906"/>
            <a:ext cx="1887690" cy="615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17" tIns="60959" rIns="121917" bIns="60959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marL="0" marR="0" lvl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itchFamily="34" charset="-122"/>
                <a:cs typeface="+mn-cs"/>
                <a:sym typeface="Calibri" pitchFamily="34" charset="0"/>
              </a:rPr>
              <a:t>研究思路</a:t>
            </a:r>
          </a:p>
        </p:txBody>
      </p:sp>
      <p:sp>
        <p:nvSpPr>
          <p:cNvPr id="38" name="等腰三角形 47"/>
          <p:cNvSpPr>
            <a:spLocks noChangeArrowheads="1"/>
          </p:cNvSpPr>
          <p:nvPr/>
        </p:nvSpPr>
        <p:spPr bwMode="auto">
          <a:xfrm rot="5400000">
            <a:off x="-53049" y="209721"/>
            <a:ext cx="774879" cy="668780"/>
          </a:xfrm>
          <a:prstGeom prst="triangle">
            <a:avLst>
              <a:gd name="adj" fmla="val 50000"/>
            </a:avLst>
          </a:prstGeom>
          <a:solidFill>
            <a:schemeClr val="accent2">
              <a:lumMod val="100000"/>
            </a:schemeClr>
          </a:solidFill>
          <a:ln>
            <a:noFill/>
          </a:ln>
        </p:spPr>
        <p:txBody>
          <a:bodyPr lIns="121917" tIns="60959" rIns="121917" bIns="60959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marL="0" marR="0" lvl="0" indent="0" algn="ctr" defTabSz="457189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zh-CN" altLang="zh-CN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  <a:sym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49099816"/>
      </p:ext>
    </p:extLst>
  </p:cSld>
  <p:clrMapOvr>
    <a:masterClrMapping/>
  </p:clrMapOvr>
  <p:transition spd="slow"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任意多边形 5"/>
          <p:cNvSpPr/>
          <p:nvPr/>
        </p:nvSpPr>
        <p:spPr>
          <a:xfrm>
            <a:off x="2324101" y="3079582"/>
            <a:ext cx="1545937" cy="1545937"/>
          </a:xfrm>
          <a:custGeom>
            <a:avLst/>
            <a:gdLst>
              <a:gd name="connsiteX0" fmla="*/ 0 w 1439167"/>
              <a:gd name="connsiteY0" fmla="*/ 719584 h 1439167"/>
              <a:gd name="connsiteX1" fmla="*/ 719584 w 1439167"/>
              <a:gd name="connsiteY1" fmla="*/ 0 h 1439167"/>
              <a:gd name="connsiteX2" fmla="*/ 1439168 w 1439167"/>
              <a:gd name="connsiteY2" fmla="*/ 719584 h 1439167"/>
              <a:gd name="connsiteX3" fmla="*/ 719584 w 1439167"/>
              <a:gd name="connsiteY3" fmla="*/ 1439168 h 1439167"/>
              <a:gd name="connsiteX4" fmla="*/ 0 w 1439167"/>
              <a:gd name="connsiteY4" fmla="*/ 719584 h 1439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9167" h="1439167">
                <a:moveTo>
                  <a:pt x="0" y="719584"/>
                </a:moveTo>
                <a:cubicBezTo>
                  <a:pt x="0" y="322169"/>
                  <a:pt x="322169" y="0"/>
                  <a:pt x="719584" y="0"/>
                </a:cubicBezTo>
                <a:cubicBezTo>
                  <a:pt x="1116999" y="0"/>
                  <a:pt x="1439168" y="322169"/>
                  <a:pt x="1439168" y="719584"/>
                </a:cubicBezTo>
                <a:cubicBezTo>
                  <a:pt x="1439168" y="1116999"/>
                  <a:pt x="1116999" y="1439168"/>
                  <a:pt x="719584" y="1439168"/>
                </a:cubicBezTo>
                <a:cubicBezTo>
                  <a:pt x="322169" y="1439168"/>
                  <a:pt x="0" y="1116999"/>
                  <a:pt x="0" y="719584"/>
                </a:cubicBezTo>
                <a:close/>
              </a:path>
            </a:pathLst>
          </a:custGeom>
          <a:solidFill>
            <a:schemeClr val="accent2">
              <a:lumMod val="10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0" marR="0" lvl="0" indent="0" algn="ctr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添加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标题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916297" y="1671778"/>
            <a:ext cx="4361543" cy="4361543"/>
            <a:chOff x="3526104" y="876860"/>
            <a:chExt cx="5124410" cy="5124410"/>
          </a:xfrm>
        </p:grpSpPr>
        <p:sp>
          <p:nvSpPr>
            <p:cNvPr id="8" name="空心弧 7"/>
            <p:cNvSpPr/>
            <p:nvPr/>
          </p:nvSpPr>
          <p:spPr>
            <a:xfrm>
              <a:off x="4116050" y="1466806"/>
              <a:ext cx="3944518" cy="3944518"/>
            </a:xfrm>
            <a:prstGeom prst="blockArc">
              <a:avLst>
                <a:gd name="adj1" fmla="val 10800000"/>
                <a:gd name="adj2" fmla="val 16200000"/>
                <a:gd name="adj3" fmla="val 4642"/>
              </a:avLst>
            </a:prstGeom>
            <a:solidFill>
              <a:srgbClr val="7F7F7F"/>
            </a:solidFill>
            <a:ln>
              <a:solidFill>
                <a:schemeClr val="accent2"/>
              </a:solidFill>
            </a:ln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9" name="空心弧 8"/>
            <p:cNvSpPr/>
            <p:nvPr/>
          </p:nvSpPr>
          <p:spPr>
            <a:xfrm>
              <a:off x="4116050" y="1466806"/>
              <a:ext cx="3944518" cy="3944518"/>
            </a:xfrm>
            <a:prstGeom prst="blockArc">
              <a:avLst>
                <a:gd name="adj1" fmla="val 5400000"/>
                <a:gd name="adj2" fmla="val 10800000"/>
                <a:gd name="adj3" fmla="val 4642"/>
              </a:avLst>
            </a:prstGeom>
            <a:solidFill>
              <a:srgbClr val="7F7F7F"/>
            </a:solidFill>
            <a:ln>
              <a:solidFill>
                <a:schemeClr val="accent2"/>
              </a:solidFill>
            </a:ln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0" name="空心弧 9"/>
            <p:cNvSpPr/>
            <p:nvPr/>
          </p:nvSpPr>
          <p:spPr>
            <a:xfrm>
              <a:off x="4116050" y="1466806"/>
              <a:ext cx="3944518" cy="3944518"/>
            </a:xfrm>
            <a:prstGeom prst="blockArc">
              <a:avLst>
                <a:gd name="adj1" fmla="val 0"/>
                <a:gd name="adj2" fmla="val 5400000"/>
                <a:gd name="adj3" fmla="val 4642"/>
              </a:avLst>
            </a:prstGeom>
            <a:solidFill>
              <a:srgbClr val="7F7F7F"/>
            </a:solidFill>
            <a:ln>
              <a:solidFill>
                <a:schemeClr val="accent2"/>
              </a:solidFill>
            </a:ln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1" name="空心弧 10"/>
            <p:cNvSpPr/>
            <p:nvPr/>
          </p:nvSpPr>
          <p:spPr>
            <a:xfrm>
              <a:off x="4116050" y="1466806"/>
              <a:ext cx="3944518" cy="3944518"/>
            </a:xfrm>
            <a:prstGeom prst="blockArc">
              <a:avLst>
                <a:gd name="adj1" fmla="val 16200000"/>
                <a:gd name="adj2" fmla="val 0"/>
                <a:gd name="adj3" fmla="val 4642"/>
              </a:avLst>
            </a:prstGeom>
            <a:solidFill>
              <a:srgbClr val="7F7F7F"/>
            </a:solidFill>
            <a:ln>
              <a:solidFill>
                <a:schemeClr val="accent2"/>
              </a:solidFill>
            </a:ln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grpSp>
          <p:nvGrpSpPr>
            <p:cNvPr id="12" name="组合 11"/>
            <p:cNvGrpSpPr/>
            <p:nvPr/>
          </p:nvGrpSpPr>
          <p:grpSpPr>
            <a:xfrm>
              <a:off x="5452593" y="4729836"/>
              <a:ext cx="1271434" cy="1271434"/>
              <a:chOff x="5147792" y="4934845"/>
              <a:chExt cx="1007417" cy="1007417"/>
            </a:xfrm>
          </p:grpSpPr>
          <p:sp>
            <p:nvSpPr>
              <p:cNvPr id="37" name="任意多边形 36"/>
              <p:cNvSpPr/>
              <p:nvPr/>
            </p:nvSpPr>
            <p:spPr>
              <a:xfrm>
                <a:off x="5147792" y="4934845"/>
                <a:ext cx="1007417" cy="1007417"/>
              </a:xfrm>
              <a:custGeom>
                <a:avLst/>
                <a:gdLst>
                  <a:gd name="connsiteX0" fmla="*/ 0 w 1007417"/>
                  <a:gd name="connsiteY0" fmla="*/ 503709 h 1007417"/>
                  <a:gd name="connsiteX1" fmla="*/ 503709 w 1007417"/>
                  <a:gd name="connsiteY1" fmla="*/ 0 h 1007417"/>
                  <a:gd name="connsiteX2" fmla="*/ 1007418 w 1007417"/>
                  <a:gd name="connsiteY2" fmla="*/ 503709 h 1007417"/>
                  <a:gd name="connsiteX3" fmla="*/ 503709 w 1007417"/>
                  <a:gd name="connsiteY3" fmla="*/ 1007418 h 1007417"/>
                  <a:gd name="connsiteX4" fmla="*/ 0 w 1007417"/>
                  <a:gd name="connsiteY4" fmla="*/ 503709 h 10074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7417" h="1007417">
                    <a:moveTo>
                      <a:pt x="0" y="503709"/>
                    </a:moveTo>
                    <a:cubicBezTo>
                      <a:pt x="0" y="225518"/>
                      <a:pt x="225518" y="0"/>
                      <a:pt x="503709" y="0"/>
                    </a:cubicBezTo>
                    <a:cubicBezTo>
                      <a:pt x="781900" y="0"/>
                      <a:pt x="1007418" y="225518"/>
                      <a:pt x="1007418" y="503709"/>
                    </a:cubicBezTo>
                    <a:cubicBezTo>
                      <a:pt x="1007418" y="781900"/>
                      <a:pt x="781900" y="1007418"/>
                      <a:pt x="503709" y="1007418"/>
                    </a:cubicBezTo>
                    <a:cubicBezTo>
                      <a:pt x="225518" y="1007418"/>
                      <a:pt x="0" y="781900"/>
                      <a:pt x="0" y="503709"/>
                    </a:cubicBezTo>
                    <a:close/>
                  </a:path>
                </a:pathLst>
              </a:custGeom>
              <a:solidFill>
                <a:schemeClr val="accent2">
                  <a:lumMod val="10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18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67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n-cs"/>
                </a:endParaRPr>
              </a:p>
            </p:txBody>
          </p:sp>
          <p:grpSp>
            <p:nvGrpSpPr>
              <p:cNvPr id="38" name="Group 4"/>
              <p:cNvGrpSpPr>
                <a:grpSpLocks noChangeAspect="1"/>
              </p:cNvGrpSpPr>
              <p:nvPr/>
            </p:nvGrpSpPr>
            <p:grpSpPr bwMode="auto">
              <a:xfrm>
                <a:off x="5418313" y="5176357"/>
                <a:ext cx="466374" cy="524392"/>
                <a:chOff x="3313" y="3205"/>
                <a:chExt cx="418" cy="470"/>
              </a:xfrm>
              <a:solidFill>
                <a:schemeClr val="bg1"/>
              </a:solidFill>
            </p:grpSpPr>
            <p:sp>
              <p:nvSpPr>
                <p:cNvPr id="39" name="Freeform 5"/>
                <p:cNvSpPr>
                  <a:spLocks/>
                </p:cNvSpPr>
                <p:nvPr/>
              </p:nvSpPr>
              <p:spPr bwMode="auto">
                <a:xfrm>
                  <a:off x="3392" y="3507"/>
                  <a:ext cx="206" cy="12"/>
                </a:xfrm>
                <a:custGeom>
                  <a:avLst/>
                  <a:gdLst>
                    <a:gd name="T0" fmla="*/ 84 w 86"/>
                    <a:gd name="T1" fmla="*/ 0 h 5"/>
                    <a:gd name="T2" fmla="*/ 3 w 86"/>
                    <a:gd name="T3" fmla="*/ 0 h 5"/>
                    <a:gd name="T4" fmla="*/ 0 w 86"/>
                    <a:gd name="T5" fmla="*/ 3 h 5"/>
                    <a:gd name="T6" fmla="*/ 3 w 86"/>
                    <a:gd name="T7" fmla="*/ 5 h 5"/>
                    <a:gd name="T8" fmla="*/ 84 w 86"/>
                    <a:gd name="T9" fmla="*/ 5 h 5"/>
                    <a:gd name="T10" fmla="*/ 86 w 86"/>
                    <a:gd name="T11" fmla="*/ 3 h 5"/>
                    <a:gd name="T12" fmla="*/ 84 w 86"/>
                    <a:gd name="T13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6" h="5">
                      <a:moveTo>
                        <a:pt x="84" y="0"/>
                      </a:move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1" y="0"/>
                        <a:pt x="0" y="1"/>
                        <a:pt x="0" y="3"/>
                      </a:cubicBezTo>
                      <a:cubicBezTo>
                        <a:pt x="0" y="4"/>
                        <a:pt x="1" y="5"/>
                        <a:pt x="3" y="5"/>
                      </a:cubicBezTo>
                      <a:cubicBezTo>
                        <a:pt x="84" y="5"/>
                        <a:pt x="84" y="5"/>
                        <a:pt x="84" y="5"/>
                      </a:cubicBezTo>
                      <a:cubicBezTo>
                        <a:pt x="85" y="5"/>
                        <a:pt x="86" y="4"/>
                        <a:pt x="86" y="3"/>
                      </a:cubicBezTo>
                      <a:cubicBezTo>
                        <a:pt x="86" y="1"/>
                        <a:pt x="85" y="0"/>
                        <a:pt x="8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457189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67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</p:txBody>
            </p:sp>
            <p:sp>
              <p:nvSpPr>
                <p:cNvPr id="40" name="Freeform 6"/>
                <p:cNvSpPr>
                  <a:spLocks/>
                </p:cNvSpPr>
                <p:nvPr/>
              </p:nvSpPr>
              <p:spPr bwMode="auto">
                <a:xfrm>
                  <a:off x="3392" y="3442"/>
                  <a:ext cx="206" cy="12"/>
                </a:xfrm>
                <a:custGeom>
                  <a:avLst/>
                  <a:gdLst>
                    <a:gd name="T0" fmla="*/ 84 w 86"/>
                    <a:gd name="T1" fmla="*/ 0 h 5"/>
                    <a:gd name="T2" fmla="*/ 3 w 86"/>
                    <a:gd name="T3" fmla="*/ 0 h 5"/>
                    <a:gd name="T4" fmla="*/ 0 w 86"/>
                    <a:gd name="T5" fmla="*/ 2 h 5"/>
                    <a:gd name="T6" fmla="*/ 3 w 86"/>
                    <a:gd name="T7" fmla="*/ 5 h 5"/>
                    <a:gd name="T8" fmla="*/ 84 w 86"/>
                    <a:gd name="T9" fmla="*/ 5 h 5"/>
                    <a:gd name="T10" fmla="*/ 86 w 86"/>
                    <a:gd name="T11" fmla="*/ 2 h 5"/>
                    <a:gd name="T12" fmla="*/ 84 w 86"/>
                    <a:gd name="T13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6" h="5">
                      <a:moveTo>
                        <a:pt x="84" y="0"/>
                      </a:move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1" y="0"/>
                        <a:pt x="0" y="1"/>
                        <a:pt x="0" y="2"/>
                      </a:cubicBezTo>
                      <a:cubicBezTo>
                        <a:pt x="0" y="4"/>
                        <a:pt x="1" y="5"/>
                        <a:pt x="3" y="5"/>
                      </a:cubicBezTo>
                      <a:cubicBezTo>
                        <a:pt x="84" y="5"/>
                        <a:pt x="84" y="5"/>
                        <a:pt x="84" y="5"/>
                      </a:cubicBezTo>
                      <a:cubicBezTo>
                        <a:pt x="85" y="5"/>
                        <a:pt x="86" y="4"/>
                        <a:pt x="86" y="2"/>
                      </a:cubicBezTo>
                      <a:cubicBezTo>
                        <a:pt x="86" y="1"/>
                        <a:pt x="85" y="0"/>
                        <a:pt x="8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457189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67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</p:txBody>
            </p:sp>
            <p:sp>
              <p:nvSpPr>
                <p:cNvPr id="41" name="Freeform 7"/>
                <p:cNvSpPr>
                  <a:spLocks/>
                </p:cNvSpPr>
                <p:nvPr/>
              </p:nvSpPr>
              <p:spPr bwMode="auto">
                <a:xfrm>
                  <a:off x="3392" y="3375"/>
                  <a:ext cx="206" cy="14"/>
                </a:xfrm>
                <a:custGeom>
                  <a:avLst/>
                  <a:gdLst>
                    <a:gd name="T0" fmla="*/ 84 w 86"/>
                    <a:gd name="T1" fmla="*/ 0 h 6"/>
                    <a:gd name="T2" fmla="*/ 3 w 86"/>
                    <a:gd name="T3" fmla="*/ 0 h 6"/>
                    <a:gd name="T4" fmla="*/ 0 w 86"/>
                    <a:gd name="T5" fmla="*/ 3 h 6"/>
                    <a:gd name="T6" fmla="*/ 3 w 86"/>
                    <a:gd name="T7" fmla="*/ 6 h 6"/>
                    <a:gd name="T8" fmla="*/ 84 w 86"/>
                    <a:gd name="T9" fmla="*/ 6 h 6"/>
                    <a:gd name="T10" fmla="*/ 86 w 86"/>
                    <a:gd name="T11" fmla="*/ 3 h 6"/>
                    <a:gd name="T12" fmla="*/ 84 w 86"/>
                    <a:gd name="T13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6" h="6">
                      <a:moveTo>
                        <a:pt x="84" y="0"/>
                      </a:move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1" y="0"/>
                        <a:pt x="0" y="2"/>
                        <a:pt x="0" y="3"/>
                      </a:cubicBezTo>
                      <a:cubicBezTo>
                        <a:pt x="0" y="5"/>
                        <a:pt x="1" y="6"/>
                        <a:pt x="3" y="6"/>
                      </a:cubicBezTo>
                      <a:cubicBezTo>
                        <a:pt x="84" y="6"/>
                        <a:pt x="84" y="6"/>
                        <a:pt x="84" y="6"/>
                      </a:cubicBezTo>
                      <a:cubicBezTo>
                        <a:pt x="85" y="6"/>
                        <a:pt x="86" y="5"/>
                        <a:pt x="86" y="3"/>
                      </a:cubicBezTo>
                      <a:cubicBezTo>
                        <a:pt x="86" y="2"/>
                        <a:pt x="85" y="0"/>
                        <a:pt x="8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457189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67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</p:txBody>
            </p:sp>
            <p:sp>
              <p:nvSpPr>
                <p:cNvPr id="42" name="Freeform 8"/>
                <p:cNvSpPr>
                  <a:spLocks noEditPoints="1"/>
                </p:cNvSpPr>
                <p:nvPr/>
              </p:nvSpPr>
              <p:spPr bwMode="auto">
                <a:xfrm>
                  <a:off x="3313" y="3205"/>
                  <a:ext cx="418" cy="470"/>
                </a:xfrm>
                <a:custGeom>
                  <a:avLst/>
                  <a:gdLst>
                    <a:gd name="T0" fmla="*/ 174 w 174"/>
                    <a:gd name="T1" fmla="*/ 25 h 196"/>
                    <a:gd name="T2" fmla="*/ 149 w 174"/>
                    <a:gd name="T3" fmla="*/ 0 h 196"/>
                    <a:gd name="T4" fmla="*/ 25 w 174"/>
                    <a:gd name="T5" fmla="*/ 0 h 196"/>
                    <a:gd name="T6" fmla="*/ 25 w 174"/>
                    <a:gd name="T7" fmla="*/ 0 h 196"/>
                    <a:gd name="T8" fmla="*/ 25 w 174"/>
                    <a:gd name="T9" fmla="*/ 0 h 196"/>
                    <a:gd name="T10" fmla="*/ 0 w 174"/>
                    <a:gd name="T11" fmla="*/ 25 h 196"/>
                    <a:gd name="T12" fmla="*/ 0 w 174"/>
                    <a:gd name="T13" fmla="*/ 169 h 196"/>
                    <a:gd name="T14" fmla="*/ 2 w 174"/>
                    <a:gd name="T15" fmla="*/ 174 h 196"/>
                    <a:gd name="T16" fmla="*/ 22 w 174"/>
                    <a:gd name="T17" fmla="*/ 193 h 196"/>
                    <a:gd name="T18" fmla="*/ 31 w 174"/>
                    <a:gd name="T19" fmla="*/ 193 h 196"/>
                    <a:gd name="T20" fmla="*/ 52 w 174"/>
                    <a:gd name="T21" fmla="*/ 173 h 196"/>
                    <a:gd name="T22" fmla="*/ 73 w 174"/>
                    <a:gd name="T23" fmla="*/ 194 h 196"/>
                    <a:gd name="T24" fmla="*/ 82 w 174"/>
                    <a:gd name="T25" fmla="*/ 194 h 196"/>
                    <a:gd name="T26" fmla="*/ 104 w 174"/>
                    <a:gd name="T27" fmla="*/ 173 h 196"/>
                    <a:gd name="T28" fmla="*/ 125 w 174"/>
                    <a:gd name="T29" fmla="*/ 194 h 196"/>
                    <a:gd name="T30" fmla="*/ 130 w 174"/>
                    <a:gd name="T31" fmla="*/ 196 h 196"/>
                    <a:gd name="T32" fmla="*/ 134 w 174"/>
                    <a:gd name="T33" fmla="*/ 194 h 196"/>
                    <a:gd name="T34" fmla="*/ 153 w 174"/>
                    <a:gd name="T35" fmla="*/ 175 h 196"/>
                    <a:gd name="T36" fmla="*/ 155 w 174"/>
                    <a:gd name="T37" fmla="*/ 170 h 196"/>
                    <a:gd name="T38" fmla="*/ 155 w 174"/>
                    <a:gd name="T39" fmla="*/ 49 h 196"/>
                    <a:gd name="T40" fmla="*/ 174 w 174"/>
                    <a:gd name="T41" fmla="*/ 25 h 196"/>
                    <a:gd name="T42" fmla="*/ 130 w 174"/>
                    <a:gd name="T43" fmla="*/ 180 h 196"/>
                    <a:gd name="T44" fmla="*/ 108 w 174"/>
                    <a:gd name="T45" fmla="*/ 159 h 196"/>
                    <a:gd name="T46" fmla="*/ 99 w 174"/>
                    <a:gd name="T47" fmla="*/ 159 h 196"/>
                    <a:gd name="T48" fmla="*/ 78 w 174"/>
                    <a:gd name="T49" fmla="*/ 180 h 196"/>
                    <a:gd name="T50" fmla="*/ 57 w 174"/>
                    <a:gd name="T51" fmla="*/ 159 h 196"/>
                    <a:gd name="T52" fmla="*/ 47 w 174"/>
                    <a:gd name="T53" fmla="*/ 159 h 196"/>
                    <a:gd name="T54" fmla="*/ 27 w 174"/>
                    <a:gd name="T55" fmla="*/ 179 h 196"/>
                    <a:gd name="T56" fmla="*/ 13 w 174"/>
                    <a:gd name="T57" fmla="*/ 166 h 196"/>
                    <a:gd name="T58" fmla="*/ 13 w 174"/>
                    <a:gd name="T59" fmla="*/ 25 h 196"/>
                    <a:gd name="T60" fmla="*/ 25 w 174"/>
                    <a:gd name="T61" fmla="*/ 14 h 196"/>
                    <a:gd name="T62" fmla="*/ 25 w 174"/>
                    <a:gd name="T63" fmla="*/ 14 h 196"/>
                    <a:gd name="T64" fmla="*/ 25 w 174"/>
                    <a:gd name="T65" fmla="*/ 14 h 196"/>
                    <a:gd name="T66" fmla="*/ 25 w 174"/>
                    <a:gd name="T67" fmla="*/ 14 h 196"/>
                    <a:gd name="T68" fmla="*/ 37 w 174"/>
                    <a:gd name="T69" fmla="*/ 25 h 196"/>
                    <a:gd name="T70" fmla="*/ 25 w 174"/>
                    <a:gd name="T71" fmla="*/ 36 h 196"/>
                    <a:gd name="T72" fmla="*/ 18 w 174"/>
                    <a:gd name="T73" fmla="*/ 43 h 196"/>
                    <a:gd name="T74" fmla="*/ 25 w 174"/>
                    <a:gd name="T75" fmla="*/ 50 h 196"/>
                    <a:gd name="T76" fmla="*/ 142 w 174"/>
                    <a:gd name="T77" fmla="*/ 50 h 196"/>
                    <a:gd name="T78" fmla="*/ 142 w 174"/>
                    <a:gd name="T79" fmla="*/ 168 h 196"/>
                    <a:gd name="T80" fmla="*/ 130 w 174"/>
                    <a:gd name="T81" fmla="*/ 180 h 196"/>
                    <a:gd name="T82" fmla="*/ 149 w 174"/>
                    <a:gd name="T83" fmla="*/ 36 h 196"/>
                    <a:gd name="T84" fmla="*/ 47 w 174"/>
                    <a:gd name="T85" fmla="*/ 36 h 196"/>
                    <a:gd name="T86" fmla="*/ 50 w 174"/>
                    <a:gd name="T87" fmla="*/ 25 h 196"/>
                    <a:gd name="T88" fmla="*/ 47 w 174"/>
                    <a:gd name="T89" fmla="*/ 14 h 196"/>
                    <a:gd name="T90" fmla="*/ 149 w 174"/>
                    <a:gd name="T91" fmla="*/ 14 h 196"/>
                    <a:gd name="T92" fmla="*/ 161 w 174"/>
                    <a:gd name="T93" fmla="*/ 25 h 196"/>
                    <a:gd name="T94" fmla="*/ 149 w 174"/>
                    <a:gd name="T95" fmla="*/ 36 h 1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174" h="196">
                      <a:moveTo>
                        <a:pt x="174" y="25"/>
                      </a:moveTo>
                      <a:cubicBezTo>
                        <a:pt x="174" y="11"/>
                        <a:pt x="163" y="0"/>
                        <a:pt x="149" y="0"/>
                      </a:cubicBezTo>
                      <a:cubicBezTo>
                        <a:pt x="25" y="0"/>
                        <a:pt x="25" y="0"/>
                        <a:pt x="25" y="0"/>
                      </a:cubicBezTo>
                      <a:cubicBezTo>
                        <a:pt x="25" y="0"/>
                        <a:pt x="25" y="0"/>
                        <a:pt x="25" y="0"/>
                      </a:cubicBezTo>
                      <a:cubicBezTo>
                        <a:pt x="25" y="0"/>
                        <a:pt x="25" y="0"/>
                        <a:pt x="25" y="0"/>
                      </a:cubicBezTo>
                      <a:cubicBezTo>
                        <a:pt x="11" y="0"/>
                        <a:pt x="0" y="11"/>
                        <a:pt x="0" y="25"/>
                      </a:cubicBezTo>
                      <a:cubicBezTo>
                        <a:pt x="0" y="169"/>
                        <a:pt x="0" y="169"/>
                        <a:pt x="0" y="169"/>
                      </a:cubicBezTo>
                      <a:cubicBezTo>
                        <a:pt x="0" y="171"/>
                        <a:pt x="1" y="172"/>
                        <a:pt x="2" y="174"/>
                      </a:cubicBezTo>
                      <a:cubicBezTo>
                        <a:pt x="22" y="193"/>
                        <a:pt x="22" y="193"/>
                        <a:pt x="22" y="193"/>
                      </a:cubicBezTo>
                      <a:cubicBezTo>
                        <a:pt x="25" y="196"/>
                        <a:pt x="29" y="196"/>
                        <a:pt x="31" y="193"/>
                      </a:cubicBezTo>
                      <a:cubicBezTo>
                        <a:pt x="52" y="173"/>
                        <a:pt x="52" y="173"/>
                        <a:pt x="52" y="173"/>
                      </a:cubicBezTo>
                      <a:cubicBezTo>
                        <a:pt x="73" y="194"/>
                        <a:pt x="73" y="194"/>
                        <a:pt x="73" y="194"/>
                      </a:cubicBezTo>
                      <a:cubicBezTo>
                        <a:pt x="76" y="196"/>
                        <a:pt x="80" y="196"/>
                        <a:pt x="82" y="194"/>
                      </a:cubicBezTo>
                      <a:cubicBezTo>
                        <a:pt x="104" y="173"/>
                        <a:pt x="104" y="173"/>
                        <a:pt x="104" y="173"/>
                      </a:cubicBezTo>
                      <a:cubicBezTo>
                        <a:pt x="125" y="194"/>
                        <a:pt x="125" y="194"/>
                        <a:pt x="125" y="194"/>
                      </a:cubicBezTo>
                      <a:cubicBezTo>
                        <a:pt x="126" y="195"/>
                        <a:pt x="128" y="196"/>
                        <a:pt x="130" y="196"/>
                      </a:cubicBezTo>
                      <a:cubicBezTo>
                        <a:pt x="131" y="196"/>
                        <a:pt x="133" y="195"/>
                        <a:pt x="134" y="194"/>
                      </a:cubicBezTo>
                      <a:cubicBezTo>
                        <a:pt x="153" y="175"/>
                        <a:pt x="153" y="175"/>
                        <a:pt x="153" y="175"/>
                      </a:cubicBezTo>
                      <a:cubicBezTo>
                        <a:pt x="155" y="174"/>
                        <a:pt x="155" y="172"/>
                        <a:pt x="155" y="170"/>
                      </a:cubicBezTo>
                      <a:cubicBezTo>
                        <a:pt x="155" y="49"/>
                        <a:pt x="155" y="49"/>
                        <a:pt x="155" y="49"/>
                      </a:cubicBezTo>
                      <a:cubicBezTo>
                        <a:pt x="166" y="46"/>
                        <a:pt x="174" y="36"/>
                        <a:pt x="174" y="25"/>
                      </a:cubicBezTo>
                      <a:close/>
                      <a:moveTo>
                        <a:pt x="130" y="180"/>
                      </a:moveTo>
                      <a:cubicBezTo>
                        <a:pt x="108" y="159"/>
                        <a:pt x="108" y="159"/>
                        <a:pt x="108" y="159"/>
                      </a:cubicBezTo>
                      <a:cubicBezTo>
                        <a:pt x="106" y="157"/>
                        <a:pt x="102" y="157"/>
                        <a:pt x="99" y="159"/>
                      </a:cubicBezTo>
                      <a:cubicBezTo>
                        <a:pt x="78" y="180"/>
                        <a:pt x="78" y="180"/>
                        <a:pt x="78" y="180"/>
                      </a:cubicBezTo>
                      <a:cubicBezTo>
                        <a:pt x="57" y="159"/>
                        <a:pt x="57" y="159"/>
                        <a:pt x="57" y="159"/>
                      </a:cubicBezTo>
                      <a:cubicBezTo>
                        <a:pt x="54" y="157"/>
                        <a:pt x="50" y="157"/>
                        <a:pt x="47" y="159"/>
                      </a:cubicBezTo>
                      <a:cubicBezTo>
                        <a:pt x="27" y="179"/>
                        <a:pt x="27" y="179"/>
                        <a:pt x="27" y="179"/>
                      </a:cubicBezTo>
                      <a:cubicBezTo>
                        <a:pt x="13" y="166"/>
                        <a:pt x="13" y="166"/>
                        <a:pt x="13" y="166"/>
                      </a:cubicBezTo>
                      <a:cubicBezTo>
                        <a:pt x="13" y="25"/>
                        <a:pt x="13" y="25"/>
                        <a:pt x="13" y="25"/>
                      </a:cubicBezTo>
                      <a:cubicBezTo>
                        <a:pt x="13" y="19"/>
                        <a:pt x="18" y="14"/>
                        <a:pt x="25" y="14"/>
                      </a:cubicBezTo>
                      <a:cubicBezTo>
                        <a:pt x="25" y="14"/>
                        <a:pt x="25" y="14"/>
                        <a:pt x="25" y="14"/>
                      </a:cubicBezTo>
                      <a:cubicBezTo>
                        <a:pt x="25" y="14"/>
                        <a:pt x="25" y="14"/>
                        <a:pt x="25" y="14"/>
                      </a:cubicBezTo>
                      <a:cubicBezTo>
                        <a:pt x="25" y="14"/>
                        <a:pt x="25" y="14"/>
                        <a:pt x="25" y="14"/>
                      </a:cubicBezTo>
                      <a:cubicBezTo>
                        <a:pt x="32" y="14"/>
                        <a:pt x="37" y="19"/>
                        <a:pt x="37" y="25"/>
                      </a:cubicBezTo>
                      <a:cubicBezTo>
                        <a:pt x="37" y="31"/>
                        <a:pt x="32" y="36"/>
                        <a:pt x="25" y="36"/>
                      </a:cubicBezTo>
                      <a:cubicBezTo>
                        <a:pt x="21" y="36"/>
                        <a:pt x="18" y="39"/>
                        <a:pt x="18" y="43"/>
                      </a:cubicBezTo>
                      <a:cubicBezTo>
                        <a:pt x="18" y="47"/>
                        <a:pt x="21" y="50"/>
                        <a:pt x="25" y="50"/>
                      </a:cubicBezTo>
                      <a:cubicBezTo>
                        <a:pt x="142" y="50"/>
                        <a:pt x="142" y="50"/>
                        <a:pt x="142" y="50"/>
                      </a:cubicBezTo>
                      <a:cubicBezTo>
                        <a:pt x="142" y="168"/>
                        <a:pt x="142" y="168"/>
                        <a:pt x="142" y="168"/>
                      </a:cubicBezTo>
                      <a:lnTo>
                        <a:pt x="130" y="180"/>
                      </a:lnTo>
                      <a:close/>
                      <a:moveTo>
                        <a:pt x="149" y="36"/>
                      </a:moveTo>
                      <a:cubicBezTo>
                        <a:pt x="47" y="36"/>
                        <a:pt x="47" y="36"/>
                        <a:pt x="47" y="36"/>
                      </a:cubicBezTo>
                      <a:cubicBezTo>
                        <a:pt x="49" y="33"/>
                        <a:pt x="50" y="29"/>
                        <a:pt x="50" y="25"/>
                      </a:cubicBezTo>
                      <a:cubicBezTo>
                        <a:pt x="50" y="21"/>
                        <a:pt x="49" y="17"/>
                        <a:pt x="47" y="14"/>
                      </a:cubicBezTo>
                      <a:cubicBezTo>
                        <a:pt x="149" y="14"/>
                        <a:pt x="149" y="14"/>
                        <a:pt x="149" y="14"/>
                      </a:cubicBezTo>
                      <a:cubicBezTo>
                        <a:pt x="155" y="14"/>
                        <a:pt x="161" y="19"/>
                        <a:pt x="161" y="25"/>
                      </a:cubicBezTo>
                      <a:cubicBezTo>
                        <a:pt x="161" y="31"/>
                        <a:pt x="155" y="36"/>
                        <a:pt x="149" y="3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457189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67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</p:txBody>
            </p:sp>
          </p:grpSp>
        </p:grpSp>
        <p:grpSp>
          <p:nvGrpSpPr>
            <p:cNvPr id="13" name="组合 12"/>
            <p:cNvGrpSpPr/>
            <p:nvPr/>
          </p:nvGrpSpPr>
          <p:grpSpPr>
            <a:xfrm>
              <a:off x="3526104" y="2803349"/>
              <a:ext cx="1271434" cy="1271434"/>
              <a:chOff x="3621344" y="3408398"/>
              <a:chExt cx="1007417" cy="1007417"/>
            </a:xfrm>
          </p:grpSpPr>
          <p:sp>
            <p:nvSpPr>
              <p:cNvPr id="30" name="任意多边形 29"/>
              <p:cNvSpPr/>
              <p:nvPr/>
            </p:nvSpPr>
            <p:spPr>
              <a:xfrm>
                <a:off x="3621344" y="3408398"/>
                <a:ext cx="1007417" cy="1007417"/>
              </a:xfrm>
              <a:custGeom>
                <a:avLst/>
                <a:gdLst>
                  <a:gd name="connsiteX0" fmla="*/ 0 w 1007417"/>
                  <a:gd name="connsiteY0" fmla="*/ 503709 h 1007417"/>
                  <a:gd name="connsiteX1" fmla="*/ 503709 w 1007417"/>
                  <a:gd name="connsiteY1" fmla="*/ 0 h 1007417"/>
                  <a:gd name="connsiteX2" fmla="*/ 1007418 w 1007417"/>
                  <a:gd name="connsiteY2" fmla="*/ 503709 h 1007417"/>
                  <a:gd name="connsiteX3" fmla="*/ 503709 w 1007417"/>
                  <a:gd name="connsiteY3" fmla="*/ 1007418 h 1007417"/>
                  <a:gd name="connsiteX4" fmla="*/ 0 w 1007417"/>
                  <a:gd name="connsiteY4" fmla="*/ 503709 h 10074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7417" h="1007417">
                    <a:moveTo>
                      <a:pt x="0" y="503709"/>
                    </a:moveTo>
                    <a:cubicBezTo>
                      <a:pt x="0" y="225518"/>
                      <a:pt x="225518" y="0"/>
                      <a:pt x="503709" y="0"/>
                    </a:cubicBezTo>
                    <a:cubicBezTo>
                      <a:pt x="781900" y="0"/>
                      <a:pt x="1007418" y="225518"/>
                      <a:pt x="1007418" y="503709"/>
                    </a:cubicBezTo>
                    <a:cubicBezTo>
                      <a:pt x="1007418" y="781900"/>
                      <a:pt x="781900" y="1007418"/>
                      <a:pt x="503709" y="1007418"/>
                    </a:cubicBezTo>
                    <a:cubicBezTo>
                      <a:pt x="225518" y="1007418"/>
                      <a:pt x="0" y="781900"/>
                      <a:pt x="0" y="503709"/>
                    </a:cubicBezTo>
                    <a:close/>
                  </a:path>
                </a:pathLst>
              </a:custGeom>
              <a:solidFill>
                <a:schemeClr val="accent2">
                  <a:lumMod val="10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18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67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n-cs"/>
                </a:endParaRPr>
              </a:p>
            </p:txBody>
          </p:sp>
          <p:grpSp>
            <p:nvGrpSpPr>
              <p:cNvPr id="31" name="Group 11"/>
              <p:cNvGrpSpPr>
                <a:grpSpLocks noChangeAspect="1"/>
              </p:cNvGrpSpPr>
              <p:nvPr/>
            </p:nvGrpSpPr>
            <p:grpSpPr bwMode="auto">
              <a:xfrm>
                <a:off x="3916411" y="3654075"/>
                <a:ext cx="417282" cy="524392"/>
                <a:chOff x="2398" y="2256"/>
                <a:chExt cx="374" cy="470"/>
              </a:xfrm>
              <a:solidFill>
                <a:schemeClr val="bg1"/>
              </a:solidFill>
            </p:grpSpPr>
            <p:sp>
              <p:nvSpPr>
                <p:cNvPr id="32" name="Freeform 12"/>
                <p:cNvSpPr>
                  <a:spLocks/>
                </p:cNvSpPr>
                <p:nvPr/>
              </p:nvSpPr>
              <p:spPr bwMode="auto">
                <a:xfrm>
                  <a:off x="2478" y="2558"/>
                  <a:ext cx="207" cy="12"/>
                </a:xfrm>
                <a:custGeom>
                  <a:avLst/>
                  <a:gdLst>
                    <a:gd name="T0" fmla="*/ 83 w 86"/>
                    <a:gd name="T1" fmla="*/ 0 h 5"/>
                    <a:gd name="T2" fmla="*/ 2 w 86"/>
                    <a:gd name="T3" fmla="*/ 0 h 5"/>
                    <a:gd name="T4" fmla="*/ 0 w 86"/>
                    <a:gd name="T5" fmla="*/ 3 h 5"/>
                    <a:gd name="T6" fmla="*/ 2 w 86"/>
                    <a:gd name="T7" fmla="*/ 5 h 5"/>
                    <a:gd name="T8" fmla="*/ 83 w 86"/>
                    <a:gd name="T9" fmla="*/ 5 h 5"/>
                    <a:gd name="T10" fmla="*/ 86 w 86"/>
                    <a:gd name="T11" fmla="*/ 3 h 5"/>
                    <a:gd name="T12" fmla="*/ 83 w 86"/>
                    <a:gd name="T13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6" h="5">
                      <a:moveTo>
                        <a:pt x="83" y="0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0"/>
                        <a:pt x="0" y="1"/>
                        <a:pt x="0" y="3"/>
                      </a:cubicBezTo>
                      <a:cubicBezTo>
                        <a:pt x="0" y="4"/>
                        <a:pt x="1" y="5"/>
                        <a:pt x="2" y="5"/>
                      </a:cubicBezTo>
                      <a:cubicBezTo>
                        <a:pt x="83" y="5"/>
                        <a:pt x="83" y="5"/>
                        <a:pt x="83" y="5"/>
                      </a:cubicBezTo>
                      <a:cubicBezTo>
                        <a:pt x="85" y="5"/>
                        <a:pt x="86" y="4"/>
                        <a:pt x="86" y="3"/>
                      </a:cubicBezTo>
                      <a:cubicBezTo>
                        <a:pt x="86" y="1"/>
                        <a:pt x="85" y="0"/>
                        <a:pt x="8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457189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67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</p:txBody>
            </p:sp>
            <p:sp>
              <p:nvSpPr>
                <p:cNvPr id="33" name="Freeform 13"/>
                <p:cNvSpPr>
                  <a:spLocks/>
                </p:cNvSpPr>
                <p:nvPr/>
              </p:nvSpPr>
              <p:spPr bwMode="auto">
                <a:xfrm>
                  <a:off x="2478" y="2505"/>
                  <a:ext cx="207" cy="12"/>
                </a:xfrm>
                <a:custGeom>
                  <a:avLst/>
                  <a:gdLst>
                    <a:gd name="T0" fmla="*/ 83 w 86"/>
                    <a:gd name="T1" fmla="*/ 0 h 5"/>
                    <a:gd name="T2" fmla="*/ 2 w 86"/>
                    <a:gd name="T3" fmla="*/ 0 h 5"/>
                    <a:gd name="T4" fmla="*/ 0 w 86"/>
                    <a:gd name="T5" fmla="*/ 3 h 5"/>
                    <a:gd name="T6" fmla="*/ 2 w 86"/>
                    <a:gd name="T7" fmla="*/ 5 h 5"/>
                    <a:gd name="T8" fmla="*/ 83 w 86"/>
                    <a:gd name="T9" fmla="*/ 5 h 5"/>
                    <a:gd name="T10" fmla="*/ 86 w 86"/>
                    <a:gd name="T11" fmla="*/ 3 h 5"/>
                    <a:gd name="T12" fmla="*/ 83 w 86"/>
                    <a:gd name="T13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6" h="5">
                      <a:moveTo>
                        <a:pt x="83" y="0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0"/>
                        <a:pt x="0" y="1"/>
                        <a:pt x="0" y="3"/>
                      </a:cubicBezTo>
                      <a:cubicBezTo>
                        <a:pt x="0" y="4"/>
                        <a:pt x="1" y="5"/>
                        <a:pt x="2" y="5"/>
                      </a:cubicBezTo>
                      <a:cubicBezTo>
                        <a:pt x="83" y="5"/>
                        <a:pt x="83" y="5"/>
                        <a:pt x="83" y="5"/>
                      </a:cubicBezTo>
                      <a:cubicBezTo>
                        <a:pt x="85" y="5"/>
                        <a:pt x="86" y="4"/>
                        <a:pt x="86" y="3"/>
                      </a:cubicBezTo>
                      <a:cubicBezTo>
                        <a:pt x="86" y="1"/>
                        <a:pt x="85" y="0"/>
                        <a:pt x="8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457189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67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</p:txBody>
            </p:sp>
            <p:sp>
              <p:nvSpPr>
                <p:cNvPr id="34" name="Freeform 14"/>
                <p:cNvSpPr>
                  <a:spLocks/>
                </p:cNvSpPr>
                <p:nvPr/>
              </p:nvSpPr>
              <p:spPr bwMode="auto">
                <a:xfrm>
                  <a:off x="2478" y="2452"/>
                  <a:ext cx="207" cy="12"/>
                </a:xfrm>
                <a:custGeom>
                  <a:avLst/>
                  <a:gdLst>
                    <a:gd name="T0" fmla="*/ 83 w 86"/>
                    <a:gd name="T1" fmla="*/ 0 h 5"/>
                    <a:gd name="T2" fmla="*/ 2 w 86"/>
                    <a:gd name="T3" fmla="*/ 0 h 5"/>
                    <a:gd name="T4" fmla="*/ 0 w 86"/>
                    <a:gd name="T5" fmla="*/ 3 h 5"/>
                    <a:gd name="T6" fmla="*/ 2 w 86"/>
                    <a:gd name="T7" fmla="*/ 5 h 5"/>
                    <a:gd name="T8" fmla="*/ 83 w 86"/>
                    <a:gd name="T9" fmla="*/ 5 h 5"/>
                    <a:gd name="T10" fmla="*/ 86 w 86"/>
                    <a:gd name="T11" fmla="*/ 3 h 5"/>
                    <a:gd name="T12" fmla="*/ 83 w 86"/>
                    <a:gd name="T13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6" h="5">
                      <a:moveTo>
                        <a:pt x="83" y="0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0"/>
                        <a:pt x="0" y="1"/>
                        <a:pt x="0" y="3"/>
                      </a:cubicBezTo>
                      <a:cubicBezTo>
                        <a:pt x="0" y="4"/>
                        <a:pt x="1" y="5"/>
                        <a:pt x="2" y="5"/>
                      </a:cubicBezTo>
                      <a:cubicBezTo>
                        <a:pt x="83" y="5"/>
                        <a:pt x="83" y="5"/>
                        <a:pt x="83" y="5"/>
                      </a:cubicBezTo>
                      <a:cubicBezTo>
                        <a:pt x="85" y="5"/>
                        <a:pt x="86" y="4"/>
                        <a:pt x="86" y="3"/>
                      </a:cubicBezTo>
                      <a:cubicBezTo>
                        <a:pt x="86" y="1"/>
                        <a:pt x="85" y="0"/>
                        <a:pt x="8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457189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67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</p:txBody>
            </p:sp>
            <p:sp>
              <p:nvSpPr>
                <p:cNvPr id="35" name="Freeform 15"/>
                <p:cNvSpPr>
                  <a:spLocks/>
                </p:cNvSpPr>
                <p:nvPr/>
              </p:nvSpPr>
              <p:spPr bwMode="auto">
                <a:xfrm>
                  <a:off x="2478" y="2402"/>
                  <a:ext cx="101" cy="12"/>
                </a:xfrm>
                <a:custGeom>
                  <a:avLst/>
                  <a:gdLst>
                    <a:gd name="T0" fmla="*/ 2 w 42"/>
                    <a:gd name="T1" fmla="*/ 5 h 5"/>
                    <a:gd name="T2" fmla="*/ 39 w 42"/>
                    <a:gd name="T3" fmla="*/ 5 h 5"/>
                    <a:gd name="T4" fmla="*/ 42 w 42"/>
                    <a:gd name="T5" fmla="*/ 2 h 5"/>
                    <a:gd name="T6" fmla="*/ 39 w 42"/>
                    <a:gd name="T7" fmla="*/ 0 h 5"/>
                    <a:gd name="T8" fmla="*/ 2 w 42"/>
                    <a:gd name="T9" fmla="*/ 0 h 5"/>
                    <a:gd name="T10" fmla="*/ 0 w 42"/>
                    <a:gd name="T11" fmla="*/ 2 h 5"/>
                    <a:gd name="T12" fmla="*/ 2 w 42"/>
                    <a:gd name="T13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2" h="5">
                      <a:moveTo>
                        <a:pt x="2" y="5"/>
                      </a:moveTo>
                      <a:cubicBezTo>
                        <a:pt x="39" y="5"/>
                        <a:pt x="39" y="5"/>
                        <a:pt x="39" y="5"/>
                      </a:cubicBezTo>
                      <a:cubicBezTo>
                        <a:pt x="41" y="5"/>
                        <a:pt x="42" y="4"/>
                        <a:pt x="42" y="2"/>
                      </a:cubicBezTo>
                      <a:cubicBezTo>
                        <a:pt x="42" y="1"/>
                        <a:pt x="41" y="0"/>
                        <a:pt x="39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0"/>
                        <a:pt x="0" y="1"/>
                        <a:pt x="0" y="2"/>
                      </a:cubicBezTo>
                      <a:cubicBezTo>
                        <a:pt x="0" y="4"/>
                        <a:pt x="1" y="5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457189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67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</p:txBody>
            </p:sp>
            <p:sp>
              <p:nvSpPr>
                <p:cNvPr id="36" name="Freeform 16"/>
                <p:cNvSpPr>
                  <a:spLocks noEditPoints="1"/>
                </p:cNvSpPr>
                <p:nvPr/>
              </p:nvSpPr>
              <p:spPr bwMode="auto">
                <a:xfrm>
                  <a:off x="2398" y="2256"/>
                  <a:ext cx="374" cy="470"/>
                </a:xfrm>
                <a:custGeom>
                  <a:avLst/>
                  <a:gdLst>
                    <a:gd name="T0" fmla="*/ 153 w 155"/>
                    <a:gd name="T1" fmla="*/ 31 h 196"/>
                    <a:gd name="T2" fmla="*/ 125 w 155"/>
                    <a:gd name="T3" fmla="*/ 2 h 196"/>
                    <a:gd name="T4" fmla="*/ 120 w 155"/>
                    <a:gd name="T5" fmla="*/ 0 h 196"/>
                    <a:gd name="T6" fmla="*/ 6 w 155"/>
                    <a:gd name="T7" fmla="*/ 0 h 196"/>
                    <a:gd name="T8" fmla="*/ 0 w 155"/>
                    <a:gd name="T9" fmla="*/ 7 h 196"/>
                    <a:gd name="T10" fmla="*/ 0 w 155"/>
                    <a:gd name="T11" fmla="*/ 169 h 196"/>
                    <a:gd name="T12" fmla="*/ 2 w 155"/>
                    <a:gd name="T13" fmla="*/ 174 h 196"/>
                    <a:gd name="T14" fmla="*/ 22 w 155"/>
                    <a:gd name="T15" fmla="*/ 193 h 196"/>
                    <a:gd name="T16" fmla="*/ 31 w 155"/>
                    <a:gd name="T17" fmla="*/ 193 h 196"/>
                    <a:gd name="T18" fmla="*/ 52 w 155"/>
                    <a:gd name="T19" fmla="*/ 173 h 196"/>
                    <a:gd name="T20" fmla="*/ 73 w 155"/>
                    <a:gd name="T21" fmla="*/ 194 h 196"/>
                    <a:gd name="T22" fmla="*/ 82 w 155"/>
                    <a:gd name="T23" fmla="*/ 194 h 196"/>
                    <a:gd name="T24" fmla="*/ 103 w 155"/>
                    <a:gd name="T25" fmla="*/ 173 h 196"/>
                    <a:gd name="T26" fmla="*/ 125 w 155"/>
                    <a:gd name="T27" fmla="*/ 194 h 196"/>
                    <a:gd name="T28" fmla="*/ 129 w 155"/>
                    <a:gd name="T29" fmla="*/ 196 h 196"/>
                    <a:gd name="T30" fmla="*/ 134 w 155"/>
                    <a:gd name="T31" fmla="*/ 194 h 196"/>
                    <a:gd name="T32" fmla="*/ 153 w 155"/>
                    <a:gd name="T33" fmla="*/ 175 h 196"/>
                    <a:gd name="T34" fmla="*/ 155 w 155"/>
                    <a:gd name="T35" fmla="*/ 170 h 196"/>
                    <a:gd name="T36" fmla="*/ 155 w 155"/>
                    <a:gd name="T37" fmla="*/ 35 h 196"/>
                    <a:gd name="T38" fmla="*/ 153 w 155"/>
                    <a:gd name="T39" fmla="*/ 31 h 196"/>
                    <a:gd name="T40" fmla="*/ 129 w 155"/>
                    <a:gd name="T41" fmla="*/ 180 h 196"/>
                    <a:gd name="T42" fmla="*/ 108 w 155"/>
                    <a:gd name="T43" fmla="*/ 159 h 196"/>
                    <a:gd name="T44" fmla="*/ 99 w 155"/>
                    <a:gd name="T45" fmla="*/ 159 h 196"/>
                    <a:gd name="T46" fmla="*/ 77 w 155"/>
                    <a:gd name="T47" fmla="*/ 180 h 196"/>
                    <a:gd name="T48" fmla="*/ 56 w 155"/>
                    <a:gd name="T49" fmla="*/ 159 h 196"/>
                    <a:gd name="T50" fmla="*/ 52 w 155"/>
                    <a:gd name="T51" fmla="*/ 157 h 196"/>
                    <a:gd name="T52" fmla="*/ 47 w 155"/>
                    <a:gd name="T53" fmla="*/ 159 h 196"/>
                    <a:gd name="T54" fmla="*/ 26 w 155"/>
                    <a:gd name="T55" fmla="*/ 179 h 196"/>
                    <a:gd name="T56" fmla="*/ 13 w 155"/>
                    <a:gd name="T57" fmla="*/ 166 h 196"/>
                    <a:gd name="T58" fmla="*/ 13 w 155"/>
                    <a:gd name="T59" fmla="*/ 14 h 196"/>
                    <a:gd name="T60" fmla="*/ 116 w 155"/>
                    <a:gd name="T61" fmla="*/ 14 h 196"/>
                    <a:gd name="T62" fmla="*/ 116 w 155"/>
                    <a:gd name="T63" fmla="*/ 35 h 196"/>
                    <a:gd name="T64" fmla="*/ 120 w 155"/>
                    <a:gd name="T65" fmla="*/ 39 h 196"/>
                    <a:gd name="T66" fmla="*/ 142 w 155"/>
                    <a:gd name="T67" fmla="*/ 39 h 196"/>
                    <a:gd name="T68" fmla="*/ 142 w 155"/>
                    <a:gd name="T69" fmla="*/ 168 h 196"/>
                    <a:gd name="T70" fmla="*/ 129 w 155"/>
                    <a:gd name="T71" fmla="*/ 180 h 1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155" h="196">
                      <a:moveTo>
                        <a:pt x="153" y="31"/>
                      </a:moveTo>
                      <a:cubicBezTo>
                        <a:pt x="125" y="2"/>
                        <a:pt x="125" y="2"/>
                        <a:pt x="125" y="2"/>
                      </a:cubicBezTo>
                      <a:cubicBezTo>
                        <a:pt x="123" y="1"/>
                        <a:pt x="122" y="0"/>
                        <a:pt x="120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3" y="0"/>
                        <a:pt x="0" y="3"/>
                        <a:pt x="0" y="7"/>
                      </a:cubicBezTo>
                      <a:cubicBezTo>
                        <a:pt x="0" y="169"/>
                        <a:pt x="0" y="169"/>
                        <a:pt x="0" y="169"/>
                      </a:cubicBezTo>
                      <a:cubicBezTo>
                        <a:pt x="0" y="171"/>
                        <a:pt x="0" y="172"/>
                        <a:pt x="2" y="174"/>
                      </a:cubicBezTo>
                      <a:cubicBezTo>
                        <a:pt x="22" y="193"/>
                        <a:pt x="22" y="193"/>
                        <a:pt x="22" y="193"/>
                      </a:cubicBezTo>
                      <a:cubicBezTo>
                        <a:pt x="24" y="196"/>
                        <a:pt x="28" y="196"/>
                        <a:pt x="31" y="193"/>
                      </a:cubicBezTo>
                      <a:cubicBezTo>
                        <a:pt x="52" y="173"/>
                        <a:pt x="52" y="173"/>
                        <a:pt x="52" y="173"/>
                      </a:cubicBezTo>
                      <a:cubicBezTo>
                        <a:pt x="73" y="194"/>
                        <a:pt x="73" y="194"/>
                        <a:pt x="73" y="194"/>
                      </a:cubicBezTo>
                      <a:cubicBezTo>
                        <a:pt x="75" y="196"/>
                        <a:pt x="80" y="196"/>
                        <a:pt x="82" y="194"/>
                      </a:cubicBezTo>
                      <a:cubicBezTo>
                        <a:pt x="103" y="173"/>
                        <a:pt x="103" y="173"/>
                        <a:pt x="103" y="173"/>
                      </a:cubicBezTo>
                      <a:cubicBezTo>
                        <a:pt x="125" y="194"/>
                        <a:pt x="125" y="194"/>
                        <a:pt x="125" y="194"/>
                      </a:cubicBezTo>
                      <a:cubicBezTo>
                        <a:pt x="126" y="195"/>
                        <a:pt x="128" y="196"/>
                        <a:pt x="129" y="196"/>
                      </a:cubicBezTo>
                      <a:cubicBezTo>
                        <a:pt x="131" y="196"/>
                        <a:pt x="133" y="195"/>
                        <a:pt x="134" y="194"/>
                      </a:cubicBezTo>
                      <a:cubicBezTo>
                        <a:pt x="153" y="175"/>
                        <a:pt x="153" y="175"/>
                        <a:pt x="153" y="175"/>
                      </a:cubicBezTo>
                      <a:cubicBezTo>
                        <a:pt x="154" y="174"/>
                        <a:pt x="155" y="172"/>
                        <a:pt x="155" y="170"/>
                      </a:cubicBezTo>
                      <a:cubicBezTo>
                        <a:pt x="155" y="35"/>
                        <a:pt x="155" y="35"/>
                        <a:pt x="155" y="35"/>
                      </a:cubicBezTo>
                      <a:cubicBezTo>
                        <a:pt x="155" y="34"/>
                        <a:pt x="155" y="32"/>
                        <a:pt x="153" y="31"/>
                      </a:cubicBezTo>
                      <a:close/>
                      <a:moveTo>
                        <a:pt x="129" y="180"/>
                      </a:moveTo>
                      <a:cubicBezTo>
                        <a:pt x="108" y="159"/>
                        <a:pt x="108" y="159"/>
                        <a:pt x="108" y="159"/>
                      </a:cubicBezTo>
                      <a:cubicBezTo>
                        <a:pt x="105" y="157"/>
                        <a:pt x="101" y="157"/>
                        <a:pt x="99" y="159"/>
                      </a:cubicBezTo>
                      <a:cubicBezTo>
                        <a:pt x="77" y="180"/>
                        <a:pt x="77" y="180"/>
                        <a:pt x="77" y="180"/>
                      </a:cubicBezTo>
                      <a:cubicBezTo>
                        <a:pt x="56" y="159"/>
                        <a:pt x="56" y="159"/>
                        <a:pt x="56" y="159"/>
                      </a:cubicBezTo>
                      <a:cubicBezTo>
                        <a:pt x="55" y="158"/>
                        <a:pt x="53" y="157"/>
                        <a:pt x="52" y="157"/>
                      </a:cubicBezTo>
                      <a:cubicBezTo>
                        <a:pt x="50" y="157"/>
                        <a:pt x="48" y="158"/>
                        <a:pt x="47" y="159"/>
                      </a:cubicBezTo>
                      <a:cubicBezTo>
                        <a:pt x="26" y="179"/>
                        <a:pt x="26" y="179"/>
                        <a:pt x="26" y="179"/>
                      </a:cubicBezTo>
                      <a:cubicBezTo>
                        <a:pt x="13" y="166"/>
                        <a:pt x="13" y="166"/>
                        <a:pt x="13" y="166"/>
                      </a:cubicBezTo>
                      <a:cubicBezTo>
                        <a:pt x="13" y="14"/>
                        <a:pt x="13" y="14"/>
                        <a:pt x="13" y="14"/>
                      </a:cubicBezTo>
                      <a:cubicBezTo>
                        <a:pt x="116" y="14"/>
                        <a:pt x="116" y="14"/>
                        <a:pt x="116" y="14"/>
                      </a:cubicBezTo>
                      <a:cubicBezTo>
                        <a:pt x="116" y="35"/>
                        <a:pt x="116" y="35"/>
                        <a:pt x="116" y="35"/>
                      </a:cubicBezTo>
                      <a:cubicBezTo>
                        <a:pt x="116" y="38"/>
                        <a:pt x="118" y="39"/>
                        <a:pt x="120" y="39"/>
                      </a:cubicBezTo>
                      <a:cubicBezTo>
                        <a:pt x="142" y="39"/>
                        <a:pt x="142" y="39"/>
                        <a:pt x="142" y="39"/>
                      </a:cubicBezTo>
                      <a:cubicBezTo>
                        <a:pt x="142" y="168"/>
                        <a:pt x="142" y="168"/>
                        <a:pt x="142" y="168"/>
                      </a:cubicBezTo>
                      <a:lnTo>
                        <a:pt x="129" y="18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457189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67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</p:txBody>
            </p:sp>
          </p:grpSp>
        </p:grpSp>
        <p:grpSp>
          <p:nvGrpSpPr>
            <p:cNvPr id="14" name="组合 13"/>
            <p:cNvGrpSpPr/>
            <p:nvPr/>
          </p:nvGrpSpPr>
          <p:grpSpPr>
            <a:xfrm>
              <a:off x="5452593" y="876860"/>
              <a:ext cx="1271434" cy="1271434"/>
              <a:chOff x="5147792" y="1881950"/>
              <a:chExt cx="1007417" cy="1007417"/>
            </a:xfrm>
          </p:grpSpPr>
          <p:sp>
            <p:nvSpPr>
              <p:cNvPr id="22" name="任意多边形 21"/>
              <p:cNvSpPr/>
              <p:nvPr/>
            </p:nvSpPr>
            <p:spPr>
              <a:xfrm>
                <a:off x="5147792" y="1881950"/>
                <a:ext cx="1007417" cy="1007417"/>
              </a:xfrm>
              <a:custGeom>
                <a:avLst/>
                <a:gdLst>
                  <a:gd name="connsiteX0" fmla="*/ 0 w 1007417"/>
                  <a:gd name="connsiteY0" fmla="*/ 503709 h 1007417"/>
                  <a:gd name="connsiteX1" fmla="*/ 503709 w 1007417"/>
                  <a:gd name="connsiteY1" fmla="*/ 0 h 1007417"/>
                  <a:gd name="connsiteX2" fmla="*/ 1007418 w 1007417"/>
                  <a:gd name="connsiteY2" fmla="*/ 503709 h 1007417"/>
                  <a:gd name="connsiteX3" fmla="*/ 503709 w 1007417"/>
                  <a:gd name="connsiteY3" fmla="*/ 1007418 h 1007417"/>
                  <a:gd name="connsiteX4" fmla="*/ 0 w 1007417"/>
                  <a:gd name="connsiteY4" fmla="*/ 503709 h 10074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7417" h="1007417">
                    <a:moveTo>
                      <a:pt x="0" y="503709"/>
                    </a:moveTo>
                    <a:cubicBezTo>
                      <a:pt x="0" y="225518"/>
                      <a:pt x="225518" y="0"/>
                      <a:pt x="503709" y="0"/>
                    </a:cubicBezTo>
                    <a:cubicBezTo>
                      <a:pt x="781900" y="0"/>
                      <a:pt x="1007418" y="225518"/>
                      <a:pt x="1007418" y="503709"/>
                    </a:cubicBezTo>
                    <a:cubicBezTo>
                      <a:pt x="1007418" y="781900"/>
                      <a:pt x="781900" y="1007418"/>
                      <a:pt x="503709" y="1007418"/>
                    </a:cubicBezTo>
                    <a:cubicBezTo>
                      <a:pt x="225518" y="1007418"/>
                      <a:pt x="0" y="781900"/>
                      <a:pt x="0" y="503709"/>
                    </a:cubicBezTo>
                    <a:close/>
                  </a:path>
                </a:pathLst>
              </a:custGeom>
              <a:solidFill>
                <a:schemeClr val="accent2">
                  <a:lumMod val="10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18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67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n-cs"/>
                </a:endParaRPr>
              </a:p>
            </p:txBody>
          </p:sp>
          <p:grpSp>
            <p:nvGrpSpPr>
              <p:cNvPr id="23" name="Group 19"/>
              <p:cNvGrpSpPr>
                <a:grpSpLocks noChangeAspect="1"/>
              </p:cNvGrpSpPr>
              <p:nvPr/>
            </p:nvGrpSpPr>
            <p:grpSpPr bwMode="auto">
              <a:xfrm>
                <a:off x="5388004" y="2104695"/>
                <a:ext cx="532201" cy="524391"/>
                <a:chOff x="3869" y="1065"/>
                <a:chExt cx="477" cy="470"/>
              </a:xfrm>
              <a:solidFill>
                <a:schemeClr val="bg1"/>
              </a:solidFill>
            </p:grpSpPr>
            <p:sp>
              <p:nvSpPr>
                <p:cNvPr id="24" name="Freeform 20"/>
                <p:cNvSpPr>
                  <a:spLocks/>
                </p:cNvSpPr>
                <p:nvPr/>
              </p:nvSpPr>
              <p:spPr bwMode="auto">
                <a:xfrm>
                  <a:off x="3936" y="1411"/>
                  <a:ext cx="211" cy="14"/>
                </a:xfrm>
                <a:custGeom>
                  <a:avLst/>
                  <a:gdLst>
                    <a:gd name="T0" fmla="*/ 86 w 88"/>
                    <a:gd name="T1" fmla="*/ 0 h 6"/>
                    <a:gd name="T2" fmla="*/ 3 w 88"/>
                    <a:gd name="T3" fmla="*/ 0 h 6"/>
                    <a:gd name="T4" fmla="*/ 0 w 88"/>
                    <a:gd name="T5" fmla="*/ 3 h 6"/>
                    <a:gd name="T6" fmla="*/ 3 w 88"/>
                    <a:gd name="T7" fmla="*/ 6 h 6"/>
                    <a:gd name="T8" fmla="*/ 86 w 88"/>
                    <a:gd name="T9" fmla="*/ 6 h 6"/>
                    <a:gd name="T10" fmla="*/ 88 w 88"/>
                    <a:gd name="T11" fmla="*/ 3 h 6"/>
                    <a:gd name="T12" fmla="*/ 86 w 88"/>
                    <a:gd name="T13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8" h="6">
                      <a:moveTo>
                        <a:pt x="86" y="0"/>
                      </a:move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1" y="0"/>
                        <a:pt x="0" y="2"/>
                        <a:pt x="0" y="3"/>
                      </a:cubicBezTo>
                      <a:cubicBezTo>
                        <a:pt x="0" y="5"/>
                        <a:pt x="1" y="6"/>
                        <a:pt x="3" y="6"/>
                      </a:cubicBezTo>
                      <a:cubicBezTo>
                        <a:pt x="86" y="6"/>
                        <a:pt x="86" y="6"/>
                        <a:pt x="86" y="6"/>
                      </a:cubicBezTo>
                      <a:cubicBezTo>
                        <a:pt x="87" y="6"/>
                        <a:pt x="88" y="5"/>
                        <a:pt x="88" y="3"/>
                      </a:cubicBezTo>
                      <a:cubicBezTo>
                        <a:pt x="88" y="2"/>
                        <a:pt x="87" y="0"/>
                        <a:pt x="8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457189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67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</p:txBody>
            </p:sp>
            <p:sp>
              <p:nvSpPr>
                <p:cNvPr id="25" name="Freeform 21"/>
                <p:cNvSpPr>
                  <a:spLocks/>
                </p:cNvSpPr>
                <p:nvPr/>
              </p:nvSpPr>
              <p:spPr bwMode="auto">
                <a:xfrm>
                  <a:off x="3936" y="1358"/>
                  <a:ext cx="211" cy="12"/>
                </a:xfrm>
                <a:custGeom>
                  <a:avLst/>
                  <a:gdLst>
                    <a:gd name="T0" fmla="*/ 86 w 88"/>
                    <a:gd name="T1" fmla="*/ 0 h 5"/>
                    <a:gd name="T2" fmla="*/ 3 w 88"/>
                    <a:gd name="T3" fmla="*/ 0 h 5"/>
                    <a:gd name="T4" fmla="*/ 0 w 88"/>
                    <a:gd name="T5" fmla="*/ 3 h 5"/>
                    <a:gd name="T6" fmla="*/ 3 w 88"/>
                    <a:gd name="T7" fmla="*/ 5 h 5"/>
                    <a:gd name="T8" fmla="*/ 86 w 88"/>
                    <a:gd name="T9" fmla="*/ 5 h 5"/>
                    <a:gd name="T10" fmla="*/ 88 w 88"/>
                    <a:gd name="T11" fmla="*/ 3 h 5"/>
                    <a:gd name="T12" fmla="*/ 86 w 88"/>
                    <a:gd name="T13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8" h="5">
                      <a:moveTo>
                        <a:pt x="86" y="0"/>
                      </a:move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1" y="0"/>
                        <a:pt x="0" y="1"/>
                        <a:pt x="0" y="3"/>
                      </a:cubicBezTo>
                      <a:cubicBezTo>
                        <a:pt x="0" y="4"/>
                        <a:pt x="1" y="5"/>
                        <a:pt x="3" y="5"/>
                      </a:cubicBezTo>
                      <a:cubicBezTo>
                        <a:pt x="86" y="5"/>
                        <a:pt x="86" y="5"/>
                        <a:pt x="86" y="5"/>
                      </a:cubicBezTo>
                      <a:cubicBezTo>
                        <a:pt x="87" y="5"/>
                        <a:pt x="88" y="4"/>
                        <a:pt x="88" y="3"/>
                      </a:cubicBezTo>
                      <a:cubicBezTo>
                        <a:pt x="88" y="1"/>
                        <a:pt x="87" y="0"/>
                        <a:pt x="8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457189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67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</p:txBody>
            </p:sp>
            <p:sp>
              <p:nvSpPr>
                <p:cNvPr id="26" name="Freeform 22"/>
                <p:cNvSpPr>
                  <a:spLocks/>
                </p:cNvSpPr>
                <p:nvPr/>
              </p:nvSpPr>
              <p:spPr bwMode="auto">
                <a:xfrm>
                  <a:off x="3936" y="1303"/>
                  <a:ext cx="211" cy="14"/>
                </a:xfrm>
                <a:custGeom>
                  <a:avLst/>
                  <a:gdLst>
                    <a:gd name="T0" fmla="*/ 86 w 88"/>
                    <a:gd name="T1" fmla="*/ 0 h 6"/>
                    <a:gd name="T2" fmla="*/ 3 w 88"/>
                    <a:gd name="T3" fmla="*/ 0 h 6"/>
                    <a:gd name="T4" fmla="*/ 0 w 88"/>
                    <a:gd name="T5" fmla="*/ 3 h 6"/>
                    <a:gd name="T6" fmla="*/ 3 w 88"/>
                    <a:gd name="T7" fmla="*/ 6 h 6"/>
                    <a:gd name="T8" fmla="*/ 86 w 88"/>
                    <a:gd name="T9" fmla="*/ 6 h 6"/>
                    <a:gd name="T10" fmla="*/ 88 w 88"/>
                    <a:gd name="T11" fmla="*/ 3 h 6"/>
                    <a:gd name="T12" fmla="*/ 86 w 88"/>
                    <a:gd name="T13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8" h="6">
                      <a:moveTo>
                        <a:pt x="86" y="0"/>
                      </a:move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1" y="0"/>
                        <a:pt x="0" y="1"/>
                        <a:pt x="0" y="3"/>
                      </a:cubicBezTo>
                      <a:cubicBezTo>
                        <a:pt x="0" y="4"/>
                        <a:pt x="1" y="6"/>
                        <a:pt x="3" y="6"/>
                      </a:cubicBezTo>
                      <a:cubicBezTo>
                        <a:pt x="86" y="6"/>
                        <a:pt x="86" y="6"/>
                        <a:pt x="86" y="6"/>
                      </a:cubicBezTo>
                      <a:cubicBezTo>
                        <a:pt x="87" y="6"/>
                        <a:pt x="88" y="4"/>
                        <a:pt x="88" y="3"/>
                      </a:cubicBezTo>
                      <a:cubicBezTo>
                        <a:pt x="88" y="1"/>
                        <a:pt x="87" y="0"/>
                        <a:pt x="8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457189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67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</p:txBody>
            </p:sp>
            <p:sp>
              <p:nvSpPr>
                <p:cNvPr id="27" name="Freeform 23"/>
                <p:cNvSpPr>
                  <a:spLocks/>
                </p:cNvSpPr>
                <p:nvPr/>
              </p:nvSpPr>
              <p:spPr bwMode="auto">
                <a:xfrm>
                  <a:off x="3936" y="1250"/>
                  <a:ext cx="103" cy="14"/>
                </a:xfrm>
                <a:custGeom>
                  <a:avLst/>
                  <a:gdLst>
                    <a:gd name="T0" fmla="*/ 3 w 43"/>
                    <a:gd name="T1" fmla="*/ 6 h 6"/>
                    <a:gd name="T2" fmla="*/ 41 w 43"/>
                    <a:gd name="T3" fmla="*/ 6 h 6"/>
                    <a:gd name="T4" fmla="*/ 43 w 43"/>
                    <a:gd name="T5" fmla="*/ 3 h 6"/>
                    <a:gd name="T6" fmla="*/ 41 w 43"/>
                    <a:gd name="T7" fmla="*/ 0 h 6"/>
                    <a:gd name="T8" fmla="*/ 3 w 43"/>
                    <a:gd name="T9" fmla="*/ 0 h 6"/>
                    <a:gd name="T10" fmla="*/ 0 w 43"/>
                    <a:gd name="T11" fmla="*/ 3 h 6"/>
                    <a:gd name="T12" fmla="*/ 3 w 43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3" h="6">
                      <a:moveTo>
                        <a:pt x="3" y="6"/>
                      </a:moveTo>
                      <a:cubicBezTo>
                        <a:pt x="41" y="6"/>
                        <a:pt x="41" y="6"/>
                        <a:pt x="41" y="6"/>
                      </a:cubicBezTo>
                      <a:cubicBezTo>
                        <a:pt x="42" y="6"/>
                        <a:pt x="43" y="4"/>
                        <a:pt x="43" y="3"/>
                      </a:cubicBezTo>
                      <a:cubicBezTo>
                        <a:pt x="43" y="1"/>
                        <a:pt x="42" y="0"/>
                        <a:pt x="41" y="0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1" y="0"/>
                        <a:pt x="0" y="1"/>
                        <a:pt x="0" y="3"/>
                      </a:cubicBezTo>
                      <a:cubicBezTo>
                        <a:pt x="0" y="4"/>
                        <a:pt x="1" y="6"/>
                        <a:pt x="3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457189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67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</p:txBody>
            </p:sp>
            <p:sp>
              <p:nvSpPr>
                <p:cNvPr id="28" name="Freeform 24"/>
                <p:cNvSpPr>
                  <a:spLocks noEditPoints="1"/>
                </p:cNvSpPr>
                <p:nvPr/>
              </p:nvSpPr>
              <p:spPr bwMode="auto">
                <a:xfrm>
                  <a:off x="3869" y="1065"/>
                  <a:ext cx="345" cy="470"/>
                </a:xfrm>
                <a:custGeom>
                  <a:avLst/>
                  <a:gdLst>
                    <a:gd name="T0" fmla="*/ 116 w 144"/>
                    <a:gd name="T1" fmla="*/ 2 h 196"/>
                    <a:gd name="T2" fmla="*/ 111 w 144"/>
                    <a:gd name="T3" fmla="*/ 0 h 196"/>
                    <a:gd name="T4" fmla="*/ 7 w 144"/>
                    <a:gd name="T5" fmla="*/ 0 h 196"/>
                    <a:gd name="T6" fmla="*/ 0 w 144"/>
                    <a:gd name="T7" fmla="*/ 7 h 196"/>
                    <a:gd name="T8" fmla="*/ 0 w 144"/>
                    <a:gd name="T9" fmla="*/ 189 h 196"/>
                    <a:gd name="T10" fmla="*/ 7 w 144"/>
                    <a:gd name="T11" fmla="*/ 196 h 196"/>
                    <a:gd name="T12" fmla="*/ 138 w 144"/>
                    <a:gd name="T13" fmla="*/ 196 h 196"/>
                    <a:gd name="T14" fmla="*/ 144 w 144"/>
                    <a:gd name="T15" fmla="*/ 189 h 196"/>
                    <a:gd name="T16" fmla="*/ 144 w 144"/>
                    <a:gd name="T17" fmla="*/ 33 h 196"/>
                    <a:gd name="T18" fmla="*/ 142 w 144"/>
                    <a:gd name="T19" fmla="*/ 28 h 196"/>
                    <a:gd name="T20" fmla="*/ 116 w 144"/>
                    <a:gd name="T21" fmla="*/ 2 h 196"/>
                    <a:gd name="T22" fmla="*/ 13 w 144"/>
                    <a:gd name="T23" fmla="*/ 182 h 196"/>
                    <a:gd name="T24" fmla="*/ 13 w 144"/>
                    <a:gd name="T25" fmla="*/ 13 h 196"/>
                    <a:gd name="T26" fmla="*/ 104 w 144"/>
                    <a:gd name="T27" fmla="*/ 13 h 196"/>
                    <a:gd name="T28" fmla="*/ 104 w 144"/>
                    <a:gd name="T29" fmla="*/ 36 h 196"/>
                    <a:gd name="T30" fmla="*/ 108 w 144"/>
                    <a:gd name="T31" fmla="*/ 40 h 196"/>
                    <a:gd name="T32" fmla="*/ 131 w 144"/>
                    <a:gd name="T33" fmla="*/ 40 h 196"/>
                    <a:gd name="T34" fmla="*/ 131 w 144"/>
                    <a:gd name="T35" fmla="*/ 182 h 196"/>
                    <a:gd name="T36" fmla="*/ 13 w 144"/>
                    <a:gd name="T37" fmla="*/ 182 h 1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44" h="196">
                      <a:moveTo>
                        <a:pt x="116" y="2"/>
                      </a:moveTo>
                      <a:cubicBezTo>
                        <a:pt x="115" y="1"/>
                        <a:pt x="113" y="0"/>
                        <a:pt x="111" y="0"/>
                      </a:cubicBezTo>
                      <a:cubicBezTo>
                        <a:pt x="7" y="0"/>
                        <a:pt x="7" y="0"/>
                        <a:pt x="7" y="0"/>
                      </a:cubicBezTo>
                      <a:cubicBezTo>
                        <a:pt x="3" y="0"/>
                        <a:pt x="0" y="3"/>
                        <a:pt x="0" y="7"/>
                      </a:cubicBezTo>
                      <a:cubicBezTo>
                        <a:pt x="0" y="189"/>
                        <a:pt x="0" y="189"/>
                        <a:pt x="0" y="189"/>
                      </a:cubicBezTo>
                      <a:cubicBezTo>
                        <a:pt x="0" y="193"/>
                        <a:pt x="3" y="196"/>
                        <a:pt x="7" y="196"/>
                      </a:cubicBezTo>
                      <a:cubicBezTo>
                        <a:pt x="138" y="196"/>
                        <a:pt x="138" y="196"/>
                        <a:pt x="138" y="196"/>
                      </a:cubicBezTo>
                      <a:cubicBezTo>
                        <a:pt x="141" y="196"/>
                        <a:pt x="144" y="193"/>
                        <a:pt x="144" y="189"/>
                      </a:cubicBezTo>
                      <a:cubicBezTo>
                        <a:pt x="144" y="33"/>
                        <a:pt x="144" y="33"/>
                        <a:pt x="144" y="33"/>
                      </a:cubicBezTo>
                      <a:cubicBezTo>
                        <a:pt x="144" y="31"/>
                        <a:pt x="144" y="29"/>
                        <a:pt x="142" y="28"/>
                      </a:cubicBezTo>
                      <a:lnTo>
                        <a:pt x="116" y="2"/>
                      </a:lnTo>
                      <a:close/>
                      <a:moveTo>
                        <a:pt x="13" y="182"/>
                      </a:moveTo>
                      <a:cubicBezTo>
                        <a:pt x="13" y="13"/>
                        <a:pt x="13" y="13"/>
                        <a:pt x="13" y="13"/>
                      </a:cubicBezTo>
                      <a:cubicBezTo>
                        <a:pt x="104" y="13"/>
                        <a:pt x="104" y="13"/>
                        <a:pt x="104" y="13"/>
                      </a:cubicBezTo>
                      <a:cubicBezTo>
                        <a:pt x="104" y="36"/>
                        <a:pt x="104" y="36"/>
                        <a:pt x="104" y="36"/>
                      </a:cubicBezTo>
                      <a:cubicBezTo>
                        <a:pt x="104" y="38"/>
                        <a:pt x="106" y="40"/>
                        <a:pt x="108" y="40"/>
                      </a:cubicBezTo>
                      <a:cubicBezTo>
                        <a:pt x="131" y="40"/>
                        <a:pt x="131" y="40"/>
                        <a:pt x="131" y="40"/>
                      </a:cubicBezTo>
                      <a:cubicBezTo>
                        <a:pt x="131" y="182"/>
                        <a:pt x="131" y="182"/>
                        <a:pt x="131" y="182"/>
                      </a:cubicBezTo>
                      <a:lnTo>
                        <a:pt x="13" y="18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457189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67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</p:txBody>
            </p:sp>
            <p:sp>
              <p:nvSpPr>
                <p:cNvPr id="29" name="Freeform 25"/>
                <p:cNvSpPr>
                  <a:spLocks noEditPoints="1"/>
                </p:cNvSpPr>
                <p:nvPr/>
              </p:nvSpPr>
              <p:spPr bwMode="auto">
                <a:xfrm>
                  <a:off x="4252" y="1087"/>
                  <a:ext cx="94" cy="444"/>
                </a:xfrm>
                <a:custGeom>
                  <a:avLst/>
                  <a:gdLst>
                    <a:gd name="T0" fmla="*/ 35 w 39"/>
                    <a:gd name="T1" fmla="*/ 0 h 185"/>
                    <a:gd name="T2" fmla="*/ 4 w 39"/>
                    <a:gd name="T3" fmla="*/ 0 h 185"/>
                    <a:gd name="T4" fmla="*/ 0 w 39"/>
                    <a:gd name="T5" fmla="*/ 4 h 185"/>
                    <a:gd name="T6" fmla="*/ 0 w 39"/>
                    <a:gd name="T7" fmla="*/ 144 h 185"/>
                    <a:gd name="T8" fmla="*/ 0 w 39"/>
                    <a:gd name="T9" fmla="*/ 146 h 185"/>
                    <a:gd name="T10" fmla="*/ 16 w 39"/>
                    <a:gd name="T11" fmla="*/ 182 h 185"/>
                    <a:gd name="T12" fmla="*/ 20 w 39"/>
                    <a:gd name="T13" fmla="*/ 185 h 185"/>
                    <a:gd name="T14" fmla="*/ 23 w 39"/>
                    <a:gd name="T15" fmla="*/ 182 h 185"/>
                    <a:gd name="T16" fmla="*/ 39 w 39"/>
                    <a:gd name="T17" fmla="*/ 146 h 185"/>
                    <a:gd name="T18" fmla="*/ 39 w 39"/>
                    <a:gd name="T19" fmla="*/ 144 h 185"/>
                    <a:gd name="T20" fmla="*/ 39 w 39"/>
                    <a:gd name="T21" fmla="*/ 4 h 185"/>
                    <a:gd name="T22" fmla="*/ 35 w 39"/>
                    <a:gd name="T23" fmla="*/ 0 h 185"/>
                    <a:gd name="T24" fmla="*/ 31 w 39"/>
                    <a:gd name="T25" fmla="*/ 143 h 185"/>
                    <a:gd name="T26" fmla="*/ 25 w 39"/>
                    <a:gd name="T27" fmla="*/ 157 h 185"/>
                    <a:gd name="T28" fmla="*/ 14 w 39"/>
                    <a:gd name="T29" fmla="*/ 157 h 185"/>
                    <a:gd name="T30" fmla="*/ 8 w 39"/>
                    <a:gd name="T31" fmla="*/ 143 h 185"/>
                    <a:gd name="T32" fmla="*/ 8 w 39"/>
                    <a:gd name="T33" fmla="*/ 8 h 185"/>
                    <a:gd name="T34" fmla="*/ 18 w 39"/>
                    <a:gd name="T35" fmla="*/ 8 h 185"/>
                    <a:gd name="T36" fmla="*/ 18 w 39"/>
                    <a:gd name="T37" fmla="*/ 8 h 185"/>
                    <a:gd name="T38" fmla="*/ 18 w 39"/>
                    <a:gd name="T39" fmla="*/ 137 h 185"/>
                    <a:gd name="T40" fmla="*/ 21 w 39"/>
                    <a:gd name="T41" fmla="*/ 139 h 185"/>
                    <a:gd name="T42" fmla="*/ 24 w 39"/>
                    <a:gd name="T43" fmla="*/ 137 h 185"/>
                    <a:gd name="T44" fmla="*/ 24 w 39"/>
                    <a:gd name="T45" fmla="*/ 8 h 185"/>
                    <a:gd name="T46" fmla="*/ 24 w 39"/>
                    <a:gd name="T47" fmla="*/ 8 h 185"/>
                    <a:gd name="T48" fmla="*/ 31 w 39"/>
                    <a:gd name="T49" fmla="*/ 8 h 185"/>
                    <a:gd name="T50" fmla="*/ 31 w 39"/>
                    <a:gd name="T51" fmla="*/ 143 h 1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39" h="185">
                      <a:moveTo>
                        <a:pt x="35" y="0"/>
                      </a:move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2" y="0"/>
                        <a:pt x="0" y="1"/>
                        <a:pt x="0" y="4"/>
                      </a:cubicBezTo>
                      <a:cubicBezTo>
                        <a:pt x="0" y="144"/>
                        <a:pt x="0" y="144"/>
                        <a:pt x="0" y="144"/>
                      </a:cubicBezTo>
                      <a:cubicBezTo>
                        <a:pt x="0" y="145"/>
                        <a:pt x="0" y="145"/>
                        <a:pt x="0" y="146"/>
                      </a:cubicBezTo>
                      <a:cubicBezTo>
                        <a:pt x="16" y="182"/>
                        <a:pt x="16" y="182"/>
                        <a:pt x="16" y="182"/>
                      </a:cubicBezTo>
                      <a:cubicBezTo>
                        <a:pt x="17" y="184"/>
                        <a:pt x="18" y="185"/>
                        <a:pt x="20" y="185"/>
                      </a:cubicBezTo>
                      <a:cubicBezTo>
                        <a:pt x="21" y="185"/>
                        <a:pt x="23" y="184"/>
                        <a:pt x="23" y="182"/>
                      </a:cubicBezTo>
                      <a:cubicBezTo>
                        <a:pt x="39" y="146"/>
                        <a:pt x="39" y="146"/>
                        <a:pt x="39" y="146"/>
                      </a:cubicBezTo>
                      <a:cubicBezTo>
                        <a:pt x="39" y="145"/>
                        <a:pt x="39" y="145"/>
                        <a:pt x="39" y="144"/>
                      </a:cubicBezTo>
                      <a:cubicBezTo>
                        <a:pt x="39" y="4"/>
                        <a:pt x="39" y="4"/>
                        <a:pt x="39" y="4"/>
                      </a:cubicBezTo>
                      <a:cubicBezTo>
                        <a:pt x="39" y="1"/>
                        <a:pt x="37" y="0"/>
                        <a:pt x="35" y="0"/>
                      </a:cubicBezTo>
                      <a:close/>
                      <a:moveTo>
                        <a:pt x="31" y="143"/>
                      </a:moveTo>
                      <a:cubicBezTo>
                        <a:pt x="25" y="157"/>
                        <a:pt x="25" y="157"/>
                        <a:pt x="25" y="157"/>
                      </a:cubicBezTo>
                      <a:cubicBezTo>
                        <a:pt x="14" y="157"/>
                        <a:pt x="14" y="157"/>
                        <a:pt x="14" y="157"/>
                      </a:cubicBezTo>
                      <a:cubicBezTo>
                        <a:pt x="8" y="143"/>
                        <a:pt x="8" y="143"/>
                        <a:pt x="8" y="143"/>
                      </a:cubicBezTo>
                      <a:cubicBezTo>
                        <a:pt x="8" y="8"/>
                        <a:pt x="8" y="8"/>
                        <a:pt x="8" y="8"/>
                      </a:cubicBezTo>
                      <a:cubicBezTo>
                        <a:pt x="18" y="8"/>
                        <a:pt x="18" y="8"/>
                        <a:pt x="18" y="8"/>
                      </a:cubicBezTo>
                      <a:cubicBezTo>
                        <a:pt x="18" y="8"/>
                        <a:pt x="18" y="8"/>
                        <a:pt x="18" y="8"/>
                      </a:cubicBezTo>
                      <a:cubicBezTo>
                        <a:pt x="18" y="137"/>
                        <a:pt x="18" y="137"/>
                        <a:pt x="18" y="137"/>
                      </a:cubicBezTo>
                      <a:cubicBezTo>
                        <a:pt x="18" y="138"/>
                        <a:pt x="19" y="139"/>
                        <a:pt x="21" y="139"/>
                      </a:cubicBezTo>
                      <a:cubicBezTo>
                        <a:pt x="22" y="139"/>
                        <a:pt x="24" y="138"/>
                        <a:pt x="24" y="137"/>
                      </a:cubicBezTo>
                      <a:cubicBezTo>
                        <a:pt x="24" y="8"/>
                        <a:pt x="24" y="8"/>
                        <a:pt x="24" y="8"/>
                      </a:cubicBezTo>
                      <a:cubicBezTo>
                        <a:pt x="24" y="8"/>
                        <a:pt x="24" y="8"/>
                        <a:pt x="24" y="8"/>
                      </a:cubicBezTo>
                      <a:cubicBezTo>
                        <a:pt x="31" y="8"/>
                        <a:pt x="31" y="8"/>
                        <a:pt x="31" y="8"/>
                      </a:cubicBezTo>
                      <a:lnTo>
                        <a:pt x="31" y="14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457189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67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</p:txBody>
            </p:sp>
          </p:grpSp>
        </p:grpSp>
        <p:grpSp>
          <p:nvGrpSpPr>
            <p:cNvPr id="15" name="组合 14"/>
            <p:cNvGrpSpPr/>
            <p:nvPr/>
          </p:nvGrpSpPr>
          <p:grpSpPr>
            <a:xfrm>
              <a:off x="7379080" y="2803349"/>
              <a:ext cx="1271434" cy="1271434"/>
              <a:chOff x="6674239" y="3408398"/>
              <a:chExt cx="1007417" cy="1007417"/>
            </a:xfrm>
          </p:grpSpPr>
          <p:sp>
            <p:nvSpPr>
              <p:cNvPr id="16" name="任意多边形 15"/>
              <p:cNvSpPr/>
              <p:nvPr/>
            </p:nvSpPr>
            <p:spPr>
              <a:xfrm>
                <a:off x="6674239" y="3408398"/>
                <a:ext cx="1007417" cy="1007417"/>
              </a:xfrm>
              <a:custGeom>
                <a:avLst/>
                <a:gdLst>
                  <a:gd name="connsiteX0" fmla="*/ 0 w 1007417"/>
                  <a:gd name="connsiteY0" fmla="*/ 503709 h 1007417"/>
                  <a:gd name="connsiteX1" fmla="*/ 503709 w 1007417"/>
                  <a:gd name="connsiteY1" fmla="*/ 0 h 1007417"/>
                  <a:gd name="connsiteX2" fmla="*/ 1007418 w 1007417"/>
                  <a:gd name="connsiteY2" fmla="*/ 503709 h 1007417"/>
                  <a:gd name="connsiteX3" fmla="*/ 503709 w 1007417"/>
                  <a:gd name="connsiteY3" fmla="*/ 1007418 h 1007417"/>
                  <a:gd name="connsiteX4" fmla="*/ 0 w 1007417"/>
                  <a:gd name="connsiteY4" fmla="*/ 503709 h 10074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7417" h="1007417">
                    <a:moveTo>
                      <a:pt x="0" y="503709"/>
                    </a:moveTo>
                    <a:cubicBezTo>
                      <a:pt x="0" y="225518"/>
                      <a:pt x="225518" y="0"/>
                      <a:pt x="503709" y="0"/>
                    </a:cubicBezTo>
                    <a:cubicBezTo>
                      <a:pt x="781900" y="0"/>
                      <a:pt x="1007418" y="225518"/>
                      <a:pt x="1007418" y="503709"/>
                    </a:cubicBezTo>
                    <a:cubicBezTo>
                      <a:pt x="1007418" y="781900"/>
                      <a:pt x="781900" y="1007418"/>
                      <a:pt x="503709" y="1007418"/>
                    </a:cubicBezTo>
                    <a:cubicBezTo>
                      <a:pt x="225518" y="1007418"/>
                      <a:pt x="0" y="781900"/>
                      <a:pt x="0" y="503709"/>
                    </a:cubicBezTo>
                    <a:close/>
                  </a:path>
                </a:pathLst>
              </a:custGeom>
              <a:solidFill>
                <a:schemeClr val="accent2">
                  <a:lumMod val="10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18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67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n-cs"/>
                </a:endParaRPr>
              </a:p>
            </p:txBody>
          </p:sp>
          <p:grpSp>
            <p:nvGrpSpPr>
              <p:cNvPr id="17" name="Group 28"/>
              <p:cNvGrpSpPr>
                <a:grpSpLocks noChangeAspect="1"/>
              </p:cNvGrpSpPr>
              <p:nvPr/>
            </p:nvGrpSpPr>
            <p:grpSpPr bwMode="auto">
              <a:xfrm>
                <a:off x="6969306" y="3649352"/>
                <a:ext cx="417282" cy="525508"/>
                <a:chOff x="4401" y="2266"/>
                <a:chExt cx="374" cy="471"/>
              </a:xfrm>
              <a:solidFill>
                <a:schemeClr val="bg1"/>
              </a:solidFill>
            </p:grpSpPr>
            <p:sp>
              <p:nvSpPr>
                <p:cNvPr id="18" name="Freeform 29"/>
                <p:cNvSpPr>
                  <a:spLocks/>
                </p:cNvSpPr>
                <p:nvPr/>
              </p:nvSpPr>
              <p:spPr bwMode="auto">
                <a:xfrm>
                  <a:off x="4538" y="2390"/>
                  <a:ext cx="85" cy="108"/>
                </a:xfrm>
                <a:custGeom>
                  <a:avLst/>
                  <a:gdLst>
                    <a:gd name="T0" fmla="*/ 0 w 35"/>
                    <a:gd name="T1" fmla="*/ 26 h 45"/>
                    <a:gd name="T2" fmla="*/ 3 w 35"/>
                    <a:gd name="T3" fmla="*/ 29 h 45"/>
                    <a:gd name="T4" fmla="*/ 3 w 35"/>
                    <a:gd name="T5" fmla="*/ 29 h 45"/>
                    <a:gd name="T6" fmla="*/ 17 w 35"/>
                    <a:gd name="T7" fmla="*/ 45 h 45"/>
                    <a:gd name="T8" fmla="*/ 32 w 35"/>
                    <a:gd name="T9" fmla="*/ 29 h 45"/>
                    <a:gd name="T10" fmla="*/ 32 w 35"/>
                    <a:gd name="T11" fmla="*/ 29 h 45"/>
                    <a:gd name="T12" fmla="*/ 35 w 35"/>
                    <a:gd name="T13" fmla="*/ 26 h 45"/>
                    <a:gd name="T14" fmla="*/ 33 w 35"/>
                    <a:gd name="T15" fmla="*/ 23 h 45"/>
                    <a:gd name="T16" fmla="*/ 34 w 35"/>
                    <a:gd name="T17" fmla="*/ 17 h 45"/>
                    <a:gd name="T18" fmla="*/ 17 w 35"/>
                    <a:gd name="T19" fmla="*/ 0 h 45"/>
                    <a:gd name="T20" fmla="*/ 1 w 35"/>
                    <a:gd name="T21" fmla="*/ 17 h 45"/>
                    <a:gd name="T22" fmla="*/ 2 w 35"/>
                    <a:gd name="T23" fmla="*/ 23 h 45"/>
                    <a:gd name="T24" fmla="*/ 0 w 35"/>
                    <a:gd name="T25" fmla="*/ 26 h 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5" h="45">
                      <a:moveTo>
                        <a:pt x="0" y="26"/>
                      </a:moveTo>
                      <a:cubicBezTo>
                        <a:pt x="0" y="28"/>
                        <a:pt x="1" y="29"/>
                        <a:pt x="3" y="29"/>
                      </a:cubicBezTo>
                      <a:cubicBezTo>
                        <a:pt x="3" y="29"/>
                        <a:pt x="3" y="29"/>
                        <a:pt x="3" y="29"/>
                      </a:cubicBezTo>
                      <a:cubicBezTo>
                        <a:pt x="3" y="37"/>
                        <a:pt x="10" y="45"/>
                        <a:pt x="17" y="45"/>
                      </a:cubicBezTo>
                      <a:cubicBezTo>
                        <a:pt x="25" y="45"/>
                        <a:pt x="31" y="37"/>
                        <a:pt x="32" y="29"/>
                      </a:cubicBezTo>
                      <a:cubicBezTo>
                        <a:pt x="32" y="29"/>
                        <a:pt x="32" y="29"/>
                        <a:pt x="32" y="29"/>
                      </a:cubicBezTo>
                      <a:cubicBezTo>
                        <a:pt x="33" y="29"/>
                        <a:pt x="35" y="28"/>
                        <a:pt x="35" y="26"/>
                      </a:cubicBezTo>
                      <a:cubicBezTo>
                        <a:pt x="35" y="25"/>
                        <a:pt x="34" y="24"/>
                        <a:pt x="33" y="23"/>
                      </a:cubicBezTo>
                      <a:cubicBezTo>
                        <a:pt x="34" y="21"/>
                        <a:pt x="34" y="19"/>
                        <a:pt x="34" y="17"/>
                      </a:cubicBezTo>
                      <a:cubicBezTo>
                        <a:pt x="34" y="8"/>
                        <a:pt x="26" y="0"/>
                        <a:pt x="17" y="0"/>
                      </a:cubicBezTo>
                      <a:cubicBezTo>
                        <a:pt x="8" y="0"/>
                        <a:pt x="1" y="8"/>
                        <a:pt x="1" y="17"/>
                      </a:cubicBezTo>
                      <a:cubicBezTo>
                        <a:pt x="1" y="19"/>
                        <a:pt x="1" y="21"/>
                        <a:pt x="2" y="23"/>
                      </a:cubicBezTo>
                      <a:cubicBezTo>
                        <a:pt x="1" y="24"/>
                        <a:pt x="0" y="25"/>
                        <a:pt x="0" y="2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457189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67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</p:txBody>
            </p:sp>
            <p:sp>
              <p:nvSpPr>
                <p:cNvPr id="19" name="Freeform 30"/>
                <p:cNvSpPr>
                  <a:spLocks/>
                </p:cNvSpPr>
                <p:nvPr/>
              </p:nvSpPr>
              <p:spPr bwMode="auto">
                <a:xfrm>
                  <a:off x="4490" y="2512"/>
                  <a:ext cx="178" cy="53"/>
                </a:xfrm>
                <a:custGeom>
                  <a:avLst/>
                  <a:gdLst>
                    <a:gd name="T0" fmla="*/ 2 w 74"/>
                    <a:gd name="T1" fmla="*/ 22 h 22"/>
                    <a:gd name="T2" fmla="*/ 73 w 74"/>
                    <a:gd name="T3" fmla="*/ 22 h 22"/>
                    <a:gd name="T4" fmla="*/ 74 w 74"/>
                    <a:gd name="T5" fmla="*/ 21 h 22"/>
                    <a:gd name="T6" fmla="*/ 74 w 74"/>
                    <a:gd name="T7" fmla="*/ 15 h 22"/>
                    <a:gd name="T8" fmla="*/ 74 w 74"/>
                    <a:gd name="T9" fmla="*/ 14 h 22"/>
                    <a:gd name="T10" fmla="*/ 50 w 74"/>
                    <a:gd name="T11" fmla="*/ 0 h 22"/>
                    <a:gd name="T12" fmla="*/ 49 w 74"/>
                    <a:gd name="T13" fmla="*/ 0 h 22"/>
                    <a:gd name="T14" fmla="*/ 48 w 74"/>
                    <a:gd name="T15" fmla="*/ 0 h 22"/>
                    <a:gd name="T16" fmla="*/ 47 w 74"/>
                    <a:gd name="T17" fmla="*/ 0 h 22"/>
                    <a:gd name="T18" fmla="*/ 37 w 74"/>
                    <a:gd name="T19" fmla="*/ 3 h 22"/>
                    <a:gd name="T20" fmla="*/ 27 w 74"/>
                    <a:gd name="T21" fmla="*/ 0 h 22"/>
                    <a:gd name="T22" fmla="*/ 26 w 74"/>
                    <a:gd name="T23" fmla="*/ 0 h 22"/>
                    <a:gd name="T24" fmla="*/ 26 w 74"/>
                    <a:gd name="T25" fmla="*/ 0 h 22"/>
                    <a:gd name="T26" fmla="*/ 25 w 74"/>
                    <a:gd name="T27" fmla="*/ 0 h 22"/>
                    <a:gd name="T28" fmla="*/ 1 w 74"/>
                    <a:gd name="T29" fmla="*/ 14 h 22"/>
                    <a:gd name="T30" fmla="*/ 0 w 74"/>
                    <a:gd name="T31" fmla="*/ 15 h 22"/>
                    <a:gd name="T32" fmla="*/ 0 w 74"/>
                    <a:gd name="T33" fmla="*/ 21 h 22"/>
                    <a:gd name="T34" fmla="*/ 2 w 74"/>
                    <a:gd name="T35" fmla="*/ 22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74" h="22">
                      <a:moveTo>
                        <a:pt x="2" y="22"/>
                      </a:moveTo>
                      <a:cubicBezTo>
                        <a:pt x="73" y="22"/>
                        <a:pt x="73" y="22"/>
                        <a:pt x="73" y="22"/>
                      </a:cubicBezTo>
                      <a:cubicBezTo>
                        <a:pt x="73" y="22"/>
                        <a:pt x="74" y="21"/>
                        <a:pt x="74" y="21"/>
                      </a:cubicBezTo>
                      <a:cubicBezTo>
                        <a:pt x="74" y="15"/>
                        <a:pt x="74" y="15"/>
                        <a:pt x="74" y="15"/>
                      </a:cubicBezTo>
                      <a:cubicBezTo>
                        <a:pt x="74" y="15"/>
                        <a:pt x="74" y="14"/>
                        <a:pt x="74" y="14"/>
                      </a:cubicBezTo>
                      <a:cubicBezTo>
                        <a:pt x="67" y="7"/>
                        <a:pt x="59" y="3"/>
                        <a:pt x="50" y="0"/>
                      </a:cubicBezTo>
                      <a:cubicBezTo>
                        <a:pt x="49" y="0"/>
                        <a:pt x="49" y="0"/>
                        <a:pt x="49" y="0"/>
                      </a:cubicBezTo>
                      <a:cubicBezTo>
                        <a:pt x="48" y="0"/>
                        <a:pt x="48" y="0"/>
                        <a:pt x="48" y="0"/>
                      </a:cubicBezTo>
                      <a:cubicBezTo>
                        <a:pt x="48" y="0"/>
                        <a:pt x="48" y="0"/>
                        <a:pt x="47" y="0"/>
                      </a:cubicBezTo>
                      <a:cubicBezTo>
                        <a:pt x="45" y="2"/>
                        <a:pt x="41" y="3"/>
                        <a:pt x="37" y="3"/>
                      </a:cubicBezTo>
                      <a:cubicBezTo>
                        <a:pt x="34" y="3"/>
                        <a:pt x="30" y="2"/>
                        <a:pt x="27" y="0"/>
                      </a:cubicBezTo>
                      <a:cubicBezTo>
                        <a:pt x="27" y="0"/>
                        <a:pt x="27" y="0"/>
                        <a:pt x="26" y="0"/>
                      </a:cubicBezTo>
                      <a:cubicBezTo>
                        <a:pt x="26" y="0"/>
                        <a:pt x="26" y="0"/>
                        <a:pt x="26" y="0"/>
                      </a:cubicBezTo>
                      <a:cubicBezTo>
                        <a:pt x="26" y="0"/>
                        <a:pt x="26" y="0"/>
                        <a:pt x="25" y="0"/>
                      </a:cubicBezTo>
                      <a:cubicBezTo>
                        <a:pt x="16" y="2"/>
                        <a:pt x="8" y="7"/>
                        <a:pt x="1" y="14"/>
                      </a:cubicBezTo>
                      <a:cubicBezTo>
                        <a:pt x="1" y="14"/>
                        <a:pt x="0" y="15"/>
                        <a:pt x="0" y="15"/>
                      </a:cubicBezTo>
                      <a:cubicBezTo>
                        <a:pt x="0" y="21"/>
                        <a:pt x="0" y="21"/>
                        <a:pt x="0" y="21"/>
                      </a:cubicBezTo>
                      <a:cubicBezTo>
                        <a:pt x="0" y="21"/>
                        <a:pt x="1" y="22"/>
                        <a:pt x="2" y="2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457189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67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</p:txBody>
            </p:sp>
            <p:sp>
              <p:nvSpPr>
                <p:cNvPr id="20" name="Freeform 31"/>
                <p:cNvSpPr>
                  <a:spLocks/>
                </p:cNvSpPr>
                <p:nvPr/>
              </p:nvSpPr>
              <p:spPr bwMode="auto">
                <a:xfrm>
                  <a:off x="4476" y="2613"/>
                  <a:ext cx="207" cy="12"/>
                </a:xfrm>
                <a:custGeom>
                  <a:avLst/>
                  <a:gdLst>
                    <a:gd name="T0" fmla="*/ 84 w 86"/>
                    <a:gd name="T1" fmla="*/ 0 h 5"/>
                    <a:gd name="T2" fmla="*/ 3 w 86"/>
                    <a:gd name="T3" fmla="*/ 0 h 5"/>
                    <a:gd name="T4" fmla="*/ 0 w 86"/>
                    <a:gd name="T5" fmla="*/ 2 h 5"/>
                    <a:gd name="T6" fmla="*/ 3 w 86"/>
                    <a:gd name="T7" fmla="*/ 5 h 5"/>
                    <a:gd name="T8" fmla="*/ 84 w 86"/>
                    <a:gd name="T9" fmla="*/ 5 h 5"/>
                    <a:gd name="T10" fmla="*/ 86 w 86"/>
                    <a:gd name="T11" fmla="*/ 2 h 5"/>
                    <a:gd name="T12" fmla="*/ 84 w 86"/>
                    <a:gd name="T13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6" h="5">
                      <a:moveTo>
                        <a:pt x="84" y="0"/>
                      </a:move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1" y="0"/>
                        <a:pt x="0" y="1"/>
                        <a:pt x="0" y="2"/>
                      </a:cubicBezTo>
                      <a:cubicBezTo>
                        <a:pt x="0" y="4"/>
                        <a:pt x="1" y="5"/>
                        <a:pt x="3" y="5"/>
                      </a:cubicBezTo>
                      <a:cubicBezTo>
                        <a:pt x="84" y="5"/>
                        <a:pt x="84" y="5"/>
                        <a:pt x="84" y="5"/>
                      </a:cubicBezTo>
                      <a:cubicBezTo>
                        <a:pt x="85" y="5"/>
                        <a:pt x="86" y="4"/>
                        <a:pt x="86" y="2"/>
                      </a:cubicBezTo>
                      <a:cubicBezTo>
                        <a:pt x="86" y="1"/>
                        <a:pt x="85" y="0"/>
                        <a:pt x="8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457189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67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</p:txBody>
            </p:sp>
            <p:sp>
              <p:nvSpPr>
                <p:cNvPr id="21" name="Freeform 32"/>
                <p:cNvSpPr>
                  <a:spLocks noEditPoints="1"/>
                </p:cNvSpPr>
                <p:nvPr/>
              </p:nvSpPr>
              <p:spPr bwMode="auto">
                <a:xfrm>
                  <a:off x="4401" y="2266"/>
                  <a:ext cx="374" cy="471"/>
                </a:xfrm>
                <a:custGeom>
                  <a:avLst/>
                  <a:gdLst>
                    <a:gd name="T0" fmla="*/ 153 w 155"/>
                    <a:gd name="T1" fmla="*/ 31 h 197"/>
                    <a:gd name="T2" fmla="*/ 124 w 155"/>
                    <a:gd name="T3" fmla="*/ 2 h 197"/>
                    <a:gd name="T4" fmla="*/ 120 w 155"/>
                    <a:gd name="T5" fmla="*/ 0 h 197"/>
                    <a:gd name="T6" fmla="*/ 6 w 155"/>
                    <a:gd name="T7" fmla="*/ 0 h 197"/>
                    <a:gd name="T8" fmla="*/ 0 w 155"/>
                    <a:gd name="T9" fmla="*/ 7 h 197"/>
                    <a:gd name="T10" fmla="*/ 0 w 155"/>
                    <a:gd name="T11" fmla="*/ 190 h 197"/>
                    <a:gd name="T12" fmla="*/ 6 w 155"/>
                    <a:gd name="T13" fmla="*/ 197 h 197"/>
                    <a:gd name="T14" fmla="*/ 148 w 155"/>
                    <a:gd name="T15" fmla="*/ 197 h 197"/>
                    <a:gd name="T16" fmla="*/ 155 w 155"/>
                    <a:gd name="T17" fmla="*/ 190 h 197"/>
                    <a:gd name="T18" fmla="*/ 155 w 155"/>
                    <a:gd name="T19" fmla="*/ 35 h 197"/>
                    <a:gd name="T20" fmla="*/ 153 w 155"/>
                    <a:gd name="T21" fmla="*/ 31 h 197"/>
                    <a:gd name="T22" fmla="*/ 13 w 155"/>
                    <a:gd name="T23" fmla="*/ 183 h 197"/>
                    <a:gd name="T24" fmla="*/ 13 w 155"/>
                    <a:gd name="T25" fmla="*/ 14 h 197"/>
                    <a:gd name="T26" fmla="*/ 116 w 155"/>
                    <a:gd name="T27" fmla="*/ 14 h 197"/>
                    <a:gd name="T28" fmla="*/ 116 w 155"/>
                    <a:gd name="T29" fmla="*/ 35 h 197"/>
                    <a:gd name="T30" fmla="*/ 120 w 155"/>
                    <a:gd name="T31" fmla="*/ 39 h 197"/>
                    <a:gd name="T32" fmla="*/ 142 w 155"/>
                    <a:gd name="T33" fmla="*/ 39 h 197"/>
                    <a:gd name="T34" fmla="*/ 142 w 155"/>
                    <a:gd name="T35" fmla="*/ 183 h 197"/>
                    <a:gd name="T36" fmla="*/ 13 w 155"/>
                    <a:gd name="T37" fmla="*/ 183 h 1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55" h="197">
                      <a:moveTo>
                        <a:pt x="153" y="31"/>
                      </a:moveTo>
                      <a:cubicBezTo>
                        <a:pt x="124" y="2"/>
                        <a:pt x="124" y="2"/>
                        <a:pt x="124" y="2"/>
                      </a:cubicBezTo>
                      <a:cubicBezTo>
                        <a:pt x="123" y="1"/>
                        <a:pt x="121" y="0"/>
                        <a:pt x="120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3" y="0"/>
                        <a:pt x="0" y="3"/>
                        <a:pt x="0" y="7"/>
                      </a:cubicBezTo>
                      <a:cubicBezTo>
                        <a:pt x="0" y="190"/>
                        <a:pt x="0" y="190"/>
                        <a:pt x="0" y="190"/>
                      </a:cubicBezTo>
                      <a:cubicBezTo>
                        <a:pt x="0" y="194"/>
                        <a:pt x="3" y="197"/>
                        <a:pt x="6" y="197"/>
                      </a:cubicBezTo>
                      <a:cubicBezTo>
                        <a:pt x="148" y="197"/>
                        <a:pt x="148" y="197"/>
                        <a:pt x="148" y="197"/>
                      </a:cubicBezTo>
                      <a:cubicBezTo>
                        <a:pt x="152" y="197"/>
                        <a:pt x="155" y="194"/>
                        <a:pt x="155" y="190"/>
                      </a:cubicBezTo>
                      <a:cubicBezTo>
                        <a:pt x="155" y="35"/>
                        <a:pt x="155" y="35"/>
                        <a:pt x="155" y="35"/>
                      </a:cubicBezTo>
                      <a:cubicBezTo>
                        <a:pt x="155" y="34"/>
                        <a:pt x="154" y="32"/>
                        <a:pt x="153" y="31"/>
                      </a:cubicBezTo>
                      <a:close/>
                      <a:moveTo>
                        <a:pt x="13" y="183"/>
                      </a:moveTo>
                      <a:cubicBezTo>
                        <a:pt x="13" y="14"/>
                        <a:pt x="13" y="14"/>
                        <a:pt x="13" y="14"/>
                      </a:cubicBezTo>
                      <a:cubicBezTo>
                        <a:pt x="116" y="14"/>
                        <a:pt x="116" y="14"/>
                        <a:pt x="116" y="14"/>
                      </a:cubicBezTo>
                      <a:cubicBezTo>
                        <a:pt x="116" y="35"/>
                        <a:pt x="116" y="35"/>
                        <a:pt x="116" y="35"/>
                      </a:cubicBezTo>
                      <a:cubicBezTo>
                        <a:pt x="116" y="38"/>
                        <a:pt x="118" y="39"/>
                        <a:pt x="120" y="39"/>
                      </a:cubicBezTo>
                      <a:cubicBezTo>
                        <a:pt x="142" y="39"/>
                        <a:pt x="142" y="39"/>
                        <a:pt x="142" y="39"/>
                      </a:cubicBezTo>
                      <a:cubicBezTo>
                        <a:pt x="142" y="183"/>
                        <a:pt x="142" y="183"/>
                        <a:pt x="142" y="183"/>
                      </a:cubicBezTo>
                      <a:lnTo>
                        <a:pt x="13" y="18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457189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67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</p:txBody>
            </p:sp>
          </p:grpSp>
        </p:grpSp>
      </p:grpSp>
      <p:grpSp>
        <p:nvGrpSpPr>
          <p:cNvPr id="4" name="组合 3"/>
          <p:cNvGrpSpPr/>
          <p:nvPr/>
        </p:nvGrpSpPr>
        <p:grpSpPr>
          <a:xfrm>
            <a:off x="5764993" y="1843123"/>
            <a:ext cx="5586883" cy="4050035"/>
            <a:chOff x="5818000" y="1843122"/>
            <a:chExt cx="5586883" cy="4050035"/>
          </a:xfrm>
        </p:grpSpPr>
        <p:sp>
          <p:nvSpPr>
            <p:cNvPr id="2" name="圆角矩形 1"/>
            <p:cNvSpPr/>
            <p:nvPr/>
          </p:nvSpPr>
          <p:spPr>
            <a:xfrm>
              <a:off x="5818000" y="1843122"/>
              <a:ext cx="5586883" cy="4050035"/>
            </a:xfrm>
            <a:prstGeom prst="roundRect">
              <a:avLst>
                <a:gd name="adj" fmla="val 5616"/>
              </a:avLst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18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67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46" name="文本框 31"/>
            <p:cNvSpPr txBox="1"/>
            <p:nvPr/>
          </p:nvSpPr>
          <p:spPr>
            <a:xfrm>
              <a:off x="6089669" y="2026983"/>
              <a:ext cx="5053952" cy="35575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457189" algn="l" defTabSz="457189" rtl="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添加标题内容</a:t>
              </a:r>
              <a:endPara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  <a:p>
              <a:pPr marL="0" marR="0" lvl="0" indent="457189" algn="l" defTabSz="457189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您的内容打在这里，或者通过复制您的文本后，在此框中选择粘贴，并选择只保留文字。您的内容打在这里，或者通过复制您的文本后，在此框中选择粘贴，并选择只保留文字。</a:t>
              </a:r>
              <a:endPara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  <a:p>
              <a:pPr marL="0" marR="0" lvl="0" indent="457189" algn="l" defTabSz="457189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  <a:p>
              <a:pPr marL="0" marR="0" lvl="0" indent="457189" algn="l" defTabSz="457189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您的内容打在这里，或者通过复制您的文本后，在此框中选择粘贴，并选择只保留文字。您的内容打在这里，或者通过复制您的文本后，在此框中选择粘贴，并选择只保留文字。</a:t>
              </a:r>
              <a:endPara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47" name="矩形 46"/>
          <p:cNvSpPr>
            <a:spLocks noChangeArrowheads="1"/>
          </p:cNvSpPr>
          <p:nvPr/>
        </p:nvSpPr>
        <p:spPr bwMode="auto">
          <a:xfrm>
            <a:off x="634918" y="237124"/>
            <a:ext cx="1887690" cy="615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17" tIns="60959" rIns="121917" bIns="60959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marL="0" marR="0" lvl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itchFamily="34" charset="-122"/>
                <a:cs typeface="+mn-cs"/>
                <a:sym typeface="Calibri" pitchFamily="34" charset="0"/>
              </a:rPr>
              <a:t>研究方法</a:t>
            </a:r>
          </a:p>
        </p:txBody>
      </p:sp>
      <p:sp>
        <p:nvSpPr>
          <p:cNvPr id="48" name="等腰三角形 47"/>
          <p:cNvSpPr>
            <a:spLocks noChangeArrowheads="1"/>
          </p:cNvSpPr>
          <p:nvPr/>
        </p:nvSpPr>
        <p:spPr bwMode="auto">
          <a:xfrm rot="5400000">
            <a:off x="-53049" y="209721"/>
            <a:ext cx="774879" cy="668780"/>
          </a:xfrm>
          <a:prstGeom prst="triangle">
            <a:avLst>
              <a:gd name="adj" fmla="val 50000"/>
            </a:avLst>
          </a:prstGeom>
          <a:solidFill>
            <a:schemeClr val="accent2">
              <a:lumMod val="100000"/>
            </a:schemeClr>
          </a:solidFill>
          <a:ln>
            <a:noFill/>
          </a:ln>
        </p:spPr>
        <p:txBody>
          <a:bodyPr lIns="121917" tIns="60959" rIns="121917" bIns="60959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marL="0" marR="0" lvl="0" indent="0" algn="ctr" defTabSz="457189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zh-CN" altLang="zh-CN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  <a:sym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4899272"/>
      </p:ext>
    </p:extLst>
  </p:cSld>
  <p:clrMapOvr>
    <a:masterClrMapping/>
  </p:clrMapOvr>
  <p:transition spd="slow">
    <p:cov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3346102" y="2277511"/>
            <a:ext cx="2702759" cy="835191"/>
          </a:xfrm>
          <a:prstGeom prst="line">
            <a:avLst/>
          </a:prstGeom>
          <a:ln w="25400">
            <a:solidFill>
              <a:schemeClr val="accent2">
                <a:lumMod val="10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V="1">
            <a:off x="4104242" y="3138104"/>
            <a:ext cx="1957319" cy="984833"/>
          </a:xfrm>
          <a:prstGeom prst="line">
            <a:avLst/>
          </a:prstGeom>
          <a:ln w="25400">
            <a:solidFill>
              <a:schemeClr val="accent2">
                <a:lumMod val="10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V="1">
            <a:off x="5973889" y="1775099"/>
            <a:ext cx="2546619" cy="1363005"/>
          </a:xfrm>
          <a:prstGeom prst="line">
            <a:avLst/>
          </a:prstGeom>
          <a:ln w="25400">
            <a:solidFill>
              <a:schemeClr val="accent2">
                <a:lumMod val="10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6036160" y="3112702"/>
            <a:ext cx="3307739" cy="632863"/>
          </a:xfrm>
          <a:prstGeom prst="line">
            <a:avLst/>
          </a:prstGeom>
          <a:ln w="25400">
            <a:solidFill>
              <a:schemeClr val="accent2">
                <a:lumMod val="10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65"/>
          <p:cNvSpPr txBox="1"/>
          <p:nvPr/>
        </p:nvSpPr>
        <p:spPr>
          <a:xfrm>
            <a:off x="985962" y="5013200"/>
            <a:ext cx="10177669" cy="1021433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marL="0" marR="0" lvl="0" indent="457189" algn="l" defTabSz="457189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您的内容打在这里，或者通过复制您的文本后，在此框中选择粘贴，并选择只保留文字。您的内容打在这里，或者通过复制您的文本后，在此框中选择粘贴，并选择只保留文字。您的内容打在这里，或者通过复制您的文本后，在此框中选择粘贴，并选择只保留文字。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5030972" y="2070421"/>
            <a:ext cx="2106755" cy="2106755"/>
            <a:chOff x="3761296" y="1104900"/>
            <a:chExt cx="1549400" cy="1549400"/>
          </a:xfrm>
        </p:grpSpPr>
        <p:sp>
          <p:nvSpPr>
            <p:cNvPr id="12" name="椭圆 11"/>
            <p:cNvSpPr/>
            <p:nvPr/>
          </p:nvSpPr>
          <p:spPr>
            <a:xfrm>
              <a:off x="3761296" y="1104900"/>
              <a:ext cx="1549400" cy="1549400"/>
            </a:xfrm>
            <a:prstGeom prst="ellipse">
              <a:avLst/>
            </a:prstGeom>
            <a:solidFill>
              <a:schemeClr val="accent2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18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67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3" name="文本框 34"/>
            <p:cNvSpPr txBox="1"/>
            <p:nvPr/>
          </p:nvSpPr>
          <p:spPr>
            <a:xfrm>
              <a:off x="3761296" y="1528754"/>
              <a:ext cx="1549400" cy="7016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18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添加标题</a:t>
              </a:r>
              <a:endPara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ctr" defTabSz="45718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文字内容</a:t>
              </a: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7907525" y="1141029"/>
            <a:ext cx="1655788" cy="1108427"/>
            <a:chOff x="6352096" y="889280"/>
            <a:chExt cx="1549400" cy="1037208"/>
          </a:xfrm>
        </p:grpSpPr>
        <p:sp>
          <p:nvSpPr>
            <p:cNvPr id="15" name="椭圆 14"/>
            <p:cNvSpPr/>
            <p:nvPr/>
          </p:nvSpPr>
          <p:spPr>
            <a:xfrm>
              <a:off x="6608191" y="889280"/>
              <a:ext cx="1037208" cy="1037208"/>
            </a:xfrm>
            <a:prstGeom prst="ellipse">
              <a:avLst/>
            </a:prstGeom>
            <a:solidFill>
              <a:schemeClr val="accent2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18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67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6" name="文本框 40"/>
            <p:cNvSpPr txBox="1"/>
            <p:nvPr/>
          </p:nvSpPr>
          <p:spPr>
            <a:xfrm>
              <a:off x="6352096" y="1094603"/>
              <a:ext cx="1549400" cy="5472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18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03</a:t>
              </a:r>
            </a:p>
            <a:p>
              <a:pPr marL="0" marR="0" lvl="0" indent="0" algn="ctr" defTabSz="45718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添加标题</a:t>
              </a:r>
              <a:endPara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1819033" y="1360450"/>
            <a:ext cx="2176144" cy="1456767"/>
            <a:chOff x="1277256" y="1121088"/>
            <a:chExt cx="1549400" cy="1037208"/>
          </a:xfrm>
        </p:grpSpPr>
        <p:sp>
          <p:nvSpPr>
            <p:cNvPr id="18" name="椭圆 17"/>
            <p:cNvSpPr/>
            <p:nvPr/>
          </p:nvSpPr>
          <p:spPr>
            <a:xfrm>
              <a:off x="1533352" y="1121088"/>
              <a:ext cx="1037208" cy="1037208"/>
            </a:xfrm>
            <a:prstGeom prst="ellipse">
              <a:avLst/>
            </a:prstGeom>
            <a:solidFill>
              <a:schemeClr val="accent2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18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67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9" name="文本框 43"/>
            <p:cNvSpPr txBox="1"/>
            <p:nvPr/>
          </p:nvSpPr>
          <p:spPr>
            <a:xfrm>
              <a:off x="1277256" y="1387687"/>
              <a:ext cx="1549400" cy="5040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18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01</a:t>
              </a:r>
            </a:p>
            <a:p>
              <a:pPr marL="0" marR="0" lvl="0" indent="0" algn="ctr" defTabSz="45718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添加标题</a:t>
              </a:r>
              <a:endPara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8351193" y="3112701"/>
            <a:ext cx="1991635" cy="1333251"/>
            <a:chOff x="7645400" y="1877556"/>
            <a:chExt cx="1549400" cy="1037208"/>
          </a:xfrm>
        </p:grpSpPr>
        <p:sp>
          <p:nvSpPr>
            <p:cNvPr id="21" name="椭圆 20"/>
            <p:cNvSpPr/>
            <p:nvPr/>
          </p:nvSpPr>
          <p:spPr>
            <a:xfrm>
              <a:off x="7901496" y="1877556"/>
              <a:ext cx="1037208" cy="1037208"/>
            </a:xfrm>
            <a:prstGeom prst="ellipse">
              <a:avLst/>
            </a:prstGeom>
            <a:solidFill>
              <a:schemeClr val="accent2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18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67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22" name="文本框 46"/>
            <p:cNvSpPr txBox="1"/>
            <p:nvPr/>
          </p:nvSpPr>
          <p:spPr>
            <a:xfrm>
              <a:off x="7645400" y="2144752"/>
              <a:ext cx="1549400" cy="5188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18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67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04</a:t>
              </a:r>
            </a:p>
            <a:p>
              <a:pPr marL="0" marR="0" lvl="0" indent="0" algn="ctr" defTabSz="45718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67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添加标题</a:t>
              </a:r>
              <a:endParaRPr kumimoji="0" lang="en-US" altLang="zh-CN" sz="1867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2568835" y="3492165"/>
            <a:ext cx="2046559" cy="1370019"/>
            <a:chOff x="5056696" y="2183559"/>
            <a:chExt cx="1549400" cy="1037208"/>
          </a:xfrm>
        </p:grpSpPr>
        <p:sp>
          <p:nvSpPr>
            <p:cNvPr id="24" name="椭圆 23"/>
            <p:cNvSpPr/>
            <p:nvPr/>
          </p:nvSpPr>
          <p:spPr>
            <a:xfrm>
              <a:off x="5312792" y="2183559"/>
              <a:ext cx="1037208" cy="1037208"/>
            </a:xfrm>
            <a:prstGeom prst="ellipse">
              <a:avLst/>
            </a:prstGeom>
            <a:solidFill>
              <a:schemeClr val="accent2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18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67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25" name="文本框 49"/>
            <p:cNvSpPr txBox="1"/>
            <p:nvPr/>
          </p:nvSpPr>
          <p:spPr>
            <a:xfrm>
              <a:off x="5056696" y="2457502"/>
              <a:ext cx="1549400" cy="5049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18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67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02</a:t>
              </a:r>
            </a:p>
            <a:p>
              <a:pPr marL="0" marR="0" lvl="0" indent="0" algn="ctr" defTabSz="45718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67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添加标题</a:t>
              </a:r>
            </a:p>
          </p:txBody>
        </p:sp>
      </p:grpSp>
      <p:sp>
        <p:nvSpPr>
          <p:cNvPr id="26" name="矩形 46"/>
          <p:cNvSpPr>
            <a:spLocks noChangeArrowheads="1"/>
          </p:cNvSpPr>
          <p:nvPr/>
        </p:nvSpPr>
        <p:spPr bwMode="auto">
          <a:xfrm>
            <a:off x="634918" y="237124"/>
            <a:ext cx="1887690" cy="615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17" tIns="60959" rIns="121917" bIns="60959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marL="0" marR="0" lvl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itchFamily="34" charset="-122"/>
                <a:cs typeface="+mn-cs"/>
                <a:sym typeface="Calibri" pitchFamily="34" charset="0"/>
              </a:rPr>
              <a:t>研究方法</a:t>
            </a:r>
          </a:p>
        </p:txBody>
      </p:sp>
      <p:sp>
        <p:nvSpPr>
          <p:cNvPr id="27" name="等腰三角形 47"/>
          <p:cNvSpPr>
            <a:spLocks noChangeArrowheads="1"/>
          </p:cNvSpPr>
          <p:nvPr/>
        </p:nvSpPr>
        <p:spPr bwMode="auto">
          <a:xfrm rot="5400000">
            <a:off x="-53049" y="209721"/>
            <a:ext cx="774879" cy="668780"/>
          </a:xfrm>
          <a:prstGeom prst="triangle">
            <a:avLst>
              <a:gd name="adj" fmla="val 50000"/>
            </a:avLst>
          </a:prstGeom>
          <a:solidFill>
            <a:schemeClr val="accent2">
              <a:lumMod val="100000"/>
            </a:schemeClr>
          </a:solidFill>
          <a:ln>
            <a:noFill/>
          </a:ln>
        </p:spPr>
        <p:txBody>
          <a:bodyPr lIns="121917" tIns="60959" rIns="121917" bIns="60959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marL="0" marR="0" lvl="0" indent="0" algn="ctr" defTabSz="457189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zh-CN" altLang="zh-CN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  <a:sym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64201881"/>
      </p:ext>
    </p:extLst>
  </p:cSld>
  <p:clrMapOvr>
    <a:masterClrMapping/>
  </p:clrMapOvr>
  <p:transition spd="slow">
    <p:cove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1"/>
          <p:cNvSpPr>
            <a:spLocks noChangeArrowheads="1"/>
          </p:cNvSpPr>
          <p:nvPr/>
        </p:nvSpPr>
        <p:spPr bwMode="auto">
          <a:xfrm>
            <a:off x="1165887" y="1254542"/>
            <a:ext cx="1378904" cy="379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45718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67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输入内容：</a:t>
            </a:r>
          </a:p>
        </p:txBody>
      </p:sp>
      <p:grpSp>
        <p:nvGrpSpPr>
          <p:cNvPr id="47" name="组合 46"/>
          <p:cNvGrpSpPr/>
          <p:nvPr/>
        </p:nvGrpSpPr>
        <p:grpSpPr>
          <a:xfrm>
            <a:off x="1236832" y="1727949"/>
            <a:ext cx="3000877" cy="499079"/>
            <a:chOff x="2645777" y="1428360"/>
            <a:chExt cx="1523389" cy="914033"/>
          </a:xfrm>
        </p:grpSpPr>
        <p:sp>
          <p:nvSpPr>
            <p:cNvPr id="48" name="矩形 47"/>
            <p:cNvSpPr/>
            <p:nvPr/>
          </p:nvSpPr>
          <p:spPr>
            <a:xfrm>
              <a:off x="2645777" y="1428360"/>
              <a:ext cx="1523389" cy="914033"/>
            </a:xfrm>
            <a:prstGeom prst="rect">
              <a:avLst/>
            </a:prstGeom>
            <a:solidFill>
              <a:schemeClr val="accent2">
                <a:lumMod val="10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4764" tIns="174764" rIns="174764" bIns="174764" numCol="1" spcCol="1270" anchor="ctr" anchorCtr="0">
              <a:noAutofit/>
            </a:bodyPr>
            <a:lstStyle/>
            <a:p>
              <a:pPr marL="0" marR="0" lvl="0" indent="0" algn="ctr" defTabSz="1289018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9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52" name="文本框 25"/>
            <p:cNvSpPr txBox="1"/>
            <p:nvPr/>
          </p:nvSpPr>
          <p:spPr>
            <a:xfrm>
              <a:off x="2645777" y="1575353"/>
              <a:ext cx="1514250" cy="6200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18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01 </a:t>
              </a:r>
              <a:r>
                <a:rPr kumimoji="0" lang="zh-CN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添加标题内容</a:t>
              </a:r>
              <a:endPara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4580591" y="1727949"/>
            <a:ext cx="3000877" cy="499079"/>
            <a:chOff x="2645777" y="1428360"/>
            <a:chExt cx="1523389" cy="914033"/>
          </a:xfrm>
        </p:grpSpPr>
        <p:sp>
          <p:nvSpPr>
            <p:cNvPr id="54" name="矩形 53"/>
            <p:cNvSpPr/>
            <p:nvPr/>
          </p:nvSpPr>
          <p:spPr>
            <a:xfrm>
              <a:off x="2645777" y="1428360"/>
              <a:ext cx="1523389" cy="914033"/>
            </a:xfrm>
            <a:prstGeom prst="rect">
              <a:avLst/>
            </a:prstGeom>
            <a:solidFill>
              <a:schemeClr val="accent2">
                <a:lumMod val="10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4764" tIns="174764" rIns="174764" bIns="174764" numCol="1" spcCol="1270" anchor="ctr" anchorCtr="0">
              <a:noAutofit/>
            </a:bodyPr>
            <a:lstStyle/>
            <a:p>
              <a:pPr marL="0" marR="0" lvl="0" indent="0" algn="ctr" defTabSz="1289018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9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55" name="文本框 28"/>
            <p:cNvSpPr txBox="1"/>
            <p:nvPr/>
          </p:nvSpPr>
          <p:spPr>
            <a:xfrm>
              <a:off x="2645777" y="1575353"/>
              <a:ext cx="1514250" cy="6200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18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02 </a:t>
              </a:r>
              <a:r>
                <a:rPr kumimoji="0" lang="zh-CN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添加标题内容</a:t>
              </a:r>
              <a:endPara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1165888" y="2458848"/>
            <a:ext cx="10600733" cy="410433"/>
            <a:chOff x="557975" y="2161922"/>
            <a:chExt cx="9337947" cy="410433"/>
          </a:xfrm>
        </p:grpSpPr>
        <p:sp>
          <p:nvSpPr>
            <p:cNvPr id="57" name="Rectangle 1"/>
            <p:cNvSpPr>
              <a:spLocks noChangeArrowheads="1"/>
            </p:cNvSpPr>
            <p:nvPr/>
          </p:nvSpPr>
          <p:spPr bwMode="auto">
            <a:xfrm>
              <a:off x="557975" y="2161922"/>
              <a:ext cx="1479263" cy="410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121920" tIns="60960" rIns="121920" bIns="6096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67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添加小标题：</a:t>
              </a:r>
            </a:p>
          </p:txBody>
        </p:sp>
        <p:sp>
          <p:nvSpPr>
            <p:cNvPr id="58" name="矩形 57"/>
            <p:cNvSpPr/>
            <p:nvPr/>
          </p:nvSpPr>
          <p:spPr>
            <a:xfrm>
              <a:off x="1983773" y="2182474"/>
              <a:ext cx="7912149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45718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您的内容打在这里，或者通过复制您的文本后，并选择只保留文字，您的内容打在这里。</a:t>
              </a:r>
              <a:endParaRPr kumimoji="0" lang="zh-CN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1165887" y="2984951"/>
            <a:ext cx="9756672" cy="410433"/>
            <a:chOff x="557975" y="2688028"/>
            <a:chExt cx="8594433" cy="410433"/>
          </a:xfrm>
        </p:grpSpPr>
        <p:sp>
          <p:nvSpPr>
            <p:cNvPr id="60" name="Rectangle 1"/>
            <p:cNvSpPr>
              <a:spLocks noChangeArrowheads="1"/>
            </p:cNvSpPr>
            <p:nvPr/>
          </p:nvSpPr>
          <p:spPr bwMode="auto">
            <a:xfrm>
              <a:off x="557975" y="2688028"/>
              <a:ext cx="1479263" cy="410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121920" tIns="60960" rIns="121920" bIns="6096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45718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67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添加小标题：</a:t>
              </a:r>
            </a:p>
          </p:txBody>
        </p:sp>
        <p:sp>
          <p:nvSpPr>
            <p:cNvPr id="61" name="矩形 60"/>
            <p:cNvSpPr/>
            <p:nvPr/>
          </p:nvSpPr>
          <p:spPr>
            <a:xfrm>
              <a:off x="1983774" y="2708580"/>
              <a:ext cx="716863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45718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您的内容打在这里，或者通过复制您的文本后，并选择只保留文字，您的内容打在这里</a:t>
              </a:r>
              <a:endParaRPr kumimoji="0" lang="zh-CN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1236830" y="3789749"/>
            <a:ext cx="9685729" cy="2456902"/>
            <a:chOff x="611187" y="3614057"/>
            <a:chExt cx="7921625" cy="2678872"/>
          </a:xfrm>
        </p:grpSpPr>
        <p:sp>
          <p:nvSpPr>
            <p:cNvPr id="66" name="形状 65"/>
            <p:cNvSpPr/>
            <p:nvPr/>
          </p:nvSpPr>
          <p:spPr>
            <a:xfrm>
              <a:off x="611187" y="3614057"/>
              <a:ext cx="7921625" cy="2678872"/>
            </a:xfrm>
            <a:prstGeom prst="leftRightRibbon">
              <a:avLst>
                <a:gd name="adj1" fmla="val 54481"/>
                <a:gd name="adj2" fmla="val 50000"/>
                <a:gd name="adj3" fmla="val 16667"/>
              </a:avLst>
            </a:prstGeom>
            <a:solidFill>
              <a:schemeClr val="accent2">
                <a:lumMod val="10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 dirty="0"/>
            </a:p>
          </p:txBody>
        </p:sp>
        <p:sp>
          <p:nvSpPr>
            <p:cNvPr id="67" name="矩形 66"/>
            <p:cNvSpPr/>
            <p:nvPr/>
          </p:nvSpPr>
          <p:spPr>
            <a:xfrm>
              <a:off x="1150112" y="4142025"/>
              <a:ext cx="3175145" cy="11137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457189" algn="l" defTabSz="457189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您的内容打在这里，或者通过复制您的文本后，在此框中选择粘贴，并选择只保留文字。</a:t>
              </a:r>
              <a:endPara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68" name="矩形 67"/>
            <p:cNvSpPr/>
            <p:nvPr/>
          </p:nvSpPr>
          <p:spPr>
            <a:xfrm>
              <a:off x="4571999" y="4638717"/>
              <a:ext cx="3175145" cy="11137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457189" algn="l" defTabSz="457189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您的内容打在这里，或者通过复制您的文本后，在此框中选择粘贴，并选择只保留文字。</a:t>
              </a:r>
              <a:endPara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sp>
        <p:nvSpPr>
          <p:cNvPr id="26" name="矩形 46"/>
          <p:cNvSpPr>
            <a:spLocks noChangeArrowheads="1"/>
          </p:cNvSpPr>
          <p:nvPr/>
        </p:nvSpPr>
        <p:spPr bwMode="auto">
          <a:xfrm>
            <a:off x="634918" y="237124"/>
            <a:ext cx="3939534" cy="615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17" tIns="60959" rIns="121917" bIns="60959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marL="0" marR="0" lvl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itchFamily="34" charset="-122"/>
                <a:cs typeface="+mn-cs"/>
                <a:sym typeface="Calibri" pitchFamily="34" charset="0"/>
              </a:rPr>
              <a:t>研究方案可行性说明</a:t>
            </a:r>
          </a:p>
        </p:txBody>
      </p:sp>
      <p:sp>
        <p:nvSpPr>
          <p:cNvPr id="27" name="等腰三角形 47"/>
          <p:cNvSpPr>
            <a:spLocks noChangeArrowheads="1"/>
          </p:cNvSpPr>
          <p:nvPr/>
        </p:nvSpPr>
        <p:spPr bwMode="auto">
          <a:xfrm rot="5400000">
            <a:off x="-53049" y="209721"/>
            <a:ext cx="774879" cy="668780"/>
          </a:xfrm>
          <a:prstGeom prst="triangle">
            <a:avLst>
              <a:gd name="adj" fmla="val 50000"/>
            </a:avLst>
          </a:prstGeom>
          <a:solidFill>
            <a:schemeClr val="accent2">
              <a:lumMod val="100000"/>
            </a:schemeClr>
          </a:solidFill>
          <a:ln>
            <a:noFill/>
          </a:ln>
        </p:spPr>
        <p:txBody>
          <a:bodyPr lIns="121917" tIns="60959" rIns="121917" bIns="60959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marL="0" marR="0" lvl="0" indent="0" algn="ctr" defTabSz="457189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zh-CN" altLang="zh-CN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  <a:sym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05620528"/>
      </p:ext>
    </p:extLst>
  </p:cSld>
  <p:clrMapOvr>
    <a:masterClrMapping/>
  </p:clrMapOvr>
  <p:transition spd="slow">
    <p:cover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任意多边形 32"/>
          <p:cNvSpPr/>
          <p:nvPr/>
        </p:nvSpPr>
        <p:spPr>
          <a:xfrm>
            <a:off x="2459462" y="2545873"/>
            <a:ext cx="2688855" cy="2650299"/>
          </a:xfrm>
          <a:custGeom>
            <a:avLst/>
            <a:gdLst>
              <a:gd name="connsiteX0" fmla="*/ 1586555 w 2235200"/>
              <a:gd name="connsiteY0" fmla="*/ 356377 h 2235200"/>
              <a:gd name="connsiteX1" fmla="*/ 1760418 w 2235200"/>
              <a:gd name="connsiteY1" fmla="*/ 210481 h 2235200"/>
              <a:gd name="connsiteX2" fmla="*/ 1899314 w 2235200"/>
              <a:gd name="connsiteY2" fmla="*/ 327029 h 2235200"/>
              <a:gd name="connsiteX3" fmla="*/ 1785825 w 2235200"/>
              <a:gd name="connsiteY3" fmla="*/ 523585 h 2235200"/>
              <a:gd name="connsiteX4" fmla="*/ 1966144 w 2235200"/>
              <a:gd name="connsiteY4" fmla="*/ 835907 h 2235200"/>
              <a:gd name="connsiteX5" fmla="*/ 2193112 w 2235200"/>
              <a:gd name="connsiteY5" fmla="*/ 835901 h 2235200"/>
              <a:gd name="connsiteX6" fmla="*/ 2224597 w 2235200"/>
              <a:gd name="connsiteY6" fmla="*/ 1014463 h 2235200"/>
              <a:gd name="connsiteX7" fmla="*/ 2011316 w 2235200"/>
              <a:gd name="connsiteY7" fmla="*/ 1092085 h 2235200"/>
              <a:gd name="connsiteX8" fmla="*/ 1948692 w 2235200"/>
              <a:gd name="connsiteY8" fmla="*/ 1447245 h 2235200"/>
              <a:gd name="connsiteX9" fmla="*/ 2122562 w 2235200"/>
              <a:gd name="connsiteY9" fmla="*/ 1593132 h 2235200"/>
              <a:gd name="connsiteX10" fmla="*/ 2031904 w 2235200"/>
              <a:gd name="connsiteY10" fmla="*/ 1750157 h 2235200"/>
              <a:gd name="connsiteX11" fmla="*/ 1818627 w 2235200"/>
              <a:gd name="connsiteY11" fmla="*/ 1672524 h 2235200"/>
              <a:gd name="connsiteX12" fmla="*/ 1542362 w 2235200"/>
              <a:gd name="connsiteY12" fmla="*/ 1904338 h 2235200"/>
              <a:gd name="connsiteX13" fmla="*/ 1581780 w 2235200"/>
              <a:gd name="connsiteY13" fmla="*/ 2127856 h 2235200"/>
              <a:gd name="connsiteX14" fmla="*/ 1411398 w 2235200"/>
              <a:gd name="connsiteY14" fmla="*/ 2189870 h 2235200"/>
              <a:gd name="connsiteX15" fmla="*/ 1297919 w 2235200"/>
              <a:gd name="connsiteY15" fmla="*/ 1993308 h 2235200"/>
              <a:gd name="connsiteX16" fmla="*/ 937280 w 2235200"/>
              <a:gd name="connsiteY16" fmla="*/ 1993308 h 2235200"/>
              <a:gd name="connsiteX17" fmla="*/ 823802 w 2235200"/>
              <a:gd name="connsiteY17" fmla="*/ 2189870 h 2235200"/>
              <a:gd name="connsiteX18" fmla="*/ 653420 w 2235200"/>
              <a:gd name="connsiteY18" fmla="*/ 2127856 h 2235200"/>
              <a:gd name="connsiteX19" fmla="*/ 692839 w 2235200"/>
              <a:gd name="connsiteY19" fmla="*/ 1904338 h 2235200"/>
              <a:gd name="connsiteX20" fmla="*/ 416574 w 2235200"/>
              <a:gd name="connsiteY20" fmla="*/ 1672524 h 2235200"/>
              <a:gd name="connsiteX21" fmla="*/ 203296 w 2235200"/>
              <a:gd name="connsiteY21" fmla="*/ 1750157 h 2235200"/>
              <a:gd name="connsiteX22" fmla="*/ 112638 w 2235200"/>
              <a:gd name="connsiteY22" fmla="*/ 1593132 h 2235200"/>
              <a:gd name="connsiteX23" fmla="*/ 286508 w 2235200"/>
              <a:gd name="connsiteY23" fmla="*/ 1447245 h 2235200"/>
              <a:gd name="connsiteX24" fmla="*/ 223884 w 2235200"/>
              <a:gd name="connsiteY24" fmla="*/ 1092085 h 2235200"/>
              <a:gd name="connsiteX25" fmla="*/ 10603 w 2235200"/>
              <a:gd name="connsiteY25" fmla="*/ 1014463 h 2235200"/>
              <a:gd name="connsiteX26" fmla="*/ 42088 w 2235200"/>
              <a:gd name="connsiteY26" fmla="*/ 835901 h 2235200"/>
              <a:gd name="connsiteX27" fmla="*/ 269055 w 2235200"/>
              <a:gd name="connsiteY27" fmla="*/ 835907 h 2235200"/>
              <a:gd name="connsiteX28" fmla="*/ 449374 w 2235200"/>
              <a:gd name="connsiteY28" fmla="*/ 523585 h 2235200"/>
              <a:gd name="connsiteX29" fmla="*/ 335886 w 2235200"/>
              <a:gd name="connsiteY29" fmla="*/ 327029 h 2235200"/>
              <a:gd name="connsiteX30" fmla="*/ 474782 w 2235200"/>
              <a:gd name="connsiteY30" fmla="*/ 210481 h 2235200"/>
              <a:gd name="connsiteX31" fmla="*/ 648645 w 2235200"/>
              <a:gd name="connsiteY31" fmla="*/ 356377 h 2235200"/>
              <a:gd name="connsiteX32" fmla="*/ 987535 w 2235200"/>
              <a:gd name="connsiteY32" fmla="*/ 233031 h 2235200"/>
              <a:gd name="connsiteX33" fmla="*/ 1026942 w 2235200"/>
              <a:gd name="connsiteY33" fmla="*/ 9511 h 2235200"/>
              <a:gd name="connsiteX34" fmla="*/ 1208258 w 2235200"/>
              <a:gd name="connsiteY34" fmla="*/ 9511 h 2235200"/>
              <a:gd name="connsiteX35" fmla="*/ 1247665 w 2235200"/>
              <a:gd name="connsiteY35" fmla="*/ 233031 h 2235200"/>
              <a:gd name="connsiteX36" fmla="*/ 1586555 w 2235200"/>
              <a:gd name="connsiteY36" fmla="*/ 356377 h 223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2235200" h="2235200">
                <a:moveTo>
                  <a:pt x="1586555" y="356377"/>
                </a:moveTo>
                <a:lnTo>
                  <a:pt x="1760418" y="210481"/>
                </a:lnTo>
                <a:lnTo>
                  <a:pt x="1899314" y="327029"/>
                </a:lnTo>
                <a:lnTo>
                  <a:pt x="1785825" y="523585"/>
                </a:lnTo>
                <a:cubicBezTo>
                  <a:pt x="1866522" y="614364"/>
                  <a:pt x="1927876" y="720632"/>
                  <a:pt x="1966144" y="835907"/>
                </a:cubicBezTo>
                <a:lnTo>
                  <a:pt x="2193112" y="835901"/>
                </a:lnTo>
                <a:lnTo>
                  <a:pt x="2224597" y="1014463"/>
                </a:lnTo>
                <a:lnTo>
                  <a:pt x="2011316" y="1092085"/>
                </a:lnTo>
                <a:cubicBezTo>
                  <a:pt x="2014782" y="1213496"/>
                  <a:pt x="1993474" y="1334341"/>
                  <a:pt x="1948692" y="1447245"/>
                </a:cubicBezTo>
                <a:lnTo>
                  <a:pt x="2122562" y="1593132"/>
                </a:lnTo>
                <a:lnTo>
                  <a:pt x="2031904" y="1750157"/>
                </a:lnTo>
                <a:lnTo>
                  <a:pt x="1818627" y="1672524"/>
                </a:lnTo>
                <a:cubicBezTo>
                  <a:pt x="1743241" y="1767759"/>
                  <a:pt x="1649240" y="1846634"/>
                  <a:pt x="1542362" y="1904338"/>
                </a:cubicBezTo>
                <a:lnTo>
                  <a:pt x="1581780" y="2127856"/>
                </a:lnTo>
                <a:lnTo>
                  <a:pt x="1411398" y="2189870"/>
                </a:lnTo>
                <a:lnTo>
                  <a:pt x="1297919" y="1993308"/>
                </a:lnTo>
                <a:cubicBezTo>
                  <a:pt x="1178954" y="2017804"/>
                  <a:pt x="1056245" y="2017804"/>
                  <a:pt x="937280" y="1993308"/>
                </a:cubicBezTo>
                <a:lnTo>
                  <a:pt x="823802" y="2189870"/>
                </a:lnTo>
                <a:lnTo>
                  <a:pt x="653420" y="2127856"/>
                </a:lnTo>
                <a:lnTo>
                  <a:pt x="692839" y="1904338"/>
                </a:lnTo>
                <a:cubicBezTo>
                  <a:pt x="585961" y="1846634"/>
                  <a:pt x="491960" y="1767758"/>
                  <a:pt x="416574" y="1672524"/>
                </a:cubicBezTo>
                <a:lnTo>
                  <a:pt x="203296" y="1750157"/>
                </a:lnTo>
                <a:lnTo>
                  <a:pt x="112638" y="1593132"/>
                </a:lnTo>
                <a:lnTo>
                  <a:pt x="286508" y="1447245"/>
                </a:lnTo>
                <a:cubicBezTo>
                  <a:pt x="241726" y="1334341"/>
                  <a:pt x="220417" y="1213496"/>
                  <a:pt x="223884" y="1092085"/>
                </a:cubicBezTo>
                <a:lnTo>
                  <a:pt x="10603" y="1014463"/>
                </a:lnTo>
                <a:lnTo>
                  <a:pt x="42088" y="835901"/>
                </a:lnTo>
                <a:lnTo>
                  <a:pt x="269055" y="835907"/>
                </a:lnTo>
                <a:cubicBezTo>
                  <a:pt x="307323" y="720632"/>
                  <a:pt x="368677" y="614363"/>
                  <a:pt x="449374" y="523585"/>
                </a:cubicBezTo>
                <a:lnTo>
                  <a:pt x="335886" y="327029"/>
                </a:lnTo>
                <a:lnTo>
                  <a:pt x="474782" y="210481"/>
                </a:lnTo>
                <a:lnTo>
                  <a:pt x="648645" y="356377"/>
                </a:lnTo>
                <a:cubicBezTo>
                  <a:pt x="752057" y="292669"/>
                  <a:pt x="867366" y="250701"/>
                  <a:pt x="987535" y="233031"/>
                </a:cubicBezTo>
                <a:lnTo>
                  <a:pt x="1026942" y="9511"/>
                </a:lnTo>
                <a:lnTo>
                  <a:pt x="1208258" y="9511"/>
                </a:lnTo>
                <a:lnTo>
                  <a:pt x="1247665" y="233031"/>
                </a:lnTo>
                <a:cubicBezTo>
                  <a:pt x="1367834" y="250700"/>
                  <a:pt x="1483142" y="292669"/>
                  <a:pt x="1586555" y="356377"/>
                </a:cubicBezTo>
                <a:close/>
              </a:path>
            </a:pathLst>
          </a:custGeom>
          <a:solidFill>
            <a:schemeClr val="accent2">
              <a:lumMod val="100000"/>
            </a:schemeClr>
          </a:solidFill>
          <a:ln w="38100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19050"/>
          </a:sp3d>
        </p:spPr>
        <p:txBody>
          <a:bodyPr spcFirstLastPara="0" vert="horz" wrap="square" lIns="501445" tIns="575655" rIns="501445" bIns="614747" numCol="1" spcCol="953" anchor="ctr" anchorCtr="0">
            <a:noAutofit/>
          </a:bodyPr>
          <a:lstStyle/>
          <a:p>
            <a:pPr marL="0" marR="0" lvl="0" indent="0" algn="ctr" defTabSz="182240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US" sz="4133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3060810" y="3139452"/>
            <a:ext cx="1486159" cy="1463141"/>
          </a:xfrm>
          <a:prstGeom prst="ellipse">
            <a:avLst/>
          </a:prstGeom>
          <a:solidFill>
            <a:srgbClr val="FAFAFA"/>
          </a:solidFill>
          <a:ln w="120650" cap="flat" cmpd="sng" algn="ctr">
            <a:solidFill>
              <a:schemeClr val="bg1">
                <a:lumMod val="65000"/>
              </a:schemeClr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 w="18415" cmpd="sng">
                  <a:noFill/>
                  <a:prstDash val="solid"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标题内容</a:t>
            </a:r>
            <a:endParaRPr kumimoji="0" lang="en-US" sz="2000" b="0" i="0" u="none" strike="noStrike" kern="0" cap="none" spc="0" normalizeH="0" baseline="0" noProof="0" dirty="0">
              <a:ln w="18415" cmpd="sng">
                <a:noFill/>
                <a:prstDash val="solid"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35" name="任意多边形 34"/>
          <p:cNvSpPr/>
          <p:nvPr/>
        </p:nvSpPr>
        <p:spPr>
          <a:xfrm rot="453073">
            <a:off x="1287769" y="4347684"/>
            <a:ext cx="1967391" cy="1936920"/>
          </a:xfrm>
          <a:custGeom>
            <a:avLst/>
            <a:gdLst>
              <a:gd name="connsiteX0" fmla="*/ 1586555 w 2235200"/>
              <a:gd name="connsiteY0" fmla="*/ 356377 h 2235200"/>
              <a:gd name="connsiteX1" fmla="*/ 1760418 w 2235200"/>
              <a:gd name="connsiteY1" fmla="*/ 210481 h 2235200"/>
              <a:gd name="connsiteX2" fmla="*/ 1899314 w 2235200"/>
              <a:gd name="connsiteY2" fmla="*/ 327029 h 2235200"/>
              <a:gd name="connsiteX3" fmla="*/ 1785825 w 2235200"/>
              <a:gd name="connsiteY3" fmla="*/ 523585 h 2235200"/>
              <a:gd name="connsiteX4" fmla="*/ 1966144 w 2235200"/>
              <a:gd name="connsiteY4" fmla="*/ 835907 h 2235200"/>
              <a:gd name="connsiteX5" fmla="*/ 2193112 w 2235200"/>
              <a:gd name="connsiteY5" fmla="*/ 835901 h 2235200"/>
              <a:gd name="connsiteX6" fmla="*/ 2224597 w 2235200"/>
              <a:gd name="connsiteY6" fmla="*/ 1014463 h 2235200"/>
              <a:gd name="connsiteX7" fmla="*/ 2011316 w 2235200"/>
              <a:gd name="connsiteY7" fmla="*/ 1092085 h 2235200"/>
              <a:gd name="connsiteX8" fmla="*/ 1948692 w 2235200"/>
              <a:gd name="connsiteY8" fmla="*/ 1447245 h 2235200"/>
              <a:gd name="connsiteX9" fmla="*/ 2122562 w 2235200"/>
              <a:gd name="connsiteY9" fmla="*/ 1593132 h 2235200"/>
              <a:gd name="connsiteX10" fmla="*/ 2031904 w 2235200"/>
              <a:gd name="connsiteY10" fmla="*/ 1750157 h 2235200"/>
              <a:gd name="connsiteX11" fmla="*/ 1818627 w 2235200"/>
              <a:gd name="connsiteY11" fmla="*/ 1672524 h 2235200"/>
              <a:gd name="connsiteX12" fmla="*/ 1542362 w 2235200"/>
              <a:gd name="connsiteY12" fmla="*/ 1904338 h 2235200"/>
              <a:gd name="connsiteX13" fmla="*/ 1581780 w 2235200"/>
              <a:gd name="connsiteY13" fmla="*/ 2127856 h 2235200"/>
              <a:gd name="connsiteX14" fmla="*/ 1411398 w 2235200"/>
              <a:gd name="connsiteY14" fmla="*/ 2189870 h 2235200"/>
              <a:gd name="connsiteX15" fmla="*/ 1297919 w 2235200"/>
              <a:gd name="connsiteY15" fmla="*/ 1993308 h 2235200"/>
              <a:gd name="connsiteX16" fmla="*/ 937280 w 2235200"/>
              <a:gd name="connsiteY16" fmla="*/ 1993308 h 2235200"/>
              <a:gd name="connsiteX17" fmla="*/ 823802 w 2235200"/>
              <a:gd name="connsiteY17" fmla="*/ 2189870 h 2235200"/>
              <a:gd name="connsiteX18" fmla="*/ 653420 w 2235200"/>
              <a:gd name="connsiteY18" fmla="*/ 2127856 h 2235200"/>
              <a:gd name="connsiteX19" fmla="*/ 692839 w 2235200"/>
              <a:gd name="connsiteY19" fmla="*/ 1904338 h 2235200"/>
              <a:gd name="connsiteX20" fmla="*/ 416574 w 2235200"/>
              <a:gd name="connsiteY20" fmla="*/ 1672524 h 2235200"/>
              <a:gd name="connsiteX21" fmla="*/ 203296 w 2235200"/>
              <a:gd name="connsiteY21" fmla="*/ 1750157 h 2235200"/>
              <a:gd name="connsiteX22" fmla="*/ 112638 w 2235200"/>
              <a:gd name="connsiteY22" fmla="*/ 1593132 h 2235200"/>
              <a:gd name="connsiteX23" fmla="*/ 286508 w 2235200"/>
              <a:gd name="connsiteY23" fmla="*/ 1447245 h 2235200"/>
              <a:gd name="connsiteX24" fmla="*/ 223884 w 2235200"/>
              <a:gd name="connsiteY24" fmla="*/ 1092085 h 2235200"/>
              <a:gd name="connsiteX25" fmla="*/ 10603 w 2235200"/>
              <a:gd name="connsiteY25" fmla="*/ 1014463 h 2235200"/>
              <a:gd name="connsiteX26" fmla="*/ 42088 w 2235200"/>
              <a:gd name="connsiteY26" fmla="*/ 835901 h 2235200"/>
              <a:gd name="connsiteX27" fmla="*/ 269055 w 2235200"/>
              <a:gd name="connsiteY27" fmla="*/ 835907 h 2235200"/>
              <a:gd name="connsiteX28" fmla="*/ 449374 w 2235200"/>
              <a:gd name="connsiteY28" fmla="*/ 523585 h 2235200"/>
              <a:gd name="connsiteX29" fmla="*/ 335886 w 2235200"/>
              <a:gd name="connsiteY29" fmla="*/ 327029 h 2235200"/>
              <a:gd name="connsiteX30" fmla="*/ 474782 w 2235200"/>
              <a:gd name="connsiteY30" fmla="*/ 210481 h 2235200"/>
              <a:gd name="connsiteX31" fmla="*/ 648645 w 2235200"/>
              <a:gd name="connsiteY31" fmla="*/ 356377 h 2235200"/>
              <a:gd name="connsiteX32" fmla="*/ 987535 w 2235200"/>
              <a:gd name="connsiteY32" fmla="*/ 233031 h 2235200"/>
              <a:gd name="connsiteX33" fmla="*/ 1026942 w 2235200"/>
              <a:gd name="connsiteY33" fmla="*/ 9511 h 2235200"/>
              <a:gd name="connsiteX34" fmla="*/ 1208258 w 2235200"/>
              <a:gd name="connsiteY34" fmla="*/ 9511 h 2235200"/>
              <a:gd name="connsiteX35" fmla="*/ 1247665 w 2235200"/>
              <a:gd name="connsiteY35" fmla="*/ 233031 h 2235200"/>
              <a:gd name="connsiteX36" fmla="*/ 1586555 w 2235200"/>
              <a:gd name="connsiteY36" fmla="*/ 356377 h 223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2235200" h="2235200">
                <a:moveTo>
                  <a:pt x="1586555" y="356377"/>
                </a:moveTo>
                <a:lnTo>
                  <a:pt x="1760418" y="210481"/>
                </a:lnTo>
                <a:lnTo>
                  <a:pt x="1899314" y="327029"/>
                </a:lnTo>
                <a:lnTo>
                  <a:pt x="1785825" y="523585"/>
                </a:lnTo>
                <a:cubicBezTo>
                  <a:pt x="1866522" y="614364"/>
                  <a:pt x="1927876" y="720632"/>
                  <a:pt x="1966144" y="835907"/>
                </a:cubicBezTo>
                <a:lnTo>
                  <a:pt x="2193112" y="835901"/>
                </a:lnTo>
                <a:lnTo>
                  <a:pt x="2224597" y="1014463"/>
                </a:lnTo>
                <a:lnTo>
                  <a:pt x="2011316" y="1092085"/>
                </a:lnTo>
                <a:cubicBezTo>
                  <a:pt x="2014782" y="1213496"/>
                  <a:pt x="1993474" y="1334341"/>
                  <a:pt x="1948692" y="1447245"/>
                </a:cubicBezTo>
                <a:lnTo>
                  <a:pt x="2122562" y="1593132"/>
                </a:lnTo>
                <a:lnTo>
                  <a:pt x="2031904" y="1750157"/>
                </a:lnTo>
                <a:lnTo>
                  <a:pt x="1818627" y="1672524"/>
                </a:lnTo>
                <a:cubicBezTo>
                  <a:pt x="1743241" y="1767759"/>
                  <a:pt x="1649240" y="1846634"/>
                  <a:pt x="1542362" y="1904338"/>
                </a:cubicBezTo>
                <a:lnTo>
                  <a:pt x="1581780" y="2127856"/>
                </a:lnTo>
                <a:lnTo>
                  <a:pt x="1411398" y="2189870"/>
                </a:lnTo>
                <a:lnTo>
                  <a:pt x="1297919" y="1993308"/>
                </a:lnTo>
                <a:cubicBezTo>
                  <a:pt x="1178954" y="2017804"/>
                  <a:pt x="1056245" y="2017804"/>
                  <a:pt x="937280" y="1993308"/>
                </a:cubicBezTo>
                <a:lnTo>
                  <a:pt x="823802" y="2189870"/>
                </a:lnTo>
                <a:lnTo>
                  <a:pt x="653420" y="2127856"/>
                </a:lnTo>
                <a:lnTo>
                  <a:pt x="692839" y="1904338"/>
                </a:lnTo>
                <a:cubicBezTo>
                  <a:pt x="585961" y="1846634"/>
                  <a:pt x="491960" y="1767758"/>
                  <a:pt x="416574" y="1672524"/>
                </a:cubicBezTo>
                <a:lnTo>
                  <a:pt x="203296" y="1750157"/>
                </a:lnTo>
                <a:lnTo>
                  <a:pt x="112638" y="1593132"/>
                </a:lnTo>
                <a:lnTo>
                  <a:pt x="286508" y="1447245"/>
                </a:lnTo>
                <a:cubicBezTo>
                  <a:pt x="241726" y="1334341"/>
                  <a:pt x="220417" y="1213496"/>
                  <a:pt x="223884" y="1092085"/>
                </a:cubicBezTo>
                <a:lnTo>
                  <a:pt x="10603" y="1014463"/>
                </a:lnTo>
                <a:lnTo>
                  <a:pt x="42088" y="835901"/>
                </a:lnTo>
                <a:lnTo>
                  <a:pt x="269055" y="835907"/>
                </a:lnTo>
                <a:cubicBezTo>
                  <a:pt x="307323" y="720632"/>
                  <a:pt x="368677" y="614363"/>
                  <a:pt x="449374" y="523585"/>
                </a:cubicBezTo>
                <a:lnTo>
                  <a:pt x="335886" y="327029"/>
                </a:lnTo>
                <a:lnTo>
                  <a:pt x="474782" y="210481"/>
                </a:lnTo>
                <a:lnTo>
                  <a:pt x="648645" y="356377"/>
                </a:lnTo>
                <a:cubicBezTo>
                  <a:pt x="752057" y="292669"/>
                  <a:pt x="867366" y="250701"/>
                  <a:pt x="987535" y="233031"/>
                </a:cubicBezTo>
                <a:lnTo>
                  <a:pt x="1026942" y="9511"/>
                </a:lnTo>
                <a:lnTo>
                  <a:pt x="1208258" y="9511"/>
                </a:lnTo>
                <a:lnTo>
                  <a:pt x="1247665" y="233031"/>
                </a:lnTo>
                <a:cubicBezTo>
                  <a:pt x="1367834" y="250700"/>
                  <a:pt x="1483142" y="292669"/>
                  <a:pt x="1586555" y="356377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 w="38100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19050"/>
          </a:sp3d>
        </p:spPr>
        <p:txBody>
          <a:bodyPr spcFirstLastPara="0" vert="horz" wrap="square" lIns="501445" tIns="575655" rIns="501445" bIns="614747" numCol="1" spcCol="953" anchor="ctr" anchorCtr="0">
            <a:noAutofit/>
          </a:bodyPr>
          <a:lstStyle/>
          <a:p>
            <a:pPr marL="0" marR="0" lvl="0" indent="0" algn="ctr" defTabSz="182240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US" sz="4133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1707544" y="4767428"/>
            <a:ext cx="1127837" cy="1110369"/>
          </a:xfrm>
          <a:prstGeom prst="ellipse">
            <a:avLst/>
          </a:prstGeom>
          <a:solidFill>
            <a:srgbClr val="FAFAFA"/>
          </a:solidFill>
          <a:ln w="101600" cap="flat" cmpd="sng" algn="ctr">
            <a:solidFill>
              <a:schemeClr val="bg1">
                <a:lumMod val="65000"/>
              </a:schemeClr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 w="18415" cmpd="sng">
                  <a:noFill/>
                  <a:prstDash val="solid"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标题</a:t>
            </a:r>
            <a:endParaRPr kumimoji="0" lang="en-US" sz="2000" b="0" i="0" u="none" strike="noStrike" kern="0" cap="none" spc="0" normalizeH="0" baseline="0" noProof="0" dirty="0">
              <a:ln w="18415" cmpd="sng">
                <a:noFill/>
                <a:prstDash val="solid"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37" name="任意多边形 36"/>
          <p:cNvSpPr/>
          <p:nvPr/>
        </p:nvSpPr>
        <p:spPr>
          <a:xfrm rot="2431848">
            <a:off x="899077" y="2594865"/>
            <a:ext cx="1745361" cy="1718331"/>
          </a:xfrm>
          <a:custGeom>
            <a:avLst/>
            <a:gdLst>
              <a:gd name="connsiteX0" fmla="*/ 1586555 w 2235200"/>
              <a:gd name="connsiteY0" fmla="*/ 356377 h 2235200"/>
              <a:gd name="connsiteX1" fmla="*/ 1760418 w 2235200"/>
              <a:gd name="connsiteY1" fmla="*/ 210481 h 2235200"/>
              <a:gd name="connsiteX2" fmla="*/ 1899314 w 2235200"/>
              <a:gd name="connsiteY2" fmla="*/ 327029 h 2235200"/>
              <a:gd name="connsiteX3" fmla="*/ 1785825 w 2235200"/>
              <a:gd name="connsiteY3" fmla="*/ 523585 h 2235200"/>
              <a:gd name="connsiteX4" fmla="*/ 1966144 w 2235200"/>
              <a:gd name="connsiteY4" fmla="*/ 835907 h 2235200"/>
              <a:gd name="connsiteX5" fmla="*/ 2193112 w 2235200"/>
              <a:gd name="connsiteY5" fmla="*/ 835901 h 2235200"/>
              <a:gd name="connsiteX6" fmla="*/ 2224597 w 2235200"/>
              <a:gd name="connsiteY6" fmla="*/ 1014463 h 2235200"/>
              <a:gd name="connsiteX7" fmla="*/ 2011316 w 2235200"/>
              <a:gd name="connsiteY7" fmla="*/ 1092085 h 2235200"/>
              <a:gd name="connsiteX8" fmla="*/ 1948692 w 2235200"/>
              <a:gd name="connsiteY8" fmla="*/ 1447245 h 2235200"/>
              <a:gd name="connsiteX9" fmla="*/ 2122562 w 2235200"/>
              <a:gd name="connsiteY9" fmla="*/ 1593132 h 2235200"/>
              <a:gd name="connsiteX10" fmla="*/ 2031904 w 2235200"/>
              <a:gd name="connsiteY10" fmla="*/ 1750157 h 2235200"/>
              <a:gd name="connsiteX11" fmla="*/ 1818627 w 2235200"/>
              <a:gd name="connsiteY11" fmla="*/ 1672524 h 2235200"/>
              <a:gd name="connsiteX12" fmla="*/ 1542362 w 2235200"/>
              <a:gd name="connsiteY12" fmla="*/ 1904338 h 2235200"/>
              <a:gd name="connsiteX13" fmla="*/ 1581780 w 2235200"/>
              <a:gd name="connsiteY13" fmla="*/ 2127856 h 2235200"/>
              <a:gd name="connsiteX14" fmla="*/ 1411398 w 2235200"/>
              <a:gd name="connsiteY14" fmla="*/ 2189870 h 2235200"/>
              <a:gd name="connsiteX15" fmla="*/ 1297919 w 2235200"/>
              <a:gd name="connsiteY15" fmla="*/ 1993308 h 2235200"/>
              <a:gd name="connsiteX16" fmla="*/ 937280 w 2235200"/>
              <a:gd name="connsiteY16" fmla="*/ 1993308 h 2235200"/>
              <a:gd name="connsiteX17" fmla="*/ 823802 w 2235200"/>
              <a:gd name="connsiteY17" fmla="*/ 2189870 h 2235200"/>
              <a:gd name="connsiteX18" fmla="*/ 653420 w 2235200"/>
              <a:gd name="connsiteY18" fmla="*/ 2127856 h 2235200"/>
              <a:gd name="connsiteX19" fmla="*/ 692839 w 2235200"/>
              <a:gd name="connsiteY19" fmla="*/ 1904338 h 2235200"/>
              <a:gd name="connsiteX20" fmla="*/ 416574 w 2235200"/>
              <a:gd name="connsiteY20" fmla="*/ 1672524 h 2235200"/>
              <a:gd name="connsiteX21" fmla="*/ 203296 w 2235200"/>
              <a:gd name="connsiteY21" fmla="*/ 1750157 h 2235200"/>
              <a:gd name="connsiteX22" fmla="*/ 112638 w 2235200"/>
              <a:gd name="connsiteY22" fmla="*/ 1593132 h 2235200"/>
              <a:gd name="connsiteX23" fmla="*/ 286508 w 2235200"/>
              <a:gd name="connsiteY23" fmla="*/ 1447245 h 2235200"/>
              <a:gd name="connsiteX24" fmla="*/ 223884 w 2235200"/>
              <a:gd name="connsiteY24" fmla="*/ 1092085 h 2235200"/>
              <a:gd name="connsiteX25" fmla="*/ 10603 w 2235200"/>
              <a:gd name="connsiteY25" fmla="*/ 1014463 h 2235200"/>
              <a:gd name="connsiteX26" fmla="*/ 42088 w 2235200"/>
              <a:gd name="connsiteY26" fmla="*/ 835901 h 2235200"/>
              <a:gd name="connsiteX27" fmla="*/ 269055 w 2235200"/>
              <a:gd name="connsiteY27" fmla="*/ 835907 h 2235200"/>
              <a:gd name="connsiteX28" fmla="*/ 449374 w 2235200"/>
              <a:gd name="connsiteY28" fmla="*/ 523585 h 2235200"/>
              <a:gd name="connsiteX29" fmla="*/ 335886 w 2235200"/>
              <a:gd name="connsiteY29" fmla="*/ 327029 h 2235200"/>
              <a:gd name="connsiteX30" fmla="*/ 474782 w 2235200"/>
              <a:gd name="connsiteY30" fmla="*/ 210481 h 2235200"/>
              <a:gd name="connsiteX31" fmla="*/ 648645 w 2235200"/>
              <a:gd name="connsiteY31" fmla="*/ 356377 h 2235200"/>
              <a:gd name="connsiteX32" fmla="*/ 987535 w 2235200"/>
              <a:gd name="connsiteY32" fmla="*/ 233031 h 2235200"/>
              <a:gd name="connsiteX33" fmla="*/ 1026942 w 2235200"/>
              <a:gd name="connsiteY33" fmla="*/ 9511 h 2235200"/>
              <a:gd name="connsiteX34" fmla="*/ 1208258 w 2235200"/>
              <a:gd name="connsiteY34" fmla="*/ 9511 h 2235200"/>
              <a:gd name="connsiteX35" fmla="*/ 1247665 w 2235200"/>
              <a:gd name="connsiteY35" fmla="*/ 233031 h 2235200"/>
              <a:gd name="connsiteX36" fmla="*/ 1586555 w 2235200"/>
              <a:gd name="connsiteY36" fmla="*/ 356377 h 223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2235200" h="2235200">
                <a:moveTo>
                  <a:pt x="1586555" y="356377"/>
                </a:moveTo>
                <a:lnTo>
                  <a:pt x="1760418" y="210481"/>
                </a:lnTo>
                <a:lnTo>
                  <a:pt x="1899314" y="327029"/>
                </a:lnTo>
                <a:lnTo>
                  <a:pt x="1785825" y="523585"/>
                </a:lnTo>
                <a:cubicBezTo>
                  <a:pt x="1866522" y="614364"/>
                  <a:pt x="1927876" y="720632"/>
                  <a:pt x="1966144" y="835907"/>
                </a:cubicBezTo>
                <a:lnTo>
                  <a:pt x="2193112" y="835901"/>
                </a:lnTo>
                <a:lnTo>
                  <a:pt x="2224597" y="1014463"/>
                </a:lnTo>
                <a:lnTo>
                  <a:pt x="2011316" y="1092085"/>
                </a:lnTo>
                <a:cubicBezTo>
                  <a:pt x="2014782" y="1213496"/>
                  <a:pt x="1993474" y="1334341"/>
                  <a:pt x="1948692" y="1447245"/>
                </a:cubicBezTo>
                <a:lnTo>
                  <a:pt x="2122562" y="1593132"/>
                </a:lnTo>
                <a:lnTo>
                  <a:pt x="2031904" y="1750157"/>
                </a:lnTo>
                <a:lnTo>
                  <a:pt x="1818627" y="1672524"/>
                </a:lnTo>
                <a:cubicBezTo>
                  <a:pt x="1743241" y="1767759"/>
                  <a:pt x="1649240" y="1846634"/>
                  <a:pt x="1542362" y="1904338"/>
                </a:cubicBezTo>
                <a:lnTo>
                  <a:pt x="1581780" y="2127856"/>
                </a:lnTo>
                <a:lnTo>
                  <a:pt x="1411398" y="2189870"/>
                </a:lnTo>
                <a:lnTo>
                  <a:pt x="1297919" y="1993308"/>
                </a:lnTo>
                <a:cubicBezTo>
                  <a:pt x="1178954" y="2017804"/>
                  <a:pt x="1056245" y="2017804"/>
                  <a:pt x="937280" y="1993308"/>
                </a:cubicBezTo>
                <a:lnTo>
                  <a:pt x="823802" y="2189870"/>
                </a:lnTo>
                <a:lnTo>
                  <a:pt x="653420" y="2127856"/>
                </a:lnTo>
                <a:lnTo>
                  <a:pt x="692839" y="1904338"/>
                </a:lnTo>
                <a:cubicBezTo>
                  <a:pt x="585961" y="1846634"/>
                  <a:pt x="491960" y="1767758"/>
                  <a:pt x="416574" y="1672524"/>
                </a:cubicBezTo>
                <a:lnTo>
                  <a:pt x="203296" y="1750157"/>
                </a:lnTo>
                <a:lnTo>
                  <a:pt x="112638" y="1593132"/>
                </a:lnTo>
                <a:lnTo>
                  <a:pt x="286508" y="1447245"/>
                </a:lnTo>
                <a:cubicBezTo>
                  <a:pt x="241726" y="1334341"/>
                  <a:pt x="220417" y="1213496"/>
                  <a:pt x="223884" y="1092085"/>
                </a:cubicBezTo>
                <a:lnTo>
                  <a:pt x="10603" y="1014463"/>
                </a:lnTo>
                <a:lnTo>
                  <a:pt x="42088" y="835901"/>
                </a:lnTo>
                <a:lnTo>
                  <a:pt x="269055" y="835907"/>
                </a:lnTo>
                <a:cubicBezTo>
                  <a:pt x="307323" y="720632"/>
                  <a:pt x="368677" y="614363"/>
                  <a:pt x="449374" y="523585"/>
                </a:cubicBezTo>
                <a:lnTo>
                  <a:pt x="335886" y="327029"/>
                </a:lnTo>
                <a:lnTo>
                  <a:pt x="474782" y="210481"/>
                </a:lnTo>
                <a:lnTo>
                  <a:pt x="648645" y="356377"/>
                </a:lnTo>
                <a:cubicBezTo>
                  <a:pt x="752057" y="292669"/>
                  <a:pt x="867366" y="250701"/>
                  <a:pt x="987535" y="233031"/>
                </a:cubicBezTo>
                <a:lnTo>
                  <a:pt x="1026942" y="9511"/>
                </a:lnTo>
                <a:lnTo>
                  <a:pt x="1208258" y="9511"/>
                </a:lnTo>
                <a:lnTo>
                  <a:pt x="1247665" y="233031"/>
                </a:lnTo>
                <a:cubicBezTo>
                  <a:pt x="1367834" y="250700"/>
                  <a:pt x="1483142" y="292669"/>
                  <a:pt x="1586555" y="356377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 w="38100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19050"/>
          </a:sp3d>
        </p:spPr>
        <p:txBody>
          <a:bodyPr spcFirstLastPara="0" vert="horz" wrap="square" lIns="501445" tIns="575655" rIns="501445" bIns="614747" numCol="1" spcCol="953" anchor="ctr" anchorCtr="0">
            <a:noAutofit/>
          </a:bodyPr>
          <a:lstStyle/>
          <a:p>
            <a:pPr marL="0" marR="0" lvl="0" indent="0" algn="ctr" defTabSz="182240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US" sz="4133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8" name="椭圆 37"/>
          <p:cNvSpPr/>
          <p:nvPr/>
        </p:nvSpPr>
        <p:spPr>
          <a:xfrm>
            <a:off x="1253222" y="2961501"/>
            <a:ext cx="1000556" cy="985059"/>
          </a:xfrm>
          <a:prstGeom prst="ellipse">
            <a:avLst/>
          </a:prstGeom>
          <a:solidFill>
            <a:srgbClr val="FAFAFA"/>
          </a:solidFill>
          <a:ln w="101600" cap="flat" cmpd="sng" algn="ctr">
            <a:solidFill>
              <a:schemeClr val="bg1">
                <a:lumMod val="65000"/>
              </a:schemeClr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67" b="0" i="0" u="none" strike="noStrike" kern="0" cap="none" spc="0" normalizeH="0" baseline="0" noProof="0" dirty="0">
                <a:ln w="18415" cmpd="sng">
                  <a:noFill/>
                  <a:prstDash val="solid"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标题</a:t>
            </a:r>
            <a:endParaRPr kumimoji="0" lang="en-US" sz="1867" b="0" i="0" u="none" strike="noStrike" kern="0" cap="none" spc="0" normalizeH="0" baseline="0" noProof="0" dirty="0">
              <a:ln w="18415" cmpd="sng">
                <a:noFill/>
                <a:prstDash val="solid"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39" name="任意多边形 38"/>
          <p:cNvSpPr/>
          <p:nvPr/>
        </p:nvSpPr>
        <p:spPr>
          <a:xfrm rot="2431848">
            <a:off x="2196313" y="1420086"/>
            <a:ext cx="1483419" cy="1460444"/>
          </a:xfrm>
          <a:custGeom>
            <a:avLst/>
            <a:gdLst>
              <a:gd name="connsiteX0" fmla="*/ 1586555 w 2235200"/>
              <a:gd name="connsiteY0" fmla="*/ 356377 h 2235200"/>
              <a:gd name="connsiteX1" fmla="*/ 1760418 w 2235200"/>
              <a:gd name="connsiteY1" fmla="*/ 210481 h 2235200"/>
              <a:gd name="connsiteX2" fmla="*/ 1899314 w 2235200"/>
              <a:gd name="connsiteY2" fmla="*/ 327029 h 2235200"/>
              <a:gd name="connsiteX3" fmla="*/ 1785825 w 2235200"/>
              <a:gd name="connsiteY3" fmla="*/ 523585 h 2235200"/>
              <a:gd name="connsiteX4" fmla="*/ 1966144 w 2235200"/>
              <a:gd name="connsiteY4" fmla="*/ 835907 h 2235200"/>
              <a:gd name="connsiteX5" fmla="*/ 2193112 w 2235200"/>
              <a:gd name="connsiteY5" fmla="*/ 835901 h 2235200"/>
              <a:gd name="connsiteX6" fmla="*/ 2224597 w 2235200"/>
              <a:gd name="connsiteY6" fmla="*/ 1014463 h 2235200"/>
              <a:gd name="connsiteX7" fmla="*/ 2011316 w 2235200"/>
              <a:gd name="connsiteY7" fmla="*/ 1092085 h 2235200"/>
              <a:gd name="connsiteX8" fmla="*/ 1948692 w 2235200"/>
              <a:gd name="connsiteY8" fmla="*/ 1447245 h 2235200"/>
              <a:gd name="connsiteX9" fmla="*/ 2122562 w 2235200"/>
              <a:gd name="connsiteY9" fmla="*/ 1593132 h 2235200"/>
              <a:gd name="connsiteX10" fmla="*/ 2031904 w 2235200"/>
              <a:gd name="connsiteY10" fmla="*/ 1750157 h 2235200"/>
              <a:gd name="connsiteX11" fmla="*/ 1818627 w 2235200"/>
              <a:gd name="connsiteY11" fmla="*/ 1672524 h 2235200"/>
              <a:gd name="connsiteX12" fmla="*/ 1542362 w 2235200"/>
              <a:gd name="connsiteY12" fmla="*/ 1904338 h 2235200"/>
              <a:gd name="connsiteX13" fmla="*/ 1581780 w 2235200"/>
              <a:gd name="connsiteY13" fmla="*/ 2127856 h 2235200"/>
              <a:gd name="connsiteX14" fmla="*/ 1411398 w 2235200"/>
              <a:gd name="connsiteY14" fmla="*/ 2189870 h 2235200"/>
              <a:gd name="connsiteX15" fmla="*/ 1297919 w 2235200"/>
              <a:gd name="connsiteY15" fmla="*/ 1993308 h 2235200"/>
              <a:gd name="connsiteX16" fmla="*/ 937280 w 2235200"/>
              <a:gd name="connsiteY16" fmla="*/ 1993308 h 2235200"/>
              <a:gd name="connsiteX17" fmla="*/ 823802 w 2235200"/>
              <a:gd name="connsiteY17" fmla="*/ 2189870 h 2235200"/>
              <a:gd name="connsiteX18" fmla="*/ 653420 w 2235200"/>
              <a:gd name="connsiteY18" fmla="*/ 2127856 h 2235200"/>
              <a:gd name="connsiteX19" fmla="*/ 692839 w 2235200"/>
              <a:gd name="connsiteY19" fmla="*/ 1904338 h 2235200"/>
              <a:gd name="connsiteX20" fmla="*/ 416574 w 2235200"/>
              <a:gd name="connsiteY20" fmla="*/ 1672524 h 2235200"/>
              <a:gd name="connsiteX21" fmla="*/ 203296 w 2235200"/>
              <a:gd name="connsiteY21" fmla="*/ 1750157 h 2235200"/>
              <a:gd name="connsiteX22" fmla="*/ 112638 w 2235200"/>
              <a:gd name="connsiteY22" fmla="*/ 1593132 h 2235200"/>
              <a:gd name="connsiteX23" fmla="*/ 286508 w 2235200"/>
              <a:gd name="connsiteY23" fmla="*/ 1447245 h 2235200"/>
              <a:gd name="connsiteX24" fmla="*/ 223884 w 2235200"/>
              <a:gd name="connsiteY24" fmla="*/ 1092085 h 2235200"/>
              <a:gd name="connsiteX25" fmla="*/ 10603 w 2235200"/>
              <a:gd name="connsiteY25" fmla="*/ 1014463 h 2235200"/>
              <a:gd name="connsiteX26" fmla="*/ 42088 w 2235200"/>
              <a:gd name="connsiteY26" fmla="*/ 835901 h 2235200"/>
              <a:gd name="connsiteX27" fmla="*/ 269055 w 2235200"/>
              <a:gd name="connsiteY27" fmla="*/ 835907 h 2235200"/>
              <a:gd name="connsiteX28" fmla="*/ 449374 w 2235200"/>
              <a:gd name="connsiteY28" fmla="*/ 523585 h 2235200"/>
              <a:gd name="connsiteX29" fmla="*/ 335886 w 2235200"/>
              <a:gd name="connsiteY29" fmla="*/ 327029 h 2235200"/>
              <a:gd name="connsiteX30" fmla="*/ 474782 w 2235200"/>
              <a:gd name="connsiteY30" fmla="*/ 210481 h 2235200"/>
              <a:gd name="connsiteX31" fmla="*/ 648645 w 2235200"/>
              <a:gd name="connsiteY31" fmla="*/ 356377 h 2235200"/>
              <a:gd name="connsiteX32" fmla="*/ 987535 w 2235200"/>
              <a:gd name="connsiteY32" fmla="*/ 233031 h 2235200"/>
              <a:gd name="connsiteX33" fmla="*/ 1026942 w 2235200"/>
              <a:gd name="connsiteY33" fmla="*/ 9511 h 2235200"/>
              <a:gd name="connsiteX34" fmla="*/ 1208258 w 2235200"/>
              <a:gd name="connsiteY34" fmla="*/ 9511 h 2235200"/>
              <a:gd name="connsiteX35" fmla="*/ 1247665 w 2235200"/>
              <a:gd name="connsiteY35" fmla="*/ 233031 h 2235200"/>
              <a:gd name="connsiteX36" fmla="*/ 1586555 w 2235200"/>
              <a:gd name="connsiteY36" fmla="*/ 356377 h 223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2235200" h="2235200">
                <a:moveTo>
                  <a:pt x="1586555" y="356377"/>
                </a:moveTo>
                <a:lnTo>
                  <a:pt x="1760418" y="210481"/>
                </a:lnTo>
                <a:lnTo>
                  <a:pt x="1899314" y="327029"/>
                </a:lnTo>
                <a:lnTo>
                  <a:pt x="1785825" y="523585"/>
                </a:lnTo>
                <a:cubicBezTo>
                  <a:pt x="1866522" y="614364"/>
                  <a:pt x="1927876" y="720632"/>
                  <a:pt x="1966144" y="835907"/>
                </a:cubicBezTo>
                <a:lnTo>
                  <a:pt x="2193112" y="835901"/>
                </a:lnTo>
                <a:lnTo>
                  <a:pt x="2224597" y="1014463"/>
                </a:lnTo>
                <a:lnTo>
                  <a:pt x="2011316" y="1092085"/>
                </a:lnTo>
                <a:cubicBezTo>
                  <a:pt x="2014782" y="1213496"/>
                  <a:pt x="1993474" y="1334341"/>
                  <a:pt x="1948692" y="1447245"/>
                </a:cubicBezTo>
                <a:lnTo>
                  <a:pt x="2122562" y="1593132"/>
                </a:lnTo>
                <a:lnTo>
                  <a:pt x="2031904" y="1750157"/>
                </a:lnTo>
                <a:lnTo>
                  <a:pt x="1818627" y="1672524"/>
                </a:lnTo>
                <a:cubicBezTo>
                  <a:pt x="1743241" y="1767759"/>
                  <a:pt x="1649240" y="1846634"/>
                  <a:pt x="1542362" y="1904338"/>
                </a:cubicBezTo>
                <a:lnTo>
                  <a:pt x="1581780" y="2127856"/>
                </a:lnTo>
                <a:lnTo>
                  <a:pt x="1411398" y="2189870"/>
                </a:lnTo>
                <a:lnTo>
                  <a:pt x="1297919" y="1993308"/>
                </a:lnTo>
                <a:cubicBezTo>
                  <a:pt x="1178954" y="2017804"/>
                  <a:pt x="1056245" y="2017804"/>
                  <a:pt x="937280" y="1993308"/>
                </a:cubicBezTo>
                <a:lnTo>
                  <a:pt x="823802" y="2189870"/>
                </a:lnTo>
                <a:lnTo>
                  <a:pt x="653420" y="2127856"/>
                </a:lnTo>
                <a:lnTo>
                  <a:pt x="692839" y="1904338"/>
                </a:lnTo>
                <a:cubicBezTo>
                  <a:pt x="585961" y="1846634"/>
                  <a:pt x="491960" y="1767758"/>
                  <a:pt x="416574" y="1672524"/>
                </a:cubicBezTo>
                <a:lnTo>
                  <a:pt x="203296" y="1750157"/>
                </a:lnTo>
                <a:lnTo>
                  <a:pt x="112638" y="1593132"/>
                </a:lnTo>
                <a:lnTo>
                  <a:pt x="286508" y="1447245"/>
                </a:lnTo>
                <a:cubicBezTo>
                  <a:pt x="241726" y="1334341"/>
                  <a:pt x="220417" y="1213496"/>
                  <a:pt x="223884" y="1092085"/>
                </a:cubicBezTo>
                <a:lnTo>
                  <a:pt x="10603" y="1014463"/>
                </a:lnTo>
                <a:lnTo>
                  <a:pt x="42088" y="835901"/>
                </a:lnTo>
                <a:lnTo>
                  <a:pt x="269055" y="835907"/>
                </a:lnTo>
                <a:cubicBezTo>
                  <a:pt x="307323" y="720632"/>
                  <a:pt x="368677" y="614363"/>
                  <a:pt x="449374" y="523585"/>
                </a:cubicBezTo>
                <a:lnTo>
                  <a:pt x="335886" y="327029"/>
                </a:lnTo>
                <a:lnTo>
                  <a:pt x="474782" y="210481"/>
                </a:lnTo>
                <a:lnTo>
                  <a:pt x="648645" y="356377"/>
                </a:lnTo>
                <a:cubicBezTo>
                  <a:pt x="752057" y="292669"/>
                  <a:pt x="867366" y="250701"/>
                  <a:pt x="987535" y="233031"/>
                </a:cubicBezTo>
                <a:lnTo>
                  <a:pt x="1026942" y="9511"/>
                </a:lnTo>
                <a:lnTo>
                  <a:pt x="1208258" y="9511"/>
                </a:lnTo>
                <a:lnTo>
                  <a:pt x="1247665" y="233031"/>
                </a:lnTo>
                <a:cubicBezTo>
                  <a:pt x="1367834" y="250700"/>
                  <a:pt x="1483142" y="292669"/>
                  <a:pt x="1586555" y="356377"/>
                </a:cubicBezTo>
                <a:close/>
              </a:path>
            </a:pathLst>
          </a:custGeom>
          <a:solidFill>
            <a:schemeClr val="accent2">
              <a:lumMod val="100000"/>
            </a:schemeClr>
          </a:solidFill>
          <a:ln w="38100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19050"/>
          </a:sp3d>
        </p:spPr>
        <p:txBody>
          <a:bodyPr spcFirstLastPara="0" vert="horz" wrap="square" lIns="501445" tIns="575655" rIns="501445" bIns="614747" numCol="1" spcCol="953" anchor="ctr" anchorCtr="0">
            <a:noAutofit/>
          </a:bodyPr>
          <a:lstStyle/>
          <a:p>
            <a:pPr marL="0" marR="0" lvl="0" indent="0" algn="ctr" defTabSz="182240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US" sz="4133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0" name="椭圆 39"/>
          <p:cNvSpPr/>
          <p:nvPr/>
        </p:nvSpPr>
        <p:spPr>
          <a:xfrm>
            <a:off x="2506420" y="1711891"/>
            <a:ext cx="850392" cy="837221"/>
          </a:xfrm>
          <a:prstGeom prst="ellipse">
            <a:avLst/>
          </a:prstGeom>
          <a:solidFill>
            <a:srgbClr val="FAFAFA"/>
          </a:solidFill>
          <a:ln w="101600" cap="flat" cmpd="sng" algn="ctr">
            <a:solidFill>
              <a:schemeClr val="bg1">
                <a:lumMod val="65000"/>
              </a:schemeClr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67" b="0" i="0" u="none" strike="noStrike" kern="0" cap="none" spc="0" normalizeH="0" baseline="0" noProof="0" dirty="0">
                <a:ln w="18415" cmpd="sng">
                  <a:noFill/>
                  <a:prstDash val="solid"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标题</a:t>
            </a:r>
            <a:endParaRPr kumimoji="0" lang="en-US" altLang="zh-CN" sz="1867" b="0" i="0" u="none" strike="noStrike" kern="0" cap="none" spc="0" normalizeH="0" baseline="0" noProof="0" dirty="0">
              <a:ln w="18415" cmpd="sng">
                <a:noFill/>
                <a:prstDash val="solid"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41" name="环形箭头 40"/>
          <p:cNvSpPr/>
          <p:nvPr/>
        </p:nvSpPr>
        <p:spPr>
          <a:xfrm rot="5920462">
            <a:off x="3797377" y="2378767"/>
            <a:ext cx="2960915" cy="2960915"/>
          </a:xfrm>
          <a:prstGeom prst="circularArrow">
            <a:avLst/>
          </a:prstGeom>
          <a:solidFill>
            <a:schemeClr val="accent2">
              <a:lumMod val="10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0" marR="0" lvl="0" indent="0" algn="ctr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6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7062885" y="1688241"/>
            <a:ext cx="4200215" cy="4320798"/>
            <a:chOff x="5818000" y="1927702"/>
            <a:chExt cx="5586883" cy="4320797"/>
          </a:xfrm>
        </p:grpSpPr>
        <p:sp>
          <p:nvSpPr>
            <p:cNvPr id="19" name="圆角矩形 18"/>
            <p:cNvSpPr/>
            <p:nvPr/>
          </p:nvSpPr>
          <p:spPr>
            <a:xfrm>
              <a:off x="5818000" y="2002147"/>
              <a:ext cx="5586883" cy="4197796"/>
            </a:xfrm>
            <a:prstGeom prst="roundRect">
              <a:avLst>
                <a:gd name="adj" fmla="val 7739"/>
              </a:avLst>
            </a:prstGeom>
            <a:noFill/>
            <a:ln>
              <a:solidFill>
                <a:schemeClr val="accent2">
                  <a:lumMod val="10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18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67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20" name="文本框 31"/>
            <p:cNvSpPr txBox="1"/>
            <p:nvPr/>
          </p:nvSpPr>
          <p:spPr>
            <a:xfrm>
              <a:off x="6089670" y="1927702"/>
              <a:ext cx="5053952" cy="43207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457189" algn="l" defTabSz="457189" rtl="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添加标题内容</a:t>
              </a:r>
              <a:endPara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  <a:p>
              <a:pPr marL="0" marR="0" lvl="0" indent="457189" algn="l" defTabSz="457189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您的内容打在这里，或者通过复制您的文本后，在此框中选择粘贴，并选择只保留文字。您的内容打在这里，或者通过复制您的文本后，在此框中选择粘贴，并选择只保留文字。</a:t>
              </a:r>
              <a:endPara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  <a:p>
              <a:pPr marL="0" marR="0" lvl="0" indent="457189" algn="l" defTabSz="457189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您的内容打在这里，或者通过复制您的文本后，在此框中选择粘贴，并选择只保留文字。您的内容打在这里，或者通过复制您的文本后，在此框中选择粘贴，并选择只保留文字。</a:t>
              </a:r>
              <a:endPara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  <a:p>
              <a:pPr marL="0" marR="0" lvl="0" indent="457189" algn="l" defTabSz="457189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sp>
        <p:nvSpPr>
          <p:cNvPr id="21" name="矩形 46"/>
          <p:cNvSpPr>
            <a:spLocks noChangeArrowheads="1"/>
          </p:cNvSpPr>
          <p:nvPr/>
        </p:nvSpPr>
        <p:spPr bwMode="auto">
          <a:xfrm>
            <a:off x="634918" y="237124"/>
            <a:ext cx="3939534" cy="615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17" tIns="60959" rIns="121917" bIns="60959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marL="0" marR="0" lvl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itchFamily="34" charset="-122"/>
                <a:cs typeface="+mn-cs"/>
                <a:sym typeface="Calibri" pitchFamily="34" charset="0"/>
              </a:rPr>
              <a:t>研究方案可行性说明</a:t>
            </a:r>
          </a:p>
        </p:txBody>
      </p:sp>
      <p:sp>
        <p:nvSpPr>
          <p:cNvPr id="22" name="等腰三角形 47"/>
          <p:cNvSpPr>
            <a:spLocks noChangeArrowheads="1"/>
          </p:cNvSpPr>
          <p:nvPr/>
        </p:nvSpPr>
        <p:spPr bwMode="auto">
          <a:xfrm rot="5400000">
            <a:off x="-53049" y="209721"/>
            <a:ext cx="774879" cy="668780"/>
          </a:xfrm>
          <a:prstGeom prst="triangle">
            <a:avLst>
              <a:gd name="adj" fmla="val 50000"/>
            </a:avLst>
          </a:prstGeom>
          <a:solidFill>
            <a:schemeClr val="accent2">
              <a:lumMod val="100000"/>
            </a:schemeClr>
          </a:solidFill>
          <a:ln>
            <a:noFill/>
          </a:ln>
        </p:spPr>
        <p:txBody>
          <a:bodyPr lIns="121917" tIns="60959" rIns="121917" bIns="60959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marL="0" marR="0" lvl="0" indent="0" algn="ctr" defTabSz="457189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zh-CN" altLang="zh-CN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  <a:sym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88654290"/>
      </p:ext>
    </p:extLst>
  </p:cSld>
  <p:clrMapOvr>
    <a:masterClrMapping/>
  </p:clrMapOvr>
  <p:transition spd="slow">
    <p:cover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梯形 34"/>
          <p:cNvSpPr/>
          <p:nvPr/>
        </p:nvSpPr>
        <p:spPr>
          <a:xfrm rot="16200000">
            <a:off x="7446198" y="-451317"/>
            <a:ext cx="2291737" cy="7199871"/>
          </a:xfrm>
          <a:prstGeom prst="trapezoid">
            <a:avLst>
              <a:gd name="adj" fmla="val 16935"/>
            </a:avLst>
          </a:prstGeom>
          <a:solidFill>
            <a:schemeClr val="accent2">
              <a:lumMod val="10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0" marR="0" lvl="0" indent="0" algn="ctr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7" name="梯形 36"/>
          <p:cNvSpPr/>
          <p:nvPr/>
        </p:nvSpPr>
        <p:spPr>
          <a:xfrm rot="5400000">
            <a:off x="1331640" y="636804"/>
            <a:ext cx="2344067" cy="5007345"/>
          </a:xfrm>
          <a:prstGeom prst="trapezoid">
            <a:avLst>
              <a:gd name="adj" fmla="val 17865"/>
            </a:avLst>
          </a:prstGeom>
          <a:solidFill>
            <a:schemeClr val="bg1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0" marR="0" lvl="0" indent="0" algn="ctr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6" name="文本框 1"/>
          <p:cNvSpPr txBox="1"/>
          <p:nvPr/>
        </p:nvSpPr>
        <p:spPr>
          <a:xfrm>
            <a:off x="3729079" y="1779865"/>
            <a:ext cx="1261884" cy="523220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pPr marL="0" marR="0" lvl="0" indent="0" algn="l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100000"/>
                  </a:schemeClr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过渡页</a:t>
            </a:r>
          </a:p>
        </p:txBody>
      </p:sp>
      <p:sp>
        <p:nvSpPr>
          <p:cNvPr id="27" name="文本框 2"/>
          <p:cNvSpPr txBox="1"/>
          <p:nvPr/>
        </p:nvSpPr>
        <p:spPr>
          <a:xfrm>
            <a:off x="3729079" y="2556165"/>
            <a:ext cx="1164101" cy="1200329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pPr marL="0" marR="0" lvl="0" indent="0" algn="l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67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Part</a:t>
            </a:r>
            <a:r>
              <a:rPr kumimoji="0" lang="en-US" altLang="zh-CN" sz="7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3</a:t>
            </a:r>
            <a:endParaRPr kumimoji="0" lang="zh-CN" altLang="en-US" sz="7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5638797" y="2692405"/>
            <a:ext cx="3877985" cy="830997"/>
          </a:xfrm>
          <a:prstGeom prst="rect">
            <a:avLst/>
          </a:prstGeom>
        </p:spPr>
        <p:txBody>
          <a:bodyPr wrap="none" lIns="91440" tIns="45720" rIns="91440" bIns="45720">
            <a:spAutoFit/>
          </a:bodyPr>
          <a:lstStyle/>
          <a:p>
            <a:pPr marL="0" marR="0" lvl="0" indent="0" algn="l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关键技术难点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9692917" y="2366027"/>
            <a:ext cx="1570637" cy="1537031"/>
            <a:chOff x="5838758" y="1774520"/>
            <a:chExt cx="1177978" cy="1152773"/>
          </a:xfrm>
        </p:grpSpPr>
        <p:grpSp>
          <p:nvGrpSpPr>
            <p:cNvPr id="31" name="组合 30"/>
            <p:cNvGrpSpPr/>
            <p:nvPr/>
          </p:nvGrpSpPr>
          <p:grpSpPr>
            <a:xfrm>
              <a:off x="5838758" y="1774520"/>
              <a:ext cx="1164021" cy="869113"/>
              <a:chOff x="9140243" y="2649839"/>
              <a:chExt cx="1552027" cy="1158817"/>
            </a:xfrm>
          </p:grpSpPr>
          <p:sp>
            <p:nvSpPr>
              <p:cNvPr id="32" name="矩形 31"/>
              <p:cNvSpPr/>
              <p:nvPr/>
            </p:nvSpPr>
            <p:spPr>
              <a:xfrm>
                <a:off x="9140243" y="2649839"/>
                <a:ext cx="1552027" cy="37965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457189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867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rPr>
                  <a:t>3-1 </a:t>
                </a:r>
                <a:r>
                  <a:rPr kumimoji="1" lang="zh-CN" altLang="en-US" sz="1867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rPr>
                  <a:t>关键技术</a:t>
                </a:r>
                <a:endParaRPr kumimoji="0" lang="zh-CN" altLang="en-US" sz="1867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  <a:sym typeface="微软雅黑" pitchFamily="34" charset="-122"/>
                </a:endParaRPr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9140243" y="3037021"/>
                <a:ext cx="1552027" cy="37965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45718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67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rPr>
                  <a:t>3-2 </a:t>
                </a:r>
                <a:r>
                  <a:rPr kumimoji="0" lang="zh-CN" altLang="en-US" sz="1867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rPr>
                  <a:t>实践难点</a:t>
                </a:r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9140243" y="3429000"/>
                <a:ext cx="1552027" cy="37965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45718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867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rPr>
                  <a:t>3-3 </a:t>
                </a:r>
                <a:r>
                  <a:rPr kumimoji="1" lang="zh-CN" altLang="en-US" sz="1867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rPr>
                  <a:t>市场调研</a:t>
                </a:r>
                <a:endParaRPr kumimoji="0" lang="zh-CN" altLang="en-US" sz="1867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p:grpSp>
        <p:sp>
          <p:nvSpPr>
            <p:cNvPr id="38" name="矩形 37"/>
            <p:cNvSpPr/>
            <p:nvPr/>
          </p:nvSpPr>
          <p:spPr>
            <a:xfrm>
              <a:off x="5852715" y="2642551"/>
              <a:ext cx="1164021" cy="28474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45718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67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rPr>
                <a:t>3-4 </a:t>
              </a:r>
              <a:r>
                <a:rPr kumimoji="1" lang="zh-CN" altLang="en-US" sz="1867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rPr>
                <a:t>案例分析</a:t>
              </a:r>
              <a:endParaRPr kumimoji="0" lang="zh-CN" altLang="en-US" sz="1867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48794661-4817-EB2C-F386-64B251A424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226" y="1647978"/>
            <a:ext cx="3206124" cy="3206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872488"/>
      </p:ext>
    </p:extLst>
  </p:cSld>
  <p:clrMapOvr>
    <a:masterClrMapping/>
  </p:clrMapOvr>
  <p:transition spd="slow">
    <p:cover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15"/>
          <p:cNvSpPr txBox="1"/>
          <p:nvPr/>
        </p:nvSpPr>
        <p:spPr>
          <a:xfrm>
            <a:off x="3706865" y="1554082"/>
            <a:ext cx="5934291" cy="987578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marL="0" marR="0" lvl="0" indent="0" algn="l" defTabSz="457189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您的内容打在这里，或者通过复制您的文本后，在此框中选择粘贴，并选择只保留文字。您的内容打在这里，或者通过复制您的文本后，在此框中选择粘贴，并选择只保留文字。</a:t>
            </a:r>
          </a:p>
        </p:txBody>
      </p:sp>
      <p:sp>
        <p:nvSpPr>
          <p:cNvPr id="7" name="文本框 18"/>
          <p:cNvSpPr txBox="1"/>
          <p:nvPr/>
        </p:nvSpPr>
        <p:spPr>
          <a:xfrm>
            <a:off x="2499594" y="4302412"/>
            <a:ext cx="6051541" cy="830997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marL="0" marR="0" lvl="0" indent="0" algn="l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您的内容打在这里，或者通过复制您的文本后，在此框中选择粘贴，并选择只保留文字。您的内容打在这里，或者通过复制您的文本后，在此框中选择粘贴，并选择只保留文字。</a:t>
            </a:r>
          </a:p>
        </p:txBody>
      </p:sp>
      <p:sp>
        <p:nvSpPr>
          <p:cNvPr id="8" name="矩形 7"/>
          <p:cNvSpPr/>
          <p:nvPr/>
        </p:nvSpPr>
        <p:spPr>
          <a:xfrm rot="20926619">
            <a:off x="1950635" y="3031978"/>
            <a:ext cx="8243888" cy="391887"/>
          </a:xfrm>
          <a:prstGeom prst="rect">
            <a:avLst/>
          </a:prstGeom>
          <a:solidFill>
            <a:schemeClr val="accent2">
              <a:lumMod val="10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0" marR="0" lvl="0" indent="0" algn="ctr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1930264" y="1467971"/>
            <a:ext cx="1640115" cy="1455647"/>
            <a:chOff x="411429" y="2379138"/>
            <a:chExt cx="1640114" cy="1455646"/>
          </a:xfrm>
        </p:grpSpPr>
        <p:sp>
          <p:nvSpPr>
            <p:cNvPr id="10" name="下箭头 9"/>
            <p:cNvSpPr/>
            <p:nvPr/>
          </p:nvSpPr>
          <p:spPr>
            <a:xfrm>
              <a:off x="411429" y="2379138"/>
              <a:ext cx="1640114" cy="1455646"/>
            </a:xfrm>
            <a:prstGeom prst="downArrow">
              <a:avLst/>
            </a:prstGeom>
            <a:solidFill>
              <a:schemeClr val="accent2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marL="0" marR="0" lvl="0" indent="0" algn="ctr" defTabSz="45718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1" name="文本框 4"/>
            <p:cNvSpPr txBox="1"/>
            <p:nvPr/>
          </p:nvSpPr>
          <p:spPr>
            <a:xfrm>
              <a:off x="985370" y="2392494"/>
              <a:ext cx="492443" cy="1254762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marL="0" marR="0" lvl="0" indent="0" algn="ctr" defTabSz="45718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添加标题</a:t>
              </a: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8574782" y="3580676"/>
            <a:ext cx="1640115" cy="1455648"/>
            <a:chOff x="7055945" y="4194060"/>
            <a:chExt cx="1640114" cy="1455648"/>
          </a:xfrm>
        </p:grpSpPr>
        <p:sp>
          <p:nvSpPr>
            <p:cNvPr id="13" name="下箭头 12"/>
            <p:cNvSpPr/>
            <p:nvPr/>
          </p:nvSpPr>
          <p:spPr>
            <a:xfrm flipV="1">
              <a:off x="7055945" y="4194060"/>
              <a:ext cx="1640114" cy="1455648"/>
            </a:xfrm>
            <a:prstGeom prst="downArrow">
              <a:avLst/>
            </a:prstGeom>
            <a:solidFill>
              <a:schemeClr val="accent2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marL="0" marR="0" lvl="0" indent="0" algn="ctr" defTabSz="45718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4" name="文本框 22"/>
            <p:cNvSpPr txBox="1"/>
            <p:nvPr/>
          </p:nvSpPr>
          <p:spPr>
            <a:xfrm>
              <a:off x="7629877" y="4371789"/>
              <a:ext cx="492443" cy="1254763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marL="0" marR="0" lvl="0" indent="0" algn="ctr" defTabSz="45718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添加标题</a:t>
              </a:r>
            </a:p>
          </p:txBody>
        </p:sp>
      </p:grpSp>
      <p:sp>
        <p:nvSpPr>
          <p:cNvPr id="15" name="等腰三角形 14"/>
          <p:cNvSpPr/>
          <p:nvPr/>
        </p:nvSpPr>
        <p:spPr>
          <a:xfrm>
            <a:off x="5655405" y="3409513"/>
            <a:ext cx="870859" cy="750740"/>
          </a:xfrm>
          <a:prstGeom prst="triangle">
            <a:avLst/>
          </a:prstGeom>
          <a:solidFill>
            <a:schemeClr val="accent2">
              <a:lumMod val="10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0" marR="0" lvl="0" indent="0" algn="ctr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7" name="文本框 19"/>
          <p:cNvSpPr txBox="1"/>
          <p:nvPr/>
        </p:nvSpPr>
        <p:spPr>
          <a:xfrm>
            <a:off x="1065121" y="5562661"/>
            <a:ext cx="10048352" cy="679801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marL="0" marR="0" lvl="0" indent="0" algn="l" defTabSz="457189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您的内容打在这里，或者通过复制您的文本后，在此框中选择粘贴，并选择只保留文字。您的内容打在这里，或者通过复制您的文本后，在此框中选择粘贴，并选择只保留文字。</a:t>
            </a:r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auto">
          <a:xfrm>
            <a:off x="634918" y="237124"/>
            <a:ext cx="1887690" cy="615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17" tIns="60959" rIns="121917" bIns="60959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marL="0" marR="0" lvl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itchFamily="34" charset="-122"/>
                <a:cs typeface="+mn-cs"/>
                <a:sym typeface="Calibri" pitchFamily="34" charset="0"/>
              </a:rPr>
              <a:t>关键技术</a:t>
            </a:r>
          </a:p>
        </p:txBody>
      </p:sp>
      <p:sp>
        <p:nvSpPr>
          <p:cNvPr id="19" name="等腰三角形 18"/>
          <p:cNvSpPr>
            <a:spLocks noChangeArrowheads="1"/>
          </p:cNvSpPr>
          <p:nvPr/>
        </p:nvSpPr>
        <p:spPr bwMode="auto">
          <a:xfrm rot="5400000">
            <a:off x="-53049" y="209721"/>
            <a:ext cx="774879" cy="668780"/>
          </a:xfrm>
          <a:prstGeom prst="triangle">
            <a:avLst>
              <a:gd name="adj" fmla="val 50000"/>
            </a:avLst>
          </a:prstGeom>
          <a:solidFill>
            <a:schemeClr val="accent2">
              <a:lumMod val="100000"/>
            </a:schemeClr>
          </a:solidFill>
          <a:ln>
            <a:noFill/>
          </a:ln>
        </p:spPr>
        <p:txBody>
          <a:bodyPr lIns="121917" tIns="60959" rIns="121917" bIns="60959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marL="0" marR="0" lvl="0" indent="0" algn="ctr" defTabSz="457189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zh-CN" altLang="zh-CN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  <a:sym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5957119"/>
      </p:ext>
    </p:extLst>
  </p:cSld>
  <p:clrMapOvr>
    <a:masterClrMapping/>
  </p:clrMapOvr>
  <p:transition spd="slow">
    <p:cover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/>
        </p:nvSpPr>
        <p:spPr>
          <a:xfrm>
            <a:off x="2637794" y="1587735"/>
            <a:ext cx="1004399" cy="1004399"/>
          </a:xfrm>
          <a:prstGeom prst="ellipse">
            <a:avLst/>
          </a:prstGeom>
          <a:solidFill>
            <a:schemeClr val="accent2">
              <a:lumMod val="10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0" marR="0" lvl="0" indent="0" algn="ctr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</a:t>
            </a:r>
            <a:endParaRPr kumimoji="0" lang="zh-HK" altLang="en-US" sz="3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3642194" y="3356749"/>
            <a:ext cx="1004399" cy="1004399"/>
          </a:xfrm>
          <a:prstGeom prst="ellipse">
            <a:avLst/>
          </a:prstGeom>
          <a:solidFill>
            <a:schemeClr val="accent2">
              <a:lumMod val="10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0" marR="0" lvl="0" indent="0" algn="ctr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B</a:t>
            </a:r>
            <a:endParaRPr kumimoji="0" lang="zh-HK" altLang="en-US" sz="3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2637794" y="4977345"/>
            <a:ext cx="1004399" cy="1004399"/>
          </a:xfrm>
          <a:prstGeom prst="ellipse">
            <a:avLst/>
          </a:prstGeom>
          <a:solidFill>
            <a:schemeClr val="accent2">
              <a:lumMod val="10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0" marR="0" lvl="0" indent="0" algn="ctr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</a:t>
            </a:r>
            <a:endParaRPr kumimoji="0" lang="zh-HK" altLang="en-US" sz="3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9" name="直接连接符 8"/>
          <p:cNvCxnSpPr/>
          <p:nvPr/>
        </p:nvCxnSpPr>
        <p:spPr>
          <a:xfrm flipV="1">
            <a:off x="1598053" y="2456194"/>
            <a:ext cx="888520" cy="527559"/>
          </a:xfrm>
          <a:prstGeom prst="line">
            <a:avLst/>
          </a:prstGeom>
          <a:ln w="28575">
            <a:solidFill>
              <a:schemeClr val="accent2">
                <a:lumMod val="10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1818691" y="3858947"/>
            <a:ext cx="1596560" cy="0"/>
          </a:xfrm>
          <a:prstGeom prst="line">
            <a:avLst/>
          </a:prstGeom>
          <a:ln w="28575">
            <a:solidFill>
              <a:schemeClr val="accent2">
                <a:lumMod val="10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1562019" y="4723543"/>
            <a:ext cx="960589" cy="507148"/>
          </a:xfrm>
          <a:prstGeom prst="line">
            <a:avLst/>
          </a:prstGeom>
          <a:ln w="28575">
            <a:solidFill>
              <a:schemeClr val="accent2">
                <a:lumMod val="10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/>
        </p:nvGrpSpPr>
        <p:grpSpPr>
          <a:xfrm>
            <a:off x="4012557" y="1442319"/>
            <a:ext cx="6088665" cy="1375616"/>
            <a:chOff x="4012556" y="1375083"/>
            <a:chExt cx="5516462" cy="1375617"/>
          </a:xfrm>
        </p:grpSpPr>
        <p:sp>
          <p:nvSpPr>
            <p:cNvPr id="12" name="矩形 11"/>
            <p:cNvSpPr/>
            <p:nvPr/>
          </p:nvSpPr>
          <p:spPr>
            <a:xfrm>
              <a:off x="4012556" y="1729714"/>
              <a:ext cx="5516462" cy="10209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457189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您的内容打在这里，或者通过复制您的文本后，在此框中选择粘贴，并选择只保留文字。您的内容打在这里，或者通过复制您的文本后，在此框中选择粘贴，并选择只保留文字。</a:t>
              </a:r>
              <a:endPara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13" name="文本框 42"/>
            <p:cNvSpPr txBox="1"/>
            <p:nvPr/>
          </p:nvSpPr>
          <p:spPr>
            <a:xfrm>
              <a:off x="4012556" y="1375083"/>
              <a:ext cx="2374014" cy="379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18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67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n-cs"/>
                  <a:sym typeface="Arial" panose="020B0604020202020204" pitchFamily="34" charset="0"/>
                </a:rPr>
                <a:t>A </a:t>
              </a:r>
              <a:r>
                <a:rPr kumimoji="0" lang="zh-CN" altLang="en-US" sz="1867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n-cs"/>
                  <a:sym typeface="Arial" panose="020B0604020202020204" pitchFamily="34" charset="0"/>
                </a:rPr>
                <a:t>添加标题内容</a:t>
              </a: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4873534" y="3199999"/>
            <a:ext cx="6088665" cy="1375615"/>
            <a:chOff x="4873534" y="3109566"/>
            <a:chExt cx="5516462" cy="1375614"/>
          </a:xfrm>
        </p:grpSpPr>
        <p:sp>
          <p:nvSpPr>
            <p:cNvPr id="14" name="矩形 13"/>
            <p:cNvSpPr/>
            <p:nvPr/>
          </p:nvSpPr>
          <p:spPr>
            <a:xfrm>
              <a:off x="4873534" y="3464195"/>
              <a:ext cx="5516462" cy="10209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457189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您的内容打在这里，或者通过复制您的文本后，在此框中选择粘贴，并选择只保留文字。您的内容打在这里，或者通过复制您的文本后，在此框中选择粘贴，并选择只保留文字。</a:t>
              </a:r>
              <a:endPara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15" name="文本框 44"/>
            <p:cNvSpPr txBox="1"/>
            <p:nvPr/>
          </p:nvSpPr>
          <p:spPr>
            <a:xfrm>
              <a:off x="4873534" y="3109566"/>
              <a:ext cx="2374014" cy="379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18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67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n-cs"/>
                  <a:sym typeface="Arial" panose="020B0604020202020204" pitchFamily="34" charset="0"/>
                </a:rPr>
                <a:t>B </a:t>
              </a:r>
              <a:r>
                <a:rPr kumimoji="0" lang="zh-CN" altLang="en-US" sz="1867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n-cs"/>
                  <a:sym typeface="Arial" panose="020B0604020202020204" pitchFamily="34" charset="0"/>
                </a:rPr>
                <a:t>添加标题内容</a:t>
              </a: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4012557" y="4841524"/>
            <a:ext cx="6088665" cy="1375616"/>
            <a:chOff x="4012556" y="5002204"/>
            <a:chExt cx="5516462" cy="1375617"/>
          </a:xfrm>
        </p:grpSpPr>
        <p:sp>
          <p:nvSpPr>
            <p:cNvPr id="16" name="矩形 15"/>
            <p:cNvSpPr/>
            <p:nvPr/>
          </p:nvSpPr>
          <p:spPr>
            <a:xfrm>
              <a:off x="4012556" y="5356835"/>
              <a:ext cx="5516462" cy="10209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457189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您的内容打在这里，或者通过复制您的文本后，在此框中选择粘贴，并选择只保留文字。您的内容打在这里，或者通过复制您的文本后，在此框中选择粘贴，并选择只保留文字。</a:t>
              </a:r>
              <a:endPara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17" name="文本框 46"/>
            <p:cNvSpPr txBox="1"/>
            <p:nvPr/>
          </p:nvSpPr>
          <p:spPr>
            <a:xfrm>
              <a:off x="4012556" y="5002204"/>
              <a:ext cx="2374014" cy="379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18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67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n-cs"/>
                  <a:sym typeface="Arial" panose="020B0604020202020204" pitchFamily="34" charset="0"/>
                </a:rPr>
                <a:t>C </a:t>
              </a:r>
              <a:r>
                <a:rPr kumimoji="0" lang="zh-CN" altLang="en-US" sz="1867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n-cs"/>
                  <a:sym typeface="Arial" panose="020B0604020202020204" pitchFamily="34" charset="0"/>
                </a:rPr>
                <a:t>添加标题内容</a:t>
              </a:r>
            </a:p>
          </p:txBody>
        </p:sp>
      </p:grpSp>
      <p:pic>
        <p:nvPicPr>
          <p:cNvPr id="18" name="图片 17"/>
          <p:cNvPicPr>
            <a:picLocks noChangeAspect="1"/>
          </p:cNvPicPr>
          <p:nvPr/>
        </p:nvPicPr>
        <p:blipFill rotWithShape="1">
          <a:blip r:embed="rId4" cstate="screen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8604"/>
          <a:stretch/>
        </p:blipFill>
        <p:spPr>
          <a:xfrm>
            <a:off x="1" y="2158068"/>
            <a:ext cx="1623327" cy="3158577"/>
          </a:xfrm>
          <a:prstGeom prst="rect">
            <a:avLst/>
          </a:prstGeom>
        </p:spPr>
      </p:pic>
      <p:sp>
        <p:nvSpPr>
          <p:cNvPr id="22" name="矩形 21"/>
          <p:cNvSpPr>
            <a:spLocks noChangeArrowheads="1"/>
          </p:cNvSpPr>
          <p:nvPr/>
        </p:nvSpPr>
        <p:spPr bwMode="auto">
          <a:xfrm>
            <a:off x="634918" y="237124"/>
            <a:ext cx="1887690" cy="615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17" tIns="60959" rIns="121917" bIns="60959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marL="0" marR="0" lvl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itchFamily="34" charset="-122"/>
                <a:cs typeface="+mn-cs"/>
                <a:sym typeface="Calibri" pitchFamily="34" charset="0"/>
              </a:rPr>
              <a:t>实践难点</a:t>
            </a:r>
          </a:p>
        </p:txBody>
      </p:sp>
      <p:sp>
        <p:nvSpPr>
          <p:cNvPr id="23" name="等腰三角形 22"/>
          <p:cNvSpPr>
            <a:spLocks noChangeArrowheads="1"/>
          </p:cNvSpPr>
          <p:nvPr/>
        </p:nvSpPr>
        <p:spPr bwMode="auto">
          <a:xfrm rot="5400000">
            <a:off x="-53049" y="209721"/>
            <a:ext cx="774879" cy="668780"/>
          </a:xfrm>
          <a:prstGeom prst="triangle">
            <a:avLst>
              <a:gd name="adj" fmla="val 50000"/>
            </a:avLst>
          </a:prstGeom>
          <a:solidFill>
            <a:schemeClr val="accent2">
              <a:lumMod val="100000"/>
            </a:schemeClr>
          </a:solidFill>
          <a:ln>
            <a:noFill/>
          </a:ln>
        </p:spPr>
        <p:txBody>
          <a:bodyPr lIns="121917" tIns="60959" rIns="121917" bIns="60959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marL="0" marR="0" lvl="0" indent="0" algn="ctr" defTabSz="457189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zh-CN" altLang="zh-CN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  <a:sym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52512180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1164188" y="622441"/>
            <a:ext cx="1528413" cy="1528413"/>
            <a:chOff x="1602769" y="143838"/>
            <a:chExt cx="1331936" cy="1331936"/>
          </a:xfrm>
        </p:grpSpPr>
        <p:sp>
          <p:nvSpPr>
            <p:cNvPr id="4" name="椭圆 3"/>
            <p:cNvSpPr/>
            <p:nvPr/>
          </p:nvSpPr>
          <p:spPr>
            <a:xfrm>
              <a:off x="1602769" y="143838"/>
              <a:ext cx="1331936" cy="1331936"/>
            </a:xfrm>
            <a:prstGeom prst="ellipse">
              <a:avLst/>
            </a:prstGeom>
            <a:solidFill>
              <a:schemeClr val="accent2">
                <a:lumMod val="100000"/>
              </a:schemeClr>
            </a:solidFill>
            <a:ln w="165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18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67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1679041" y="396413"/>
              <a:ext cx="1189310" cy="5632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18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36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目录</a:t>
              </a:r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1638153" y="937949"/>
              <a:ext cx="1263808" cy="2772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18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67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CONTENTS</a:t>
              </a:r>
              <a:endParaRPr kumimoji="0" lang="zh-CN" altLang="en-US" sz="1467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sp>
        <p:nvSpPr>
          <p:cNvPr id="9" name="Freeform 5"/>
          <p:cNvSpPr>
            <a:spLocks/>
          </p:cNvSpPr>
          <p:nvPr/>
        </p:nvSpPr>
        <p:spPr bwMode="auto">
          <a:xfrm>
            <a:off x="3177" y="3514337"/>
            <a:ext cx="12188825" cy="1446568"/>
          </a:xfrm>
          <a:custGeom>
            <a:avLst/>
            <a:gdLst>
              <a:gd name="T0" fmla="*/ 0 w 2601"/>
              <a:gd name="T1" fmla="*/ 139 h 306"/>
              <a:gd name="T2" fmla="*/ 647 w 2601"/>
              <a:gd name="T3" fmla="*/ 304 h 306"/>
              <a:gd name="T4" fmla="*/ 1863 w 2601"/>
              <a:gd name="T5" fmla="*/ 11 h 306"/>
              <a:gd name="T6" fmla="*/ 2601 w 2601"/>
              <a:gd name="T7" fmla="*/ 259 h 3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601" h="306">
                <a:moveTo>
                  <a:pt x="0" y="139"/>
                </a:moveTo>
                <a:cubicBezTo>
                  <a:pt x="0" y="139"/>
                  <a:pt x="179" y="301"/>
                  <a:pt x="647" y="304"/>
                </a:cubicBezTo>
                <a:cubicBezTo>
                  <a:pt x="1090" y="306"/>
                  <a:pt x="1474" y="0"/>
                  <a:pt x="1863" y="11"/>
                </a:cubicBezTo>
                <a:cubicBezTo>
                  <a:pt x="2253" y="21"/>
                  <a:pt x="2601" y="259"/>
                  <a:pt x="2601" y="259"/>
                </a:cubicBezTo>
              </a:path>
            </a:pathLst>
          </a:custGeom>
          <a:noFill/>
          <a:ln w="22225" cap="flat">
            <a:solidFill>
              <a:schemeClr val="accent2">
                <a:lumMod val="10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6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44" name="矩形 30"/>
          <p:cNvSpPr>
            <a:spLocks noChangeArrowheads="1"/>
          </p:cNvSpPr>
          <p:nvPr/>
        </p:nvSpPr>
        <p:spPr bwMode="auto">
          <a:xfrm>
            <a:off x="1072692" y="5407533"/>
            <a:ext cx="958085" cy="430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9" rIns="121917" bIns="60959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marL="0" marR="0" lvl="0" indent="0" algn="ctr" defTabSz="457189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绪论</a:t>
            </a:r>
          </a:p>
        </p:txBody>
      </p:sp>
      <p:sp>
        <p:nvSpPr>
          <p:cNvPr id="45" name="矩形 68"/>
          <p:cNvSpPr>
            <a:spLocks noChangeArrowheads="1"/>
          </p:cNvSpPr>
          <p:nvPr/>
        </p:nvSpPr>
        <p:spPr bwMode="auto">
          <a:xfrm>
            <a:off x="6950656" y="2534922"/>
            <a:ext cx="2092243" cy="430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9" rIns="121917" bIns="60959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marL="0" marR="0" lvl="0" indent="0" algn="ctr" defTabSz="457189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研究成果与应用</a:t>
            </a:r>
          </a:p>
        </p:txBody>
      </p:sp>
      <p:sp>
        <p:nvSpPr>
          <p:cNvPr id="46" name="矩形 64"/>
          <p:cNvSpPr>
            <a:spLocks noChangeArrowheads="1"/>
          </p:cNvSpPr>
          <p:nvPr/>
        </p:nvSpPr>
        <p:spPr bwMode="auto">
          <a:xfrm>
            <a:off x="2692604" y="3650742"/>
            <a:ext cx="2068801" cy="430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9" rIns="121917" bIns="60959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marL="0" marR="0" lvl="0" indent="0" algn="ctr" defTabSz="457189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研究方法与思路</a:t>
            </a:r>
          </a:p>
        </p:txBody>
      </p:sp>
      <p:sp>
        <p:nvSpPr>
          <p:cNvPr id="47" name="矩形 66"/>
          <p:cNvSpPr>
            <a:spLocks noChangeArrowheads="1"/>
          </p:cNvSpPr>
          <p:nvPr/>
        </p:nvSpPr>
        <p:spPr bwMode="auto">
          <a:xfrm>
            <a:off x="4504554" y="4873260"/>
            <a:ext cx="2700245" cy="430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9" rIns="121917" bIns="60959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marL="0" marR="0" lvl="0" indent="0" algn="ctr" defTabSz="457189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关键技术与实践难点</a:t>
            </a:r>
          </a:p>
        </p:txBody>
      </p:sp>
      <p:grpSp>
        <p:nvGrpSpPr>
          <p:cNvPr id="48" name="组合 47"/>
          <p:cNvGrpSpPr/>
          <p:nvPr/>
        </p:nvGrpSpPr>
        <p:grpSpPr>
          <a:xfrm>
            <a:off x="1088011" y="4173021"/>
            <a:ext cx="999564" cy="1001764"/>
            <a:chOff x="3437020" y="1033173"/>
            <a:chExt cx="863676" cy="865577"/>
          </a:xfrm>
        </p:grpSpPr>
        <p:sp>
          <p:nvSpPr>
            <p:cNvPr id="49" name="椭圆 18"/>
            <p:cNvSpPr>
              <a:spLocks noChangeArrowheads="1"/>
            </p:cNvSpPr>
            <p:nvPr/>
          </p:nvSpPr>
          <p:spPr bwMode="auto">
            <a:xfrm>
              <a:off x="3437020" y="1033173"/>
              <a:ext cx="863676" cy="865577"/>
            </a:xfrm>
            <a:prstGeom prst="ellipse">
              <a:avLst/>
            </a:prstGeom>
            <a:solidFill>
              <a:schemeClr val="accent2">
                <a:lumMod val="100000"/>
              </a:schemeClr>
            </a:solidFill>
            <a:ln w="38100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9pPr>
            </a:lstStyle>
            <a:p>
              <a:pPr marL="0" marR="0" lvl="0" indent="0" algn="ctr" defTabSz="457189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Arial" charset="0"/>
                <a:buNone/>
                <a:tabLst/>
                <a:defRPr/>
              </a:pPr>
              <a:endParaRPr kumimoji="0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endParaRPr>
            </a:p>
          </p:txBody>
        </p:sp>
        <p:pic>
          <p:nvPicPr>
            <p:cNvPr id="50" name="图片 49"/>
            <p:cNvPicPr>
              <a:picLocks noChangeAspect="1"/>
            </p:cNvPicPr>
            <p:nvPr/>
          </p:nvPicPr>
          <p:blipFill>
            <a:blip r:embed="rId4" cstate="screen">
              <a:biLevel thresh="25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587275" y="1169757"/>
              <a:ext cx="552644" cy="566109"/>
            </a:xfrm>
            <a:prstGeom prst="rect">
              <a:avLst/>
            </a:prstGeom>
          </p:spPr>
        </p:pic>
      </p:grpSp>
      <p:sp>
        <p:nvSpPr>
          <p:cNvPr id="51" name="矩形 68"/>
          <p:cNvSpPr>
            <a:spLocks noChangeArrowheads="1"/>
          </p:cNvSpPr>
          <p:nvPr/>
        </p:nvSpPr>
        <p:spPr bwMode="auto">
          <a:xfrm>
            <a:off x="9040449" y="4638345"/>
            <a:ext cx="2651547" cy="430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9" rIns="121917" bIns="60959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marL="0" marR="0" lvl="0" indent="0" algn="ctr" defTabSz="457189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相关建议与论文总结</a:t>
            </a:r>
          </a:p>
        </p:txBody>
      </p:sp>
      <p:grpSp>
        <p:nvGrpSpPr>
          <p:cNvPr id="52" name="组合 51"/>
          <p:cNvGrpSpPr/>
          <p:nvPr/>
        </p:nvGrpSpPr>
        <p:grpSpPr>
          <a:xfrm>
            <a:off x="3240691" y="4340316"/>
            <a:ext cx="999564" cy="1001764"/>
            <a:chOff x="3437020" y="2074814"/>
            <a:chExt cx="863676" cy="865577"/>
          </a:xfrm>
        </p:grpSpPr>
        <p:sp>
          <p:nvSpPr>
            <p:cNvPr id="53" name="椭圆 19"/>
            <p:cNvSpPr>
              <a:spLocks noChangeArrowheads="1"/>
            </p:cNvSpPr>
            <p:nvPr/>
          </p:nvSpPr>
          <p:spPr bwMode="auto">
            <a:xfrm>
              <a:off x="3437020" y="2074814"/>
              <a:ext cx="863676" cy="865577"/>
            </a:xfrm>
            <a:prstGeom prst="ellipse">
              <a:avLst/>
            </a:prstGeom>
            <a:solidFill>
              <a:schemeClr val="accent2">
                <a:lumMod val="100000"/>
              </a:schemeClr>
            </a:solidFill>
            <a:ln w="38100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9pPr>
            </a:lstStyle>
            <a:p>
              <a:pPr marL="0" marR="0" lvl="0" indent="0" algn="ctr" defTabSz="457189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Arial" charset="0"/>
                <a:buNone/>
                <a:tabLst/>
                <a:defRPr/>
              </a:pPr>
              <a:endPara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endParaRPr>
            </a:p>
          </p:txBody>
        </p:sp>
        <p:pic>
          <p:nvPicPr>
            <p:cNvPr id="54" name="图片 53"/>
            <p:cNvPicPr>
              <a:picLocks noChangeAspect="1"/>
            </p:cNvPicPr>
            <p:nvPr/>
          </p:nvPicPr>
          <p:blipFill>
            <a:blip r:embed="rId5" cstate="screen">
              <a:biLevel thresh="25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596360" y="2243692"/>
              <a:ext cx="553608" cy="567096"/>
            </a:xfrm>
            <a:prstGeom prst="rect">
              <a:avLst/>
            </a:prstGeom>
          </p:spPr>
        </p:pic>
      </p:grpSp>
      <p:grpSp>
        <p:nvGrpSpPr>
          <p:cNvPr id="55" name="组合 54"/>
          <p:cNvGrpSpPr/>
          <p:nvPr/>
        </p:nvGrpSpPr>
        <p:grpSpPr>
          <a:xfrm>
            <a:off x="5316873" y="3634817"/>
            <a:ext cx="999564" cy="999925"/>
            <a:chOff x="3437020" y="3157655"/>
            <a:chExt cx="863676" cy="863988"/>
          </a:xfrm>
        </p:grpSpPr>
        <p:sp>
          <p:nvSpPr>
            <p:cNvPr id="56" name="椭圆 20"/>
            <p:cNvSpPr>
              <a:spLocks noChangeArrowheads="1"/>
            </p:cNvSpPr>
            <p:nvPr/>
          </p:nvSpPr>
          <p:spPr bwMode="auto">
            <a:xfrm>
              <a:off x="3437020" y="3157655"/>
              <a:ext cx="863676" cy="863988"/>
            </a:xfrm>
            <a:prstGeom prst="ellipse">
              <a:avLst/>
            </a:prstGeom>
            <a:solidFill>
              <a:schemeClr val="accent2">
                <a:lumMod val="100000"/>
              </a:schemeClr>
            </a:solidFill>
            <a:ln w="38100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9pPr>
            </a:lstStyle>
            <a:p>
              <a:pPr marL="0" marR="0" lvl="0" indent="0" algn="ctr" defTabSz="457189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Arial" charset="0"/>
                <a:buNone/>
                <a:tabLst/>
                <a:defRPr/>
              </a:pPr>
              <a:endPara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endParaRPr>
            </a:p>
          </p:txBody>
        </p:sp>
        <p:grpSp>
          <p:nvGrpSpPr>
            <p:cNvPr id="57" name="组合 56"/>
            <p:cNvGrpSpPr/>
            <p:nvPr/>
          </p:nvGrpSpPr>
          <p:grpSpPr>
            <a:xfrm>
              <a:off x="3603965" y="3301680"/>
              <a:ext cx="519264" cy="531742"/>
              <a:chOff x="9901114" y="2870043"/>
              <a:chExt cx="1094967" cy="1121279"/>
            </a:xfrm>
          </p:grpSpPr>
          <p:sp>
            <p:nvSpPr>
              <p:cNvPr id="58" name="Freeform 5"/>
              <p:cNvSpPr>
                <a:spLocks/>
              </p:cNvSpPr>
              <p:nvPr/>
            </p:nvSpPr>
            <p:spPr bwMode="auto">
              <a:xfrm>
                <a:off x="10585467" y="2870043"/>
                <a:ext cx="234963" cy="800500"/>
              </a:xfrm>
              <a:custGeom>
                <a:avLst/>
                <a:gdLst>
                  <a:gd name="T0" fmla="*/ 2 w 43"/>
                  <a:gd name="T1" fmla="*/ 115 h 115"/>
                  <a:gd name="T2" fmla="*/ 3 w 43"/>
                  <a:gd name="T3" fmla="*/ 115 h 115"/>
                  <a:gd name="T4" fmla="*/ 3 w 43"/>
                  <a:gd name="T5" fmla="*/ 115 h 115"/>
                  <a:gd name="T6" fmla="*/ 3 w 43"/>
                  <a:gd name="T7" fmla="*/ 115 h 115"/>
                  <a:gd name="T8" fmla="*/ 4 w 43"/>
                  <a:gd name="T9" fmla="*/ 115 h 115"/>
                  <a:gd name="T10" fmla="*/ 4 w 43"/>
                  <a:gd name="T11" fmla="*/ 115 h 115"/>
                  <a:gd name="T12" fmla="*/ 5 w 43"/>
                  <a:gd name="T13" fmla="*/ 114 h 115"/>
                  <a:gd name="T14" fmla="*/ 22 w 43"/>
                  <a:gd name="T15" fmla="*/ 98 h 115"/>
                  <a:gd name="T16" fmla="*/ 38 w 43"/>
                  <a:gd name="T17" fmla="*/ 114 h 115"/>
                  <a:gd name="T18" fmla="*/ 39 w 43"/>
                  <a:gd name="T19" fmla="*/ 115 h 115"/>
                  <a:gd name="T20" fmla="*/ 39 w 43"/>
                  <a:gd name="T21" fmla="*/ 115 h 115"/>
                  <a:gd name="T22" fmla="*/ 40 w 43"/>
                  <a:gd name="T23" fmla="*/ 115 h 115"/>
                  <a:gd name="T24" fmla="*/ 40 w 43"/>
                  <a:gd name="T25" fmla="*/ 115 h 115"/>
                  <a:gd name="T26" fmla="*/ 40 w 43"/>
                  <a:gd name="T27" fmla="*/ 115 h 115"/>
                  <a:gd name="T28" fmla="*/ 41 w 43"/>
                  <a:gd name="T29" fmla="*/ 115 h 115"/>
                  <a:gd name="T30" fmla="*/ 42 w 43"/>
                  <a:gd name="T31" fmla="*/ 114 h 115"/>
                  <a:gd name="T32" fmla="*/ 43 w 43"/>
                  <a:gd name="T33" fmla="*/ 112 h 115"/>
                  <a:gd name="T34" fmla="*/ 43 w 43"/>
                  <a:gd name="T35" fmla="*/ 27 h 115"/>
                  <a:gd name="T36" fmla="*/ 43 w 43"/>
                  <a:gd name="T37" fmla="*/ 13 h 115"/>
                  <a:gd name="T38" fmla="*/ 43 w 43"/>
                  <a:gd name="T39" fmla="*/ 3 h 115"/>
                  <a:gd name="T40" fmla="*/ 42 w 43"/>
                  <a:gd name="T41" fmla="*/ 1 h 115"/>
                  <a:gd name="T42" fmla="*/ 40 w 43"/>
                  <a:gd name="T43" fmla="*/ 0 h 115"/>
                  <a:gd name="T44" fmla="*/ 3 w 43"/>
                  <a:gd name="T45" fmla="*/ 0 h 115"/>
                  <a:gd name="T46" fmla="*/ 3 w 43"/>
                  <a:gd name="T47" fmla="*/ 0 h 115"/>
                  <a:gd name="T48" fmla="*/ 2 w 43"/>
                  <a:gd name="T49" fmla="*/ 1 h 115"/>
                  <a:gd name="T50" fmla="*/ 2 w 43"/>
                  <a:gd name="T51" fmla="*/ 1 h 115"/>
                  <a:gd name="T52" fmla="*/ 0 w 43"/>
                  <a:gd name="T53" fmla="*/ 3 h 115"/>
                  <a:gd name="T54" fmla="*/ 0 w 43"/>
                  <a:gd name="T55" fmla="*/ 13 h 115"/>
                  <a:gd name="T56" fmla="*/ 0 w 43"/>
                  <a:gd name="T57" fmla="*/ 27 h 115"/>
                  <a:gd name="T58" fmla="*/ 0 w 43"/>
                  <a:gd name="T59" fmla="*/ 112 h 115"/>
                  <a:gd name="T60" fmla="*/ 2 w 43"/>
                  <a:gd name="T61" fmla="*/ 115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43" h="115">
                    <a:moveTo>
                      <a:pt x="2" y="115"/>
                    </a:moveTo>
                    <a:cubicBezTo>
                      <a:pt x="2" y="115"/>
                      <a:pt x="2" y="115"/>
                      <a:pt x="3" y="115"/>
                    </a:cubicBezTo>
                    <a:cubicBezTo>
                      <a:pt x="3" y="115"/>
                      <a:pt x="3" y="115"/>
                      <a:pt x="3" y="115"/>
                    </a:cubicBezTo>
                    <a:cubicBezTo>
                      <a:pt x="3" y="115"/>
                      <a:pt x="3" y="115"/>
                      <a:pt x="3" y="115"/>
                    </a:cubicBezTo>
                    <a:cubicBezTo>
                      <a:pt x="3" y="115"/>
                      <a:pt x="4" y="115"/>
                      <a:pt x="4" y="115"/>
                    </a:cubicBezTo>
                    <a:cubicBezTo>
                      <a:pt x="4" y="115"/>
                      <a:pt x="4" y="115"/>
                      <a:pt x="4" y="115"/>
                    </a:cubicBezTo>
                    <a:cubicBezTo>
                      <a:pt x="4" y="115"/>
                      <a:pt x="5" y="114"/>
                      <a:pt x="5" y="114"/>
                    </a:cubicBezTo>
                    <a:cubicBezTo>
                      <a:pt x="22" y="98"/>
                      <a:pt x="22" y="98"/>
                      <a:pt x="22" y="98"/>
                    </a:cubicBezTo>
                    <a:cubicBezTo>
                      <a:pt x="38" y="114"/>
                      <a:pt x="38" y="114"/>
                      <a:pt x="38" y="114"/>
                    </a:cubicBezTo>
                    <a:cubicBezTo>
                      <a:pt x="38" y="114"/>
                      <a:pt x="39" y="115"/>
                      <a:pt x="39" y="115"/>
                    </a:cubicBezTo>
                    <a:cubicBezTo>
                      <a:pt x="39" y="115"/>
                      <a:pt x="39" y="115"/>
                      <a:pt x="39" y="115"/>
                    </a:cubicBezTo>
                    <a:cubicBezTo>
                      <a:pt x="40" y="115"/>
                      <a:pt x="40" y="115"/>
                      <a:pt x="40" y="115"/>
                    </a:cubicBezTo>
                    <a:cubicBezTo>
                      <a:pt x="40" y="115"/>
                      <a:pt x="40" y="115"/>
                      <a:pt x="40" y="115"/>
                    </a:cubicBezTo>
                    <a:cubicBezTo>
                      <a:pt x="40" y="115"/>
                      <a:pt x="40" y="115"/>
                      <a:pt x="40" y="115"/>
                    </a:cubicBezTo>
                    <a:cubicBezTo>
                      <a:pt x="41" y="115"/>
                      <a:pt x="41" y="115"/>
                      <a:pt x="41" y="115"/>
                    </a:cubicBezTo>
                    <a:cubicBezTo>
                      <a:pt x="42" y="115"/>
                      <a:pt x="42" y="114"/>
                      <a:pt x="42" y="114"/>
                    </a:cubicBezTo>
                    <a:cubicBezTo>
                      <a:pt x="43" y="114"/>
                      <a:pt x="43" y="113"/>
                      <a:pt x="43" y="112"/>
                    </a:cubicBezTo>
                    <a:cubicBezTo>
                      <a:pt x="43" y="27"/>
                      <a:pt x="43" y="27"/>
                      <a:pt x="43" y="27"/>
                    </a:cubicBezTo>
                    <a:cubicBezTo>
                      <a:pt x="43" y="13"/>
                      <a:pt x="43" y="13"/>
                      <a:pt x="43" y="13"/>
                    </a:cubicBezTo>
                    <a:cubicBezTo>
                      <a:pt x="43" y="3"/>
                      <a:pt x="43" y="3"/>
                      <a:pt x="43" y="3"/>
                    </a:cubicBezTo>
                    <a:cubicBezTo>
                      <a:pt x="43" y="3"/>
                      <a:pt x="43" y="2"/>
                      <a:pt x="42" y="1"/>
                    </a:cubicBezTo>
                    <a:cubicBezTo>
                      <a:pt x="42" y="1"/>
                      <a:pt x="41" y="0"/>
                      <a:pt x="40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2" y="0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0" y="2"/>
                      <a:pt x="0" y="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112"/>
                      <a:pt x="0" y="112"/>
                      <a:pt x="0" y="112"/>
                    </a:cubicBezTo>
                    <a:cubicBezTo>
                      <a:pt x="0" y="113"/>
                      <a:pt x="1" y="114"/>
                      <a:pt x="2" y="115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18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67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n-cs"/>
                  <a:sym typeface="Arial" panose="020B0604020202020204" pitchFamily="34" charset="0"/>
                </a:endParaRPr>
              </a:p>
            </p:txBody>
          </p:sp>
          <p:sp>
            <p:nvSpPr>
              <p:cNvPr id="59" name="Freeform 6"/>
              <p:cNvSpPr>
                <a:spLocks/>
              </p:cNvSpPr>
              <p:nvPr/>
            </p:nvSpPr>
            <p:spPr bwMode="auto">
              <a:xfrm>
                <a:off x="10044830" y="3280407"/>
                <a:ext cx="289711" cy="34679"/>
              </a:xfrm>
              <a:custGeom>
                <a:avLst/>
                <a:gdLst>
                  <a:gd name="T0" fmla="*/ 0 w 53"/>
                  <a:gd name="T1" fmla="*/ 3 h 5"/>
                  <a:gd name="T2" fmla="*/ 3 w 53"/>
                  <a:gd name="T3" fmla="*/ 5 h 5"/>
                  <a:gd name="T4" fmla="*/ 50 w 53"/>
                  <a:gd name="T5" fmla="*/ 5 h 5"/>
                  <a:gd name="T6" fmla="*/ 53 w 53"/>
                  <a:gd name="T7" fmla="*/ 3 h 5"/>
                  <a:gd name="T8" fmla="*/ 50 w 53"/>
                  <a:gd name="T9" fmla="*/ 0 h 5"/>
                  <a:gd name="T10" fmla="*/ 3 w 53"/>
                  <a:gd name="T11" fmla="*/ 0 h 5"/>
                  <a:gd name="T12" fmla="*/ 0 w 53"/>
                  <a:gd name="T13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" h="5">
                    <a:moveTo>
                      <a:pt x="0" y="3"/>
                    </a:moveTo>
                    <a:cubicBezTo>
                      <a:pt x="0" y="4"/>
                      <a:pt x="2" y="5"/>
                      <a:pt x="3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2" y="5"/>
                      <a:pt x="53" y="4"/>
                      <a:pt x="53" y="3"/>
                    </a:cubicBezTo>
                    <a:cubicBezTo>
                      <a:pt x="53" y="1"/>
                      <a:pt x="52" y="0"/>
                      <a:pt x="50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1"/>
                      <a:pt x="0" y="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18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67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n-cs"/>
                  <a:sym typeface="Arial" panose="020B0604020202020204" pitchFamily="34" charset="0"/>
                </a:endParaRPr>
              </a:p>
            </p:txBody>
          </p:sp>
          <p:sp>
            <p:nvSpPr>
              <p:cNvPr id="60" name="Freeform 7"/>
              <p:cNvSpPr>
                <a:spLocks/>
              </p:cNvSpPr>
              <p:nvPr/>
            </p:nvSpPr>
            <p:spPr bwMode="auto">
              <a:xfrm>
                <a:off x="10044830" y="3442241"/>
                <a:ext cx="289711" cy="34679"/>
              </a:xfrm>
              <a:custGeom>
                <a:avLst/>
                <a:gdLst>
                  <a:gd name="T0" fmla="*/ 50 w 53"/>
                  <a:gd name="T1" fmla="*/ 0 h 5"/>
                  <a:gd name="T2" fmla="*/ 3 w 53"/>
                  <a:gd name="T3" fmla="*/ 0 h 5"/>
                  <a:gd name="T4" fmla="*/ 0 w 53"/>
                  <a:gd name="T5" fmla="*/ 2 h 5"/>
                  <a:gd name="T6" fmla="*/ 3 w 53"/>
                  <a:gd name="T7" fmla="*/ 5 h 5"/>
                  <a:gd name="T8" fmla="*/ 50 w 53"/>
                  <a:gd name="T9" fmla="*/ 5 h 5"/>
                  <a:gd name="T10" fmla="*/ 53 w 53"/>
                  <a:gd name="T11" fmla="*/ 2 h 5"/>
                  <a:gd name="T12" fmla="*/ 50 w 53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" h="5">
                    <a:moveTo>
                      <a:pt x="50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1"/>
                      <a:pt x="0" y="2"/>
                    </a:cubicBezTo>
                    <a:cubicBezTo>
                      <a:pt x="0" y="4"/>
                      <a:pt x="2" y="5"/>
                      <a:pt x="3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2" y="5"/>
                      <a:pt x="53" y="4"/>
                      <a:pt x="53" y="2"/>
                    </a:cubicBezTo>
                    <a:cubicBezTo>
                      <a:pt x="53" y="1"/>
                      <a:pt x="52" y="0"/>
                      <a:pt x="50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18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67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n-cs"/>
                  <a:sym typeface="Arial" panose="020B0604020202020204" pitchFamily="34" charset="0"/>
                </a:endParaRPr>
              </a:p>
            </p:txBody>
          </p:sp>
          <p:sp>
            <p:nvSpPr>
              <p:cNvPr id="61" name="Freeform 8"/>
              <p:cNvSpPr>
                <a:spLocks/>
              </p:cNvSpPr>
              <p:nvPr/>
            </p:nvSpPr>
            <p:spPr bwMode="auto">
              <a:xfrm>
                <a:off x="10044830" y="3601186"/>
                <a:ext cx="289711" cy="34679"/>
              </a:xfrm>
              <a:custGeom>
                <a:avLst/>
                <a:gdLst>
                  <a:gd name="T0" fmla="*/ 50 w 53"/>
                  <a:gd name="T1" fmla="*/ 0 h 5"/>
                  <a:gd name="T2" fmla="*/ 3 w 53"/>
                  <a:gd name="T3" fmla="*/ 0 h 5"/>
                  <a:gd name="T4" fmla="*/ 0 w 53"/>
                  <a:gd name="T5" fmla="*/ 2 h 5"/>
                  <a:gd name="T6" fmla="*/ 3 w 53"/>
                  <a:gd name="T7" fmla="*/ 5 h 5"/>
                  <a:gd name="T8" fmla="*/ 50 w 53"/>
                  <a:gd name="T9" fmla="*/ 5 h 5"/>
                  <a:gd name="T10" fmla="*/ 53 w 53"/>
                  <a:gd name="T11" fmla="*/ 2 h 5"/>
                  <a:gd name="T12" fmla="*/ 50 w 53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" h="5">
                    <a:moveTo>
                      <a:pt x="50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1"/>
                      <a:pt x="0" y="2"/>
                    </a:cubicBezTo>
                    <a:cubicBezTo>
                      <a:pt x="0" y="4"/>
                      <a:pt x="2" y="5"/>
                      <a:pt x="3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2" y="5"/>
                      <a:pt x="53" y="4"/>
                      <a:pt x="53" y="2"/>
                    </a:cubicBezTo>
                    <a:cubicBezTo>
                      <a:pt x="53" y="1"/>
                      <a:pt x="52" y="0"/>
                      <a:pt x="50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18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67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n-cs"/>
                  <a:sym typeface="Arial" panose="020B0604020202020204" pitchFamily="34" charset="0"/>
                </a:endParaRPr>
              </a:p>
            </p:txBody>
          </p:sp>
          <p:sp>
            <p:nvSpPr>
              <p:cNvPr id="62" name="Freeform 9"/>
              <p:cNvSpPr>
                <a:spLocks noEditPoints="1"/>
              </p:cNvSpPr>
              <p:nvPr/>
            </p:nvSpPr>
            <p:spPr bwMode="auto">
              <a:xfrm>
                <a:off x="9901114" y="2953851"/>
                <a:ext cx="1094967" cy="1037471"/>
              </a:xfrm>
              <a:custGeom>
                <a:avLst/>
                <a:gdLst>
                  <a:gd name="T0" fmla="*/ 177 w 200"/>
                  <a:gd name="T1" fmla="*/ 3 h 149"/>
                  <a:gd name="T2" fmla="*/ 177 w 200"/>
                  <a:gd name="T3" fmla="*/ 17 h 149"/>
                  <a:gd name="T4" fmla="*/ 186 w 200"/>
                  <a:gd name="T5" fmla="*/ 21 h 149"/>
                  <a:gd name="T6" fmla="*/ 186 w 200"/>
                  <a:gd name="T7" fmla="*/ 134 h 149"/>
                  <a:gd name="T8" fmla="*/ 107 w 200"/>
                  <a:gd name="T9" fmla="*/ 134 h 149"/>
                  <a:gd name="T10" fmla="*/ 107 w 200"/>
                  <a:gd name="T11" fmla="*/ 21 h 149"/>
                  <a:gd name="T12" fmla="*/ 117 w 200"/>
                  <a:gd name="T13" fmla="*/ 17 h 149"/>
                  <a:gd name="T14" fmla="*/ 117 w 200"/>
                  <a:gd name="T15" fmla="*/ 3 h 149"/>
                  <a:gd name="T16" fmla="*/ 100 w 200"/>
                  <a:gd name="T17" fmla="*/ 9 h 149"/>
                  <a:gd name="T18" fmla="*/ 53 w 200"/>
                  <a:gd name="T19" fmla="*/ 0 h 149"/>
                  <a:gd name="T20" fmla="*/ 0 w 200"/>
                  <a:gd name="T21" fmla="*/ 20 h 149"/>
                  <a:gd name="T22" fmla="*/ 0 w 200"/>
                  <a:gd name="T23" fmla="*/ 142 h 149"/>
                  <a:gd name="T24" fmla="*/ 2 w 200"/>
                  <a:gd name="T25" fmla="*/ 147 h 149"/>
                  <a:gd name="T26" fmla="*/ 8 w 200"/>
                  <a:gd name="T27" fmla="*/ 149 h 149"/>
                  <a:gd name="T28" fmla="*/ 53 w 200"/>
                  <a:gd name="T29" fmla="*/ 145 h 149"/>
                  <a:gd name="T30" fmla="*/ 99 w 200"/>
                  <a:gd name="T31" fmla="*/ 149 h 149"/>
                  <a:gd name="T32" fmla="*/ 99 w 200"/>
                  <a:gd name="T33" fmla="*/ 149 h 149"/>
                  <a:gd name="T34" fmla="*/ 100 w 200"/>
                  <a:gd name="T35" fmla="*/ 149 h 149"/>
                  <a:gd name="T36" fmla="*/ 100 w 200"/>
                  <a:gd name="T37" fmla="*/ 149 h 149"/>
                  <a:gd name="T38" fmla="*/ 101 w 200"/>
                  <a:gd name="T39" fmla="*/ 149 h 149"/>
                  <a:gd name="T40" fmla="*/ 101 w 200"/>
                  <a:gd name="T41" fmla="*/ 149 h 149"/>
                  <a:gd name="T42" fmla="*/ 146 w 200"/>
                  <a:gd name="T43" fmla="*/ 145 h 149"/>
                  <a:gd name="T44" fmla="*/ 192 w 200"/>
                  <a:gd name="T45" fmla="*/ 149 h 149"/>
                  <a:gd name="T46" fmla="*/ 193 w 200"/>
                  <a:gd name="T47" fmla="*/ 149 h 149"/>
                  <a:gd name="T48" fmla="*/ 197 w 200"/>
                  <a:gd name="T49" fmla="*/ 147 h 149"/>
                  <a:gd name="T50" fmla="*/ 200 w 200"/>
                  <a:gd name="T51" fmla="*/ 142 h 149"/>
                  <a:gd name="T52" fmla="*/ 200 w 200"/>
                  <a:gd name="T53" fmla="*/ 20 h 149"/>
                  <a:gd name="T54" fmla="*/ 177 w 200"/>
                  <a:gd name="T55" fmla="*/ 3 h 149"/>
                  <a:gd name="T56" fmla="*/ 93 w 200"/>
                  <a:gd name="T57" fmla="*/ 134 h 149"/>
                  <a:gd name="T58" fmla="*/ 53 w 200"/>
                  <a:gd name="T59" fmla="*/ 131 h 149"/>
                  <a:gd name="T60" fmla="*/ 14 w 200"/>
                  <a:gd name="T61" fmla="*/ 134 h 149"/>
                  <a:gd name="T62" fmla="*/ 14 w 200"/>
                  <a:gd name="T63" fmla="*/ 21 h 149"/>
                  <a:gd name="T64" fmla="*/ 53 w 200"/>
                  <a:gd name="T65" fmla="*/ 14 h 149"/>
                  <a:gd name="T66" fmla="*/ 93 w 200"/>
                  <a:gd name="T67" fmla="*/ 21 h 149"/>
                  <a:gd name="T68" fmla="*/ 93 w 200"/>
                  <a:gd name="T69" fmla="*/ 134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00" h="149">
                    <a:moveTo>
                      <a:pt x="177" y="3"/>
                    </a:moveTo>
                    <a:cubicBezTo>
                      <a:pt x="177" y="17"/>
                      <a:pt x="177" y="17"/>
                      <a:pt x="177" y="17"/>
                    </a:cubicBezTo>
                    <a:cubicBezTo>
                      <a:pt x="181" y="18"/>
                      <a:pt x="185" y="20"/>
                      <a:pt x="186" y="21"/>
                    </a:cubicBezTo>
                    <a:cubicBezTo>
                      <a:pt x="186" y="134"/>
                      <a:pt x="186" y="134"/>
                      <a:pt x="186" y="134"/>
                    </a:cubicBezTo>
                    <a:cubicBezTo>
                      <a:pt x="161" y="130"/>
                      <a:pt x="131" y="130"/>
                      <a:pt x="107" y="134"/>
                    </a:cubicBezTo>
                    <a:cubicBezTo>
                      <a:pt x="107" y="21"/>
                      <a:pt x="107" y="21"/>
                      <a:pt x="107" y="21"/>
                    </a:cubicBezTo>
                    <a:cubicBezTo>
                      <a:pt x="108" y="20"/>
                      <a:pt x="111" y="18"/>
                      <a:pt x="117" y="17"/>
                    </a:cubicBezTo>
                    <a:cubicBezTo>
                      <a:pt x="117" y="3"/>
                      <a:pt x="117" y="3"/>
                      <a:pt x="117" y="3"/>
                    </a:cubicBezTo>
                    <a:cubicBezTo>
                      <a:pt x="110" y="4"/>
                      <a:pt x="104" y="6"/>
                      <a:pt x="100" y="9"/>
                    </a:cubicBezTo>
                    <a:cubicBezTo>
                      <a:pt x="90" y="2"/>
                      <a:pt x="70" y="0"/>
                      <a:pt x="53" y="0"/>
                    </a:cubicBezTo>
                    <a:cubicBezTo>
                      <a:pt x="29" y="0"/>
                      <a:pt x="0" y="5"/>
                      <a:pt x="0" y="20"/>
                    </a:cubicBezTo>
                    <a:cubicBezTo>
                      <a:pt x="0" y="142"/>
                      <a:pt x="0" y="142"/>
                      <a:pt x="0" y="142"/>
                    </a:cubicBezTo>
                    <a:cubicBezTo>
                      <a:pt x="0" y="144"/>
                      <a:pt x="1" y="146"/>
                      <a:pt x="2" y="147"/>
                    </a:cubicBezTo>
                    <a:cubicBezTo>
                      <a:pt x="4" y="148"/>
                      <a:pt x="6" y="149"/>
                      <a:pt x="8" y="149"/>
                    </a:cubicBezTo>
                    <a:cubicBezTo>
                      <a:pt x="22" y="146"/>
                      <a:pt x="37" y="145"/>
                      <a:pt x="53" y="145"/>
                    </a:cubicBezTo>
                    <a:cubicBezTo>
                      <a:pt x="69" y="145"/>
                      <a:pt x="85" y="146"/>
                      <a:pt x="99" y="149"/>
                    </a:cubicBezTo>
                    <a:cubicBezTo>
                      <a:pt x="99" y="149"/>
                      <a:pt x="99" y="149"/>
                      <a:pt x="99" y="149"/>
                    </a:cubicBezTo>
                    <a:cubicBezTo>
                      <a:pt x="99" y="149"/>
                      <a:pt x="99" y="149"/>
                      <a:pt x="100" y="149"/>
                    </a:cubicBezTo>
                    <a:cubicBezTo>
                      <a:pt x="100" y="149"/>
                      <a:pt x="100" y="149"/>
                      <a:pt x="100" y="149"/>
                    </a:cubicBezTo>
                    <a:cubicBezTo>
                      <a:pt x="100" y="149"/>
                      <a:pt x="100" y="149"/>
                      <a:pt x="101" y="149"/>
                    </a:cubicBezTo>
                    <a:cubicBezTo>
                      <a:pt x="101" y="149"/>
                      <a:pt x="101" y="149"/>
                      <a:pt x="101" y="149"/>
                    </a:cubicBezTo>
                    <a:cubicBezTo>
                      <a:pt x="115" y="146"/>
                      <a:pt x="130" y="145"/>
                      <a:pt x="146" y="145"/>
                    </a:cubicBezTo>
                    <a:cubicBezTo>
                      <a:pt x="162" y="145"/>
                      <a:pt x="178" y="146"/>
                      <a:pt x="192" y="149"/>
                    </a:cubicBezTo>
                    <a:cubicBezTo>
                      <a:pt x="192" y="149"/>
                      <a:pt x="192" y="149"/>
                      <a:pt x="193" y="149"/>
                    </a:cubicBezTo>
                    <a:cubicBezTo>
                      <a:pt x="194" y="149"/>
                      <a:pt x="196" y="148"/>
                      <a:pt x="197" y="147"/>
                    </a:cubicBezTo>
                    <a:cubicBezTo>
                      <a:pt x="199" y="146"/>
                      <a:pt x="200" y="144"/>
                      <a:pt x="200" y="142"/>
                    </a:cubicBezTo>
                    <a:cubicBezTo>
                      <a:pt x="200" y="20"/>
                      <a:pt x="200" y="20"/>
                      <a:pt x="200" y="20"/>
                    </a:cubicBezTo>
                    <a:cubicBezTo>
                      <a:pt x="200" y="11"/>
                      <a:pt x="190" y="6"/>
                      <a:pt x="177" y="3"/>
                    </a:cubicBezTo>
                    <a:close/>
                    <a:moveTo>
                      <a:pt x="93" y="134"/>
                    </a:moveTo>
                    <a:cubicBezTo>
                      <a:pt x="80" y="132"/>
                      <a:pt x="67" y="131"/>
                      <a:pt x="53" y="131"/>
                    </a:cubicBezTo>
                    <a:cubicBezTo>
                      <a:pt x="40" y="131"/>
                      <a:pt x="26" y="132"/>
                      <a:pt x="14" y="134"/>
                    </a:cubicBezTo>
                    <a:cubicBezTo>
                      <a:pt x="14" y="21"/>
                      <a:pt x="14" y="21"/>
                      <a:pt x="14" y="21"/>
                    </a:cubicBezTo>
                    <a:cubicBezTo>
                      <a:pt x="16" y="18"/>
                      <a:pt x="30" y="14"/>
                      <a:pt x="53" y="14"/>
                    </a:cubicBezTo>
                    <a:cubicBezTo>
                      <a:pt x="76" y="14"/>
                      <a:pt x="90" y="18"/>
                      <a:pt x="93" y="21"/>
                    </a:cubicBezTo>
                    <a:lnTo>
                      <a:pt x="93" y="134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18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67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n-cs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63" name="组合 62"/>
          <p:cNvGrpSpPr/>
          <p:nvPr/>
        </p:nvGrpSpPr>
        <p:grpSpPr>
          <a:xfrm>
            <a:off x="7529563" y="3147585"/>
            <a:ext cx="999564" cy="1001763"/>
            <a:chOff x="3437020" y="4201727"/>
            <a:chExt cx="863676" cy="865576"/>
          </a:xfrm>
        </p:grpSpPr>
        <p:sp>
          <p:nvSpPr>
            <p:cNvPr id="64" name="椭圆 21"/>
            <p:cNvSpPr>
              <a:spLocks noChangeArrowheads="1"/>
            </p:cNvSpPr>
            <p:nvPr/>
          </p:nvSpPr>
          <p:spPr bwMode="auto">
            <a:xfrm>
              <a:off x="3437020" y="4201727"/>
              <a:ext cx="863676" cy="865576"/>
            </a:xfrm>
            <a:prstGeom prst="ellipse">
              <a:avLst/>
            </a:prstGeom>
            <a:solidFill>
              <a:schemeClr val="accent2">
                <a:lumMod val="100000"/>
              </a:schemeClr>
            </a:solidFill>
            <a:ln w="38100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9pPr>
            </a:lstStyle>
            <a:p>
              <a:pPr marL="0" marR="0" lvl="0" indent="0" algn="ctr" defTabSz="457189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Arial" charset="0"/>
                <a:buNone/>
                <a:tabLst/>
                <a:defRPr/>
              </a:pPr>
              <a:endParaRPr kumimoji="0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endParaRPr>
            </a:p>
          </p:txBody>
        </p:sp>
        <p:grpSp>
          <p:nvGrpSpPr>
            <p:cNvPr id="65" name="Group 4"/>
            <p:cNvGrpSpPr>
              <a:grpSpLocks noChangeAspect="1"/>
            </p:cNvGrpSpPr>
            <p:nvPr/>
          </p:nvGrpSpPr>
          <p:grpSpPr bwMode="auto">
            <a:xfrm>
              <a:off x="3626902" y="4339091"/>
              <a:ext cx="476560" cy="578496"/>
              <a:chOff x="2694" y="1931"/>
              <a:chExt cx="374" cy="454"/>
            </a:xfrm>
            <a:solidFill>
              <a:schemeClr val="bg1"/>
            </a:solidFill>
          </p:grpSpPr>
          <p:sp>
            <p:nvSpPr>
              <p:cNvPr id="66" name="Freeform 5"/>
              <p:cNvSpPr>
                <a:spLocks noEditPoints="1"/>
              </p:cNvSpPr>
              <p:nvPr/>
            </p:nvSpPr>
            <p:spPr bwMode="auto">
              <a:xfrm>
                <a:off x="2694" y="1931"/>
                <a:ext cx="374" cy="454"/>
              </a:xfrm>
              <a:custGeom>
                <a:avLst/>
                <a:gdLst>
                  <a:gd name="T0" fmla="*/ 127 w 155"/>
                  <a:gd name="T1" fmla="*/ 7 h 189"/>
                  <a:gd name="T2" fmla="*/ 124 w 155"/>
                  <a:gd name="T3" fmla="*/ 0 h 189"/>
                  <a:gd name="T4" fmla="*/ 122 w 155"/>
                  <a:gd name="T5" fmla="*/ 7 h 189"/>
                  <a:gd name="T6" fmla="*/ 96 w 155"/>
                  <a:gd name="T7" fmla="*/ 3 h 189"/>
                  <a:gd name="T8" fmla="*/ 90 w 155"/>
                  <a:gd name="T9" fmla="*/ 3 h 189"/>
                  <a:gd name="T10" fmla="*/ 64 w 155"/>
                  <a:gd name="T11" fmla="*/ 7 h 189"/>
                  <a:gd name="T12" fmla="*/ 62 w 155"/>
                  <a:gd name="T13" fmla="*/ 0 h 189"/>
                  <a:gd name="T14" fmla="*/ 59 w 155"/>
                  <a:gd name="T15" fmla="*/ 7 h 189"/>
                  <a:gd name="T16" fmla="*/ 33 w 155"/>
                  <a:gd name="T17" fmla="*/ 3 h 189"/>
                  <a:gd name="T18" fmla="*/ 27 w 155"/>
                  <a:gd name="T19" fmla="*/ 3 h 189"/>
                  <a:gd name="T20" fmla="*/ 7 w 155"/>
                  <a:gd name="T21" fmla="*/ 7 h 189"/>
                  <a:gd name="T22" fmla="*/ 0 w 155"/>
                  <a:gd name="T23" fmla="*/ 182 h 189"/>
                  <a:gd name="T24" fmla="*/ 148 w 155"/>
                  <a:gd name="T25" fmla="*/ 189 h 189"/>
                  <a:gd name="T26" fmla="*/ 155 w 155"/>
                  <a:gd name="T27" fmla="*/ 13 h 189"/>
                  <a:gd name="T28" fmla="*/ 124 w 155"/>
                  <a:gd name="T29" fmla="*/ 40 h 189"/>
                  <a:gd name="T30" fmla="*/ 127 w 155"/>
                  <a:gd name="T31" fmla="*/ 31 h 189"/>
                  <a:gd name="T32" fmla="*/ 124 w 155"/>
                  <a:gd name="T33" fmla="*/ 44 h 189"/>
                  <a:gd name="T34" fmla="*/ 122 w 155"/>
                  <a:gd name="T35" fmla="*/ 31 h 189"/>
                  <a:gd name="T36" fmla="*/ 124 w 155"/>
                  <a:gd name="T37" fmla="*/ 40 h 189"/>
                  <a:gd name="T38" fmla="*/ 96 w 155"/>
                  <a:gd name="T39" fmla="*/ 37 h 189"/>
                  <a:gd name="T40" fmla="*/ 100 w 155"/>
                  <a:gd name="T41" fmla="*/ 37 h 189"/>
                  <a:gd name="T42" fmla="*/ 86 w 155"/>
                  <a:gd name="T43" fmla="*/ 37 h 189"/>
                  <a:gd name="T44" fmla="*/ 90 w 155"/>
                  <a:gd name="T45" fmla="*/ 37 h 189"/>
                  <a:gd name="T46" fmla="*/ 62 w 155"/>
                  <a:gd name="T47" fmla="*/ 40 h 189"/>
                  <a:gd name="T48" fmla="*/ 64 w 155"/>
                  <a:gd name="T49" fmla="*/ 31 h 189"/>
                  <a:gd name="T50" fmla="*/ 62 w 155"/>
                  <a:gd name="T51" fmla="*/ 44 h 189"/>
                  <a:gd name="T52" fmla="*/ 59 w 155"/>
                  <a:gd name="T53" fmla="*/ 31 h 189"/>
                  <a:gd name="T54" fmla="*/ 62 w 155"/>
                  <a:gd name="T55" fmla="*/ 40 h 189"/>
                  <a:gd name="T56" fmla="*/ 33 w 155"/>
                  <a:gd name="T57" fmla="*/ 37 h 189"/>
                  <a:gd name="T58" fmla="*/ 37 w 155"/>
                  <a:gd name="T59" fmla="*/ 37 h 189"/>
                  <a:gd name="T60" fmla="*/ 23 w 155"/>
                  <a:gd name="T61" fmla="*/ 37 h 189"/>
                  <a:gd name="T62" fmla="*/ 27 w 155"/>
                  <a:gd name="T63" fmla="*/ 37 h 189"/>
                  <a:gd name="T64" fmla="*/ 141 w 155"/>
                  <a:gd name="T65" fmla="*/ 175 h 189"/>
                  <a:gd name="T66" fmla="*/ 14 w 155"/>
                  <a:gd name="T67" fmla="*/ 20 h 189"/>
                  <a:gd name="T68" fmla="*/ 27 w 155"/>
                  <a:gd name="T69" fmla="*/ 25 h 189"/>
                  <a:gd name="T70" fmla="*/ 30 w 155"/>
                  <a:gd name="T71" fmla="*/ 50 h 189"/>
                  <a:gd name="T72" fmla="*/ 33 w 155"/>
                  <a:gd name="T73" fmla="*/ 25 h 189"/>
                  <a:gd name="T74" fmla="*/ 59 w 155"/>
                  <a:gd name="T75" fmla="*/ 20 h 189"/>
                  <a:gd name="T76" fmla="*/ 49 w 155"/>
                  <a:gd name="T77" fmla="*/ 37 h 189"/>
                  <a:gd name="T78" fmla="*/ 74 w 155"/>
                  <a:gd name="T79" fmla="*/ 37 h 189"/>
                  <a:gd name="T80" fmla="*/ 64 w 155"/>
                  <a:gd name="T81" fmla="*/ 20 h 189"/>
                  <a:gd name="T82" fmla="*/ 90 w 155"/>
                  <a:gd name="T83" fmla="*/ 25 h 189"/>
                  <a:gd name="T84" fmla="*/ 93 w 155"/>
                  <a:gd name="T85" fmla="*/ 50 h 189"/>
                  <a:gd name="T86" fmla="*/ 96 w 155"/>
                  <a:gd name="T87" fmla="*/ 25 h 189"/>
                  <a:gd name="T88" fmla="*/ 122 w 155"/>
                  <a:gd name="T89" fmla="*/ 20 h 189"/>
                  <a:gd name="T90" fmla="*/ 112 w 155"/>
                  <a:gd name="T91" fmla="*/ 37 h 189"/>
                  <a:gd name="T92" fmla="*/ 137 w 155"/>
                  <a:gd name="T93" fmla="*/ 37 h 189"/>
                  <a:gd name="T94" fmla="*/ 127 w 155"/>
                  <a:gd name="T95" fmla="*/ 20 h 189"/>
                  <a:gd name="T96" fmla="*/ 141 w 155"/>
                  <a:gd name="T97" fmla="*/ 175 h 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55" h="189">
                    <a:moveTo>
                      <a:pt x="148" y="7"/>
                    </a:moveTo>
                    <a:cubicBezTo>
                      <a:pt x="127" y="7"/>
                      <a:pt x="127" y="7"/>
                      <a:pt x="127" y="7"/>
                    </a:cubicBezTo>
                    <a:cubicBezTo>
                      <a:pt x="127" y="3"/>
                      <a:pt x="127" y="3"/>
                      <a:pt x="127" y="3"/>
                    </a:cubicBezTo>
                    <a:cubicBezTo>
                      <a:pt x="127" y="1"/>
                      <a:pt x="126" y="0"/>
                      <a:pt x="124" y="0"/>
                    </a:cubicBezTo>
                    <a:cubicBezTo>
                      <a:pt x="123" y="0"/>
                      <a:pt x="122" y="1"/>
                      <a:pt x="122" y="3"/>
                    </a:cubicBezTo>
                    <a:cubicBezTo>
                      <a:pt x="122" y="7"/>
                      <a:pt x="122" y="7"/>
                      <a:pt x="122" y="7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96" y="3"/>
                      <a:pt x="96" y="3"/>
                      <a:pt x="96" y="3"/>
                    </a:cubicBezTo>
                    <a:cubicBezTo>
                      <a:pt x="96" y="1"/>
                      <a:pt x="94" y="0"/>
                      <a:pt x="93" y="0"/>
                    </a:cubicBezTo>
                    <a:cubicBezTo>
                      <a:pt x="91" y="0"/>
                      <a:pt x="90" y="1"/>
                      <a:pt x="90" y="3"/>
                    </a:cubicBezTo>
                    <a:cubicBezTo>
                      <a:pt x="90" y="7"/>
                      <a:pt x="90" y="7"/>
                      <a:pt x="90" y="7"/>
                    </a:cubicBezTo>
                    <a:cubicBezTo>
                      <a:pt x="64" y="7"/>
                      <a:pt x="64" y="7"/>
                      <a:pt x="64" y="7"/>
                    </a:cubicBezTo>
                    <a:cubicBezTo>
                      <a:pt x="64" y="3"/>
                      <a:pt x="64" y="3"/>
                      <a:pt x="64" y="3"/>
                    </a:cubicBezTo>
                    <a:cubicBezTo>
                      <a:pt x="64" y="1"/>
                      <a:pt x="63" y="0"/>
                      <a:pt x="62" y="0"/>
                    </a:cubicBezTo>
                    <a:cubicBezTo>
                      <a:pt x="60" y="0"/>
                      <a:pt x="59" y="1"/>
                      <a:pt x="59" y="3"/>
                    </a:cubicBezTo>
                    <a:cubicBezTo>
                      <a:pt x="59" y="7"/>
                      <a:pt x="59" y="7"/>
                      <a:pt x="59" y="7"/>
                    </a:cubicBezTo>
                    <a:cubicBezTo>
                      <a:pt x="33" y="7"/>
                      <a:pt x="33" y="7"/>
                      <a:pt x="33" y="7"/>
                    </a:cubicBezTo>
                    <a:cubicBezTo>
                      <a:pt x="33" y="3"/>
                      <a:pt x="33" y="3"/>
                      <a:pt x="33" y="3"/>
                    </a:cubicBezTo>
                    <a:cubicBezTo>
                      <a:pt x="33" y="1"/>
                      <a:pt x="32" y="0"/>
                      <a:pt x="30" y="0"/>
                    </a:cubicBezTo>
                    <a:cubicBezTo>
                      <a:pt x="29" y="0"/>
                      <a:pt x="27" y="1"/>
                      <a:pt x="27" y="3"/>
                    </a:cubicBezTo>
                    <a:cubicBezTo>
                      <a:pt x="27" y="7"/>
                      <a:pt x="27" y="7"/>
                      <a:pt x="27" y="7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3" y="7"/>
                      <a:pt x="0" y="10"/>
                      <a:pt x="0" y="13"/>
                    </a:cubicBezTo>
                    <a:cubicBezTo>
                      <a:pt x="0" y="182"/>
                      <a:pt x="0" y="182"/>
                      <a:pt x="0" y="182"/>
                    </a:cubicBezTo>
                    <a:cubicBezTo>
                      <a:pt x="0" y="186"/>
                      <a:pt x="3" y="189"/>
                      <a:pt x="7" y="189"/>
                    </a:cubicBezTo>
                    <a:cubicBezTo>
                      <a:pt x="148" y="189"/>
                      <a:pt x="148" y="189"/>
                      <a:pt x="148" y="189"/>
                    </a:cubicBezTo>
                    <a:cubicBezTo>
                      <a:pt x="152" y="189"/>
                      <a:pt x="155" y="186"/>
                      <a:pt x="155" y="182"/>
                    </a:cubicBezTo>
                    <a:cubicBezTo>
                      <a:pt x="155" y="13"/>
                      <a:pt x="155" y="13"/>
                      <a:pt x="155" y="13"/>
                    </a:cubicBezTo>
                    <a:cubicBezTo>
                      <a:pt x="155" y="10"/>
                      <a:pt x="152" y="7"/>
                      <a:pt x="148" y="7"/>
                    </a:cubicBezTo>
                    <a:close/>
                    <a:moveTo>
                      <a:pt x="124" y="40"/>
                    </a:moveTo>
                    <a:cubicBezTo>
                      <a:pt x="126" y="40"/>
                      <a:pt x="127" y="39"/>
                      <a:pt x="127" y="37"/>
                    </a:cubicBezTo>
                    <a:cubicBezTo>
                      <a:pt x="127" y="31"/>
                      <a:pt x="127" y="31"/>
                      <a:pt x="127" y="31"/>
                    </a:cubicBezTo>
                    <a:cubicBezTo>
                      <a:pt x="130" y="32"/>
                      <a:pt x="131" y="35"/>
                      <a:pt x="131" y="37"/>
                    </a:cubicBezTo>
                    <a:cubicBezTo>
                      <a:pt x="131" y="41"/>
                      <a:pt x="128" y="44"/>
                      <a:pt x="124" y="44"/>
                    </a:cubicBezTo>
                    <a:cubicBezTo>
                      <a:pt x="120" y="44"/>
                      <a:pt x="117" y="41"/>
                      <a:pt x="117" y="37"/>
                    </a:cubicBezTo>
                    <a:cubicBezTo>
                      <a:pt x="117" y="34"/>
                      <a:pt x="119" y="32"/>
                      <a:pt x="122" y="31"/>
                    </a:cubicBezTo>
                    <a:cubicBezTo>
                      <a:pt x="122" y="37"/>
                      <a:pt x="122" y="37"/>
                      <a:pt x="122" y="37"/>
                    </a:cubicBezTo>
                    <a:cubicBezTo>
                      <a:pt x="122" y="39"/>
                      <a:pt x="123" y="40"/>
                      <a:pt x="124" y="40"/>
                    </a:cubicBezTo>
                    <a:close/>
                    <a:moveTo>
                      <a:pt x="93" y="40"/>
                    </a:moveTo>
                    <a:cubicBezTo>
                      <a:pt x="94" y="40"/>
                      <a:pt x="96" y="39"/>
                      <a:pt x="96" y="37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98" y="32"/>
                      <a:pt x="100" y="35"/>
                      <a:pt x="100" y="37"/>
                    </a:cubicBezTo>
                    <a:cubicBezTo>
                      <a:pt x="100" y="41"/>
                      <a:pt x="97" y="44"/>
                      <a:pt x="93" y="44"/>
                    </a:cubicBezTo>
                    <a:cubicBezTo>
                      <a:pt x="89" y="44"/>
                      <a:pt x="86" y="41"/>
                      <a:pt x="86" y="37"/>
                    </a:cubicBezTo>
                    <a:cubicBezTo>
                      <a:pt x="86" y="34"/>
                      <a:pt x="88" y="32"/>
                      <a:pt x="90" y="31"/>
                    </a:cubicBezTo>
                    <a:cubicBezTo>
                      <a:pt x="90" y="37"/>
                      <a:pt x="90" y="37"/>
                      <a:pt x="90" y="37"/>
                    </a:cubicBezTo>
                    <a:cubicBezTo>
                      <a:pt x="90" y="39"/>
                      <a:pt x="91" y="40"/>
                      <a:pt x="93" y="40"/>
                    </a:cubicBezTo>
                    <a:close/>
                    <a:moveTo>
                      <a:pt x="62" y="40"/>
                    </a:moveTo>
                    <a:cubicBezTo>
                      <a:pt x="63" y="40"/>
                      <a:pt x="64" y="39"/>
                      <a:pt x="64" y="37"/>
                    </a:cubicBezTo>
                    <a:cubicBezTo>
                      <a:pt x="64" y="31"/>
                      <a:pt x="64" y="31"/>
                      <a:pt x="64" y="31"/>
                    </a:cubicBezTo>
                    <a:cubicBezTo>
                      <a:pt x="67" y="32"/>
                      <a:pt x="69" y="35"/>
                      <a:pt x="69" y="37"/>
                    </a:cubicBezTo>
                    <a:cubicBezTo>
                      <a:pt x="69" y="41"/>
                      <a:pt x="65" y="44"/>
                      <a:pt x="62" y="44"/>
                    </a:cubicBezTo>
                    <a:cubicBezTo>
                      <a:pt x="58" y="44"/>
                      <a:pt x="54" y="41"/>
                      <a:pt x="54" y="37"/>
                    </a:cubicBezTo>
                    <a:cubicBezTo>
                      <a:pt x="54" y="34"/>
                      <a:pt x="56" y="32"/>
                      <a:pt x="59" y="31"/>
                    </a:cubicBezTo>
                    <a:cubicBezTo>
                      <a:pt x="59" y="37"/>
                      <a:pt x="59" y="37"/>
                      <a:pt x="59" y="37"/>
                    </a:cubicBezTo>
                    <a:cubicBezTo>
                      <a:pt x="59" y="39"/>
                      <a:pt x="60" y="40"/>
                      <a:pt x="62" y="40"/>
                    </a:cubicBezTo>
                    <a:close/>
                    <a:moveTo>
                      <a:pt x="30" y="40"/>
                    </a:moveTo>
                    <a:cubicBezTo>
                      <a:pt x="32" y="40"/>
                      <a:pt x="33" y="39"/>
                      <a:pt x="33" y="37"/>
                    </a:cubicBezTo>
                    <a:cubicBezTo>
                      <a:pt x="33" y="31"/>
                      <a:pt x="33" y="31"/>
                      <a:pt x="33" y="31"/>
                    </a:cubicBezTo>
                    <a:cubicBezTo>
                      <a:pt x="35" y="32"/>
                      <a:pt x="37" y="35"/>
                      <a:pt x="37" y="37"/>
                    </a:cubicBezTo>
                    <a:cubicBezTo>
                      <a:pt x="37" y="41"/>
                      <a:pt x="34" y="44"/>
                      <a:pt x="30" y="44"/>
                    </a:cubicBezTo>
                    <a:cubicBezTo>
                      <a:pt x="26" y="44"/>
                      <a:pt x="23" y="41"/>
                      <a:pt x="23" y="37"/>
                    </a:cubicBezTo>
                    <a:cubicBezTo>
                      <a:pt x="23" y="34"/>
                      <a:pt x="25" y="32"/>
                      <a:pt x="27" y="31"/>
                    </a:cubicBezTo>
                    <a:cubicBezTo>
                      <a:pt x="27" y="37"/>
                      <a:pt x="27" y="37"/>
                      <a:pt x="27" y="37"/>
                    </a:cubicBezTo>
                    <a:cubicBezTo>
                      <a:pt x="27" y="39"/>
                      <a:pt x="29" y="40"/>
                      <a:pt x="30" y="40"/>
                    </a:cubicBezTo>
                    <a:close/>
                    <a:moveTo>
                      <a:pt x="141" y="175"/>
                    </a:moveTo>
                    <a:cubicBezTo>
                      <a:pt x="14" y="175"/>
                      <a:pt x="14" y="175"/>
                      <a:pt x="14" y="175"/>
                    </a:cubicBezTo>
                    <a:cubicBezTo>
                      <a:pt x="14" y="20"/>
                      <a:pt x="14" y="20"/>
                      <a:pt x="14" y="20"/>
                    </a:cubicBezTo>
                    <a:cubicBezTo>
                      <a:pt x="27" y="20"/>
                      <a:pt x="27" y="20"/>
                      <a:pt x="27" y="20"/>
                    </a:cubicBezTo>
                    <a:cubicBezTo>
                      <a:pt x="27" y="25"/>
                      <a:pt x="27" y="25"/>
                      <a:pt x="27" y="25"/>
                    </a:cubicBezTo>
                    <a:cubicBezTo>
                      <a:pt x="22" y="26"/>
                      <a:pt x="18" y="31"/>
                      <a:pt x="18" y="37"/>
                    </a:cubicBezTo>
                    <a:cubicBezTo>
                      <a:pt x="18" y="44"/>
                      <a:pt x="23" y="50"/>
                      <a:pt x="30" y="50"/>
                    </a:cubicBezTo>
                    <a:cubicBezTo>
                      <a:pt x="37" y="50"/>
                      <a:pt x="43" y="44"/>
                      <a:pt x="43" y="37"/>
                    </a:cubicBezTo>
                    <a:cubicBezTo>
                      <a:pt x="43" y="31"/>
                      <a:pt x="39" y="26"/>
                      <a:pt x="33" y="25"/>
                    </a:cubicBezTo>
                    <a:cubicBezTo>
                      <a:pt x="33" y="20"/>
                      <a:pt x="33" y="20"/>
                      <a:pt x="33" y="20"/>
                    </a:cubicBezTo>
                    <a:cubicBezTo>
                      <a:pt x="59" y="20"/>
                      <a:pt x="59" y="20"/>
                      <a:pt x="59" y="20"/>
                    </a:cubicBezTo>
                    <a:cubicBezTo>
                      <a:pt x="59" y="25"/>
                      <a:pt x="59" y="25"/>
                      <a:pt x="59" y="25"/>
                    </a:cubicBezTo>
                    <a:cubicBezTo>
                      <a:pt x="53" y="26"/>
                      <a:pt x="49" y="31"/>
                      <a:pt x="49" y="37"/>
                    </a:cubicBezTo>
                    <a:cubicBezTo>
                      <a:pt x="49" y="44"/>
                      <a:pt x="55" y="50"/>
                      <a:pt x="62" y="50"/>
                    </a:cubicBezTo>
                    <a:cubicBezTo>
                      <a:pt x="68" y="50"/>
                      <a:pt x="74" y="44"/>
                      <a:pt x="74" y="37"/>
                    </a:cubicBezTo>
                    <a:cubicBezTo>
                      <a:pt x="74" y="31"/>
                      <a:pt x="70" y="26"/>
                      <a:pt x="64" y="25"/>
                    </a:cubicBezTo>
                    <a:cubicBezTo>
                      <a:pt x="64" y="20"/>
                      <a:pt x="64" y="20"/>
                      <a:pt x="64" y="20"/>
                    </a:cubicBezTo>
                    <a:cubicBezTo>
                      <a:pt x="90" y="20"/>
                      <a:pt x="90" y="20"/>
                      <a:pt x="90" y="20"/>
                    </a:cubicBezTo>
                    <a:cubicBezTo>
                      <a:pt x="90" y="25"/>
                      <a:pt x="90" y="25"/>
                      <a:pt x="90" y="25"/>
                    </a:cubicBezTo>
                    <a:cubicBezTo>
                      <a:pt x="85" y="26"/>
                      <a:pt x="80" y="31"/>
                      <a:pt x="80" y="37"/>
                    </a:cubicBezTo>
                    <a:cubicBezTo>
                      <a:pt x="80" y="44"/>
                      <a:pt x="86" y="50"/>
                      <a:pt x="93" y="50"/>
                    </a:cubicBezTo>
                    <a:cubicBezTo>
                      <a:pt x="100" y="50"/>
                      <a:pt x="105" y="44"/>
                      <a:pt x="105" y="37"/>
                    </a:cubicBezTo>
                    <a:cubicBezTo>
                      <a:pt x="105" y="31"/>
                      <a:pt x="101" y="26"/>
                      <a:pt x="96" y="25"/>
                    </a:cubicBezTo>
                    <a:cubicBezTo>
                      <a:pt x="96" y="20"/>
                      <a:pt x="96" y="20"/>
                      <a:pt x="96" y="20"/>
                    </a:cubicBezTo>
                    <a:cubicBezTo>
                      <a:pt x="122" y="20"/>
                      <a:pt x="122" y="20"/>
                      <a:pt x="122" y="20"/>
                    </a:cubicBezTo>
                    <a:cubicBezTo>
                      <a:pt x="122" y="25"/>
                      <a:pt x="122" y="25"/>
                      <a:pt x="122" y="25"/>
                    </a:cubicBezTo>
                    <a:cubicBezTo>
                      <a:pt x="116" y="26"/>
                      <a:pt x="112" y="31"/>
                      <a:pt x="112" y="37"/>
                    </a:cubicBezTo>
                    <a:cubicBezTo>
                      <a:pt x="112" y="44"/>
                      <a:pt x="117" y="50"/>
                      <a:pt x="124" y="50"/>
                    </a:cubicBezTo>
                    <a:cubicBezTo>
                      <a:pt x="131" y="50"/>
                      <a:pt x="137" y="44"/>
                      <a:pt x="137" y="37"/>
                    </a:cubicBezTo>
                    <a:cubicBezTo>
                      <a:pt x="137" y="31"/>
                      <a:pt x="133" y="26"/>
                      <a:pt x="127" y="25"/>
                    </a:cubicBezTo>
                    <a:cubicBezTo>
                      <a:pt x="127" y="20"/>
                      <a:pt x="127" y="20"/>
                      <a:pt x="127" y="20"/>
                    </a:cubicBezTo>
                    <a:cubicBezTo>
                      <a:pt x="141" y="20"/>
                      <a:pt x="141" y="20"/>
                      <a:pt x="141" y="20"/>
                    </a:cubicBezTo>
                    <a:lnTo>
                      <a:pt x="141" y="1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18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67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n-cs"/>
                  <a:sym typeface="Arial" panose="020B0604020202020204" pitchFamily="34" charset="0"/>
                </a:endParaRPr>
              </a:p>
            </p:txBody>
          </p:sp>
          <p:sp>
            <p:nvSpPr>
              <p:cNvPr id="67" name="Freeform 6"/>
              <p:cNvSpPr>
                <a:spLocks/>
              </p:cNvSpPr>
              <p:nvPr/>
            </p:nvSpPr>
            <p:spPr bwMode="auto">
              <a:xfrm>
                <a:off x="2820" y="2272"/>
                <a:ext cx="181" cy="12"/>
              </a:xfrm>
              <a:custGeom>
                <a:avLst/>
                <a:gdLst>
                  <a:gd name="T0" fmla="*/ 73 w 75"/>
                  <a:gd name="T1" fmla="*/ 0 h 5"/>
                  <a:gd name="T2" fmla="*/ 2 w 75"/>
                  <a:gd name="T3" fmla="*/ 0 h 5"/>
                  <a:gd name="T4" fmla="*/ 0 w 75"/>
                  <a:gd name="T5" fmla="*/ 3 h 5"/>
                  <a:gd name="T6" fmla="*/ 2 w 75"/>
                  <a:gd name="T7" fmla="*/ 5 h 5"/>
                  <a:gd name="T8" fmla="*/ 73 w 75"/>
                  <a:gd name="T9" fmla="*/ 5 h 5"/>
                  <a:gd name="T10" fmla="*/ 75 w 75"/>
                  <a:gd name="T11" fmla="*/ 3 h 5"/>
                  <a:gd name="T12" fmla="*/ 73 w 75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5" h="5">
                    <a:moveTo>
                      <a:pt x="73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4"/>
                      <a:pt x="1" y="5"/>
                      <a:pt x="2" y="5"/>
                    </a:cubicBezTo>
                    <a:cubicBezTo>
                      <a:pt x="73" y="5"/>
                      <a:pt x="73" y="5"/>
                      <a:pt x="73" y="5"/>
                    </a:cubicBezTo>
                    <a:cubicBezTo>
                      <a:pt x="74" y="5"/>
                      <a:pt x="75" y="4"/>
                      <a:pt x="75" y="3"/>
                    </a:cubicBezTo>
                    <a:cubicBezTo>
                      <a:pt x="75" y="1"/>
                      <a:pt x="74" y="0"/>
                      <a:pt x="7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18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67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n-cs"/>
                  <a:sym typeface="Arial" panose="020B0604020202020204" pitchFamily="34" charset="0"/>
                </a:endParaRPr>
              </a:p>
            </p:txBody>
          </p:sp>
          <p:sp>
            <p:nvSpPr>
              <p:cNvPr id="68" name="Freeform 7"/>
              <p:cNvSpPr>
                <a:spLocks/>
              </p:cNvSpPr>
              <p:nvPr/>
            </p:nvSpPr>
            <p:spPr bwMode="auto">
              <a:xfrm>
                <a:off x="2820" y="2190"/>
                <a:ext cx="181" cy="14"/>
              </a:xfrm>
              <a:custGeom>
                <a:avLst/>
                <a:gdLst>
                  <a:gd name="T0" fmla="*/ 73 w 75"/>
                  <a:gd name="T1" fmla="*/ 0 h 6"/>
                  <a:gd name="T2" fmla="*/ 2 w 75"/>
                  <a:gd name="T3" fmla="*/ 0 h 6"/>
                  <a:gd name="T4" fmla="*/ 0 w 75"/>
                  <a:gd name="T5" fmla="*/ 3 h 6"/>
                  <a:gd name="T6" fmla="*/ 2 w 75"/>
                  <a:gd name="T7" fmla="*/ 6 h 6"/>
                  <a:gd name="T8" fmla="*/ 73 w 75"/>
                  <a:gd name="T9" fmla="*/ 6 h 6"/>
                  <a:gd name="T10" fmla="*/ 75 w 75"/>
                  <a:gd name="T11" fmla="*/ 3 h 6"/>
                  <a:gd name="T12" fmla="*/ 73 w 75"/>
                  <a:gd name="T13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5" h="6">
                    <a:moveTo>
                      <a:pt x="73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2"/>
                      <a:pt x="0" y="3"/>
                    </a:cubicBezTo>
                    <a:cubicBezTo>
                      <a:pt x="0" y="5"/>
                      <a:pt x="1" y="6"/>
                      <a:pt x="2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4" y="6"/>
                      <a:pt x="75" y="5"/>
                      <a:pt x="75" y="3"/>
                    </a:cubicBezTo>
                    <a:cubicBezTo>
                      <a:pt x="75" y="2"/>
                      <a:pt x="74" y="0"/>
                      <a:pt x="7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18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67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n-cs"/>
                  <a:sym typeface="Arial" panose="020B0604020202020204" pitchFamily="34" charset="0"/>
                </a:endParaRPr>
              </a:p>
            </p:txBody>
          </p:sp>
          <p:sp>
            <p:nvSpPr>
              <p:cNvPr id="69" name="Freeform 8"/>
              <p:cNvSpPr>
                <a:spLocks/>
              </p:cNvSpPr>
              <p:nvPr/>
            </p:nvSpPr>
            <p:spPr bwMode="auto">
              <a:xfrm>
                <a:off x="2820" y="2111"/>
                <a:ext cx="181" cy="12"/>
              </a:xfrm>
              <a:custGeom>
                <a:avLst/>
                <a:gdLst>
                  <a:gd name="T0" fmla="*/ 73 w 75"/>
                  <a:gd name="T1" fmla="*/ 0 h 5"/>
                  <a:gd name="T2" fmla="*/ 2 w 75"/>
                  <a:gd name="T3" fmla="*/ 0 h 5"/>
                  <a:gd name="T4" fmla="*/ 0 w 75"/>
                  <a:gd name="T5" fmla="*/ 3 h 5"/>
                  <a:gd name="T6" fmla="*/ 2 w 75"/>
                  <a:gd name="T7" fmla="*/ 5 h 5"/>
                  <a:gd name="T8" fmla="*/ 73 w 75"/>
                  <a:gd name="T9" fmla="*/ 5 h 5"/>
                  <a:gd name="T10" fmla="*/ 75 w 75"/>
                  <a:gd name="T11" fmla="*/ 3 h 5"/>
                  <a:gd name="T12" fmla="*/ 73 w 75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5" h="5">
                    <a:moveTo>
                      <a:pt x="73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4"/>
                      <a:pt x="1" y="5"/>
                      <a:pt x="2" y="5"/>
                    </a:cubicBezTo>
                    <a:cubicBezTo>
                      <a:pt x="73" y="5"/>
                      <a:pt x="73" y="5"/>
                      <a:pt x="73" y="5"/>
                    </a:cubicBezTo>
                    <a:cubicBezTo>
                      <a:pt x="74" y="5"/>
                      <a:pt x="75" y="4"/>
                      <a:pt x="75" y="3"/>
                    </a:cubicBezTo>
                    <a:cubicBezTo>
                      <a:pt x="75" y="1"/>
                      <a:pt x="74" y="0"/>
                      <a:pt x="7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18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67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n-cs"/>
                  <a:sym typeface="Arial" panose="020B0604020202020204" pitchFamily="34" charset="0"/>
                </a:endParaRPr>
              </a:p>
            </p:txBody>
          </p:sp>
          <p:sp>
            <p:nvSpPr>
              <p:cNvPr id="70" name="Freeform 9"/>
              <p:cNvSpPr>
                <a:spLocks/>
              </p:cNvSpPr>
              <p:nvPr/>
            </p:nvSpPr>
            <p:spPr bwMode="auto">
              <a:xfrm>
                <a:off x="2755" y="2096"/>
                <a:ext cx="41" cy="41"/>
              </a:xfrm>
              <a:custGeom>
                <a:avLst/>
                <a:gdLst>
                  <a:gd name="T0" fmla="*/ 15 w 17"/>
                  <a:gd name="T1" fmla="*/ 0 h 17"/>
                  <a:gd name="T2" fmla="*/ 3 w 17"/>
                  <a:gd name="T3" fmla="*/ 0 h 17"/>
                  <a:gd name="T4" fmla="*/ 0 w 17"/>
                  <a:gd name="T5" fmla="*/ 3 h 17"/>
                  <a:gd name="T6" fmla="*/ 0 w 17"/>
                  <a:gd name="T7" fmla="*/ 15 h 17"/>
                  <a:gd name="T8" fmla="*/ 3 w 17"/>
                  <a:gd name="T9" fmla="*/ 17 h 17"/>
                  <a:gd name="T10" fmla="*/ 15 w 17"/>
                  <a:gd name="T11" fmla="*/ 17 h 17"/>
                  <a:gd name="T12" fmla="*/ 17 w 17"/>
                  <a:gd name="T13" fmla="*/ 15 h 17"/>
                  <a:gd name="T14" fmla="*/ 17 w 17"/>
                  <a:gd name="T15" fmla="*/ 3 h 17"/>
                  <a:gd name="T16" fmla="*/ 15 w 17"/>
                  <a:gd name="T17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7">
                    <a:moveTo>
                      <a:pt x="15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6"/>
                      <a:pt x="1" y="17"/>
                      <a:pt x="3" y="17"/>
                    </a:cubicBezTo>
                    <a:cubicBezTo>
                      <a:pt x="15" y="17"/>
                      <a:pt x="15" y="17"/>
                      <a:pt x="15" y="17"/>
                    </a:cubicBezTo>
                    <a:cubicBezTo>
                      <a:pt x="16" y="17"/>
                      <a:pt x="17" y="16"/>
                      <a:pt x="17" y="15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1"/>
                      <a:pt x="16" y="0"/>
                      <a:pt x="1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18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67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n-cs"/>
                  <a:sym typeface="Arial" panose="020B0604020202020204" pitchFamily="34" charset="0"/>
                </a:endParaRPr>
              </a:p>
            </p:txBody>
          </p:sp>
          <p:sp>
            <p:nvSpPr>
              <p:cNvPr id="71" name="Freeform 10"/>
              <p:cNvSpPr>
                <a:spLocks/>
              </p:cNvSpPr>
              <p:nvPr/>
            </p:nvSpPr>
            <p:spPr bwMode="auto">
              <a:xfrm>
                <a:off x="2755" y="2176"/>
                <a:ext cx="41" cy="43"/>
              </a:xfrm>
              <a:custGeom>
                <a:avLst/>
                <a:gdLst>
                  <a:gd name="T0" fmla="*/ 15 w 17"/>
                  <a:gd name="T1" fmla="*/ 0 h 18"/>
                  <a:gd name="T2" fmla="*/ 3 w 17"/>
                  <a:gd name="T3" fmla="*/ 0 h 18"/>
                  <a:gd name="T4" fmla="*/ 0 w 17"/>
                  <a:gd name="T5" fmla="*/ 3 h 18"/>
                  <a:gd name="T6" fmla="*/ 0 w 17"/>
                  <a:gd name="T7" fmla="*/ 15 h 18"/>
                  <a:gd name="T8" fmla="*/ 3 w 17"/>
                  <a:gd name="T9" fmla="*/ 18 h 18"/>
                  <a:gd name="T10" fmla="*/ 15 w 17"/>
                  <a:gd name="T11" fmla="*/ 18 h 18"/>
                  <a:gd name="T12" fmla="*/ 17 w 17"/>
                  <a:gd name="T13" fmla="*/ 15 h 18"/>
                  <a:gd name="T14" fmla="*/ 17 w 17"/>
                  <a:gd name="T15" fmla="*/ 3 h 18"/>
                  <a:gd name="T16" fmla="*/ 15 w 17"/>
                  <a:gd name="T17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8">
                    <a:moveTo>
                      <a:pt x="15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2"/>
                      <a:pt x="0" y="3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7"/>
                      <a:pt x="1" y="18"/>
                      <a:pt x="3" y="18"/>
                    </a:cubicBezTo>
                    <a:cubicBezTo>
                      <a:pt x="15" y="18"/>
                      <a:pt x="15" y="18"/>
                      <a:pt x="15" y="18"/>
                    </a:cubicBezTo>
                    <a:cubicBezTo>
                      <a:pt x="16" y="18"/>
                      <a:pt x="17" y="17"/>
                      <a:pt x="17" y="15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2"/>
                      <a:pt x="16" y="0"/>
                      <a:pt x="1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18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67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n-cs"/>
                  <a:sym typeface="Arial" panose="020B0604020202020204" pitchFamily="34" charset="0"/>
                </a:endParaRPr>
              </a:p>
            </p:txBody>
          </p:sp>
          <p:sp>
            <p:nvSpPr>
              <p:cNvPr id="72" name="Freeform 11"/>
              <p:cNvSpPr>
                <a:spLocks/>
              </p:cNvSpPr>
              <p:nvPr/>
            </p:nvSpPr>
            <p:spPr bwMode="auto">
              <a:xfrm>
                <a:off x="2755" y="2257"/>
                <a:ext cx="41" cy="41"/>
              </a:xfrm>
              <a:custGeom>
                <a:avLst/>
                <a:gdLst>
                  <a:gd name="T0" fmla="*/ 15 w 17"/>
                  <a:gd name="T1" fmla="*/ 0 h 17"/>
                  <a:gd name="T2" fmla="*/ 3 w 17"/>
                  <a:gd name="T3" fmla="*/ 0 h 17"/>
                  <a:gd name="T4" fmla="*/ 0 w 17"/>
                  <a:gd name="T5" fmla="*/ 3 h 17"/>
                  <a:gd name="T6" fmla="*/ 0 w 17"/>
                  <a:gd name="T7" fmla="*/ 15 h 17"/>
                  <a:gd name="T8" fmla="*/ 3 w 17"/>
                  <a:gd name="T9" fmla="*/ 17 h 17"/>
                  <a:gd name="T10" fmla="*/ 15 w 17"/>
                  <a:gd name="T11" fmla="*/ 17 h 17"/>
                  <a:gd name="T12" fmla="*/ 17 w 17"/>
                  <a:gd name="T13" fmla="*/ 15 h 17"/>
                  <a:gd name="T14" fmla="*/ 17 w 17"/>
                  <a:gd name="T15" fmla="*/ 3 h 17"/>
                  <a:gd name="T16" fmla="*/ 15 w 17"/>
                  <a:gd name="T17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7">
                    <a:moveTo>
                      <a:pt x="15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6"/>
                      <a:pt x="1" y="17"/>
                      <a:pt x="3" y="17"/>
                    </a:cubicBezTo>
                    <a:cubicBezTo>
                      <a:pt x="15" y="17"/>
                      <a:pt x="15" y="17"/>
                      <a:pt x="15" y="17"/>
                    </a:cubicBezTo>
                    <a:cubicBezTo>
                      <a:pt x="16" y="17"/>
                      <a:pt x="17" y="16"/>
                      <a:pt x="17" y="15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1"/>
                      <a:pt x="16" y="0"/>
                      <a:pt x="1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18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67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n-cs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73" name="组合 72"/>
          <p:cNvGrpSpPr/>
          <p:nvPr/>
        </p:nvGrpSpPr>
        <p:grpSpPr>
          <a:xfrm>
            <a:off x="9858482" y="3379847"/>
            <a:ext cx="999564" cy="1001763"/>
            <a:chOff x="3437020" y="5246272"/>
            <a:chExt cx="863676" cy="865576"/>
          </a:xfrm>
        </p:grpSpPr>
        <p:sp>
          <p:nvSpPr>
            <p:cNvPr id="74" name="椭圆 21"/>
            <p:cNvSpPr>
              <a:spLocks noChangeArrowheads="1"/>
            </p:cNvSpPr>
            <p:nvPr/>
          </p:nvSpPr>
          <p:spPr bwMode="auto">
            <a:xfrm>
              <a:off x="3437020" y="5246272"/>
              <a:ext cx="863676" cy="865576"/>
            </a:xfrm>
            <a:prstGeom prst="ellipse">
              <a:avLst/>
            </a:prstGeom>
            <a:solidFill>
              <a:schemeClr val="accent2">
                <a:lumMod val="100000"/>
              </a:schemeClr>
            </a:solidFill>
            <a:ln w="38100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9pPr>
            </a:lstStyle>
            <a:p>
              <a:pPr marL="0" marR="0" lvl="0" indent="0" algn="ctr" defTabSz="457189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Arial" charset="0"/>
                <a:buNone/>
                <a:tabLst/>
                <a:defRPr/>
              </a:pPr>
              <a:endPara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endParaRPr>
            </a:p>
          </p:txBody>
        </p:sp>
        <p:sp>
          <p:nvSpPr>
            <p:cNvPr id="75" name="Freeform 9"/>
            <p:cNvSpPr>
              <a:spLocks noEditPoints="1"/>
            </p:cNvSpPr>
            <p:nvPr/>
          </p:nvSpPr>
          <p:spPr bwMode="auto">
            <a:xfrm>
              <a:off x="3564624" y="5446833"/>
              <a:ext cx="605440" cy="464249"/>
            </a:xfrm>
            <a:custGeom>
              <a:avLst/>
              <a:gdLst>
                <a:gd name="T0" fmla="*/ 16 w 104"/>
                <a:gd name="T1" fmla="*/ 2 h 79"/>
                <a:gd name="T2" fmla="*/ 27 w 104"/>
                <a:gd name="T3" fmla="*/ 4 h 79"/>
                <a:gd name="T4" fmla="*/ 19 w 104"/>
                <a:gd name="T5" fmla="*/ 48 h 79"/>
                <a:gd name="T6" fmla="*/ 4 w 104"/>
                <a:gd name="T7" fmla="*/ 45 h 79"/>
                <a:gd name="T8" fmla="*/ 16 w 104"/>
                <a:gd name="T9" fmla="*/ 2 h 79"/>
                <a:gd name="T10" fmla="*/ 18 w 104"/>
                <a:gd name="T11" fmla="*/ 65 h 79"/>
                <a:gd name="T12" fmla="*/ 16 w 104"/>
                <a:gd name="T13" fmla="*/ 72 h 79"/>
                <a:gd name="T14" fmla="*/ 101 w 104"/>
                <a:gd name="T15" fmla="*/ 72 h 79"/>
                <a:gd name="T16" fmla="*/ 104 w 104"/>
                <a:gd name="T17" fmla="*/ 72 h 79"/>
                <a:gd name="T18" fmla="*/ 104 w 104"/>
                <a:gd name="T19" fmla="*/ 68 h 79"/>
                <a:gd name="T20" fmla="*/ 104 w 104"/>
                <a:gd name="T21" fmla="*/ 26 h 79"/>
                <a:gd name="T22" fmla="*/ 104 w 104"/>
                <a:gd name="T23" fmla="*/ 24 h 79"/>
                <a:gd name="T24" fmla="*/ 103 w 104"/>
                <a:gd name="T25" fmla="*/ 23 h 79"/>
                <a:gd name="T26" fmla="*/ 90 w 104"/>
                <a:gd name="T27" fmla="*/ 10 h 79"/>
                <a:gd name="T28" fmla="*/ 89 w 104"/>
                <a:gd name="T29" fmla="*/ 9 h 79"/>
                <a:gd name="T30" fmla="*/ 87 w 104"/>
                <a:gd name="T31" fmla="*/ 9 h 79"/>
                <a:gd name="T32" fmla="*/ 31 w 104"/>
                <a:gd name="T33" fmla="*/ 9 h 79"/>
                <a:gd name="T34" fmla="*/ 31 w 104"/>
                <a:gd name="T35" fmla="*/ 17 h 79"/>
                <a:gd name="T36" fmla="*/ 84 w 104"/>
                <a:gd name="T37" fmla="*/ 17 h 79"/>
                <a:gd name="T38" fmla="*/ 83 w 104"/>
                <a:gd name="T39" fmla="*/ 28 h 79"/>
                <a:gd name="T40" fmla="*/ 83 w 104"/>
                <a:gd name="T41" fmla="*/ 30 h 79"/>
                <a:gd name="T42" fmla="*/ 85 w 104"/>
                <a:gd name="T43" fmla="*/ 30 h 79"/>
                <a:gd name="T44" fmla="*/ 97 w 104"/>
                <a:gd name="T45" fmla="*/ 29 h 79"/>
                <a:gd name="T46" fmla="*/ 97 w 104"/>
                <a:gd name="T47" fmla="*/ 65 h 79"/>
                <a:gd name="T48" fmla="*/ 18 w 104"/>
                <a:gd name="T49" fmla="*/ 65 h 79"/>
                <a:gd name="T50" fmla="*/ 95 w 104"/>
                <a:gd name="T51" fmla="*/ 26 h 79"/>
                <a:gd name="T52" fmla="*/ 86 w 104"/>
                <a:gd name="T53" fmla="*/ 26 h 79"/>
                <a:gd name="T54" fmla="*/ 87 w 104"/>
                <a:gd name="T55" fmla="*/ 18 h 79"/>
                <a:gd name="T56" fmla="*/ 95 w 104"/>
                <a:gd name="T57" fmla="*/ 26 h 79"/>
                <a:gd name="T58" fmla="*/ 32 w 104"/>
                <a:gd name="T59" fmla="*/ 43 h 79"/>
                <a:gd name="T60" fmla="*/ 74 w 104"/>
                <a:gd name="T61" fmla="*/ 43 h 79"/>
                <a:gd name="T62" fmla="*/ 74 w 104"/>
                <a:gd name="T63" fmla="*/ 45 h 79"/>
                <a:gd name="T64" fmla="*/ 32 w 104"/>
                <a:gd name="T65" fmla="*/ 45 h 79"/>
                <a:gd name="T66" fmla="*/ 32 w 104"/>
                <a:gd name="T67" fmla="*/ 43 h 79"/>
                <a:gd name="T68" fmla="*/ 32 w 104"/>
                <a:gd name="T69" fmla="*/ 32 h 79"/>
                <a:gd name="T70" fmla="*/ 71 w 104"/>
                <a:gd name="T71" fmla="*/ 32 h 79"/>
                <a:gd name="T72" fmla="*/ 71 w 104"/>
                <a:gd name="T73" fmla="*/ 35 h 79"/>
                <a:gd name="T74" fmla="*/ 32 w 104"/>
                <a:gd name="T75" fmla="*/ 35 h 79"/>
                <a:gd name="T76" fmla="*/ 32 w 104"/>
                <a:gd name="T77" fmla="*/ 32 h 79"/>
                <a:gd name="T78" fmla="*/ 32 w 104"/>
                <a:gd name="T79" fmla="*/ 22 h 79"/>
                <a:gd name="T80" fmla="*/ 71 w 104"/>
                <a:gd name="T81" fmla="*/ 22 h 79"/>
                <a:gd name="T82" fmla="*/ 71 w 104"/>
                <a:gd name="T83" fmla="*/ 25 h 79"/>
                <a:gd name="T84" fmla="*/ 32 w 104"/>
                <a:gd name="T85" fmla="*/ 25 h 79"/>
                <a:gd name="T86" fmla="*/ 32 w 104"/>
                <a:gd name="T87" fmla="*/ 22 h 79"/>
                <a:gd name="T88" fmla="*/ 3 w 104"/>
                <a:gd name="T89" fmla="*/ 66 h 79"/>
                <a:gd name="T90" fmla="*/ 9 w 104"/>
                <a:gd name="T91" fmla="*/ 68 h 79"/>
                <a:gd name="T92" fmla="*/ 9 w 104"/>
                <a:gd name="T93" fmla="*/ 74 h 79"/>
                <a:gd name="T94" fmla="*/ 5 w 104"/>
                <a:gd name="T95" fmla="*/ 79 h 79"/>
                <a:gd name="T96" fmla="*/ 2 w 104"/>
                <a:gd name="T97" fmla="*/ 78 h 79"/>
                <a:gd name="T98" fmla="*/ 0 w 104"/>
                <a:gd name="T99" fmla="*/ 72 h 79"/>
                <a:gd name="T100" fmla="*/ 3 w 104"/>
                <a:gd name="T101" fmla="*/ 66 h 79"/>
                <a:gd name="T102" fmla="*/ 4 w 104"/>
                <a:gd name="T103" fmla="*/ 48 h 79"/>
                <a:gd name="T104" fmla="*/ 2 w 104"/>
                <a:gd name="T105" fmla="*/ 65 h 79"/>
                <a:gd name="T106" fmla="*/ 12 w 104"/>
                <a:gd name="T107" fmla="*/ 67 h 79"/>
                <a:gd name="T108" fmla="*/ 17 w 104"/>
                <a:gd name="T109" fmla="*/ 51 h 79"/>
                <a:gd name="T110" fmla="*/ 4 w 104"/>
                <a:gd name="T111" fmla="*/ 48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04" h="79">
                  <a:moveTo>
                    <a:pt x="16" y="2"/>
                  </a:moveTo>
                  <a:cubicBezTo>
                    <a:pt x="21" y="0"/>
                    <a:pt x="24" y="1"/>
                    <a:pt x="27" y="4"/>
                  </a:cubicBezTo>
                  <a:cubicBezTo>
                    <a:pt x="26" y="20"/>
                    <a:pt x="23" y="35"/>
                    <a:pt x="19" y="48"/>
                  </a:cubicBezTo>
                  <a:cubicBezTo>
                    <a:pt x="14" y="47"/>
                    <a:pt x="9" y="46"/>
                    <a:pt x="4" y="45"/>
                  </a:cubicBezTo>
                  <a:cubicBezTo>
                    <a:pt x="6" y="29"/>
                    <a:pt x="10" y="15"/>
                    <a:pt x="16" y="2"/>
                  </a:cubicBezTo>
                  <a:close/>
                  <a:moveTo>
                    <a:pt x="18" y="65"/>
                  </a:moveTo>
                  <a:cubicBezTo>
                    <a:pt x="16" y="72"/>
                    <a:pt x="16" y="72"/>
                    <a:pt x="16" y="72"/>
                  </a:cubicBezTo>
                  <a:cubicBezTo>
                    <a:pt x="69" y="72"/>
                    <a:pt x="74" y="72"/>
                    <a:pt x="101" y="72"/>
                  </a:cubicBezTo>
                  <a:cubicBezTo>
                    <a:pt x="104" y="72"/>
                    <a:pt x="104" y="72"/>
                    <a:pt x="104" y="72"/>
                  </a:cubicBezTo>
                  <a:cubicBezTo>
                    <a:pt x="104" y="68"/>
                    <a:pt x="104" y="68"/>
                    <a:pt x="104" y="68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4" y="24"/>
                    <a:pt x="104" y="24"/>
                    <a:pt x="104" y="24"/>
                  </a:cubicBezTo>
                  <a:cubicBezTo>
                    <a:pt x="103" y="23"/>
                    <a:pt x="103" y="23"/>
                    <a:pt x="103" y="23"/>
                  </a:cubicBezTo>
                  <a:cubicBezTo>
                    <a:pt x="90" y="10"/>
                    <a:pt x="90" y="10"/>
                    <a:pt x="90" y="10"/>
                  </a:cubicBezTo>
                  <a:cubicBezTo>
                    <a:pt x="89" y="9"/>
                    <a:pt x="89" y="9"/>
                    <a:pt x="89" y="9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31" y="9"/>
                    <a:pt x="31" y="9"/>
                    <a:pt x="31" y="9"/>
                  </a:cubicBezTo>
                  <a:cubicBezTo>
                    <a:pt x="31" y="12"/>
                    <a:pt x="31" y="14"/>
                    <a:pt x="31" y="17"/>
                  </a:cubicBezTo>
                  <a:cubicBezTo>
                    <a:pt x="84" y="17"/>
                    <a:pt x="84" y="17"/>
                    <a:pt x="84" y="17"/>
                  </a:cubicBezTo>
                  <a:cubicBezTo>
                    <a:pt x="83" y="28"/>
                    <a:pt x="83" y="28"/>
                    <a:pt x="83" y="28"/>
                  </a:cubicBezTo>
                  <a:cubicBezTo>
                    <a:pt x="83" y="30"/>
                    <a:pt x="83" y="30"/>
                    <a:pt x="83" y="30"/>
                  </a:cubicBezTo>
                  <a:cubicBezTo>
                    <a:pt x="85" y="30"/>
                    <a:pt x="85" y="30"/>
                    <a:pt x="85" y="30"/>
                  </a:cubicBezTo>
                  <a:cubicBezTo>
                    <a:pt x="97" y="29"/>
                    <a:pt x="97" y="29"/>
                    <a:pt x="97" y="29"/>
                  </a:cubicBezTo>
                  <a:cubicBezTo>
                    <a:pt x="97" y="65"/>
                    <a:pt x="97" y="65"/>
                    <a:pt x="97" y="65"/>
                  </a:cubicBezTo>
                  <a:cubicBezTo>
                    <a:pt x="79" y="65"/>
                    <a:pt x="57" y="65"/>
                    <a:pt x="18" y="65"/>
                  </a:cubicBezTo>
                  <a:close/>
                  <a:moveTo>
                    <a:pt x="95" y="26"/>
                  </a:moveTo>
                  <a:cubicBezTo>
                    <a:pt x="86" y="26"/>
                    <a:pt x="86" y="26"/>
                    <a:pt x="86" y="26"/>
                  </a:cubicBezTo>
                  <a:cubicBezTo>
                    <a:pt x="87" y="18"/>
                    <a:pt x="87" y="18"/>
                    <a:pt x="87" y="18"/>
                  </a:cubicBezTo>
                  <a:cubicBezTo>
                    <a:pt x="95" y="26"/>
                    <a:pt x="95" y="26"/>
                    <a:pt x="95" y="26"/>
                  </a:cubicBezTo>
                  <a:close/>
                  <a:moveTo>
                    <a:pt x="32" y="43"/>
                  </a:moveTo>
                  <a:cubicBezTo>
                    <a:pt x="74" y="43"/>
                    <a:pt x="74" y="43"/>
                    <a:pt x="74" y="43"/>
                  </a:cubicBezTo>
                  <a:cubicBezTo>
                    <a:pt x="74" y="45"/>
                    <a:pt x="74" y="45"/>
                    <a:pt x="74" y="45"/>
                  </a:cubicBezTo>
                  <a:cubicBezTo>
                    <a:pt x="32" y="45"/>
                    <a:pt x="32" y="45"/>
                    <a:pt x="32" y="45"/>
                  </a:cubicBezTo>
                  <a:cubicBezTo>
                    <a:pt x="32" y="43"/>
                    <a:pt x="32" y="43"/>
                    <a:pt x="32" y="43"/>
                  </a:cubicBezTo>
                  <a:close/>
                  <a:moveTo>
                    <a:pt x="32" y="32"/>
                  </a:moveTo>
                  <a:cubicBezTo>
                    <a:pt x="71" y="32"/>
                    <a:pt x="71" y="32"/>
                    <a:pt x="71" y="32"/>
                  </a:cubicBezTo>
                  <a:cubicBezTo>
                    <a:pt x="71" y="35"/>
                    <a:pt x="71" y="35"/>
                    <a:pt x="71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2" y="32"/>
                    <a:pt x="32" y="32"/>
                    <a:pt x="32" y="32"/>
                  </a:cubicBezTo>
                  <a:close/>
                  <a:moveTo>
                    <a:pt x="32" y="22"/>
                  </a:moveTo>
                  <a:cubicBezTo>
                    <a:pt x="71" y="22"/>
                    <a:pt x="71" y="22"/>
                    <a:pt x="71" y="22"/>
                  </a:cubicBezTo>
                  <a:cubicBezTo>
                    <a:pt x="71" y="25"/>
                    <a:pt x="71" y="25"/>
                    <a:pt x="71" y="25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32" y="22"/>
                    <a:pt x="32" y="22"/>
                    <a:pt x="32" y="22"/>
                  </a:cubicBezTo>
                  <a:close/>
                  <a:moveTo>
                    <a:pt x="3" y="66"/>
                  </a:moveTo>
                  <a:cubicBezTo>
                    <a:pt x="9" y="68"/>
                    <a:pt x="9" y="68"/>
                    <a:pt x="9" y="68"/>
                  </a:cubicBezTo>
                  <a:cubicBezTo>
                    <a:pt x="9" y="74"/>
                    <a:pt x="9" y="74"/>
                    <a:pt x="9" y="74"/>
                  </a:cubicBezTo>
                  <a:cubicBezTo>
                    <a:pt x="5" y="79"/>
                    <a:pt x="5" y="79"/>
                    <a:pt x="5" y="79"/>
                  </a:cubicBezTo>
                  <a:cubicBezTo>
                    <a:pt x="4" y="79"/>
                    <a:pt x="3" y="79"/>
                    <a:pt x="2" y="78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66"/>
                    <a:pt x="3" y="66"/>
                    <a:pt x="3" y="66"/>
                  </a:cubicBezTo>
                  <a:close/>
                  <a:moveTo>
                    <a:pt x="4" y="48"/>
                  </a:moveTo>
                  <a:cubicBezTo>
                    <a:pt x="3" y="53"/>
                    <a:pt x="3" y="59"/>
                    <a:pt x="2" y="65"/>
                  </a:cubicBezTo>
                  <a:cubicBezTo>
                    <a:pt x="5" y="65"/>
                    <a:pt x="9" y="66"/>
                    <a:pt x="12" y="67"/>
                  </a:cubicBezTo>
                  <a:cubicBezTo>
                    <a:pt x="14" y="61"/>
                    <a:pt x="15" y="56"/>
                    <a:pt x="17" y="51"/>
                  </a:cubicBezTo>
                  <a:cubicBezTo>
                    <a:pt x="13" y="50"/>
                    <a:pt x="9" y="49"/>
                    <a:pt x="4" y="4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18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67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10332446"/>
      </p:ext>
    </p:extLst>
  </p:cSld>
  <p:clrMapOvr>
    <a:masterClrMapping/>
  </p:clrMapOvr>
  <p:transition spd="slow">
    <p:cover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1997239" y="1918639"/>
            <a:ext cx="7857087" cy="4158091"/>
            <a:chOff x="833990" y="2092248"/>
            <a:chExt cx="7565435" cy="4003744"/>
          </a:xfrm>
          <a:solidFill>
            <a:srgbClr val="0231A7"/>
          </a:solidFill>
        </p:grpSpPr>
        <p:sp>
          <p:nvSpPr>
            <p:cNvPr id="7" name="Freeform 5"/>
            <p:cNvSpPr>
              <a:spLocks/>
            </p:cNvSpPr>
            <p:nvPr/>
          </p:nvSpPr>
          <p:spPr bwMode="auto">
            <a:xfrm>
              <a:off x="7706873" y="2730069"/>
              <a:ext cx="58940" cy="25260"/>
            </a:xfrm>
            <a:custGeom>
              <a:avLst/>
              <a:gdLst>
                <a:gd name="T0" fmla="*/ 2 w 12"/>
                <a:gd name="T1" fmla="*/ 3 h 5"/>
                <a:gd name="T2" fmla="*/ 4 w 12"/>
                <a:gd name="T3" fmla="*/ 3 h 5"/>
                <a:gd name="T4" fmla="*/ 10 w 12"/>
                <a:gd name="T5" fmla="*/ 5 h 5"/>
                <a:gd name="T6" fmla="*/ 12 w 12"/>
                <a:gd name="T7" fmla="*/ 4 h 5"/>
                <a:gd name="T8" fmla="*/ 7 w 12"/>
                <a:gd name="T9" fmla="*/ 1 h 5"/>
                <a:gd name="T10" fmla="*/ 4 w 12"/>
                <a:gd name="T11" fmla="*/ 2 h 5"/>
                <a:gd name="T12" fmla="*/ 1 w 12"/>
                <a:gd name="T13" fmla="*/ 1 h 5"/>
                <a:gd name="T14" fmla="*/ 2 w 12"/>
                <a:gd name="T1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5">
                  <a:moveTo>
                    <a:pt x="2" y="3"/>
                  </a:moveTo>
                  <a:cubicBezTo>
                    <a:pt x="3" y="4"/>
                    <a:pt x="3" y="3"/>
                    <a:pt x="4" y="3"/>
                  </a:cubicBezTo>
                  <a:cubicBezTo>
                    <a:pt x="5" y="3"/>
                    <a:pt x="8" y="5"/>
                    <a:pt x="10" y="5"/>
                  </a:cubicBezTo>
                  <a:cubicBezTo>
                    <a:pt x="11" y="5"/>
                    <a:pt x="12" y="4"/>
                    <a:pt x="12" y="4"/>
                  </a:cubicBezTo>
                  <a:cubicBezTo>
                    <a:pt x="12" y="4"/>
                    <a:pt x="9" y="2"/>
                    <a:pt x="7" y="1"/>
                  </a:cubicBezTo>
                  <a:cubicBezTo>
                    <a:pt x="6" y="0"/>
                    <a:pt x="5" y="2"/>
                    <a:pt x="4" y="2"/>
                  </a:cubicBezTo>
                  <a:cubicBezTo>
                    <a:pt x="3" y="2"/>
                    <a:pt x="2" y="1"/>
                    <a:pt x="1" y="1"/>
                  </a:cubicBezTo>
                  <a:cubicBezTo>
                    <a:pt x="0" y="1"/>
                    <a:pt x="1" y="3"/>
                    <a:pt x="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18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2478010" y="2205919"/>
              <a:ext cx="63151" cy="61047"/>
            </a:xfrm>
            <a:custGeom>
              <a:avLst/>
              <a:gdLst>
                <a:gd name="T0" fmla="*/ 2 w 13"/>
                <a:gd name="T1" fmla="*/ 3 h 12"/>
                <a:gd name="T2" fmla="*/ 5 w 13"/>
                <a:gd name="T3" fmla="*/ 2 h 12"/>
                <a:gd name="T4" fmla="*/ 7 w 13"/>
                <a:gd name="T5" fmla="*/ 2 h 12"/>
                <a:gd name="T6" fmla="*/ 7 w 13"/>
                <a:gd name="T7" fmla="*/ 3 h 12"/>
                <a:gd name="T8" fmla="*/ 4 w 13"/>
                <a:gd name="T9" fmla="*/ 4 h 12"/>
                <a:gd name="T10" fmla="*/ 3 w 13"/>
                <a:gd name="T11" fmla="*/ 7 h 12"/>
                <a:gd name="T12" fmla="*/ 4 w 13"/>
                <a:gd name="T13" fmla="*/ 7 h 12"/>
                <a:gd name="T14" fmla="*/ 5 w 13"/>
                <a:gd name="T15" fmla="*/ 9 h 12"/>
                <a:gd name="T16" fmla="*/ 8 w 13"/>
                <a:gd name="T17" fmla="*/ 11 h 12"/>
                <a:gd name="T18" fmla="*/ 11 w 13"/>
                <a:gd name="T19" fmla="*/ 11 h 12"/>
                <a:gd name="T20" fmla="*/ 12 w 13"/>
                <a:gd name="T21" fmla="*/ 9 h 12"/>
                <a:gd name="T22" fmla="*/ 13 w 13"/>
                <a:gd name="T23" fmla="*/ 6 h 12"/>
                <a:gd name="T24" fmla="*/ 13 w 13"/>
                <a:gd name="T25" fmla="*/ 3 h 12"/>
                <a:gd name="T26" fmla="*/ 12 w 13"/>
                <a:gd name="T27" fmla="*/ 1 h 12"/>
                <a:gd name="T28" fmla="*/ 8 w 13"/>
                <a:gd name="T29" fmla="*/ 1 h 12"/>
                <a:gd name="T30" fmla="*/ 2 w 13"/>
                <a:gd name="T31" fmla="*/ 1 h 12"/>
                <a:gd name="T32" fmla="*/ 1 w 13"/>
                <a:gd name="T33" fmla="*/ 1 h 12"/>
                <a:gd name="T34" fmla="*/ 2 w 13"/>
                <a:gd name="T35" fmla="*/ 3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" h="12">
                  <a:moveTo>
                    <a:pt x="2" y="3"/>
                  </a:moveTo>
                  <a:cubicBezTo>
                    <a:pt x="3" y="4"/>
                    <a:pt x="4" y="3"/>
                    <a:pt x="5" y="2"/>
                  </a:cubicBezTo>
                  <a:cubicBezTo>
                    <a:pt x="5" y="2"/>
                    <a:pt x="6" y="2"/>
                    <a:pt x="7" y="2"/>
                  </a:cubicBezTo>
                  <a:cubicBezTo>
                    <a:pt x="7" y="2"/>
                    <a:pt x="7" y="2"/>
                    <a:pt x="7" y="3"/>
                  </a:cubicBezTo>
                  <a:cubicBezTo>
                    <a:pt x="7" y="3"/>
                    <a:pt x="5" y="4"/>
                    <a:pt x="4" y="4"/>
                  </a:cubicBezTo>
                  <a:cubicBezTo>
                    <a:pt x="3" y="5"/>
                    <a:pt x="3" y="6"/>
                    <a:pt x="3" y="7"/>
                  </a:cubicBezTo>
                  <a:cubicBezTo>
                    <a:pt x="3" y="8"/>
                    <a:pt x="3" y="7"/>
                    <a:pt x="4" y="7"/>
                  </a:cubicBezTo>
                  <a:cubicBezTo>
                    <a:pt x="4" y="7"/>
                    <a:pt x="4" y="9"/>
                    <a:pt x="5" y="9"/>
                  </a:cubicBezTo>
                  <a:cubicBezTo>
                    <a:pt x="6" y="10"/>
                    <a:pt x="7" y="11"/>
                    <a:pt x="8" y="11"/>
                  </a:cubicBezTo>
                  <a:cubicBezTo>
                    <a:pt x="9" y="12"/>
                    <a:pt x="11" y="11"/>
                    <a:pt x="11" y="11"/>
                  </a:cubicBezTo>
                  <a:cubicBezTo>
                    <a:pt x="12" y="11"/>
                    <a:pt x="12" y="9"/>
                    <a:pt x="12" y="9"/>
                  </a:cubicBezTo>
                  <a:cubicBezTo>
                    <a:pt x="12" y="8"/>
                    <a:pt x="13" y="7"/>
                    <a:pt x="13" y="6"/>
                  </a:cubicBezTo>
                  <a:cubicBezTo>
                    <a:pt x="13" y="6"/>
                    <a:pt x="13" y="4"/>
                    <a:pt x="13" y="3"/>
                  </a:cubicBezTo>
                  <a:cubicBezTo>
                    <a:pt x="12" y="3"/>
                    <a:pt x="12" y="1"/>
                    <a:pt x="12" y="1"/>
                  </a:cubicBezTo>
                  <a:cubicBezTo>
                    <a:pt x="11" y="0"/>
                    <a:pt x="9" y="0"/>
                    <a:pt x="8" y="1"/>
                  </a:cubicBezTo>
                  <a:cubicBezTo>
                    <a:pt x="6" y="1"/>
                    <a:pt x="4" y="1"/>
                    <a:pt x="2" y="1"/>
                  </a:cubicBezTo>
                  <a:cubicBezTo>
                    <a:pt x="0" y="1"/>
                    <a:pt x="0" y="1"/>
                    <a:pt x="1" y="1"/>
                  </a:cubicBezTo>
                  <a:cubicBezTo>
                    <a:pt x="1" y="2"/>
                    <a:pt x="2" y="3"/>
                    <a:pt x="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18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2004381" y="4323567"/>
              <a:ext cx="25260" cy="25260"/>
            </a:xfrm>
            <a:custGeom>
              <a:avLst/>
              <a:gdLst>
                <a:gd name="T0" fmla="*/ 1 w 5"/>
                <a:gd name="T1" fmla="*/ 5 h 5"/>
                <a:gd name="T2" fmla="*/ 5 w 5"/>
                <a:gd name="T3" fmla="*/ 3 h 5"/>
                <a:gd name="T4" fmla="*/ 3 w 5"/>
                <a:gd name="T5" fmla="*/ 1 h 5"/>
                <a:gd name="T6" fmla="*/ 2 w 5"/>
                <a:gd name="T7" fmla="*/ 3 h 5"/>
                <a:gd name="T8" fmla="*/ 1 w 5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5">
                  <a:moveTo>
                    <a:pt x="1" y="5"/>
                  </a:moveTo>
                  <a:cubicBezTo>
                    <a:pt x="2" y="5"/>
                    <a:pt x="4" y="4"/>
                    <a:pt x="5" y="3"/>
                  </a:cubicBezTo>
                  <a:cubicBezTo>
                    <a:pt x="5" y="3"/>
                    <a:pt x="4" y="1"/>
                    <a:pt x="3" y="1"/>
                  </a:cubicBezTo>
                  <a:cubicBezTo>
                    <a:pt x="2" y="0"/>
                    <a:pt x="2" y="2"/>
                    <a:pt x="2" y="3"/>
                  </a:cubicBezTo>
                  <a:cubicBezTo>
                    <a:pt x="3" y="4"/>
                    <a:pt x="0" y="5"/>
                    <a:pt x="1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18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3722075" y="2641659"/>
              <a:ext cx="214712" cy="113671"/>
            </a:xfrm>
            <a:custGeom>
              <a:avLst/>
              <a:gdLst>
                <a:gd name="T0" fmla="*/ 4 w 43"/>
                <a:gd name="T1" fmla="*/ 9 h 23"/>
                <a:gd name="T2" fmla="*/ 10 w 43"/>
                <a:gd name="T3" fmla="*/ 9 h 23"/>
                <a:gd name="T4" fmla="*/ 10 w 43"/>
                <a:gd name="T5" fmla="*/ 10 h 23"/>
                <a:gd name="T6" fmla="*/ 10 w 43"/>
                <a:gd name="T7" fmla="*/ 11 h 23"/>
                <a:gd name="T8" fmla="*/ 11 w 43"/>
                <a:gd name="T9" fmla="*/ 12 h 23"/>
                <a:gd name="T10" fmla="*/ 3 w 43"/>
                <a:gd name="T11" fmla="*/ 13 h 23"/>
                <a:gd name="T12" fmla="*/ 7 w 43"/>
                <a:gd name="T13" fmla="*/ 13 h 23"/>
                <a:gd name="T14" fmla="*/ 9 w 43"/>
                <a:gd name="T15" fmla="*/ 15 h 23"/>
                <a:gd name="T16" fmla="*/ 10 w 43"/>
                <a:gd name="T17" fmla="*/ 17 h 23"/>
                <a:gd name="T18" fmla="*/ 6 w 43"/>
                <a:gd name="T19" fmla="*/ 19 h 23"/>
                <a:gd name="T20" fmla="*/ 9 w 43"/>
                <a:gd name="T21" fmla="*/ 21 h 23"/>
                <a:gd name="T22" fmla="*/ 14 w 43"/>
                <a:gd name="T23" fmla="*/ 22 h 23"/>
                <a:gd name="T24" fmla="*/ 21 w 43"/>
                <a:gd name="T25" fmla="*/ 23 h 23"/>
                <a:gd name="T26" fmla="*/ 24 w 43"/>
                <a:gd name="T27" fmla="*/ 21 h 23"/>
                <a:gd name="T28" fmla="*/ 28 w 43"/>
                <a:gd name="T29" fmla="*/ 21 h 23"/>
                <a:gd name="T30" fmla="*/ 32 w 43"/>
                <a:gd name="T31" fmla="*/ 18 h 23"/>
                <a:gd name="T32" fmla="*/ 35 w 43"/>
                <a:gd name="T33" fmla="*/ 17 h 23"/>
                <a:gd name="T34" fmla="*/ 38 w 43"/>
                <a:gd name="T35" fmla="*/ 14 h 23"/>
                <a:gd name="T36" fmla="*/ 41 w 43"/>
                <a:gd name="T37" fmla="*/ 11 h 23"/>
                <a:gd name="T38" fmla="*/ 41 w 43"/>
                <a:gd name="T39" fmla="*/ 8 h 23"/>
                <a:gd name="T40" fmla="*/ 39 w 43"/>
                <a:gd name="T41" fmla="*/ 6 h 23"/>
                <a:gd name="T42" fmla="*/ 38 w 43"/>
                <a:gd name="T43" fmla="*/ 4 h 23"/>
                <a:gd name="T44" fmla="*/ 38 w 43"/>
                <a:gd name="T45" fmla="*/ 2 h 23"/>
                <a:gd name="T46" fmla="*/ 37 w 43"/>
                <a:gd name="T47" fmla="*/ 1 h 23"/>
                <a:gd name="T48" fmla="*/ 35 w 43"/>
                <a:gd name="T49" fmla="*/ 3 h 23"/>
                <a:gd name="T50" fmla="*/ 33 w 43"/>
                <a:gd name="T51" fmla="*/ 0 h 23"/>
                <a:gd name="T52" fmla="*/ 32 w 43"/>
                <a:gd name="T53" fmla="*/ 2 h 23"/>
                <a:gd name="T54" fmla="*/ 30 w 43"/>
                <a:gd name="T55" fmla="*/ 3 h 23"/>
                <a:gd name="T56" fmla="*/ 29 w 43"/>
                <a:gd name="T57" fmla="*/ 5 h 23"/>
                <a:gd name="T58" fmla="*/ 26 w 43"/>
                <a:gd name="T59" fmla="*/ 4 h 23"/>
                <a:gd name="T60" fmla="*/ 26 w 43"/>
                <a:gd name="T61" fmla="*/ 6 h 23"/>
                <a:gd name="T62" fmla="*/ 24 w 43"/>
                <a:gd name="T63" fmla="*/ 5 h 23"/>
                <a:gd name="T64" fmla="*/ 22 w 43"/>
                <a:gd name="T65" fmla="*/ 4 h 23"/>
                <a:gd name="T66" fmla="*/ 21 w 43"/>
                <a:gd name="T67" fmla="*/ 6 h 23"/>
                <a:gd name="T68" fmla="*/ 18 w 43"/>
                <a:gd name="T69" fmla="*/ 4 h 23"/>
                <a:gd name="T70" fmla="*/ 17 w 43"/>
                <a:gd name="T71" fmla="*/ 7 h 23"/>
                <a:gd name="T72" fmla="*/ 16 w 43"/>
                <a:gd name="T73" fmla="*/ 7 h 23"/>
                <a:gd name="T74" fmla="*/ 14 w 43"/>
                <a:gd name="T75" fmla="*/ 10 h 23"/>
                <a:gd name="T76" fmla="*/ 13 w 43"/>
                <a:gd name="T77" fmla="*/ 5 h 23"/>
                <a:gd name="T78" fmla="*/ 12 w 43"/>
                <a:gd name="T79" fmla="*/ 3 h 23"/>
                <a:gd name="T80" fmla="*/ 8 w 43"/>
                <a:gd name="T81" fmla="*/ 2 h 23"/>
                <a:gd name="T82" fmla="*/ 9 w 43"/>
                <a:gd name="T83" fmla="*/ 5 h 23"/>
                <a:gd name="T84" fmla="*/ 6 w 43"/>
                <a:gd name="T85" fmla="*/ 4 h 23"/>
                <a:gd name="T86" fmla="*/ 6 w 43"/>
                <a:gd name="T87" fmla="*/ 6 h 23"/>
                <a:gd name="T88" fmla="*/ 3 w 43"/>
                <a:gd name="T89" fmla="*/ 6 h 23"/>
                <a:gd name="T90" fmla="*/ 4 w 43"/>
                <a:gd name="T91" fmla="*/ 7 h 23"/>
                <a:gd name="T92" fmla="*/ 2 w 43"/>
                <a:gd name="T93" fmla="*/ 8 h 23"/>
                <a:gd name="T94" fmla="*/ 4 w 43"/>
                <a:gd name="T95" fmla="*/ 9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3" h="23">
                  <a:moveTo>
                    <a:pt x="4" y="9"/>
                  </a:moveTo>
                  <a:cubicBezTo>
                    <a:pt x="5" y="9"/>
                    <a:pt x="9" y="8"/>
                    <a:pt x="10" y="9"/>
                  </a:cubicBezTo>
                  <a:cubicBezTo>
                    <a:pt x="11" y="9"/>
                    <a:pt x="11" y="9"/>
                    <a:pt x="10" y="10"/>
                  </a:cubicBezTo>
                  <a:cubicBezTo>
                    <a:pt x="8" y="11"/>
                    <a:pt x="9" y="11"/>
                    <a:pt x="10" y="11"/>
                  </a:cubicBezTo>
                  <a:cubicBezTo>
                    <a:pt x="11" y="11"/>
                    <a:pt x="11" y="10"/>
                    <a:pt x="11" y="12"/>
                  </a:cubicBezTo>
                  <a:cubicBezTo>
                    <a:pt x="11" y="13"/>
                    <a:pt x="5" y="12"/>
                    <a:pt x="3" y="13"/>
                  </a:cubicBezTo>
                  <a:cubicBezTo>
                    <a:pt x="1" y="14"/>
                    <a:pt x="6" y="13"/>
                    <a:pt x="7" y="13"/>
                  </a:cubicBezTo>
                  <a:cubicBezTo>
                    <a:pt x="8" y="13"/>
                    <a:pt x="8" y="15"/>
                    <a:pt x="9" y="15"/>
                  </a:cubicBezTo>
                  <a:cubicBezTo>
                    <a:pt x="10" y="15"/>
                    <a:pt x="10" y="15"/>
                    <a:pt x="10" y="17"/>
                  </a:cubicBezTo>
                  <a:cubicBezTo>
                    <a:pt x="11" y="19"/>
                    <a:pt x="8" y="19"/>
                    <a:pt x="6" y="19"/>
                  </a:cubicBezTo>
                  <a:cubicBezTo>
                    <a:pt x="4" y="20"/>
                    <a:pt x="7" y="20"/>
                    <a:pt x="9" y="21"/>
                  </a:cubicBezTo>
                  <a:cubicBezTo>
                    <a:pt x="11" y="21"/>
                    <a:pt x="13" y="21"/>
                    <a:pt x="14" y="22"/>
                  </a:cubicBezTo>
                  <a:cubicBezTo>
                    <a:pt x="15" y="23"/>
                    <a:pt x="19" y="23"/>
                    <a:pt x="21" y="23"/>
                  </a:cubicBezTo>
                  <a:cubicBezTo>
                    <a:pt x="22" y="23"/>
                    <a:pt x="23" y="22"/>
                    <a:pt x="24" y="21"/>
                  </a:cubicBezTo>
                  <a:cubicBezTo>
                    <a:pt x="25" y="21"/>
                    <a:pt x="26" y="21"/>
                    <a:pt x="28" y="21"/>
                  </a:cubicBezTo>
                  <a:cubicBezTo>
                    <a:pt x="29" y="20"/>
                    <a:pt x="31" y="19"/>
                    <a:pt x="32" y="18"/>
                  </a:cubicBezTo>
                  <a:cubicBezTo>
                    <a:pt x="33" y="17"/>
                    <a:pt x="34" y="17"/>
                    <a:pt x="35" y="17"/>
                  </a:cubicBezTo>
                  <a:cubicBezTo>
                    <a:pt x="37" y="17"/>
                    <a:pt x="38" y="15"/>
                    <a:pt x="38" y="14"/>
                  </a:cubicBezTo>
                  <a:cubicBezTo>
                    <a:pt x="38" y="13"/>
                    <a:pt x="40" y="12"/>
                    <a:pt x="41" y="11"/>
                  </a:cubicBezTo>
                  <a:cubicBezTo>
                    <a:pt x="43" y="11"/>
                    <a:pt x="41" y="10"/>
                    <a:pt x="41" y="8"/>
                  </a:cubicBezTo>
                  <a:cubicBezTo>
                    <a:pt x="41" y="7"/>
                    <a:pt x="40" y="7"/>
                    <a:pt x="39" y="6"/>
                  </a:cubicBezTo>
                  <a:cubicBezTo>
                    <a:pt x="37" y="6"/>
                    <a:pt x="38" y="4"/>
                    <a:pt x="38" y="4"/>
                  </a:cubicBezTo>
                  <a:cubicBezTo>
                    <a:pt x="37" y="3"/>
                    <a:pt x="37" y="3"/>
                    <a:pt x="38" y="2"/>
                  </a:cubicBezTo>
                  <a:cubicBezTo>
                    <a:pt x="39" y="1"/>
                    <a:pt x="39" y="1"/>
                    <a:pt x="37" y="1"/>
                  </a:cubicBezTo>
                  <a:cubicBezTo>
                    <a:pt x="36" y="2"/>
                    <a:pt x="36" y="2"/>
                    <a:pt x="35" y="3"/>
                  </a:cubicBezTo>
                  <a:cubicBezTo>
                    <a:pt x="34" y="3"/>
                    <a:pt x="34" y="0"/>
                    <a:pt x="33" y="0"/>
                  </a:cubicBezTo>
                  <a:cubicBezTo>
                    <a:pt x="33" y="0"/>
                    <a:pt x="31" y="1"/>
                    <a:pt x="32" y="2"/>
                  </a:cubicBezTo>
                  <a:cubicBezTo>
                    <a:pt x="32" y="3"/>
                    <a:pt x="31" y="3"/>
                    <a:pt x="30" y="3"/>
                  </a:cubicBezTo>
                  <a:cubicBezTo>
                    <a:pt x="29" y="3"/>
                    <a:pt x="29" y="4"/>
                    <a:pt x="29" y="5"/>
                  </a:cubicBezTo>
                  <a:cubicBezTo>
                    <a:pt x="28" y="5"/>
                    <a:pt x="27" y="4"/>
                    <a:pt x="26" y="4"/>
                  </a:cubicBezTo>
                  <a:cubicBezTo>
                    <a:pt x="25" y="4"/>
                    <a:pt x="26" y="5"/>
                    <a:pt x="26" y="6"/>
                  </a:cubicBezTo>
                  <a:cubicBezTo>
                    <a:pt x="26" y="7"/>
                    <a:pt x="25" y="6"/>
                    <a:pt x="24" y="5"/>
                  </a:cubicBezTo>
                  <a:cubicBezTo>
                    <a:pt x="24" y="4"/>
                    <a:pt x="23" y="3"/>
                    <a:pt x="22" y="4"/>
                  </a:cubicBezTo>
                  <a:cubicBezTo>
                    <a:pt x="21" y="4"/>
                    <a:pt x="22" y="5"/>
                    <a:pt x="21" y="6"/>
                  </a:cubicBezTo>
                  <a:cubicBezTo>
                    <a:pt x="20" y="7"/>
                    <a:pt x="19" y="4"/>
                    <a:pt x="18" y="4"/>
                  </a:cubicBezTo>
                  <a:cubicBezTo>
                    <a:pt x="17" y="4"/>
                    <a:pt x="17" y="6"/>
                    <a:pt x="17" y="7"/>
                  </a:cubicBezTo>
                  <a:cubicBezTo>
                    <a:pt x="17" y="7"/>
                    <a:pt x="16" y="6"/>
                    <a:pt x="16" y="7"/>
                  </a:cubicBezTo>
                  <a:cubicBezTo>
                    <a:pt x="15" y="7"/>
                    <a:pt x="15" y="10"/>
                    <a:pt x="14" y="10"/>
                  </a:cubicBezTo>
                  <a:cubicBezTo>
                    <a:pt x="13" y="10"/>
                    <a:pt x="14" y="5"/>
                    <a:pt x="13" y="5"/>
                  </a:cubicBezTo>
                  <a:cubicBezTo>
                    <a:pt x="12" y="5"/>
                    <a:pt x="12" y="4"/>
                    <a:pt x="12" y="3"/>
                  </a:cubicBezTo>
                  <a:cubicBezTo>
                    <a:pt x="11" y="2"/>
                    <a:pt x="9" y="1"/>
                    <a:pt x="8" y="2"/>
                  </a:cubicBezTo>
                  <a:cubicBezTo>
                    <a:pt x="6" y="3"/>
                    <a:pt x="10" y="4"/>
                    <a:pt x="9" y="5"/>
                  </a:cubicBezTo>
                  <a:cubicBezTo>
                    <a:pt x="9" y="6"/>
                    <a:pt x="7" y="3"/>
                    <a:pt x="6" y="4"/>
                  </a:cubicBezTo>
                  <a:cubicBezTo>
                    <a:pt x="5" y="4"/>
                    <a:pt x="6" y="5"/>
                    <a:pt x="6" y="6"/>
                  </a:cubicBezTo>
                  <a:cubicBezTo>
                    <a:pt x="6" y="7"/>
                    <a:pt x="5" y="6"/>
                    <a:pt x="3" y="6"/>
                  </a:cubicBezTo>
                  <a:cubicBezTo>
                    <a:pt x="2" y="6"/>
                    <a:pt x="4" y="6"/>
                    <a:pt x="4" y="7"/>
                  </a:cubicBezTo>
                  <a:cubicBezTo>
                    <a:pt x="5" y="8"/>
                    <a:pt x="3" y="7"/>
                    <a:pt x="2" y="8"/>
                  </a:cubicBezTo>
                  <a:cubicBezTo>
                    <a:pt x="0" y="9"/>
                    <a:pt x="3" y="9"/>
                    <a:pt x="4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18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auto">
            <a:xfrm>
              <a:off x="4035723" y="2911100"/>
              <a:ext cx="164191" cy="258917"/>
            </a:xfrm>
            <a:custGeom>
              <a:avLst/>
              <a:gdLst>
                <a:gd name="T0" fmla="*/ 2 w 33"/>
                <a:gd name="T1" fmla="*/ 9 h 52"/>
                <a:gd name="T2" fmla="*/ 0 w 33"/>
                <a:gd name="T3" fmla="*/ 11 h 52"/>
                <a:gd name="T4" fmla="*/ 2 w 33"/>
                <a:gd name="T5" fmla="*/ 12 h 52"/>
                <a:gd name="T6" fmla="*/ 5 w 33"/>
                <a:gd name="T7" fmla="*/ 12 h 52"/>
                <a:gd name="T8" fmla="*/ 3 w 33"/>
                <a:gd name="T9" fmla="*/ 14 h 52"/>
                <a:gd name="T10" fmla="*/ 2 w 33"/>
                <a:gd name="T11" fmla="*/ 16 h 52"/>
                <a:gd name="T12" fmla="*/ 5 w 33"/>
                <a:gd name="T13" fmla="*/ 15 h 52"/>
                <a:gd name="T14" fmla="*/ 6 w 33"/>
                <a:gd name="T15" fmla="*/ 17 h 52"/>
                <a:gd name="T16" fmla="*/ 6 w 33"/>
                <a:gd name="T17" fmla="*/ 19 h 52"/>
                <a:gd name="T18" fmla="*/ 6 w 33"/>
                <a:gd name="T19" fmla="*/ 23 h 52"/>
                <a:gd name="T20" fmla="*/ 7 w 33"/>
                <a:gd name="T21" fmla="*/ 25 h 52"/>
                <a:gd name="T22" fmla="*/ 11 w 33"/>
                <a:gd name="T23" fmla="*/ 24 h 52"/>
                <a:gd name="T24" fmla="*/ 12 w 33"/>
                <a:gd name="T25" fmla="*/ 28 h 52"/>
                <a:gd name="T26" fmla="*/ 13 w 33"/>
                <a:gd name="T27" fmla="*/ 31 h 52"/>
                <a:gd name="T28" fmla="*/ 9 w 33"/>
                <a:gd name="T29" fmla="*/ 33 h 52"/>
                <a:gd name="T30" fmla="*/ 6 w 33"/>
                <a:gd name="T31" fmla="*/ 34 h 52"/>
                <a:gd name="T32" fmla="*/ 7 w 33"/>
                <a:gd name="T33" fmla="*/ 36 h 52"/>
                <a:gd name="T34" fmla="*/ 8 w 33"/>
                <a:gd name="T35" fmla="*/ 38 h 52"/>
                <a:gd name="T36" fmla="*/ 3 w 33"/>
                <a:gd name="T37" fmla="*/ 41 h 52"/>
                <a:gd name="T38" fmla="*/ 8 w 33"/>
                <a:gd name="T39" fmla="*/ 43 h 52"/>
                <a:gd name="T40" fmla="*/ 11 w 33"/>
                <a:gd name="T41" fmla="*/ 44 h 52"/>
                <a:gd name="T42" fmla="*/ 7 w 33"/>
                <a:gd name="T43" fmla="*/ 46 h 52"/>
                <a:gd name="T44" fmla="*/ 5 w 33"/>
                <a:gd name="T45" fmla="*/ 49 h 52"/>
                <a:gd name="T46" fmla="*/ 2 w 33"/>
                <a:gd name="T47" fmla="*/ 52 h 52"/>
                <a:gd name="T48" fmla="*/ 7 w 33"/>
                <a:gd name="T49" fmla="*/ 50 h 52"/>
                <a:gd name="T50" fmla="*/ 10 w 33"/>
                <a:gd name="T51" fmla="*/ 50 h 52"/>
                <a:gd name="T52" fmla="*/ 13 w 33"/>
                <a:gd name="T53" fmla="*/ 48 h 52"/>
                <a:gd name="T54" fmla="*/ 17 w 33"/>
                <a:gd name="T55" fmla="*/ 48 h 52"/>
                <a:gd name="T56" fmla="*/ 23 w 33"/>
                <a:gd name="T57" fmla="*/ 47 h 52"/>
                <a:gd name="T58" fmla="*/ 29 w 33"/>
                <a:gd name="T59" fmla="*/ 45 h 52"/>
                <a:gd name="T60" fmla="*/ 27 w 33"/>
                <a:gd name="T61" fmla="*/ 43 h 52"/>
                <a:gd name="T62" fmla="*/ 32 w 33"/>
                <a:gd name="T63" fmla="*/ 37 h 52"/>
                <a:gd name="T64" fmla="*/ 26 w 33"/>
                <a:gd name="T65" fmla="*/ 36 h 52"/>
                <a:gd name="T66" fmla="*/ 26 w 33"/>
                <a:gd name="T67" fmla="*/ 34 h 52"/>
                <a:gd name="T68" fmla="*/ 25 w 33"/>
                <a:gd name="T69" fmla="*/ 31 h 52"/>
                <a:gd name="T70" fmla="*/ 23 w 33"/>
                <a:gd name="T71" fmla="*/ 27 h 52"/>
                <a:gd name="T72" fmla="*/ 19 w 33"/>
                <a:gd name="T73" fmla="*/ 23 h 52"/>
                <a:gd name="T74" fmla="*/ 17 w 33"/>
                <a:gd name="T75" fmla="*/ 18 h 52"/>
                <a:gd name="T76" fmla="*/ 15 w 33"/>
                <a:gd name="T77" fmla="*/ 15 h 52"/>
                <a:gd name="T78" fmla="*/ 18 w 33"/>
                <a:gd name="T79" fmla="*/ 11 h 52"/>
                <a:gd name="T80" fmla="*/ 19 w 33"/>
                <a:gd name="T81" fmla="*/ 7 h 52"/>
                <a:gd name="T82" fmla="*/ 15 w 33"/>
                <a:gd name="T83" fmla="*/ 7 h 52"/>
                <a:gd name="T84" fmla="*/ 9 w 33"/>
                <a:gd name="T85" fmla="*/ 8 h 52"/>
                <a:gd name="T86" fmla="*/ 12 w 33"/>
                <a:gd name="T87" fmla="*/ 4 h 52"/>
                <a:gd name="T88" fmla="*/ 15 w 33"/>
                <a:gd name="T89" fmla="*/ 1 h 52"/>
                <a:gd name="T90" fmla="*/ 11 w 33"/>
                <a:gd name="T91" fmla="*/ 1 h 52"/>
                <a:gd name="T92" fmla="*/ 6 w 33"/>
                <a:gd name="T93" fmla="*/ 1 h 52"/>
                <a:gd name="T94" fmla="*/ 5 w 33"/>
                <a:gd name="T95" fmla="*/ 4 h 52"/>
                <a:gd name="T96" fmla="*/ 6 w 33"/>
                <a:gd name="T97" fmla="*/ 6 h 52"/>
                <a:gd name="T98" fmla="*/ 4 w 33"/>
                <a:gd name="T99" fmla="*/ 8 h 52"/>
                <a:gd name="T100" fmla="*/ 3 w 33"/>
                <a:gd name="T101" fmla="*/ 10 h 52"/>
                <a:gd name="T102" fmla="*/ 2 w 33"/>
                <a:gd name="T103" fmla="*/ 9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3" h="52">
                  <a:moveTo>
                    <a:pt x="2" y="9"/>
                  </a:moveTo>
                  <a:cubicBezTo>
                    <a:pt x="1" y="9"/>
                    <a:pt x="0" y="10"/>
                    <a:pt x="0" y="11"/>
                  </a:cubicBezTo>
                  <a:cubicBezTo>
                    <a:pt x="1" y="11"/>
                    <a:pt x="2" y="13"/>
                    <a:pt x="2" y="12"/>
                  </a:cubicBezTo>
                  <a:cubicBezTo>
                    <a:pt x="3" y="12"/>
                    <a:pt x="5" y="12"/>
                    <a:pt x="5" y="12"/>
                  </a:cubicBezTo>
                  <a:cubicBezTo>
                    <a:pt x="4" y="13"/>
                    <a:pt x="4" y="13"/>
                    <a:pt x="3" y="14"/>
                  </a:cubicBezTo>
                  <a:cubicBezTo>
                    <a:pt x="3" y="14"/>
                    <a:pt x="2" y="15"/>
                    <a:pt x="2" y="16"/>
                  </a:cubicBezTo>
                  <a:cubicBezTo>
                    <a:pt x="3" y="16"/>
                    <a:pt x="6" y="14"/>
                    <a:pt x="5" y="15"/>
                  </a:cubicBezTo>
                  <a:cubicBezTo>
                    <a:pt x="5" y="15"/>
                    <a:pt x="6" y="16"/>
                    <a:pt x="6" y="17"/>
                  </a:cubicBezTo>
                  <a:cubicBezTo>
                    <a:pt x="7" y="17"/>
                    <a:pt x="6" y="19"/>
                    <a:pt x="6" y="19"/>
                  </a:cubicBezTo>
                  <a:cubicBezTo>
                    <a:pt x="6" y="20"/>
                    <a:pt x="6" y="22"/>
                    <a:pt x="6" y="23"/>
                  </a:cubicBezTo>
                  <a:cubicBezTo>
                    <a:pt x="5" y="23"/>
                    <a:pt x="6" y="25"/>
                    <a:pt x="7" y="25"/>
                  </a:cubicBezTo>
                  <a:cubicBezTo>
                    <a:pt x="8" y="25"/>
                    <a:pt x="11" y="24"/>
                    <a:pt x="11" y="24"/>
                  </a:cubicBezTo>
                  <a:cubicBezTo>
                    <a:pt x="11" y="25"/>
                    <a:pt x="11" y="27"/>
                    <a:pt x="12" y="28"/>
                  </a:cubicBezTo>
                  <a:cubicBezTo>
                    <a:pt x="13" y="29"/>
                    <a:pt x="14" y="30"/>
                    <a:pt x="13" y="31"/>
                  </a:cubicBezTo>
                  <a:cubicBezTo>
                    <a:pt x="12" y="32"/>
                    <a:pt x="10" y="33"/>
                    <a:pt x="9" y="33"/>
                  </a:cubicBezTo>
                  <a:cubicBezTo>
                    <a:pt x="9" y="33"/>
                    <a:pt x="7" y="33"/>
                    <a:pt x="6" y="34"/>
                  </a:cubicBezTo>
                  <a:cubicBezTo>
                    <a:pt x="6" y="35"/>
                    <a:pt x="6" y="37"/>
                    <a:pt x="7" y="36"/>
                  </a:cubicBezTo>
                  <a:cubicBezTo>
                    <a:pt x="8" y="36"/>
                    <a:pt x="9" y="37"/>
                    <a:pt x="8" y="38"/>
                  </a:cubicBezTo>
                  <a:cubicBezTo>
                    <a:pt x="7" y="39"/>
                    <a:pt x="3" y="41"/>
                    <a:pt x="3" y="41"/>
                  </a:cubicBezTo>
                  <a:cubicBezTo>
                    <a:pt x="3" y="42"/>
                    <a:pt x="6" y="43"/>
                    <a:pt x="8" y="43"/>
                  </a:cubicBezTo>
                  <a:cubicBezTo>
                    <a:pt x="9" y="43"/>
                    <a:pt x="12" y="44"/>
                    <a:pt x="11" y="44"/>
                  </a:cubicBezTo>
                  <a:cubicBezTo>
                    <a:pt x="11" y="45"/>
                    <a:pt x="7" y="45"/>
                    <a:pt x="7" y="46"/>
                  </a:cubicBezTo>
                  <a:cubicBezTo>
                    <a:pt x="6" y="47"/>
                    <a:pt x="5" y="49"/>
                    <a:pt x="5" y="49"/>
                  </a:cubicBezTo>
                  <a:cubicBezTo>
                    <a:pt x="4" y="50"/>
                    <a:pt x="1" y="51"/>
                    <a:pt x="2" y="52"/>
                  </a:cubicBezTo>
                  <a:cubicBezTo>
                    <a:pt x="3" y="52"/>
                    <a:pt x="6" y="50"/>
                    <a:pt x="7" y="50"/>
                  </a:cubicBezTo>
                  <a:cubicBezTo>
                    <a:pt x="8" y="50"/>
                    <a:pt x="9" y="51"/>
                    <a:pt x="10" y="50"/>
                  </a:cubicBezTo>
                  <a:cubicBezTo>
                    <a:pt x="12" y="49"/>
                    <a:pt x="12" y="47"/>
                    <a:pt x="13" y="48"/>
                  </a:cubicBezTo>
                  <a:cubicBezTo>
                    <a:pt x="14" y="48"/>
                    <a:pt x="15" y="49"/>
                    <a:pt x="17" y="48"/>
                  </a:cubicBezTo>
                  <a:cubicBezTo>
                    <a:pt x="19" y="47"/>
                    <a:pt x="22" y="47"/>
                    <a:pt x="23" y="47"/>
                  </a:cubicBezTo>
                  <a:cubicBezTo>
                    <a:pt x="25" y="47"/>
                    <a:pt x="30" y="46"/>
                    <a:pt x="29" y="45"/>
                  </a:cubicBezTo>
                  <a:cubicBezTo>
                    <a:pt x="28" y="44"/>
                    <a:pt x="26" y="44"/>
                    <a:pt x="27" y="43"/>
                  </a:cubicBezTo>
                  <a:cubicBezTo>
                    <a:pt x="29" y="41"/>
                    <a:pt x="33" y="39"/>
                    <a:pt x="32" y="37"/>
                  </a:cubicBezTo>
                  <a:cubicBezTo>
                    <a:pt x="30" y="36"/>
                    <a:pt x="28" y="35"/>
                    <a:pt x="26" y="36"/>
                  </a:cubicBezTo>
                  <a:cubicBezTo>
                    <a:pt x="25" y="36"/>
                    <a:pt x="26" y="35"/>
                    <a:pt x="26" y="34"/>
                  </a:cubicBezTo>
                  <a:cubicBezTo>
                    <a:pt x="26" y="33"/>
                    <a:pt x="25" y="32"/>
                    <a:pt x="25" y="31"/>
                  </a:cubicBezTo>
                  <a:cubicBezTo>
                    <a:pt x="25" y="30"/>
                    <a:pt x="24" y="27"/>
                    <a:pt x="23" y="27"/>
                  </a:cubicBezTo>
                  <a:cubicBezTo>
                    <a:pt x="21" y="26"/>
                    <a:pt x="19" y="25"/>
                    <a:pt x="19" y="23"/>
                  </a:cubicBezTo>
                  <a:cubicBezTo>
                    <a:pt x="18" y="21"/>
                    <a:pt x="19" y="19"/>
                    <a:pt x="17" y="18"/>
                  </a:cubicBezTo>
                  <a:cubicBezTo>
                    <a:pt x="15" y="17"/>
                    <a:pt x="14" y="17"/>
                    <a:pt x="15" y="15"/>
                  </a:cubicBezTo>
                  <a:cubicBezTo>
                    <a:pt x="16" y="14"/>
                    <a:pt x="17" y="12"/>
                    <a:pt x="18" y="11"/>
                  </a:cubicBezTo>
                  <a:cubicBezTo>
                    <a:pt x="19" y="10"/>
                    <a:pt x="21" y="8"/>
                    <a:pt x="19" y="7"/>
                  </a:cubicBezTo>
                  <a:cubicBezTo>
                    <a:pt x="18" y="7"/>
                    <a:pt x="16" y="7"/>
                    <a:pt x="15" y="7"/>
                  </a:cubicBezTo>
                  <a:cubicBezTo>
                    <a:pt x="14" y="7"/>
                    <a:pt x="9" y="9"/>
                    <a:pt x="9" y="8"/>
                  </a:cubicBezTo>
                  <a:cubicBezTo>
                    <a:pt x="10" y="8"/>
                    <a:pt x="12" y="5"/>
                    <a:pt x="12" y="4"/>
                  </a:cubicBezTo>
                  <a:cubicBezTo>
                    <a:pt x="13" y="4"/>
                    <a:pt x="15" y="3"/>
                    <a:pt x="15" y="1"/>
                  </a:cubicBezTo>
                  <a:cubicBezTo>
                    <a:pt x="15" y="0"/>
                    <a:pt x="13" y="1"/>
                    <a:pt x="11" y="1"/>
                  </a:cubicBezTo>
                  <a:cubicBezTo>
                    <a:pt x="10" y="1"/>
                    <a:pt x="7" y="1"/>
                    <a:pt x="6" y="1"/>
                  </a:cubicBezTo>
                  <a:cubicBezTo>
                    <a:pt x="6" y="1"/>
                    <a:pt x="5" y="3"/>
                    <a:pt x="5" y="4"/>
                  </a:cubicBezTo>
                  <a:cubicBezTo>
                    <a:pt x="4" y="4"/>
                    <a:pt x="7" y="5"/>
                    <a:pt x="6" y="6"/>
                  </a:cubicBezTo>
                  <a:cubicBezTo>
                    <a:pt x="5" y="6"/>
                    <a:pt x="3" y="7"/>
                    <a:pt x="4" y="8"/>
                  </a:cubicBezTo>
                  <a:cubicBezTo>
                    <a:pt x="4" y="8"/>
                    <a:pt x="4" y="10"/>
                    <a:pt x="3" y="10"/>
                  </a:cubicBezTo>
                  <a:cubicBezTo>
                    <a:pt x="2" y="10"/>
                    <a:pt x="2" y="8"/>
                    <a:pt x="2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18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3940997" y="3024773"/>
              <a:ext cx="105251" cy="101041"/>
            </a:xfrm>
            <a:custGeom>
              <a:avLst/>
              <a:gdLst>
                <a:gd name="T0" fmla="*/ 7 w 21"/>
                <a:gd name="T1" fmla="*/ 20 h 20"/>
                <a:gd name="T2" fmla="*/ 13 w 21"/>
                <a:gd name="T3" fmla="*/ 17 h 20"/>
                <a:gd name="T4" fmla="*/ 18 w 21"/>
                <a:gd name="T5" fmla="*/ 16 h 20"/>
                <a:gd name="T6" fmla="*/ 21 w 21"/>
                <a:gd name="T7" fmla="*/ 10 h 20"/>
                <a:gd name="T8" fmla="*/ 20 w 21"/>
                <a:gd name="T9" fmla="*/ 6 h 20"/>
                <a:gd name="T10" fmla="*/ 20 w 21"/>
                <a:gd name="T11" fmla="*/ 6 h 20"/>
                <a:gd name="T12" fmla="*/ 20 w 21"/>
                <a:gd name="T13" fmla="*/ 6 h 20"/>
                <a:gd name="T14" fmla="*/ 21 w 21"/>
                <a:gd name="T15" fmla="*/ 5 h 20"/>
                <a:gd name="T16" fmla="*/ 21 w 21"/>
                <a:gd name="T17" fmla="*/ 5 h 20"/>
                <a:gd name="T18" fmla="*/ 21 w 21"/>
                <a:gd name="T19" fmla="*/ 4 h 20"/>
                <a:gd name="T20" fmla="*/ 21 w 21"/>
                <a:gd name="T21" fmla="*/ 4 h 20"/>
                <a:gd name="T22" fmla="*/ 21 w 21"/>
                <a:gd name="T23" fmla="*/ 4 h 20"/>
                <a:gd name="T24" fmla="*/ 21 w 21"/>
                <a:gd name="T25" fmla="*/ 3 h 20"/>
                <a:gd name="T26" fmla="*/ 21 w 21"/>
                <a:gd name="T27" fmla="*/ 3 h 20"/>
                <a:gd name="T28" fmla="*/ 21 w 21"/>
                <a:gd name="T29" fmla="*/ 2 h 20"/>
                <a:gd name="T30" fmla="*/ 21 w 21"/>
                <a:gd name="T31" fmla="*/ 2 h 20"/>
                <a:gd name="T32" fmla="*/ 21 w 21"/>
                <a:gd name="T33" fmla="*/ 2 h 20"/>
                <a:gd name="T34" fmla="*/ 21 w 21"/>
                <a:gd name="T35" fmla="*/ 1 h 20"/>
                <a:gd name="T36" fmla="*/ 21 w 21"/>
                <a:gd name="T37" fmla="*/ 1 h 20"/>
                <a:gd name="T38" fmla="*/ 21 w 21"/>
                <a:gd name="T39" fmla="*/ 1 h 20"/>
                <a:gd name="T40" fmla="*/ 21 w 21"/>
                <a:gd name="T41" fmla="*/ 1 h 20"/>
                <a:gd name="T42" fmla="*/ 21 w 21"/>
                <a:gd name="T43" fmla="*/ 0 h 20"/>
                <a:gd name="T44" fmla="*/ 20 w 21"/>
                <a:gd name="T45" fmla="*/ 0 h 20"/>
                <a:gd name="T46" fmla="*/ 20 w 21"/>
                <a:gd name="T47" fmla="*/ 0 h 20"/>
                <a:gd name="T48" fmla="*/ 20 w 21"/>
                <a:gd name="T49" fmla="*/ 0 h 20"/>
                <a:gd name="T50" fmla="*/ 19 w 21"/>
                <a:gd name="T51" fmla="*/ 0 h 20"/>
                <a:gd name="T52" fmla="*/ 19 w 21"/>
                <a:gd name="T53" fmla="*/ 0 h 20"/>
                <a:gd name="T54" fmla="*/ 18 w 21"/>
                <a:gd name="T55" fmla="*/ 0 h 20"/>
                <a:gd name="T56" fmla="*/ 18 w 21"/>
                <a:gd name="T57" fmla="*/ 0 h 20"/>
                <a:gd name="T58" fmla="*/ 17 w 21"/>
                <a:gd name="T59" fmla="*/ 0 h 20"/>
                <a:gd name="T60" fmla="*/ 16 w 21"/>
                <a:gd name="T61" fmla="*/ 0 h 20"/>
                <a:gd name="T62" fmla="*/ 16 w 21"/>
                <a:gd name="T63" fmla="*/ 0 h 20"/>
                <a:gd name="T64" fmla="*/ 15 w 21"/>
                <a:gd name="T65" fmla="*/ 0 h 20"/>
                <a:gd name="T66" fmla="*/ 15 w 21"/>
                <a:gd name="T67" fmla="*/ 0 h 20"/>
                <a:gd name="T68" fmla="*/ 14 w 21"/>
                <a:gd name="T69" fmla="*/ 0 h 20"/>
                <a:gd name="T70" fmla="*/ 10 w 21"/>
                <a:gd name="T71" fmla="*/ 2 h 20"/>
                <a:gd name="T72" fmla="*/ 11 w 21"/>
                <a:gd name="T73" fmla="*/ 5 h 20"/>
                <a:gd name="T74" fmla="*/ 5 w 21"/>
                <a:gd name="T75" fmla="*/ 5 h 20"/>
                <a:gd name="T76" fmla="*/ 7 w 21"/>
                <a:gd name="T77" fmla="*/ 7 h 20"/>
                <a:gd name="T78" fmla="*/ 5 w 21"/>
                <a:gd name="T79" fmla="*/ 9 h 20"/>
                <a:gd name="T80" fmla="*/ 7 w 21"/>
                <a:gd name="T81" fmla="*/ 10 h 20"/>
                <a:gd name="T82" fmla="*/ 8 w 21"/>
                <a:gd name="T83" fmla="*/ 11 h 20"/>
                <a:gd name="T84" fmla="*/ 7 w 21"/>
                <a:gd name="T85" fmla="*/ 14 h 20"/>
                <a:gd name="T86" fmla="*/ 7 w 21"/>
                <a:gd name="T87" fmla="*/ 15 h 20"/>
                <a:gd name="T88" fmla="*/ 3 w 21"/>
                <a:gd name="T89" fmla="*/ 17 h 20"/>
                <a:gd name="T90" fmla="*/ 7 w 21"/>
                <a:gd name="T91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1" h="20">
                  <a:moveTo>
                    <a:pt x="7" y="20"/>
                  </a:moveTo>
                  <a:cubicBezTo>
                    <a:pt x="9" y="20"/>
                    <a:pt x="12" y="18"/>
                    <a:pt x="13" y="17"/>
                  </a:cubicBezTo>
                  <a:cubicBezTo>
                    <a:pt x="14" y="17"/>
                    <a:pt x="17" y="16"/>
                    <a:pt x="18" y="16"/>
                  </a:cubicBezTo>
                  <a:cubicBezTo>
                    <a:pt x="19" y="16"/>
                    <a:pt x="21" y="12"/>
                    <a:pt x="21" y="10"/>
                  </a:cubicBezTo>
                  <a:cubicBezTo>
                    <a:pt x="21" y="9"/>
                    <a:pt x="20" y="7"/>
                    <a:pt x="20" y="6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0" y="5"/>
                    <a:pt x="20" y="5"/>
                    <a:pt x="21" y="5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5"/>
                    <a:pt x="21" y="4"/>
                    <a:pt x="21" y="4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1" y="3"/>
                    <a:pt x="21" y="3"/>
                    <a:pt x="21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2"/>
                    <a:pt x="21" y="2"/>
                    <a:pt x="21" y="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1"/>
                    <a:pt x="21" y="1"/>
                    <a:pt x="21" y="0"/>
                  </a:cubicBezTo>
                  <a:cubicBezTo>
                    <a:pt x="21" y="0"/>
                    <a:pt x="21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4" y="0"/>
                  </a:cubicBezTo>
                  <a:cubicBezTo>
                    <a:pt x="12" y="0"/>
                    <a:pt x="10" y="2"/>
                    <a:pt x="10" y="2"/>
                  </a:cubicBezTo>
                  <a:cubicBezTo>
                    <a:pt x="10" y="3"/>
                    <a:pt x="11" y="4"/>
                    <a:pt x="11" y="5"/>
                  </a:cubicBezTo>
                  <a:cubicBezTo>
                    <a:pt x="10" y="5"/>
                    <a:pt x="8" y="5"/>
                    <a:pt x="5" y="5"/>
                  </a:cubicBezTo>
                  <a:cubicBezTo>
                    <a:pt x="3" y="5"/>
                    <a:pt x="6" y="6"/>
                    <a:pt x="7" y="7"/>
                  </a:cubicBezTo>
                  <a:cubicBezTo>
                    <a:pt x="8" y="8"/>
                    <a:pt x="7" y="8"/>
                    <a:pt x="5" y="9"/>
                  </a:cubicBezTo>
                  <a:cubicBezTo>
                    <a:pt x="3" y="10"/>
                    <a:pt x="5" y="10"/>
                    <a:pt x="7" y="10"/>
                  </a:cubicBezTo>
                  <a:cubicBezTo>
                    <a:pt x="9" y="10"/>
                    <a:pt x="9" y="11"/>
                    <a:pt x="8" y="11"/>
                  </a:cubicBezTo>
                  <a:cubicBezTo>
                    <a:pt x="7" y="12"/>
                    <a:pt x="5" y="14"/>
                    <a:pt x="7" y="14"/>
                  </a:cubicBezTo>
                  <a:cubicBezTo>
                    <a:pt x="8" y="14"/>
                    <a:pt x="8" y="14"/>
                    <a:pt x="7" y="15"/>
                  </a:cubicBezTo>
                  <a:cubicBezTo>
                    <a:pt x="6" y="15"/>
                    <a:pt x="5" y="16"/>
                    <a:pt x="3" y="17"/>
                  </a:cubicBezTo>
                  <a:cubicBezTo>
                    <a:pt x="0" y="18"/>
                    <a:pt x="5" y="20"/>
                    <a:pt x="7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18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4031513" y="2919522"/>
              <a:ext cx="25260" cy="31575"/>
            </a:xfrm>
            <a:custGeom>
              <a:avLst/>
              <a:gdLst>
                <a:gd name="T0" fmla="*/ 1 w 5"/>
                <a:gd name="T1" fmla="*/ 5 h 6"/>
                <a:gd name="T2" fmla="*/ 4 w 5"/>
                <a:gd name="T3" fmla="*/ 1 h 6"/>
                <a:gd name="T4" fmla="*/ 0 w 5"/>
                <a:gd name="T5" fmla="*/ 3 h 6"/>
                <a:gd name="T6" fmla="*/ 1 w 5"/>
                <a:gd name="T7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6">
                  <a:moveTo>
                    <a:pt x="1" y="5"/>
                  </a:moveTo>
                  <a:cubicBezTo>
                    <a:pt x="2" y="4"/>
                    <a:pt x="5" y="0"/>
                    <a:pt x="4" y="1"/>
                  </a:cubicBezTo>
                  <a:cubicBezTo>
                    <a:pt x="2" y="2"/>
                    <a:pt x="0" y="3"/>
                    <a:pt x="0" y="3"/>
                  </a:cubicBezTo>
                  <a:cubicBezTo>
                    <a:pt x="0" y="4"/>
                    <a:pt x="0" y="6"/>
                    <a:pt x="1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18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auto">
            <a:xfrm>
              <a:off x="4315690" y="3348943"/>
              <a:ext cx="25260" cy="46311"/>
            </a:xfrm>
            <a:custGeom>
              <a:avLst/>
              <a:gdLst>
                <a:gd name="T0" fmla="*/ 4 w 5"/>
                <a:gd name="T1" fmla="*/ 5 h 9"/>
                <a:gd name="T2" fmla="*/ 4 w 5"/>
                <a:gd name="T3" fmla="*/ 1 h 9"/>
                <a:gd name="T4" fmla="*/ 1 w 5"/>
                <a:gd name="T5" fmla="*/ 4 h 9"/>
                <a:gd name="T6" fmla="*/ 2 w 5"/>
                <a:gd name="T7" fmla="*/ 9 h 9"/>
                <a:gd name="T8" fmla="*/ 4 w 5"/>
                <a:gd name="T9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9">
                  <a:moveTo>
                    <a:pt x="4" y="5"/>
                  </a:moveTo>
                  <a:cubicBezTo>
                    <a:pt x="5" y="4"/>
                    <a:pt x="5" y="0"/>
                    <a:pt x="4" y="1"/>
                  </a:cubicBezTo>
                  <a:cubicBezTo>
                    <a:pt x="3" y="1"/>
                    <a:pt x="1" y="3"/>
                    <a:pt x="1" y="4"/>
                  </a:cubicBezTo>
                  <a:cubicBezTo>
                    <a:pt x="0" y="5"/>
                    <a:pt x="1" y="9"/>
                    <a:pt x="2" y="9"/>
                  </a:cubicBezTo>
                  <a:cubicBezTo>
                    <a:pt x="3" y="9"/>
                    <a:pt x="4" y="7"/>
                    <a:pt x="4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18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4305165" y="3388939"/>
              <a:ext cx="39995" cy="65256"/>
            </a:xfrm>
            <a:custGeom>
              <a:avLst/>
              <a:gdLst>
                <a:gd name="T0" fmla="*/ 2 w 8"/>
                <a:gd name="T1" fmla="*/ 13 h 13"/>
                <a:gd name="T2" fmla="*/ 6 w 8"/>
                <a:gd name="T3" fmla="*/ 10 h 13"/>
                <a:gd name="T4" fmla="*/ 5 w 8"/>
                <a:gd name="T5" fmla="*/ 3 h 13"/>
                <a:gd name="T6" fmla="*/ 2 w 8"/>
                <a:gd name="T7" fmla="*/ 7 h 13"/>
                <a:gd name="T8" fmla="*/ 2 w 8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3">
                  <a:moveTo>
                    <a:pt x="2" y="13"/>
                  </a:moveTo>
                  <a:cubicBezTo>
                    <a:pt x="3" y="13"/>
                    <a:pt x="6" y="11"/>
                    <a:pt x="6" y="10"/>
                  </a:cubicBezTo>
                  <a:cubicBezTo>
                    <a:pt x="7" y="9"/>
                    <a:pt x="8" y="0"/>
                    <a:pt x="5" y="3"/>
                  </a:cubicBezTo>
                  <a:cubicBezTo>
                    <a:pt x="4" y="3"/>
                    <a:pt x="2" y="6"/>
                    <a:pt x="2" y="7"/>
                  </a:cubicBezTo>
                  <a:cubicBezTo>
                    <a:pt x="2" y="8"/>
                    <a:pt x="0" y="12"/>
                    <a:pt x="2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18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4389365" y="3475244"/>
              <a:ext cx="65256" cy="33680"/>
            </a:xfrm>
            <a:custGeom>
              <a:avLst/>
              <a:gdLst>
                <a:gd name="T0" fmla="*/ 9 w 13"/>
                <a:gd name="T1" fmla="*/ 1 h 7"/>
                <a:gd name="T2" fmla="*/ 4 w 13"/>
                <a:gd name="T3" fmla="*/ 1 h 7"/>
                <a:gd name="T4" fmla="*/ 1 w 13"/>
                <a:gd name="T5" fmla="*/ 1 h 7"/>
                <a:gd name="T6" fmla="*/ 5 w 13"/>
                <a:gd name="T7" fmla="*/ 4 h 7"/>
                <a:gd name="T8" fmla="*/ 10 w 13"/>
                <a:gd name="T9" fmla="*/ 7 h 7"/>
                <a:gd name="T10" fmla="*/ 12 w 13"/>
                <a:gd name="T11" fmla="*/ 4 h 7"/>
                <a:gd name="T12" fmla="*/ 13 w 13"/>
                <a:gd name="T13" fmla="*/ 1 h 7"/>
                <a:gd name="T14" fmla="*/ 9 w 13"/>
                <a:gd name="T15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" h="7">
                  <a:moveTo>
                    <a:pt x="9" y="1"/>
                  </a:moveTo>
                  <a:cubicBezTo>
                    <a:pt x="7" y="2"/>
                    <a:pt x="5" y="1"/>
                    <a:pt x="4" y="1"/>
                  </a:cubicBezTo>
                  <a:cubicBezTo>
                    <a:pt x="2" y="0"/>
                    <a:pt x="1" y="1"/>
                    <a:pt x="1" y="1"/>
                  </a:cubicBezTo>
                  <a:cubicBezTo>
                    <a:pt x="0" y="2"/>
                    <a:pt x="4" y="3"/>
                    <a:pt x="5" y="4"/>
                  </a:cubicBezTo>
                  <a:cubicBezTo>
                    <a:pt x="7" y="4"/>
                    <a:pt x="8" y="6"/>
                    <a:pt x="10" y="7"/>
                  </a:cubicBezTo>
                  <a:cubicBezTo>
                    <a:pt x="13" y="7"/>
                    <a:pt x="12" y="5"/>
                    <a:pt x="12" y="4"/>
                  </a:cubicBezTo>
                  <a:cubicBezTo>
                    <a:pt x="12" y="3"/>
                    <a:pt x="12" y="2"/>
                    <a:pt x="13" y="1"/>
                  </a:cubicBezTo>
                  <a:cubicBezTo>
                    <a:pt x="13" y="0"/>
                    <a:pt x="10" y="1"/>
                    <a:pt x="9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18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4618812" y="3534186"/>
              <a:ext cx="75781" cy="10525"/>
            </a:xfrm>
            <a:custGeom>
              <a:avLst/>
              <a:gdLst>
                <a:gd name="T0" fmla="*/ 12 w 15"/>
                <a:gd name="T1" fmla="*/ 2 h 2"/>
                <a:gd name="T2" fmla="*/ 5 w 15"/>
                <a:gd name="T3" fmla="*/ 0 h 2"/>
                <a:gd name="T4" fmla="*/ 1 w 15"/>
                <a:gd name="T5" fmla="*/ 0 h 2"/>
                <a:gd name="T6" fmla="*/ 5 w 15"/>
                <a:gd name="T7" fmla="*/ 2 h 2"/>
                <a:gd name="T8" fmla="*/ 12 w 1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2">
                  <a:moveTo>
                    <a:pt x="12" y="2"/>
                  </a:moveTo>
                  <a:cubicBezTo>
                    <a:pt x="15" y="2"/>
                    <a:pt x="7" y="0"/>
                    <a:pt x="5" y="0"/>
                  </a:cubicBezTo>
                  <a:cubicBezTo>
                    <a:pt x="3" y="0"/>
                    <a:pt x="1" y="0"/>
                    <a:pt x="1" y="0"/>
                  </a:cubicBezTo>
                  <a:cubicBezTo>
                    <a:pt x="0" y="1"/>
                    <a:pt x="4" y="1"/>
                    <a:pt x="5" y="2"/>
                  </a:cubicBezTo>
                  <a:cubicBezTo>
                    <a:pt x="6" y="2"/>
                    <a:pt x="9" y="2"/>
                    <a:pt x="12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18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3722075" y="2092248"/>
              <a:ext cx="3999533" cy="3149107"/>
            </a:xfrm>
            <a:custGeom>
              <a:avLst/>
              <a:gdLst>
                <a:gd name="T0" fmla="*/ 539 w 803"/>
                <a:gd name="T1" fmla="*/ 441 h 631"/>
                <a:gd name="T2" fmla="*/ 515 w 803"/>
                <a:gd name="T3" fmla="*/ 398 h 631"/>
                <a:gd name="T4" fmla="*/ 537 w 803"/>
                <a:gd name="T5" fmla="*/ 365 h 631"/>
                <a:gd name="T6" fmla="*/ 589 w 803"/>
                <a:gd name="T7" fmla="*/ 334 h 631"/>
                <a:gd name="T8" fmla="*/ 592 w 803"/>
                <a:gd name="T9" fmla="*/ 269 h 631"/>
                <a:gd name="T10" fmla="*/ 617 w 803"/>
                <a:gd name="T11" fmla="*/ 293 h 631"/>
                <a:gd name="T12" fmla="*/ 640 w 803"/>
                <a:gd name="T13" fmla="*/ 195 h 631"/>
                <a:gd name="T14" fmla="*/ 691 w 803"/>
                <a:gd name="T15" fmla="*/ 163 h 631"/>
                <a:gd name="T16" fmla="*/ 702 w 803"/>
                <a:gd name="T17" fmla="*/ 198 h 631"/>
                <a:gd name="T18" fmla="*/ 729 w 803"/>
                <a:gd name="T19" fmla="*/ 156 h 631"/>
                <a:gd name="T20" fmla="*/ 766 w 803"/>
                <a:gd name="T21" fmla="*/ 111 h 631"/>
                <a:gd name="T22" fmla="*/ 764 w 803"/>
                <a:gd name="T23" fmla="*/ 94 h 631"/>
                <a:gd name="T24" fmla="*/ 662 w 803"/>
                <a:gd name="T25" fmla="*/ 72 h 631"/>
                <a:gd name="T26" fmla="*/ 599 w 803"/>
                <a:gd name="T27" fmla="*/ 71 h 631"/>
                <a:gd name="T28" fmla="*/ 543 w 803"/>
                <a:gd name="T29" fmla="*/ 46 h 631"/>
                <a:gd name="T30" fmla="*/ 500 w 803"/>
                <a:gd name="T31" fmla="*/ 18 h 631"/>
                <a:gd name="T32" fmla="*/ 443 w 803"/>
                <a:gd name="T33" fmla="*/ 21 h 631"/>
                <a:gd name="T34" fmla="*/ 380 w 803"/>
                <a:gd name="T35" fmla="*/ 55 h 631"/>
                <a:gd name="T36" fmla="*/ 380 w 803"/>
                <a:gd name="T37" fmla="*/ 95 h 631"/>
                <a:gd name="T38" fmla="*/ 340 w 803"/>
                <a:gd name="T39" fmla="*/ 80 h 631"/>
                <a:gd name="T40" fmla="*/ 297 w 803"/>
                <a:gd name="T41" fmla="*/ 88 h 631"/>
                <a:gd name="T42" fmla="*/ 234 w 803"/>
                <a:gd name="T43" fmla="*/ 120 h 631"/>
                <a:gd name="T44" fmla="*/ 237 w 803"/>
                <a:gd name="T45" fmla="*/ 93 h 631"/>
                <a:gd name="T46" fmla="*/ 199 w 803"/>
                <a:gd name="T47" fmla="*/ 71 h 631"/>
                <a:gd name="T48" fmla="*/ 172 w 803"/>
                <a:gd name="T49" fmla="*/ 81 h 631"/>
                <a:gd name="T50" fmla="*/ 142 w 803"/>
                <a:gd name="T51" fmla="*/ 111 h 631"/>
                <a:gd name="T52" fmla="*/ 110 w 803"/>
                <a:gd name="T53" fmla="*/ 151 h 631"/>
                <a:gd name="T54" fmla="*/ 134 w 803"/>
                <a:gd name="T55" fmla="*/ 168 h 631"/>
                <a:gd name="T56" fmla="*/ 177 w 803"/>
                <a:gd name="T57" fmla="*/ 116 h 631"/>
                <a:gd name="T58" fmla="*/ 198 w 803"/>
                <a:gd name="T59" fmla="*/ 159 h 631"/>
                <a:gd name="T60" fmla="*/ 165 w 803"/>
                <a:gd name="T61" fmla="*/ 191 h 631"/>
                <a:gd name="T62" fmla="*/ 127 w 803"/>
                <a:gd name="T63" fmla="*/ 186 h 631"/>
                <a:gd name="T64" fmla="*/ 114 w 803"/>
                <a:gd name="T65" fmla="*/ 196 h 631"/>
                <a:gd name="T66" fmla="*/ 77 w 803"/>
                <a:gd name="T67" fmla="*/ 233 h 631"/>
                <a:gd name="T68" fmla="*/ 50 w 803"/>
                <a:gd name="T69" fmla="*/ 282 h 631"/>
                <a:gd name="T70" fmla="*/ 114 w 803"/>
                <a:gd name="T71" fmla="*/ 250 h 631"/>
                <a:gd name="T72" fmla="*/ 136 w 803"/>
                <a:gd name="T73" fmla="*/ 243 h 631"/>
                <a:gd name="T74" fmla="*/ 163 w 803"/>
                <a:gd name="T75" fmla="*/ 258 h 631"/>
                <a:gd name="T76" fmla="*/ 183 w 803"/>
                <a:gd name="T77" fmla="*/ 274 h 631"/>
                <a:gd name="T78" fmla="*/ 200 w 803"/>
                <a:gd name="T79" fmla="*/ 250 h 631"/>
                <a:gd name="T80" fmla="*/ 241 w 803"/>
                <a:gd name="T81" fmla="*/ 230 h 631"/>
                <a:gd name="T82" fmla="*/ 214 w 803"/>
                <a:gd name="T83" fmla="*/ 260 h 631"/>
                <a:gd name="T84" fmla="*/ 232 w 803"/>
                <a:gd name="T85" fmla="*/ 286 h 631"/>
                <a:gd name="T86" fmla="*/ 175 w 803"/>
                <a:gd name="T87" fmla="*/ 302 h 631"/>
                <a:gd name="T88" fmla="*/ 86 w 803"/>
                <a:gd name="T89" fmla="*/ 285 h 631"/>
                <a:gd name="T90" fmla="*/ 5 w 803"/>
                <a:gd name="T91" fmla="*/ 351 h 631"/>
                <a:gd name="T92" fmla="*/ 8 w 803"/>
                <a:gd name="T93" fmla="*/ 399 h 631"/>
                <a:gd name="T94" fmla="*/ 54 w 803"/>
                <a:gd name="T95" fmla="*/ 424 h 631"/>
                <a:gd name="T96" fmla="*/ 81 w 803"/>
                <a:gd name="T97" fmla="*/ 420 h 631"/>
                <a:gd name="T98" fmla="*/ 117 w 803"/>
                <a:gd name="T99" fmla="*/ 438 h 631"/>
                <a:gd name="T100" fmla="*/ 125 w 803"/>
                <a:gd name="T101" fmla="*/ 471 h 631"/>
                <a:gd name="T102" fmla="*/ 137 w 803"/>
                <a:gd name="T103" fmla="*/ 582 h 631"/>
                <a:gd name="T104" fmla="*/ 210 w 803"/>
                <a:gd name="T105" fmla="*/ 603 h 631"/>
                <a:gd name="T106" fmla="*/ 252 w 803"/>
                <a:gd name="T107" fmla="*/ 489 h 631"/>
                <a:gd name="T108" fmla="*/ 267 w 803"/>
                <a:gd name="T109" fmla="*/ 395 h 631"/>
                <a:gd name="T110" fmla="*/ 225 w 803"/>
                <a:gd name="T111" fmla="*/ 324 h 631"/>
                <a:gd name="T112" fmla="*/ 306 w 803"/>
                <a:gd name="T113" fmla="*/ 374 h 631"/>
                <a:gd name="T114" fmla="*/ 321 w 803"/>
                <a:gd name="T115" fmla="*/ 339 h 631"/>
                <a:gd name="T116" fmla="*/ 283 w 803"/>
                <a:gd name="T117" fmla="*/ 317 h 631"/>
                <a:gd name="T118" fmla="*/ 346 w 803"/>
                <a:gd name="T119" fmla="*/ 336 h 631"/>
                <a:gd name="T120" fmla="*/ 428 w 803"/>
                <a:gd name="T121" fmla="*/ 392 h 631"/>
                <a:gd name="T122" fmla="*/ 475 w 803"/>
                <a:gd name="T123" fmla="*/ 354 h 6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03" h="631">
                  <a:moveTo>
                    <a:pt x="500" y="374"/>
                  </a:moveTo>
                  <a:cubicBezTo>
                    <a:pt x="501" y="374"/>
                    <a:pt x="504" y="381"/>
                    <a:pt x="505" y="384"/>
                  </a:cubicBezTo>
                  <a:cubicBezTo>
                    <a:pt x="507" y="387"/>
                    <a:pt x="507" y="389"/>
                    <a:pt x="508" y="391"/>
                  </a:cubicBezTo>
                  <a:cubicBezTo>
                    <a:pt x="510" y="392"/>
                    <a:pt x="508" y="396"/>
                    <a:pt x="509" y="397"/>
                  </a:cubicBezTo>
                  <a:cubicBezTo>
                    <a:pt x="509" y="398"/>
                    <a:pt x="509" y="399"/>
                    <a:pt x="508" y="400"/>
                  </a:cubicBezTo>
                  <a:cubicBezTo>
                    <a:pt x="508" y="401"/>
                    <a:pt x="508" y="401"/>
                    <a:pt x="508" y="402"/>
                  </a:cubicBezTo>
                  <a:cubicBezTo>
                    <a:pt x="508" y="402"/>
                    <a:pt x="508" y="403"/>
                    <a:pt x="508" y="403"/>
                  </a:cubicBezTo>
                  <a:cubicBezTo>
                    <a:pt x="508" y="403"/>
                    <a:pt x="508" y="403"/>
                    <a:pt x="508" y="403"/>
                  </a:cubicBezTo>
                  <a:cubicBezTo>
                    <a:pt x="508" y="403"/>
                    <a:pt x="508" y="403"/>
                    <a:pt x="508" y="403"/>
                  </a:cubicBezTo>
                  <a:cubicBezTo>
                    <a:pt x="508" y="403"/>
                    <a:pt x="508" y="404"/>
                    <a:pt x="508" y="404"/>
                  </a:cubicBezTo>
                  <a:cubicBezTo>
                    <a:pt x="508" y="405"/>
                    <a:pt x="509" y="409"/>
                    <a:pt x="510" y="410"/>
                  </a:cubicBezTo>
                  <a:cubicBezTo>
                    <a:pt x="511" y="411"/>
                    <a:pt x="512" y="411"/>
                    <a:pt x="513" y="412"/>
                  </a:cubicBezTo>
                  <a:cubicBezTo>
                    <a:pt x="513" y="412"/>
                    <a:pt x="513" y="412"/>
                    <a:pt x="513" y="412"/>
                  </a:cubicBezTo>
                  <a:cubicBezTo>
                    <a:pt x="513" y="412"/>
                    <a:pt x="513" y="413"/>
                    <a:pt x="513" y="413"/>
                  </a:cubicBezTo>
                  <a:cubicBezTo>
                    <a:pt x="514" y="413"/>
                    <a:pt x="514" y="413"/>
                    <a:pt x="514" y="413"/>
                  </a:cubicBezTo>
                  <a:cubicBezTo>
                    <a:pt x="514" y="413"/>
                    <a:pt x="514" y="413"/>
                    <a:pt x="515" y="414"/>
                  </a:cubicBezTo>
                  <a:cubicBezTo>
                    <a:pt x="515" y="414"/>
                    <a:pt x="515" y="414"/>
                    <a:pt x="515" y="414"/>
                  </a:cubicBezTo>
                  <a:cubicBezTo>
                    <a:pt x="515" y="414"/>
                    <a:pt x="516" y="414"/>
                    <a:pt x="516" y="415"/>
                  </a:cubicBezTo>
                  <a:cubicBezTo>
                    <a:pt x="516" y="415"/>
                    <a:pt x="516" y="415"/>
                    <a:pt x="516" y="415"/>
                  </a:cubicBezTo>
                  <a:cubicBezTo>
                    <a:pt x="517" y="415"/>
                    <a:pt x="517" y="416"/>
                    <a:pt x="517" y="416"/>
                  </a:cubicBezTo>
                  <a:cubicBezTo>
                    <a:pt x="517" y="416"/>
                    <a:pt x="518" y="416"/>
                    <a:pt x="518" y="417"/>
                  </a:cubicBezTo>
                  <a:cubicBezTo>
                    <a:pt x="518" y="417"/>
                    <a:pt x="518" y="417"/>
                    <a:pt x="519" y="417"/>
                  </a:cubicBezTo>
                  <a:cubicBezTo>
                    <a:pt x="519" y="417"/>
                    <a:pt x="519" y="418"/>
                    <a:pt x="519" y="418"/>
                  </a:cubicBezTo>
                  <a:cubicBezTo>
                    <a:pt x="519" y="418"/>
                    <a:pt x="520" y="419"/>
                    <a:pt x="520" y="419"/>
                  </a:cubicBezTo>
                  <a:cubicBezTo>
                    <a:pt x="520" y="419"/>
                    <a:pt x="520" y="419"/>
                    <a:pt x="521" y="420"/>
                  </a:cubicBezTo>
                  <a:cubicBezTo>
                    <a:pt x="521" y="420"/>
                    <a:pt x="521" y="420"/>
                    <a:pt x="521" y="421"/>
                  </a:cubicBezTo>
                  <a:cubicBezTo>
                    <a:pt x="522" y="422"/>
                    <a:pt x="521" y="423"/>
                    <a:pt x="522" y="425"/>
                  </a:cubicBezTo>
                  <a:cubicBezTo>
                    <a:pt x="523" y="426"/>
                    <a:pt x="524" y="429"/>
                    <a:pt x="525" y="431"/>
                  </a:cubicBezTo>
                  <a:cubicBezTo>
                    <a:pt x="526" y="432"/>
                    <a:pt x="527" y="435"/>
                    <a:pt x="529" y="436"/>
                  </a:cubicBezTo>
                  <a:cubicBezTo>
                    <a:pt x="531" y="437"/>
                    <a:pt x="535" y="440"/>
                    <a:pt x="537" y="441"/>
                  </a:cubicBezTo>
                  <a:cubicBezTo>
                    <a:pt x="538" y="441"/>
                    <a:pt x="538" y="441"/>
                    <a:pt x="539" y="441"/>
                  </a:cubicBezTo>
                  <a:cubicBezTo>
                    <a:pt x="539" y="441"/>
                    <a:pt x="539" y="441"/>
                    <a:pt x="539" y="441"/>
                  </a:cubicBezTo>
                  <a:cubicBezTo>
                    <a:pt x="540" y="441"/>
                    <a:pt x="540" y="441"/>
                    <a:pt x="540" y="441"/>
                  </a:cubicBezTo>
                  <a:cubicBezTo>
                    <a:pt x="540" y="441"/>
                    <a:pt x="540" y="441"/>
                    <a:pt x="541" y="441"/>
                  </a:cubicBezTo>
                  <a:cubicBezTo>
                    <a:pt x="541" y="441"/>
                    <a:pt x="541" y="441"/>
                    <a:pt x="541" y="441"/>
                  </a:cubicBezTo>
                  <a:cubicBezTo>
                    <a:pt x="541" y="441"/>
                    <a:pt x="542" y="441"/>
                    <a:pt x="542" y="441"/>
                  </a:cubicBezTo>
                  <a:cubicBezTo>
                    <a:pt x="542" y="441"/>
                    <a:pt x="542" y="441"/>
                    <a:pt x="542" y="441"/>
                  </a:cubicBezTo>
                  <a:cubicBezTo>
                    <a:pt x="542" y="441"/>
                    <a:pt x="542" y="441"/>
                    <a:pt x="542" y="441"/>
                  </a:cubicBezTo>
                  <a:cubicBezTo>
                    <a:pt x="542" y="441"/>
                    <a:pt x="542" y="441"/>
                    <a:pt x="542" y="441"/>
                  </a:cubicBezTo>
                  <a:cubicBezTo>
                    <a:pt x="542" y="440"/>
                    <a:pt x="542" y="440"/>
                    <a:pt x="542" y="440"/>
                  </a:cubicBezTo>
                  <a:cubicBezTo>
                    <a:pt x="542" y="440"/>
                    <a:pt x="542" y="440"/>
                    <a:pt x="542" y="440"/>
                  </a:cubicBezTo>
                  <a:cubicBezTo>
                    <a:pt x="542" y="439"/>
                    <a:pt x="541" y="439"/>
                    <a:pt x="541" y="439"/>
                  </a:cubicBezTo>
                  <a:cubicBezTo>
                    <a:pt x="541" y="439"/>
                    <a:pt x="541" y="439"/>
                    <a:pt x="541" y="438"/>
                  </a:cubicBezTo>
                  <a:cubicBezTo>
                    <a:pt x="541" y="438"/>
                    <a:pt x="541" y="438"/>
                    <a:pt x="541" y="438"/>
                  </a:cubicBezTo>
                  <a:cubicBezTo>
                    <a:pt x="541" y="438"/>
                    <a:pt x="541" y="438"/>
                    <a:pt x="541" y="438"/>
                  </a:cubicBezTo>
                  <a:cubicBezTo>
                    <a:pt x="541" y="438"/>
                    <a:pt x="541" y="438"/>
                    <a:pt x="540" y="437"/>
                  </a:cubicBezTo>
                  <a:cubicBezTo>
                    <a:pt x="540" y="437"/>
                    <a:pt x="540" y="437"/>
                    <a:pt x="540" y="437"/>
                  </a:cubicBezTo>
                  <a:cubicBezTo>
                    <a:pt x="540" y="436"/>
                    <a:pt x="540" y="436"/>
                    <a:pt x="540" y="436"/>
                  </a:cubicBezTo>
                  <a:cubicBezTo>
                    <a:pt x="540" y="436"/>
                    <a:pt x="540" y="436"/>
                    <a:pt x="539" y="435"/>
                  </a:cubicBezTo>
                  <a:cubicBezTo>
                    <a:pt x="539" y="435"/>
                    <a:pt x="539" y="435"/>
                    <a:pt x="539" y="435"/>
                  </a:cubicBezTo>
                  <a:cubicBezTo>
                    <a:pt x="539" y="435"/>
                    <a:pt x="539" y="435"/>
                    <a:pt x="539" y="435"/>
                  </a:cubicBezTo>
                  <a:cubicBezTo>
                    <a:pt x="537" y="433"/>
                    <a:pt x="536" y="427"/>
                    <a:pt x="536" y="426"/>
                  </a:cubicBezTo>
                  <a:cubicBezTo>
                    <a:pt x="536" y="425"/>
                    <a:pt x="532" y="422"/>
                    <a:pt x="529" y="420"/>
                  </a:cubicBezTo>
                  <a:cubicBezTo>
                    <a:pt x="528" y="420"/>
                    <a:pt x="528" y="419"/>
                    <a:pt x="527" y="419"/>
                  </a:cubicBezTo>
                  <a:cubicBezTo>
                    <a:pt x="527" y="419"/>
                    <a:pt x="527" y="419"/>
                    <a:pt x="527" y="419"/>
                  </a:cubicBezTo>
                  <a:cubicBezTo>
                    <a:pt x="527" y="419"/>
                    <a:pt x="527" y="419"/>
                    <a:pt x="527" y="419"/>
                  </a:cubicBezTo>
                  <a:cubicBezTo>
                    <a:pt x="526" y="418"/>
                    <a:pt x="526" y="418"/>
                    <a:pt x="526" y="418"/>
                  </a:cubicBezTo>
                  <a:cubicBezTo>
                    <a:pt x="526" y="418"/>
                    <a:pt x="526" y="418"/>
                    <a:pt x="525" y="418"/>
                  </a:cubicBezTo>
                  <a:cubicBezTo>
                    <a:pt x="525" y="418"/>
                    <a:pt x="525" y="418"/>
                    <a:pt x="525" y="418"/>
                  </a:cubicBezTo>
                  <a:cubicBezTo>
                    <a:pt x="524" y="417"/>
                    <a:pt x="524" y="417"/>
                    <a:pt x="523" y="417"/>
                  </a:cubicBezTo>
                  <a:cubicBezTo>
                    <a:pt x="521" y="416"/>
                    <a:pt x="518" y="409"/>
                    <a:pt x="517" y="407"/>
                  </a:cubicBezTo>
                  <a:cubicBezTo>
                    <a:pt x="516" y="406"/>
                    <a:pt x="515" y="406"/>
                    <a:pt x="515" y="407"/>
                  </a:cubicBezTo>
                  <a:cubicBezTo>
                    <a:pt x="514" y="407"/>
                    <a:pt x="513" y="403"/>
                    <a:pt x="513" y="402"/>
                  </a:cubicBezTo>
                  <a:cubicBezTo>
                    <a:pt x="514" y="401"/>
                    <a:pt x="514" y="400"/>
                    <a:pt x="515" y="398"/>
                  </a:cubicBezTo>
                  <a:cubicBezTo>
                    <a:pt x="515" y="396"/>
                    <a:pt x="516" y="389"/>
                    <a:pt x="516" y="388"/>
                  </a:cubicBezTo>
                  <a:cubicBezTo>
                    <a:pt x="517" y="387"/>
                    <a:pt x="518" y="389"/>
                    <a:pt x="519" y="390"/>
                  </a:cubicBezTo>
                  <a:cubicBezTo>
                    <a:pt x="520" y="391"/>
                    <a:pt x="520" y="390"/>
                    <a:pt x="521" y="390"/>
                  </a:cubicBezTo>
                  <a:cubicBezTo>
                    <a:pt x="522" y="390"/>
                    <a:pt x="523" y="392"/>
                    <a:pt x="524" y="394"/>
                  </a:cubicBezTo>
                  <a:cubicBezTo>
                    <a:pt x="525" y="395"/>
                    <a:pt x="525" y="394"/>
                    <a:pt x="526" y="394"/>
                  </a:cubicBezTo>
                  <a:cubicBezTo>
                    <a:pt x="526" y="394"/>
                    <a:pt x="527" y="394"/>
                    <a:pt x="527" y="394"/>
                  </a:cubicBezTo>
                  <a:cubicBezTo>
                    <a:pt x="527" y="394"/>
                    <a:pt x="527" y="394"/>
                    <a:pt x="527" y="394"/>
                  </a:cubicBezTo>
                  <a:cubicBezTo>
                    <a:pt x="527" y="395"/>
                    <a:pt x="527" y="395"/>
                    <a:pt x="527" y="395"/>
                  </a:cubicBezTo>
                  <a:cubicBezTo>
                    <a:pt x="527" y="395"/>
                    <a:pt x="528" y="395"/>
                    <a:pt x="528" y="396"/>
                  </a:cubicBezTo>
                  <a:cubicBezTo>
                    <a:pt x="528" y="396"/>
                    <a:pt x="528" y="396"/>
                    <a:pt x="528" y="396"/>
                  </a:cubicBezTo>
                  <a:cubicBezTo>
                    <a:pt x="528" y="396"/>
                    <a:pt x="528" y="397"/>
                    <a:pt x="529" y="397"/>
                  </a:cubicBezTo>
                  <a:cubicBezTo>
                    <a:pt x="529" y="397"/>
                    <a:pt x="529" y="397"/>
                    <a:pt x="529" y="397"/>
                  </a:cubicBezTo>
                  <a:cubicBezTo>
                    <a:pt x="529" y="398"/>
                    <a:pt x="529" y="398"/>
                    <a:pt x="530" y="398"/>
                  </a:cubicBezTo>
                  <a:cubicBezTo>
                    <a:pt x="530" y="399"/>
                    <a:pt x="530" y="399"/>
                    <a:pt x="530" y="399"/>
                  </a:cubicBezTo>
                  <a:cubicBezTo>
                    <a:pt x="531" y="401"/>
                    <a:pt x="533" y="398"/>
                    <a:pt x="535" y="400"/>
                  </a:cubicBezTo>
                  <a:cubicBezTo>
                    <a:pt x="535" y="400"/>
                    <a:pt x="535" y="400"/>
                    <a:pt x="536" y="401"/>
                  </a:cubicBezTo>
                  <a:cubicBezTo>
                    <a:pt x="536" y="401"/>
                    <a:pt x="536" y="401"/>
                    <a:pt x="536" y="401"/>
                  </a:cubicBezTo>
                  <a:cubicBezTo>
                    <a:pt x="536" y="401"/>
                    <a:pt x="536" y="401"/>
                    <a:pt x="536" y="402"/>
                  </a:cubicBezTo>
                  <a:cubicBezTo>
                    <a:pt x="536" y="402"/>
                    <a:pt x="537" y="402"/>
                    <a:pt x="537" y="402"/>
                  </a:cubicBezTo>
                  <a:cubicBezTo>
                    <a:pt x="537" y="402"/>
                    <a:pt x="538" y="402"/>
                    <a:pt x="538" y="403"/>
                  </a:cubicBezTo>
                  <a:cubicBezTo>
                    <a:pt x="538" y="403"/>
                    <a:pt x="539" y="403"/>
                    <a:pt x="539" y="404"/>
                  </a:cubicBezTo>
                  <a:cubicBezTo>
                    <a:pt x="540" y="404"/>
                    <a:pt x="538" y="409"/>
                    <a:pt x="539" y="410"/>
                  </a:cubicBezTo>
                  <a:cubicBezTo>
                    <a:pt x="540" y="411"/>
                    <a:pt x="542" y="408"/>
                    <a:pt x="542" y="407"/>
                  </a:cubicBezTo>
                  <a:cubicBezTo>
                    <a:pt x="542" y="406"/>
                    <a:pt x="545" y="406"/>
                    <a:pt x="545" y="406"/>
                  </a:cubicBezTo>
                  <a:cubicBezTo>
                    <a:pt x="546" y="405"/>
                    <a:pt x="546" y="403"/>
                    <a:pt x="546" y="402"/>
                  </a:cubicBezTo>
                  <a:cubicBezTo>
                    <a:pt x="547" y="400"/>
                    <a:pt x="548" y="401"/>
                    <a:pt x="550" y="401"/>
                  </a:cubicBezTo>
                  <a:cubicBezTo>
                    <a:pt x="551" y="401"/>
                    <a:pt x="554" y="398"/>
                    <a:pt x="555" y="397"/>
                  </a:cubicBezTo>
                  <a:cubicBezTo>
                    <a:pt x="556" y="395"/>
                    <a:pt x="556" y="389"/>
                    <a:pt x="555" y="388"/>
                  </a:cubicBezTo>
                  <a:cubicBezTo>
                    <a:pt x="555" y="386"/>
                    <a:pt x="553" y="381"/>
                    <a:pt x="552" y="380"/>
                  </a:cubicBezTo>
                  <a:cubicBezTo>
                    <a:pt x="551" y="378"/>
                    <a:pt x="547" y="375"/>
                    <a:pt x="545" y="374"/>
                  </a:cubicBezTo>
                  <a:cubicBezTo>
                    <a:pt x="544" y="374"/>
                    <a:pt x="543" y="372"/>
                    <a:pt x="541" y="369"/>
                  </a:cubicBezTo>
                  <a:cubicBezTo>
                    <a:pt x="539" y="367"/>
                    <a:pt x="539" y="367"/>
                    <a:pt x="537" y="365"/>
                  </a:cubicBezTo>
                  <a:cubicBezTo>
                    <a:pt x="535" y="364"/>
                    <a:pt x="536" y="364"/>
                    <a:pt x="536" y="362"/>
                  </a:cubicBezTo>
                  <a:cubicBezTo>
                    <a:pt x="536" y="361"/>
                    <a:pt x="536" y="360"/>
                    <a:pt x="536" y="359"/>
                  </a:cubicBezTo>
                  <a:cubicBezTo>
                    <a:pt x="537" y="359"/>
                    <a:pt x="537" y="358"/>
                    <a:pt x="538" y="357"/>
                  </a:cubicBezTo>
                  <a:cubicBezTo>
                    <a:pt x="538" y="356"/>
                    <a:pt x="538" y="356"/>
                    <a:pt x="539" y="356"/>
                  </a:cubicBezTo>
                  <a:cubicBezTo>
                    <a:pt x="539" y="356"/>
                    <a:pt x="539" y="356"/>
                    <a:pt x="539" y="356"/>
                  </a:cubicBezTo>
                  <a:cubicBezTo>
                    <a:pt x="539" y="356"/>
                    <a:pt x="539" y="356"/>
                    <a:pt x="539" y="355"/>
                  </a:cubicBezTo>
                  <a:cubicBezTo>
                    <a:pt x="539" y="355"/>
                    <a:pt x="540" y="355"/>
                    <a:pt x="540" y="355"/>
                  </a:cubicBezTo>
                  <a:cubicBezTo>
                    <a:pt x="540" y="355"/>
                    <a:pt x="540" y="355"/>
                    <a:pt x="540" y="355"/>
                  </a:cubicBezTo>
                  <a:cubicBezTo>
                    <a:pt x="540" y="355"/>
                    <a:pt x="540" y="355"/>
                    <a:pt x="541" y="355"/>
                  </a:cubicBezTo>
                  <a:cubicBezTo>
                    <a:pt x="541" y="355"/>
                    <a:pt x="541" y="355"/>
                    <a:pt x="541" y="354"/>
                  </a:cubicBezTo>
                  <a:cubicBezTo>
                    <a:pt x="541" y="354"/>
                    <a:pt x="541" y="354"/>
                    <a:pt x="542" y="354"/>
                  </a:cubicBezTo>
                  <a:cubicBezTo>
                    <a:pt x="542" y="354"/>
                    <a:pt x="543" y="354"/>
                    <a:pt x="544" y="353"/>
                  </a:cubicBezTo>
                  <a:cubicBezTo>
                    <a:pt x="544" y="353"/>
                    <a:pt x="544" y="353"/>
                    <a:pt x="544" y="353"/>
                  </a:cubicBezTo>
                  <a:cubicBezTo>
                    <a:pt x="544" y="353"/>
                    <a:pt x="544" y="353"/>
                    <a:pt x="544" y="353"/>
                  </a:cubicBezTo>
                  <a:cubicBezTo>
                    <a:pt x="544" y="353"/>
                    <a:pt x="545" y="353"/>
                    <a:pt x="545" y="353"/>
                  </a:cubicBezTo>
                  <a:cubicBezTo>
                    <a:pt x="546" y="352"/>
                    <a:pt x="546" y="354"/>
                    <a:pt x="547" y="354"/>
                  </a:cubicBezTo>
                  <a:cubicBezTo>
                    <a:pt x="548" y="354"/>
                    <a:pt x="549" y="353"/>
                    <a:pt x="550" y="353"/>
                  </a:cubicBezTo>
                  <a:cubicBezTo>
                    <a:pt x="551" y="353"/>
                    <a:pt x="551" y="353"/>
                    <a:pt x="551" y="355"/>
                  </a:cubicBezTo>
                  <a:cubicBezTo>
                    <a:pt x="551" y="357"/>
                    <a:pt x="554" y="357"/>
                    <a:pt x="554" y="356"/>
                  </a:cubicBezTo>
                  <a:cubicBezTo>
                    <a:pt x="554" y="355"/>
                    <a:pt x="554" y="355"/>
                    <a:pt x="555" y="354"/>
                  </a:cubicBezTo>
                  <a:cubicBezTo>
                    <a:pt x="556" y="353"/>
                    <a:pt x="558" y="353"/>
                    <a:pt x="560" y="353"/>
                  </a:cubicBezTo>
                  <a:cubicBezTo>
                    <a:pt x="562" y="353"/>
                    <a:pt x="566" y="351"/>
                    <a:pt x="566" y="351"/>
                  </a:cubicBezTo>
                  <a:cubicBezTo>
                    <a:pt x="567" y="350"/>
                    <a:pt x="566" y="349"/>
                    <a:pt x="566" y="348"/>
                  </a:cubicBezTo>
                  <a:cubicBezTo>
                    <a:pt x="566" y="348"/>
                    <a:pt x="568" y="349"/>
                    <a:pt x="569" y="349"/>
                  </a:cubicBezTo>
                  <a:cubicBezTo>
                    <a:pt x="571" y="349"/>
                    <a:pt x="571" y="347"/>
                    <a:pt x="572" y="347"/>
                  </a:cubicBezTo>
                  <a:cubicBezTo>
                    <a:pt x="572" y="346"/>
                    <a:pt x="574" y="347"/>
                    <a:pt x="575" y="347"/>
                  </a:cubicBezTo>
                  <a:cubicBezTo>
                    <a:pt x="577" y="347"/>
                    <a:pt x="578" y="346"/>
                    <a:pt x="578" y="345"/>
                  </a:cubicBezTo>
                  <a:cubicBezTo>
                    <a:pt x="578" y="345"/>
                    <a:pt x="579" y="344"/>
                    <a:pt x="580" y="344"/>
                  </a:cubicBezTo>
                  <a:cubicBezTo>
                    <a:pt x="581" y="344"/>
                    <a:pt x="583" y="342"/>
                    <a:pt x="584" y="341"/>
                  </a:cubicBezTo>
                  <a:cubicBezTo>
                    <a:pt x="584" y="340"/>
                    <a:pt x="584" y="339"/>
                    <a:pt x="585" y="339"/>
                  </a:cubicBezTo>
                  <a:cubicBezTo>
                    <a:pt x="587" y="338"/>
                    <a:pt x="586" y="337"/>
                    <a:pt x="586" y="336"/>
                  </a:cubicBezTo>
                  <a:cubicBezTo>
                    <a:pt x="586" y="336"/>
                    <a:pt x="588" y="335"/>
                    <a:pt x="589" y="334"/>
                  </a:cubicBezTo>
                  <a:cubicBezTo>
                    <a:pt x="590" y="333"/>
                    <a:pt x="589" y="332"/>
                    <a:pt x="589" y="332"/>
                  </a:cubicBezTo>
                  <a:cubicBezTo>
                    <a:pt x="590" y="331"/>
                    <a:pt x="590" y="327"/>
                    <a:pt x="590" y="326"/>
                  </a:cubicBezTo>
                  <a:cubicBezTo>
                    <a:pt x="590" y="325"/>
                    <a:pt x="592" y="324"/>
                    <a:pt x="594" y="323"/>
                  </a:cubicBezTo>
                  <a:cubicBezTo>
                    <a:pt x="595" y="323"/>
                    <a:pt x="595" y="323"/>
                    <a:pt x="595" y="321"/>
                  </a:cubicBezTo>
                  <a:cubicBezTo>
                    <a:pt x="595" y="320"/>
                    <a:pt x="596" y="319"/>
                    <a:pt x="596" y="318"/>
                  </a:cubicBezTo>
                  <a:cubicBezTo>
                    <a:pt x="597" y="318"/>
                    <a:pt x="596" y="316"/>
                    <a:pt x="595" y="315"/>
                  </a:cubicBezTo>
                  <a:cubicBezTo>
                    <a:pt x="595" y="315"/>
                    <a:pt x="592" y="315"/>
                    <a:pt x="591" y="314"/>
                  </a:cubicBezTo>
                  <a:cubicBezTo>
                    <a:pt x="590" y="313"/>
                    <a:pt x="594" y="310"/>
                    <a:pt x="594" y="310"/>
                  </a:cubicBezTo>
                  <a:cubicBezTo>
                    <a:pt x="594" y="309"/>
                    <a:pt x="592" y="308"/>
                    <a:pt x="592" y="307"/>
                  </a:cubicBezTo>
                  <a:cubicBezTo>
                    <a:pt x="591" y="307"/>
                    <a:pt x="592" y="307"/>
                    <a:pt x="592" y="307"/>
                  </a:cubicBezTo>
                  <a:cubicBezTo>
                    <a:pt x="593" y="306"/>
                    <a:pt x="591" y="303"/>
                    <a:pt x="589" y="303"/>
                  </a:cubicBezTo>
                  <a:cubicBezTo>
                    <a:pt x="588" y="302"/>
                    <a:pt x="586" y="300"/>
                    <a:pt x="585" y="299"/>
                  </a:cubicBezTo>
                  <a:cubicBezTo>
                    <a:pt x="584" y="297"/>
                    <a:pt x="582" y="294"/>
                    <a:pt x="580" y="293"/>
                  </a:cubicBezTo>
                  <a:cubicBezTo>
                    <a:pt x="579" y="292"/>
                    <a:pt x="579" y="291"/>
                    <a:pt x="580" y="290"/>
                  </a:cubicBezTo>
                  <a:cubicBezTo>
                    <a:pt x="580" y="289"/>
                    <a:pt x="582" y="287"/>
                    <a:pt x="582" y="286"/>
                  </a:cubicBezTo>
                  <a:cubicBezTo>
                    <a:pt x="582" y="285"/>
                    <a:pt x="583" y="284"/>
                    <a:pt x="585" y="284"/>
                  </a:cubicBezTo>
                  <a:cubicBezTo>
                    <a:pt x="586" y="284"/>
                    <a:pt x="589" y="283"/>
                    <a:pt x="591" y="283"/>
                  </a:cubicBezTo>
                  <a:cubicBezTo>
                    <a:pt x="593" y="282"/>
                    <a:pt x="592" y="281"/>
                    <a:pt x="590" y="281"/>
                  </a:cubicBezTo>
                  <a:cubicBezTo>
                    <a:pt x="588" y="281"/>
                    <a:pt x="585" y="280"/>
                    <a:pt x="584" y="279"/>
                  </a:cubicBezTo>
                  <a:cubicBezTo>
                    <a:pt x="582" y="279"/>
                    <a:pt x="579" y="281"/>
                    <a:pt x="578" y="282"/>
                  </a:cubicBezTo>
                  <a:cubicBezTo>
                    <a:pt x="577" y="282"/>
                    <a:pt x="575" y="281"/>
                    <a:pt x="574" y="279"/>
                  </a:cubicBezTo>
                  <a:cubicBezTo>
                    <a:pt x="573" y="277"/>
                    <a:pt x="570" y="276"/>
                    <a:pt x="569" y="274"/>
                  </a:cubicBezTo>
                  <a:cubicBezTo>
                    <a:pt x="568" y="273"/>
                    <a:pt x="567" y="273"/>
                    <a:pt x="569" y="272"/>
                  </a:cubicBezTo>
                  <a:cubicBezTo>
                    <a:pt x="571" y="272"/>
                    <a:pt x="573" y="272"/>
                    <a:pt x="574" y="272"/>
                  </a:cubicBezTo>
                  <a:cubicBezTo>
                    <a:pt x="576" y="271"/>
                    <a:pt x="574" y="270"/>
                    <a:pt x="575" y="268"/>
                  </a:cubicBezTo>
                  <a:cubicBezTo>
                    <a:pt x="576" y="267"/>
                    <a:pt x="581" y="264"/>
                    <a:pt x="581" y="264"/>
                  </a:cubicBezTo>
                  <a:cubicBezTo>
                    <a:pt x="582" y="263"/>
                    <a:pt x="583" y="263"/>
                    <a:pt x="583" y="263"/>
                  </a:cubicBezTo>
                  <a:cubicBezTo>
                    <a:pt x="584" y="263"/>
                    <a:pt x="585" y="264"/>
                    <a:pt x="585" y="265"/>
                  </a:cubicBezTo>
                  <a:cubicBezTo>
                    <a:pt x="586" y="266"/>
                    <a:pt x="584" y="268"/>
                    <a:pt x="584" y="268"/>
                  </a:cubicBezTo>
                  <a:cubicBezTo>
                    <a:pt x="583" y="269"/>
                    <a:pt x="584" y="269"/>
                    <a:pt x="584" y="270"/>
                  </a:cubicBezTo>
                  <a:cubicBezTo>
                    <a:pt x="585" y="272"/>
                    <a:pt x="584" y="272"/>
                    <a:pt x="585" y="273"/>
                  </a:cubicBezTo>
                  <a:cubicBezTo>
                    <a:pt x="586" y="273"/>
                    <a:pt x="590" y="270"/>
                    <a:pt x="592" y="269"/>
                  </a:cubicBezTo>
                  <a:cubicBezTo>
                    <a:pt x="592" y="269"/>
                    <a:pt x="593" y="269"/>
                    <a:pt x="593" y="269"/>
                  </a:cubicBezTo>
                  <a:cubicBezTo>
                    <a:pt x="593" y="269"/>
                    <a:pt x="593" y="269"/>
                    <a:pt x="593" y="269"/>
                  </a:cubicBezTo>
                  <a:cubicBezTo>
                    <a:pt x="594" y="269"/>
                    <a:pt x="594" y="269"/>
                    <a:pt x="594" y="269"/>
                  </a:cubicBezTo>
                  <a:cubicBezTo>
                    <a:pt x="594" y="269"/>
                    <a:pt x="594" y="269"/>
                    <a:pt x="594" y="269"/>
                  </a:cubicBezTo>
                  <a:cubicBezTo>
                    <a:pt x="595" y="269"/>
                    <a:pt x="595" y="269"/>
                    <a:pt x="595" y="269"/>
                  </a:cubicBezTo>
                  <a:cubicBezTo>
                    <a:pt x="595" y="269"/>
                    <a:pt x="595" y="269"/>
                    <a:pt x="595" y="269"/>
                  </a:cubicBezTo>
                  <a:cubicBezTo>
                    <a:pt x="595" y="269"/>
                    <a:pt x="595" y="269"/>
                    <a:pt x="595" y="269"/>
                  </a:cubicBezTo>
                  <a:cubicBezTo>
                    <a:pt x="595" y="269"/>
                    <a:pt x="595" y="269"/>
                    <a:pt x="595" y="269"/>
                  </a:cubicBezTo>
                  <a:cubicBezTo>
                    <a:pt x="595" y="269"/>
                    <a:pt x="596" y="269"/>
                    <a:pt x="596" y="269"/>
                  </a:cubicBezTo>
                  <a:cubicBezTo>
                    <a:pt x="596" y="269"/>
                    <a:pt x="596" y="269"/>
                    <a:pt x="596" y="269"/>
                  </a:cubicBezTo>
                  <a:cubicBezTo>
                    <a:pt x="597" y="270"/>
                    <a:pt x="598" y="270"/>
                    <a:pt x="599" y="270"/>
                  </a:cubicBezTo>
                  <a:cubicBezTo>
                    <a:pt x="600" y="270"/>
                    <a:pt x="599" y="272"/>
                    <a:pt x="599" y="273"/>
                  </a:cubicBezTo>
                  <a:cubicBezTo>
                    <a:pt x="600" y="274"/>
                    <a:pt x="598" y="276"/>
                    <a:pt x="598" y="277"/>
                  </a:cubicBezTo>
                  <a:cubicBezTo>
                    <a:pt x="598" y="277"/>
                    <a:pt x="598" y="277"/>
                    <a:pt x="598" y="277"/>
                  </a:cubicBezTo>
                  <a:cubicBezTo>
                    <a:pt x="599" y="277"/>
                    <a:pt x="599" y="277"/>
                    <a:pt x="599" y="277"/>
                  </a:cubicBezTo>
                  <a:cubicBezTo>
                    <a:pt x="599" y="277"/>
                    <a:pt x="599" y="277"/>
                    <a:pt x="599" y="277"/>
                  </a:cubicBezTo>
                  <a:cubicBezTo>
                    <a:pt x="599" y="277"/>
                    <a:pt x="599" y="278"/>
                    <a:pt x="600" y="278"/>
                  </a:cubicBezTo>
                  <a:cubicBezTo>
                    <a:pt x="600" y="278"/>
                    <a:pt x="600" y="278"/>
                    <a:pt x="600" y="278"/>
                  </a:cubicBezTo>
                  <a:cubicBezTo>
                    <a:pt x="601" y="278"/>
                    <a:pt x="601" y="278"/>
                    <a:pt x="601" y="278"/>
                  </a:cubicBezTo>
                  <a:cubicBezTo>
                    <a:pt x="601" y="278"/>
                    <a:pt x="602" y="278"/>
                    <a:pt x="602" y="278"/>
                  </a:cubicBezTo>
                  <a:cubicBezTo>
                    <a:pt x="602" y="278"/>
                    <a:pt x="602" y="278"/>
                    <a:pt x="602" y="278"/>
                  </a:cubicBezTo>
                  <a:cubicBezTo>
                    <a:pt x="603" y="278"/>
                    <a:pt x="604" y="279"/>
                    <a:pt x="605" y="279"/>
                  </a:cubicBezTo>
                  <a:cubicBezTo>
                    <a:pt x="605" y="279"/>
                    <a:pt x="605" y="279"/>
                    <a:pt x="606" y="279"/>
                  </a:cubicBezTo>
                  <a:cubicBezTo>
                    <a:pt x="606" y="279"/>
                    <a:pt x="606" y="279"/>
                    <a:pt x="606" y="279"/>
                  </a:cubicBezTo>
                  <a:cubicBezTo>
                    <a:pt x="606" y="279"/>
                    <a:pt x="606" y="279"/>
                    <a:pt x="606" y="279"/>
                  </a:cubicBezTo>
                  <a:cubicBezTo>
                    <a:pt x="607" y="279"/>
                    <a:pt x="608" y="282"/>
                    <a:pt x="608" y="282"/>
                  </a:cubicBezTo>
                  <a:cubicBezTo>
                    <a:pt x="608" y="283"/>
                    <a:pt x="607" y="282"/>
                    <a:pt x="606" y="282"/>
                  </a:cubicBezTo>
                  <a:cubicBezTo>
                    <a:pt x="605" y="283"/>
                    <a:pt x="608" y="286"/>
                    <a:pt x="608" y="287"/>
                  </a:cubicBezTo>
                  <a:cubicBezTo>
                    <a:pt x="609" y="288"/>
                    <a:pt x="608" y="290"/>
                    <a:pt x="608" y="291"/>
                  </a:cubicBezTo>
                  <a:cubicBezTo>
                    <a:pt x="608" y="293"/>
                    <a:pt x="609" y="295"/>
                    <a:pt x="610" y="295"/>
                  </a:cubicBezTo>
                  <a:cubicBezTo>
                    <a:pt x="611" y="295"/>
                    <a:pt x="613" y="293"/>
                    <a:pt x="614" y="293"/>
                  </a:cubicBezTo>
                  <a:cubicBezTo>
                    <a:pt x="614" y="292"/>
                    <a:pt x="616" y="293"/>
                    <a:pt x="617" y="293"/>
                  </a:cubicBezTo>
                  <a:cubicBezTo>
                    <a:pt x="618" y="293"/>
                    <a:pt x="619" y="291"/>
                    <a:pt x="620" y="290"/>
                  </a:cubicBezTo>
                  <a:cubicBezTo>
                    <a:pt x="620" y="288"/>
                    <a:pt x="619" y="286"/>
                    <a:pt x="618" y="285"/>
                  </a:cubicBezTo>
                  <a:cubicBezTo>
                    <a:pt x="618" y="283"/>
                    <a:pt x="617" y="280"/>
                    <a:pt x="616" y="278"/>
                  </a:cubicBezTo>
                  <a:cubicBezTo>
                    <a:pt x="616" y="278"/>
                    <a:pt x="616" y="278"/>
                    <a:pt x="616" y="278"/>
                  </a:cubicBezTo>
                  <a:cubicBezTo>
                    <a:pt x="616" y="278"/>
                    <a:pt x="616" y="278"/>
                    <a:pt x="616" y="278"/>
                  </a:cubicBezTo>
                  <a:cubicBezTo>
                    <a:pt x="615" y="276"/>
                    <a:pt x="613" y="275"/>
                    <a:pt x="612" y="273"/>
                  </a:cubicBezTo>
                  <a:cubicBezTo>
                    <a:pt x="612" y="273"/>
                    <a:pt x="612" y="273"/>
                    <a:pt x="611" y="273"/>
                  </a:cubicBezTo>
                  <a:cubicBezTo>
                    <a:pt x="611" y="273"/>
                    <a:pt x="611" y="273"/>
                    <a:pt x="610" y="272"/>
                  </a:cubicBezTo>
                  <a:cubicBezTo>
                    <a:pt x="607" y="271"/>
                    <a:pt x="608" y="270"/>
                    <a:pt x="608" y="269"/>
                  </a:cubicBezTo>
                  <a:cubicBezTo>
                    <a:pt x="609" y="268"/>
                    <a:pt x="611" y="268"/>
                    <a:pt x="612" y="267"/>
                  </a:cubicBezTo>
                  <a:cubicBezTo>
                    <a:pt x="613" y="266"/>
                    <a:pt x="615" y="262"/>
                    <a:pt x="615" y="261"/>
                  </a:cubicBezTo>
                  <a:cubicBezTo>
                    <a:pt x="616" y="260"/>
                    <a:pt x="617" y="256"/>
                    <a:pt x="617" y="256"/>
                  </a:cubicBezTo>
                  <a:cubicBezTo>
                    <a:pt x="617" y="256"/>
                    <a:pt x="617" y="255"/>
                    <a:pt x="617" y="255"/>
                  </a:cubicBezTo>
                  <a:cubicBezTo>
                    <a:pt x="618" y="255"/>
                    <a:pt x="619" y="255"/>
                    <a:pt x="620" y="254"/>
                  </a:cubicBezTo>
                  <a:cubicBezTo>
                    <a:pt x="620" y="254"/>
                    <a:pt x="620" y="254"/>
                    <a:pt x="620" y="254"/>
                  </a:cubicBezTo>
                  <a:cubicBezTo>
                    <a:pt x="620" y="254"/>
                    <a:pt x="620" y="254"/>
                    <a:pt x="620" y="254"/>
                  </a:cubicBezTo>
                  <a:cubicBezTo>
                    <a:pt x="621" y="254"/>
                    <a:pt x="621" y="252"/>
                    <a:pt x="622" y="251"/>
                  </a:cubicBezTo>
                  <a:cubicBezTo>
                    <a:pt x="622" y="251"/>
                    <a:pt x="624" y="253"/>
                    <a:pt x="625" y="254"/>
                  </a:cubicBezTo>
                  <a:cubicBezTo>
                    <a:pt x="627" y="255"/>
                    <a:pt x="631" y="253"/>
                    <a:pt x="632" y="253"/>
                  </a:cubicBezTo>
                  <a:cubicBezTo>
                    <a:pt x="633" y="252"/>
                    <a:pt x="635" y="249"/>
                    <a:pt x="636" y="248"/>
                  </a:cubicBezTo>
                  <a:cubicBezTo>
                    <a:pt x="636" y="247"/>
                    <a:pt x="638" y="245"/>
                    <a:pt x="638" y="244"/>
                  </a:cubicBezTo>
                  <a:cubicBezTo>
                    <a:pt x="639" y="243"/>
                    <a:pt x="640" y="242"/>
                    <a:pt x="642" y="241"/>
                  </a:cubicBezTo>
                  <a:cubicBezTo>
                    <a:pt x="643" y="240"/>
                    <a:pt x="644" y="236"/>
                    <a:pt x="644" y="235"/>
                  </a:cubicBezTo>
                  <a:cubicBezTo>
                    <a:pt x="644" y="234"/>
                    <a:pt x="646" y="231"/>
                    <a:pt x="647" y="229"/>
                  </a:cubicBezTo>
                  <a:cubicBezTo>
                    <a:pt x="647" y="227"/>
                    <a:pt x="648" y="227"/>
                    <a:pt x="649" y="226"/>
                  </a:cubicBezTo>
                  <a:cubicBezTo>
                    <a:pt x="650" y="225"/>
                    <a:pt x="648" y="219"/>
                    <a:pt x="648" y="216"/>
                  </a:cubicBezTo>
                  <a:cubicBezTo>
                    <a:pt x="648" y="213"/>
                    <a:pt x="647" y="212"/>
                    <a:pt x="647" y="210"/>
                  </a:cubicBezTo>
                  <a:cubicBezTo>
                    <a:pt x="647" y="208"/>
                    <a:pt x="649" y="205"/>
                    <a:pt x="649" y="204"/>
                  </a:cubicBezTo>
                  <a:cubicBezTo>
                    <a:pt x="649" y="203"/>
                    <a:pt x="647" y="202"/>
                    <a:pt x="647" y="202"/>
                  </a:cubicBezTo>
                  <a:cubicBezTo>
                    <a:pt x="646" y="203"/>
                    <a:pt x="645" y="199"/>
                    <a:pt x="644" y="198"/>
                  </a:cubicBezTo>
                  <a:cubicBezTo>
                    <a:pt x="643" y="198"/>
                    <a:pt x="644" y="198"/>
                    <a:pt x="645" y="197"/>
                  </a:cubicBezTo>
                  <a:cubicBezTo>
                    <a:pt x="645" y="197"/>
                    <a:pt x="642" y="195"/>
                    <a:pt x="640" y="195"/>
                  </a:cubicBezTo>
                  <a:cubicBezTo>
                    <a:pt x="639" y="194"/>
                    <a:pt x="639" y="192"/>
                    <a:pt x="638" y="192"/>
                  </a:cubicBezTo>
                  <a:cubicBezTo>
                    <a:pt x="636" y="191"/>
                    <a:pt x="633" y="190"/>
                    <a:pt x="632" y="190"/>
                  </a:cubicBezTo>
                  <a:cubicBezTo>
                    <a:pt x="631" y="190"/>
                    <a:pt x="634" y="193"/>
                    <a:pt x="633" y="193"/>
                  </a:cubicBezTo>
                  <a:cubicBezTo>
                    <a:pt x="632" y="193"/>
                    <a:pt x="631" y="194"/>
                    <a:pt x="629" y="194"/>
                  </a:cubicBezTo>
                  <a:cubicBezTo>
                    <a:pt x="627" y="194"/>
                    <a:pt x="629" y="193"/>
                    <a:pt x="629" y="193"/>
                  </a:cubicBezTo>
                  <a:cubicBezTo>
                    <a:pt x="629" y="192"/>
                    <a:pt x="626" y="193"/>
                    <a:pt x="625" y="193"/>
                  </a:cubicBezTo>
                  <a:cubicBezTo>
                    <a:pt x="624" y="193"/>
                    <a:pt x="626" y="191"/>
                    <a:pt x="625" y="191"/>
                  </a:cubicBezTo>
                  <a:cubicBezTo>
                    <a:pt x="625" y="190"/>
                    <a:pt x="624" y="190"/>
                    <a:pt x="624" y="191"/>
                  </a:cubicBezTo>
                  <a:cubicBezTo>
                    <a:pt x="623" y="191"/>
                    <a:pt x="620" y="189"/>
                    <a:pt x="619" y="189"/>
                  </a:cubicBezTo>
                  <a:cubicBezTo>
                    <a:pt x="618" y="190"/>
                    <a:pt x="617" y="188"/>
                    <a:pt x="619" y="187"/>
                  </a:cubicBezTo>
                  <a:cubicBezTo>
                    <a:pt x="622" y="185"/>
                    <a:pt x="627" y="180"/>
                    <a:pt x="627" y="179"/>
                  </a:cubicBezTo>
                  <a:cubicBezTo>
                    <a:pt x="627" y="177"/>
                    <a:pt x="631" y="175"/>
                    <a:pt x="632" y="174"/>
                  </a:cubicBezTo>
                  <a:cubicBezTo>
                    <a:pt x="633" y="173"/>
                    <a:pt x="634" y="170"/>
                    <a:pt x="636" y="169"/>
                  </a:cubicBezTo>
                  <a:cubicBezTo>
                    <a:pt x="637" y="167"/>
                    <a:pt x="636" y="166"/>
                    <a:pt x="639" y="163"/>
                  </a:cubicBezTo>
                  <a:cubicBezTo>
                    <a:pt x="642" y="160"/>
                    <a:pt x="651" y="161"/>
                    <a:pt x="652" y="162"/>
                  </a:cubicBezTo>
                  <a:cubicBezTo>
                    <a:pt x="654" y="162"/>
                    <a:pt x="657" y="162"/>
                    <a:pt x="659" y="162"/>
                  </a:cubicBezTo>
                  <a:cubicBezTo>
                    <a:pt x="660" y="162"/>
                    <a:pt x="664" y="164"/>
                    <a:pt x="665" y="163"/>
                  </a:cubicBezTo>
                  <a:cubicBezTo>
                    <a:pt x="666" y="162"/>
                    <a:pt x="665" y="162"/>
                    <a:pt x="663" y="162"/>
                  </a:cubicBezTo>
                  <a:cubicBezTo>
                    <a:pt x="661" y="161"/>
                    <a:pt x="664" y="160"/>
                    <a:pt x="665" y="160"/>
                  </a:cubicBezTo>
                  <a:cubicBezTo>
                    <a:pt x="666" y="160"/>
                    <a:pt x="666" y="160"/>
                    <a:pt x="665" y="159"/>
                  </a:cubicBezTo>
                  <a:cubicBezTo>
                    <a:pt x="664" y="159"/>
                    <a:pt x="668" y="159"/>
                    <a:pt x="669" y="159"/>
                  </a:cubicBezTo>
                  <a:cubicBezTo>
                    <a:pt x="670" y="159"/>
                    <a:pt x="670" y="160"/>
                    <a:pt x="670" y="160"/>
                  </a:cubicBezTo>
                  <a:cubicBezTo>
                    <a:pt x="671" y="161"/>
                    <a:pt x="672" y="159"/>
                    <a:pt x="672" y="159"/>
                  </a:cubicBezTo>
                  <a:cubicBezTo>
                    <a:pt x="673" y="159"/>
                    <a:pt x="673" y="161"/>
                    <a:pt x="673" y="161"/>
                  </a:cubicBezTo>
                  <a:cubicBezTo>
                    <a:pt x="673" y="162"/>
                    <a:pt x="674" y="162"/>
                    <a:pt x="676" y="163"/>
                  </a:cubicBezTo>
                  <a:cubicBezTo>
                    <a:pt x="677" y="164"/>
                    <a:pt x="674" y="164"/>
                    <a:pt x="674" y="164"/>
                  </a:cubicBezTo>
                  <a:cubicBezTo>
                    <a:pt x="673" y="164"/>
                    <a:pt x="675" y="166"/>
                    <a:pt x="676" y="166"/>
                  </a:cubicBezTo>
                  <a:cubicBezTo>
                    <a:pt x="676" y="166"/>
                    <a:pt x="680" y="165"/>
                    <a:pt x="681" y="164"/>
                  </a:cubicBezTo>
                  <a:cubicBezTo>
                    <a:pt x="682" y="163"/>
                    <a:pt x="682" y="163"/>
                    <a:pt x="684" y="164"/>
                  </a:cubicBezTo>
                  <a:cubicBezTo>
                    <a:pt x="685" y="164"/>
                    <a:pt x="685" y="164"/>
                    <a:pt x="686" y="164"/>
                  </a:cubicBezTo>
                  <a:cubicBezTo>
                    <a:pt x="686" y="164"/>
                    <a:pt x="687" y="164"/>
                    <a:pt x="688" y="164"/>
                  </a:cubicBezTo>
                  <a:cubicBezTo>
                    <a:pt x="689" y="164"/>
                    <a:pt x="689" y="163"/>
                    <a:pt x="691" y="163"/>
                  </a:cubicBezTo>
                  <a:cubicBezTo>
                    <a:pt x="692" y="163"/>
                    <a:pt x="692" y="162"/>
                    <a:pt x="692" y="161"/>
                  </a:cubicBezTo>
                  <a:cubicBezTo>
                    <a:pt x="691" y="160"/>
                    <a:pt x="688" y="161"/>
                    <a:pt x="687" y="161"/>
                  </a:cubicBezTo>
                  <a:cubicBezTo>
                    <a:pt x="686" y="161"/>
                    <a:pt x="686" y="160"/>
                    <a:pt x="687" y="160"/>
                  </a:cubicBezTo>
                  <a:cubicBezTo>
                    <a:pt x="688" y="159"/>
                    <a:pt x="689" y="157"/>
                    <a:pt x="689" y="156"/>
                  </a:cubicBezTo>
                  <a:cubicBezTo>
                    <a:pt x="690" y="156"/>
                    <a:pt x="691" y="155"/>
                    <a:pt x="692" y="155"/>
                  </a:cubicBezTo>
                  <a:cubicBezTo>
                    <a:pt x="693" y="154"/>
                    <a:pt x="693" y="149"/>
                    <a:pt x="694" y="147"/>
                  </a:cubicBezTo>
                  <a:cubicBezTo>
                    <a:pt x="695" y="146"/>
                    <a:pt x="699" y="145"/>
                    <a:pt x="699" y="145"/>
                  </a:cubicBezTo>
                  <a:cubicBezTo>
                    <a:pt x="700" y="144"/>
                    <a:pt x="701" y="145"/>
                    <a:pt x="702" y="145"/>
                  </a:cubicBezTo>
                  <a:cubicBezTo>
                    <a:pt x="703" y="144"/>
                    <a:pt x="703" y="142"/>
                    <a:pt x="704" y="142"/>
                  </a:cubicBezTo>
                  <a:cubicBezTo>
                    <a:pt x="705" y="141"/>
                    <a:pt x="703" y="145"/>
                    <a:pt x="704" y="146"/>
                  </a:cubicBezTo>
                  <a:cubicBezTo>
                    <a:pt x="704" y="147"/>
                    <a:pt x="702" y="148"/>
                    <a:pt x="703" y="149"/>
                  </a:cubicBezTo>
                  <a:cubicBezTo>
                    <a:pt x="703" y="150"/>
                    <a:pt x="705" y="151"/>
                    <a:pt x="706" y="151"/>
                  </a:cubicBezTo>
                  <a:cubicBezTo>
                    <a:pt x="707" y="152"/>
                    <a:pt x="707" y="151"/>
                    <a:pt x="707" y="150"/>
                  </a:cubicBezTo>
                  <a:cubicBezTo>
                    <a:pt x="708" y="149"/>
                    <a:pt x="710" y="146"/>
                    <a:pt x="711" y="146"/>
                  </a:cubicBezTo>
                  <a:cubicBezTo>
                    <a:pt x="711" y="145"/>
                    <a:pt x="710" y="144"/>
                    <a:pt x="709" y="142"/>
                  </a:cubicBezTo>
                  <a:cubicBezTo>
                    <a:pt x="708" y="141"/>
                    <a:pt x="709" y="140"/>
                    <a:pt x="710" y="140"/>
                  </a:cubicBezTo>
                  <a:cubicBezTo>
                    <a:pt x="711" y="140"/>
                    <a:pt x="712" y="139"/>
                    <a:pt x="712" y="139"/>
                  </a:cubicBezTo>
                  <a:cubicBezTo>
                    <a:pt x="713" y="138"/>
                    <a:pt x="713" y="140"/>
                    <a:pt x="713" y="141"/>
                  </a:cubicBezTo>
                  <a:cubicBezTo>
                    <a:pt x="714" y="141"/>
                    <a:pt x="714" y="141"/>
                    <a:pt x="713" y="142"/>
                  </a:cubicBezTo>
                  <a:cubicBezTo>
                    <a:pt x="712" y="143"/>
                    <a:pt x="713" y="146"/>
                    <a:pt x="713" y="147"/>
                  </a:cubicBezTo>
                  <a:cubicBezTo>
                    <a:pt x="713" y="147"/>
                    <a:pt x="714" y="148"/>
                    <a:pt x="714" y="149"/>
                  </a:cubicBezTo>
                  <a:cubicBezTo>
                    <a:pt x="715" y="149"/>
                    <a:pt x="714" y="150"/>
                    <a:pt x="713" y="150"/>
                  </a:cubicBezTo>
                  <a:cubicBezTo>
                    <a:pt x="713" y="151"/>
                    <a:pt x="714" y="151"/>
                    <a:pt x="715" y="151"/>
                  </a:cubicBezTo>
                  <a:cubicBezTo>
                    <a:pt x="715" y="152"/>
                    <a:pt x="712" y="154"/>
                    <a:pt x="712" y="155"/>
                  </a:cubicBezTo>
                  <a:cubicBezTo>
                    <a:pt x="712" y="156"/>
                    <a:pt x="711" y="157"/>
                    <a:pt x="710" y="158"/>
                  </a:cubicBezTo>
                  <a:cubicBezTo>
                    <a:pt x="709" y="158"/>
                    <a:pt x="706" y="162"/>
                    <a:pt x="705" y="163"/>
                  </a:cubicBezTo>
                  <a:cubicBezTo>
                    <a:pt x="704" y="164"/>
                    <a:pt x="703" y="169"/>
                    <a:pt x="703" y="170"/>
                  </a:cubicBezTo>
                  <a:cubicBezTo>
                    <a:pt x="702" y="170"/>
                    <a:pt x="700" y="171"/>
                    <a:pt x="699" y="171"/>
                  </a:cubicBezTo>
                  <a:cubicBezTo>
                    <a:pt x="698" y="171"/>
                    <a:pt x="699" y="172"/>
                    <a:pt x="699" y="173"/>
                  </a:cubicBezTo>
                  <a:cubicBezTo>
                    <a:pt x="699" y="175"/>
                    <a:pt x="696" y="179"/>
                    <a:pt x="696" y="180"/>
                  </a:cubicBezTo>
                  <a:cubicBezTo>
                    <a:pt x="695" y="181"/>
                    <a:pt x="697" y="187"/>
                    <a:pt x="699" y="190"/>
                  </a:cubicBezTo>
                  <a:cubicBezTo>
                    <a:pt x="700" y="192"/>
                    <a:pt x="701" y="196"/>
                    <a:pt x="702" y="198"/>
                  </a:cubicBezTo>
                  <a:cubicBezTo>
                    <a:pt x="703" y="201"/>
                    <a:pt x="705" y="202"/>
                    <a:pt x="705" y="203"/>
                  </a:cubicBezTo>
                  <a:cubicBezTo>
                    <a:pt x="706" y="203"/>
                    <a:pt x="707" y="205"/>
                    <a:pt x="708" y="206"/>
                  </a:cubicBezTo>
                  <a:cubicBezTo>
                    <a:pt x="709" y="207"/>
                    <a:pt x="709" y="210"/>
                    <a:pt x="711" y="211"/>
                  </a:cubicBezTo>
                  <a:cubicBezTo>
                    <a:pt x="713" y="213"/>
                    <a:pt x="712" y="209"/>
                    <a:pt x="713" y="208"/>
                  </a:cubicBezTo>
                  <a:cubicBezTo>
                    <a:pt x="714" y="208"/>
                    <a:pt x="715" y="205"/>
                    <a:pt x="715" y="204"/>
                  </a:cubicBezTo>
                  <a:cubicBezTo>
                    <a:pt x="715" y="203"/>
                    <a:pt x="713" y="203"/>
                    <a:pt x="714" y="203"/>
                  </a:cubicBezTo>
                  <a:cubicBezTo>
                    <a:pt x="714" y="202"/>
                    <a:pt x="713" y="201"/>
                    <a:pt x="713" y="201"/>
                  </a:cubicBezTo>
                  <a:cubicBezTo>
                    <a:pt x="712" y="200"/>
                    <a:pt x="713" y="198"/>
                    <a:pt x="714" y="198"/>
                  </a:cubicBezTo>
                  <a:cubicBezTo>
                    <a:pt x="715" y="197"/>
                    <a:pt x="717" y="198"/>
                    <a:pt x="717" y="198"/>
                  </a:cubicBezTo>
                  <a:cubicBezTo>
                    <a:pt x="718" y="198"/>
                    <a:pt x="715" y="195"/>
                    <a:pt x="715" y="194"/>
                  </a:cubicBezTo>
                  <a:cubicBezTo>
                    <a:pt x="716" y="192"/>
                    <a:pt x="717" y="192"/>
                    <a:pt x="717" y="191"/>
                  </a:cubicBezTo>
                  <a:cubicBezTo>
                    <a:pt x="718" y="190"/>
                    <a:pt x="720" y="189"/>
                    <a:pt x="721" y="189"/>
                  </a:cubicBezTo>
                  <a:cubicBezTo>
                    <a:pt x="722" y="189"/>
                    <a:pt x="723" y="189"/>
                    <a:pt x="723" y="188"/>
                  </a:cubicBezTo>
                  <a:cubicBezTo>
                    <a:pt x="724" y="187"/>
                    <a:pt x="723" y="186"/>
                    <a:pt x="722" y="186"/>
                  </a:cubicBezTo>
                  <a:cubicBezTo>
                    <a:pt x="721" y="186"/>
                    <a:pt x="721" y="185"/>
                    <a:pt x="722" y="184"/>
                  </a:cubicBezTo>
                  <a:cubicBezTo>
                    <a:pt x="722" y="184"/>
                    <a:pt x="722" y="183"/>
                    <a:pt x="721" y="182"/>
                  </a:cubicBezTo>
                  <a:cubicBezTo>
                    <a:pt x="721" y="182"/>
                    <a:pt x="722" y="181"/>
                    <a:pt x="723" y="180"/>
                  </a:cubicBezTo>
                  <a:cubicBezTo>
                    <a:pt x="724" y="180"/>
                    <a:pt x="725" y="181"/>
                    <a:pt x="726" y="181"/>
                  </a:cubicBezTo>
                  <a:cubicBezTo>
                    <a:pt x="726" y="180"/>
                    <a:pt x="726" y="179"/>
                    <a:pt x="726" y="178"/>
                  </a:cubicBezTo>
                  <a:cubicBezTo>
                    <a:pt x="726" y="177"/>
                    <a:pt x="724" y="177"/>
                    <a:pt x="723" y="177"/>
                  </a:cubicBezTo>
                  <a:cubicBezTo>
                    <a:pt x="722" y="177"/>
                    <a:pt x="721" y="176"/>
                    <a:pt x="721" y="174"/>
                  </a:cubicBezTo>
                  <a:cubicBezTo>
                    <a:pt x="720" y="173"/>
                    <a:pt x="722" y="172"/>
                    <a:pt x="722" y="172"/>
                  </a:cubicBezTo>
                  <a:cubicBezTo>
                    <a:pt x="723" y="171"/>
                    <a:pt x="721" y="169"/>
                    <a:pt x="720" y="169"/>
                  </a:cubicBezTo>
                  <a:cubicBezTo>
                    <a:pt x="719" y="170"/>
                    <a:pt x="718" y="169"/>
                    <a:pt x="719" y="168"/>
                  </a:cubicBezTo>
                  <a:cubicBezTo>
                    <a:pt x="719" y="168"/>
                    <a:pt x="718" y="166"/>
                    <a:pt x="718" y="165"/>
                  </a:cubicBezTo>
                  <a:cubicBezTo>
                    <a:pt x="718" y="164"/>
                    <a:pt x="719" y="161"/>
                    <a:pt x="720" y="161"/>
                  </a:cubicBezTo>
                  <a:cubicBezTo>
                    <a:pt x="721" y="160"/>
                    <a:pt x="721" y="159"/>
                    <a:pt x="720" y="158"/>
                  </a:cubicBezTo>
                  <a:cubicBezTo>
                    <a:pt x="720" y="157"/>
                    <a:pt x="721" y="157"/>
                    <a:pt x="722" y="157"/>
                  </a:cubicBezTo>
                  <a:cubicBezTo>
                    <a:pt x="723" y="156"/>
                    <a:pt x="723" y="157"/>
                    <a:pt x="724" y="157"/>
                  </a:cubicBezTo>
                  <a:cubicBezTo>
                    <a:pt x="725" y="157"/>
                    <a:pt x="724" y="157"/>
                    <a:pt x="725" y="156"/>
                  </a:cubicBezTo>
                  <a:cubicBezTo>
                    <a:pt x="725" y="155"/>
                    <a:pt x="727" y="154"/>
                    <a:pt x="728" y="154"/>
                  </a:cubicBezTo>
                  <a:cubicBezTo>
                    <a:pt x="729" y="154"/>
                    <a:pt x="728" y="156"/>
                    <a:pt x="729" y="156"/>
                  </a:cubicBezTo>
                  <a:cubicBezTo>
                    <a:pt x="730" y="157"/>
                    <a:pt x="731" y="154"/>
                    <a:pt x="732" y="154"/>
                  </a:cubicBezTo>
                  <a:cubicBezTo>
                    <a:pt x="733" y="153"/>
                    <a:pt x="733" y="153"/>
                    <a:pt x="733" y="152"/>
                  </a:cubicBezTo>
                  <a:cubicBezTo>
                    <a:pt x="733" y="152"/>
                    <a:pt x="735" y="151"/>
                    <a:pt x="736" y="151"/>
                  </a:cubicBezTo>
                  <a:cubicBezTo>
                    <a:pt x="738" y="152"/>
                    <a:pt x="739" y="154"/>
                    <a:pt x="739" y="155"/>
                  </a:cubicBezTo>
                  <a:cubicBezTo>
                    <a:pt x="740" y="156"/>
                    <a:pt x="741" y="155"/>
                    <a:pt x="741" y="154"/>
                  </a:cubicBezTo>
                  <a:cubicBezTo>
                    <a:pt x="742" y="153"/>
                    <a:pt x="742" y="152"/>
                    <a:pt x="742" y="152"/>
                  </a:cubicBezTo>
                  <a:cubicBezTo>
                    <a:pt x="743" y="151"/>
                    <a:pt x="744" y="151"/>
                    <a:pt x="745" y="151"/>
                  </a:cubicBezTo>
                  <a:cubicBezTo>
                    <a:pt x="745" y="151"/>
                    <a:pt x="744" y="149"/>
                    <a:pt x="744" y="149"/>
                  </a:cubicBezTo>
                  <a:cubicBezTo>
                    <a:pt x="744" y="148"/>
                    <a:pt x="746" y="149"/>
                    <a:pt x="746" y="149"/>
                  </a:cubicBezTo>
                  <a:cubicBezTo>
                    <a:pt x="747" y="148"/>
                    <a:pt x="745" y="147"/>
                    <a:pt x="745" y="147"/>
                  </a:cubicBezTo>
                  <a:cubicBezTo>
                    <a:pt x="745" y="146"/>
                    <a:pt x="746" y="147"/>
                    <a:pt x="746" y="147"/>
                  </a:cubicBezTo>
                  <a:cubicBezTo>
                    <a:pt x="747" y="147"/>
                    <a:pt x="748" y="146"/>
                    <a:pt x="748" y="145"/>
                  </a:cubicBezTo>
                  <a:cubicBezTo>
                    <a:pt x="748" y="145"/>
                    <a:pt x="749" y="146"/>
                    <a:pt x="750" y="146"/>
                  </a:cubicBezTo>
                  <a:cubicBezTo>
                    <a:pt x="750" y="146"/>
                    <a:pt x="751" y="143"/>
                    <a:pt x="754" y="140"/>
                  </a:cubicBezTo>
                  <a:cubicBezTo>
                    <a:pt x="758" y="137"/>
                    <a:pt x="763" y="137"/>
                    <a:pt x="764" y="137"/>
                  </a:cubicBezTo>
                  <a:cubicBezTo>
                    <a:pt x="765" y="137"/>
                    <a:pt x="765" y="137"/>
                    <a:pt x="767" y="138"/>
                  </a:cubicBezTo>
                  <a:cubicBezTo>
                    <a:pt x="769" y="138"/>
                    <a:pt x="769" y="137"/>
                    <a:pt x="770" y="137"/>
                  </a:cubicBezTo>
                  <a:cubicBezTo>
                    <a:pt x="770" y="137"/>
                    <a:pt x="770" y="135"/>
                    <a:pt x="770" y="135"/>
                  </a:cubicBezTo>
                  <a:cubicBezTo>
                    <a:pt x="770" y="134"/>
                    <a:pt x="768" y="132"/>
                    <a:pt x="767" y="132"/>
                  </a:cubicBezTo>
                  <a:cubicBezTo>
                    <a:pt x="766" y="132"/>
                    <a:pt x="766" y="130"/>
                    <a:pt x="764" y="130"/>
                  </a:cubicBezTo>
                  <a:cubicBezTo>
                    <a:pt x="763" y="129"/>
                    <a:pt x="763" y="128"/>
                    <a:pt x="763" y="128"/>
                  </a:cubicBezTo>
                  <a:cubicBezTo>
                    <a:pt x="762" y="127"/>
                    <a:pt x="762" y="127"/>
                    <a:pt x="762" y="128"/>
                  </a:cubicBezTo>
                  <a:cubicBezTo>
                    <a:pt x="761" y="129"/>
                    <a:pt x="762" y="129"/>
                    <a:pt x="759" y="128"/>
                  </a:cubicBezTo>
                  <a:cubicBezTo>
                    <a:pt x="756" y="128"/>
                    <a:pt x="757" y="125"/>
                    <a:pt x="757" y="124"/>
                  </a:cubicBezTo>
                  <a:cubicBezTo>
                    <a:pt x="757" y="123"/>
                    <a:pt x="757" y="122"/>
                    <a:pt x="755" y="122"/>
                  </a:cubicBezTo>
                  <a:cubicBezTo>
                    <a:pt x="753" y="122"/>
                    <a:pt x="754" y="121"/>
                    <a:pt x="755" y="121"/>
                  </a:cubicBezTo>
                  <a:cubicBezTo>
                    <a:pt x="756" y="121"/>
                    <a:pt x="758" y="121"/>
                    <a:pt x="759" y="121"/>
                  </a:cubicBezTo>
                  <a:cubicBezTo>
                    <a:pt x="760" y="121"/>
                    <a:pt x="761" y="122"/>
                    <a:pt x="762" y="122"/>
                  </a:cubicBezTo>
                  <a:cubicBezTo>
                    <a:pt x="763" y="122"/>
                    <a:pt x="765" y="121"/>
                    <a:pt x="767" y="120"/>
                  </a:cubicBezTo>
                  <a:cubicBezTo>
                    <a:pt x="768" y="119"/>
                    <a:pt x="768" y="117"/>
                    <a:pt x="768" y="116"/>
                  </a:cubicBezTo>
                  <a:cubicBezTo>
                    <a:pt x="767" y="116"/>
                    <a:pt x="767" y="115"/>
                    <a:pt x="766" y="115"/>
                  </a:cubicBezTo>
                  <a:cubicBezTo>
                    <a:pt x="766" y="115"/>
                    <a:pt x="766" y="111"/>
                    <a:pt x="766" y="111"/>
                  </a:cubicBezTo>
                  <a:cubicBezTo>
                    <a:pt x="766" y="110"/>
                    <a:pt x="767" y="111"/>
                    <a:pt x="768" y="111"/>
                  </a:cubicBezTo>
                  <a:cubicBezTo>
                    <a:pt x="768" y="112"/>
                    <a:pt x="769" y="112"/>
                    <a:pt x="768" y="113"/>
                  </a:cubicBezTo>
                  <a:cubicBezTo>
                    <a:pt x="768" y="113"/>
                    <a:pt x="769" y="114"/>
                    <a:pt x="769" y="115"/>
                  </a:cubicBezTo>
                  <a:cubicBezTo>
                    <a:pt x="770" y="115"/>
                    <a:pt x="770" y="116"/>
                    <a:pt x="772" y="116"/>
                  </a:cubicBezTo>
                  <a:cubicBezTo>
                    <a:pt x="773" y="117"/>
                    <a:pt x="778" y="117"/>
                    <a:pt x="779" y="117"/>
                  </a:cubicBezTo>
                  <a:cubicBezTo>
                    <a:pt x="780" y="117"/>
                    <a:pt x="783" y="119"/>
                    <a:pt x="782" y="120"/>
                  </a:cubicBezTo>
                  <a:cubicBezTo>
                    <a:pt x="781" y="120"/>
                    <a:pt x="783" y="122"/>
                    <a:pt x="784" y="122"/>
                  </a:cubicBezTo>
                  <a:cubicBezTo>
                    <a:pt x="785" y="122"/>
                    <a:pt x="788" y="122"/>
                    <a:pt x="790" y="123"/>
                  </a:cubicBezTo>
                  <a:cubicBezTo>
                    <a:pt x="791" y="123"/>
                    <a:pt x="792" y="125"/>
                    <a:pt x="794" y="125"/>
                  </a:cubicBezTo>
                  <a:cubicBezTo>
                    <a:pt x="795" y="125"/>
                    <a:pt x="797" y="124"/>
                    <a:pt x="797" y="123"/>
                  </a:cubicBezTo>
                  <a:cubicBezTo>
                    <a:pt x="797" y="123"/>
                    <a:pt x="795" y="122"/>
                    <a:pt x="795" y="123"/>
                  </a:cubicBezTo>
                  <a:cubicBezTo>
                    <a:pt x="794" y="123"/>
                    <a:pt x="794" y="122"/>
                    <a:pt x="793" y="122"/>
                  </a:cubicBezTo>
                  <a:cubicBezTo>
                    <a:pt x="793" y="121"/>
                    <a:pt x="794" y="121"/>
                    <a:pt x="795" y="121"/>
                  </a:cubicBezTo>
                  <a:cubicBezTo>
                    <a:pt x="796" y="120"/>
                    <a:pt x="795" y="119"/>
                    <a:pt x="794" y="118"/>
                  </a:cubicBezTo>
                  <a:cubicBezTo>
                    <a:pt x="794" y="117"/>
                    <a:pt x="793" y="116"/>
                    <a:pt x="793" y="116"/>
                  </a:cubicBezTo>
                  <a:cubicBezTo>
                    <a:pt x="794" y="116"/>
                    <a:pt x="796" y="116"/>
                    <a:pt x="797" y="116"/>
                  </a:cubicBezTo>
                  <a:cubicBezTo>
                    <a:pt x="799" y="116"/>
                    <a:pt x="797" y="115"/>
                    <a:pt x="797" y="114"/>
                  </a:cubicBezTo>
                  <a:cubicBezTo>
                    <a:pt x="796" y="114"/>
                    <a:pt x="799" y="115"/>
                    <a:pt x="800" y="116"/>
                  </a:cubicBezTo>
                  <a:cubicBezTo>
                    <a:pt x="801" y="116"/>
                    <a:pt x="800" y="116"/>
                    <a:pt x="800" y="114"/>
                  </a:cubicBezTo>
                  <a:cubicBezTo>
                    <a:pt x="801" y="113"/>
                    <a:pt x="801" y="113"/>
                    <a:pt x="802" y="113"/>
                  </a:cubicBezTo>
                  <a:cubicBezTo>
                    <a:pt x="803" y="112"/>
                    <a:pt x="802" y="112"/>
                    <a:pt x="800" y="111"/>
                  </a:cubicBezTo>
                  <a:cubicBezTo>
                    <a:pt x="797" y="110"/>
                    <a:pt x="797" y="109"/>
                    <a:pt x="796" y="108"/>
                  </a:cubicBezTo>
                  <a:cubicBezTo>
                    <a:pt x="796" y="107"/>
                    <a:pt x="795" y="107"/>
                    <a:pt x="795" y="108"/>
                  </a:cubicBezTo>
                  <a:cubicBezTo>
                    <a:pt x="794" y="108"/>
                    <a:pt x="793" y="105"/>
                    <a:pt x="792" y="105"/>
                  </a:cubicBezTo>
                  <a:cubicBezTo>
                    <a:pt x="791" y="105"/>
                    <a:pt x="789" y="104"/>
                    <a:pt x="789" y="105"/>
                  </a:cubicBezTo>
                  <a:cubicBezTo>
                    <a:pt x="788" y="105"/>
                    <a:pt x="785" y="104"/>
                    <a:pt x="785" y="105"/>
                  </a:cubicBezTo>
                  <a:cubicBezTo>
                    <a:pt x="784" y="105"/>
                    <a:pt x="786" y="109"/>
                    <a:pt x="785" y="109"/>
                  </a:cubicBezTo>
                  <a:cubicBezTo>
                    <a:pt x="784" y="110"/>
                    <a:pt x="782" y="103"/>
                    <a:pt x="782" y="102"/>
                  </a:cubicBezTo>
                  <a:cubicBezTo>
                    <a:pt x="782" y="101"/>
                    <a:pt x="781" y="100"/>
                    <a:pt x="780" y="100"/>
                  </a:cubicBezTo>
                  <a:cubicBezTo>
                    <a:pt x="779" y="100"/>
                    <a:pt x="776" y="99"/>
                    <a:pt x="774" y="99"/>
                  </a:cubicBezTo>
                  <a:cubicBezTo>
                    <a:pt x="772" y="99"/>
                    <a:pt x="771" y="96"/>
                    <a:pt x="769" y="96"/>
                  </a:cubicBezTo>
                  <a:cubicBezTo>
                    <a:pt x="768" y="96"/>
                    <a:pt x="765" y="95"/>
                    <a:pt x="764" y="94"/>
                  </a:cubicBezTo>
                  <a:cubicBezTo>
                    <a:pt x="762" y="93"/>
                    <a:pt x="761" y="93"/>
                    <a:pt x="759" y="92"/>
                  </a:cubicBezTo>
                  <a:cubicBezTo>
                    <a:pt x="756" y="91"/>
                    <a:pt x="756" y="90"/>
                    <a:pt x="755" y="89"/>
                  </a:cubicBezTo>
                  <a:cubicBezTo>
                    <a:pt x="753" y="88"/>
                    <a:pt x="752" y="89"/>
                    <a:pt x="751" y="88"/>
                  </a:cubicBezTo>
                  <a:cubicBezTo>
                    <a:pt x="750" y="88"/>
                    <a:pt x="750" y="86"/>
                    <a:pt x="749" y="85"/>
                  </a:cubicBezTo>
                  <a:cubicBezTo>
                    <a:pt x="747" y="85"/>
                    <a:pt x="745" y="84"/>
                    <a:pt x="743" y="84"/>
                  </a:cubicBezTo>
                  <a:cubicBezTo>
                    <a:pt x="741" y="83"/>
                    <a:pt x="741" y="82"/>
                    <a:pt x="739" y="81"/>
                  </a:cubicBezTo>
                  <a:cubicBezTo>
                    <a:pt x="736" y="80"/>
                    <a:pt x="728" y="81"/>
                    <a:pt x="725" y="81"/>
                  </a:cubicBezTo>
                  <a:cubicBezTo>
                    <a:pt x="722" y="80"/>
                    <a:pt x="720" y="79"/>
                    <a:pt x="720" y="79"/>
                  </a:cubicBezTo>
                  <a:cubicBezTo>
                    <a:pt x="719" y="80"/>
                    <a:pt x="720" y="81"/>
                    <a:pt x="721" y="81"/>
                  </a:cubicBezTo>
                  <a:cubicBezTo>
                    <a:pt x="722" y="82"/>
                    <a:pt x="719" y="82"/>
                    <a:pt x="719" y="82"/>
                  </a:cubicBezTo>
                  <a:cubicBezTo>
                    <a:pt x="719" y="83"/>
                    <a:pt x="720" y="84"/>
                    <a:pt x="721" y="84"/>
                  </a:cubicBezTo>
                  <a:cubicBezTo>
                    <a:pt x="723" y="85"/>
                    <a:pt x="722" y="85"/>
                    <a:pt x="722" y="86"/>
                  </a:cubicBezTo>
                  <a:cubicBezTo>
                    <a:pt x="722" y="87"/>
                    <a:pt x="722" y="87"/>
                    <a:pt x="723" y="88"/>
                  </a:cubicBezTo>
                  <a:cubicBezTo>
                    <a:pt x="724" y="88"/>
                    <a:pt x="723" y="89"/>
                    <a:pt x="723" y="89"/>
                  </a:cubicBezTo>
                  <a:cubicBezTo>
                    <a:pt x="722" y="89"/>
                    <a:pt x="723" y="91"/>
                    <a:pt x="722" y="92"/>
                  </a:cubicBezTo>
                  <a:cubicBezTo>
                    <a:pt x="721" y="92"/>
                    <a:pt x="720" y="90"/>
                    <a:pt x="720" y="90"/>
                  </a:cubicBezTo>
                  <a:cubicBezTo>
                    <a:pt x="719" y="90"/>
                    <a:pt x="720" y="92"/>
                    <a:pt x="720" y="92"/>
                  </a:cubicBezTo>
                  <a:cubicBezTo>
                    <a:pt x="719" y="92"/>
                    <a:pt x="717" y="89"/>
                    <a:pt x="717" y="89"/>
                  </a:cubicBezTo>
                  <a:cubicBezTo>
                    <a:pt x="717" y="88"/>
                    <a:pt x="714" y="87"/>
                    <a:pt x="713" y="86"/>
                  </a:cubicBezTo>
                  <a:cubicBezTo>
                    <a:pt x="712" y="85"/>
                    <a:pt x="711" y="82"/>
                    <a:pt x="711" y="82"/>
                  </a:cubicBezTo>
                  <a:cubicBezTo>
                    <a:pt x="710" y="82"/>
                    <a:pt x="710" y="82"/>
                    <a:pt x="710" y="83"/>
                  </a:cubicBezTo>
                  <a:cubicBezTo>
                    <a:pt x="710" y="84"/>
                    <a:pt x="703" y="83"/>
                    <a:pt x="701" y="83"/>
                  </a:cubicBezTo>
                  <a:cubicBezTo>
                    <a:pt x="698" y="82"/>
                    <a:pt x="693" y="82"/>
                    <a:pt x="692" y="82"/>
                  </a:cubicBezTo>
                  <a:cubicBezTo>
                    <a:pt x="690" y="83"/>
                    <a:pt x="689" y="84"/>
                    <a:pt x="689" y="85"/>
                  </a:cubicBezTo>
                  <a:cubicBezTo>
                    <a:pt x="689" y="86"/>
                    <a:pt x="690" y="89"/>
                    <a:pt x="690" y="89"/>
                  </a:cubicBezTo>
                  <a:cubicBezTo>
                    <a:pt x="689" y="90"/>
                    <a:pt x="688" y="87"/>
                    <a:pt x="688" y="86"/>
                  </a:cubicBezTo>
                  <a:cubicBezTo>
                    <a:pt x="688" y="85"/>
                    <a:pt x="686" y="85"/>
                    <a:pt x="685" y="84"/>
                  </a:cubicBezTo>
                  <a:cubicBezTo>
                    <a:pt x="684" y="83"/>
                    <a:pt x="683" y="82"/>
                    <a:pt x="682" y="81"/>
                  </a:cubicBezTo>
                  <a:cubicBezTo>
                    <a:pt x="680" y="80"/>
                    <a:pt x="681" y="81"/>
                    <a:pt x="681" y="80"/>
                  </a:cubicBezTo>
                  <a:cubicBezTo>
                    <a:pt x="681" y="79"/>
                    <a:pt x="680" y="78"/>
                    <a:pt x="679" y="77"/>
                  </a:cubicBezTo>
                  <a:cubicBezTo>
                    <a:pt x="678" y="76"/>
                    <a:pt x="676" y="73"/>
                    <a:pt x="674" y="72"/>
                  </a:cubicBezTo>
                  <a:cubicBezTo>
                    <a:pt x="671" y="71"/>
                    <a:pt x="665" y="72"/>
                    <a:pt x="662" y="72"/>
                  </a:cubicBezTo>
                  <a:cubicBezTo>
                    <a:pt x="659" y="72"/>
                    <a:pt x="655" y="73"/>
                    <a:pt x="653" y="73"/>
                  </a:cubicBezTo>
                  <a:cubicBezTo>
                    <a:pt x="651" y="73"/>
                    <a:pt x="649" y="72"/>
                    <a:pt x="648" y="71"/>
                  </a:cubicBezTo>
                  <a:cubicBezTo>
                    <a:pt x="647" y="71"/>
                    <a:pt x="643" y="67"/>
                    <a:pt x="642" y="66"/>
                  </a:cubicBezTo>
                  <a:cubicBezTo>
                    <a:pt x="641" y="65"/>
                    <a:pt x="639" y="66"/>
                    <a:pt x="639" y="65"/>
                  </a:cubicBezTo>
                  <a:cubicBezTo>
                    <a:pt x="639" y="64"/>
                    <a:pt x="641" y="65"/>
                    <a:pt x="642" y="65"/>
                  </a:cubicBezTo>
                  <a:cubicBezTo>
                    <a:pt x="642" y="65"/>
                    <a:pt x="641" y="63"/>
                    <a:pt x="641" y="62"/>
                  </a:cubicBezTo>
                  <a:cubicBezTo>
                    <a:pt x="640" y="61"/>
                    <a:pt x="638" y="60"/>
                    <a:pt x="636" y="60"/>
                  </a:cubicBezTo>
                  <a:cubicBezTo>
                    <a:pt x="634" y="60"/>
                    <a:pt x="633" y="59"/>
                    <a:pt x="631" y="59"/>
                  </a:cubicBezTo>
                  <a:cubicBezTo>
                    <a:pt x="629" y="59"/>
                    <a:pt x="630" y="60"/>
                    <a:pt x="629" y="60"/>
                  </a:cubicBezTo>
                  <a:cubicBezTo>
                    <a:pt x="629" y="60"/>
                    <a:pt x="627" y="60"/>
                    <a:pt x="626" y="60"/>
                  </a:cubicBezTo>
                  <a:cubicBezTo>
                    <a:pt x="625" y="60"/>
                    <a:pt x="625" y="61"/>
                    <a:pt x="624" y="61"/>
                  </a:cubicBezTo>
                  <a:cubicBezTo>
                    <a:pt x="623" y="61"/>
                    <a:pt x="621" y="61"/>
                    <a:pt x="620" y="61"/>
                  </a:cubicBezTo>
                  <a:cubicBezTo>
                    <a:pt x="618" y="61"/>
                    <a:pt x="619" y="61"/>
                    <a:pt x="620" y="60"/>
                  </a:cubicBezTo>
                  <a:cubicBezTo>
                    <a:pt x="620" y="59"/>
                    <a:pt x="620" y="59"/>
                    <a:pt x="620" y="58"/>
                  </a:cubicBezTo>
                  <a:cubicBezTo>
                    <a:pt x="619" y="58"/>
                    <a:pt x="620" y="58"/>
                    <a:pt x="621" y="58"/>
                  </a:cubicBezTo>
                  <a:cubicBezTo>
                    <a:pt x="622" y="58"/>
                    <a:pt x="627" y="59"/>
                    <a:pt x="628" y="59"/>
                  </a:cubicBezTo>
                  <a:cubicBezTo>
                    <a:pt x="630" y="59"/>
                    <a:pt x="622" y="57"/>
                    <a:pt x="619" y="57"/>
                  </a:cubicBezTo>
                  <a:cubicBezTo>
                    <a:pt x="616" y="57"/>
                    <a:pt x="610" y="56"/>
                    <a:pt x="608" y="56"/>
                  </a:cubicBezTo>
                  <a:cubicBezTo>
                    <a:pt x="607" y="57"/>
                    <a:pt x="603" y="58"/>
                    <a:pt x="602" y="58"/>
                  </a:cubicBezTo>
                  <a:cubicBezTo>
                    <a:pt x="602" y="58"/>
                    <a:pt x="601" y="59"/>
                    <a:pt x="602" y="61"/>
                  </a:cubicBezTo>
                  <a:cubicBezTo>
                    <a:pt x="603" y="62"/>
                    <a:pt x="603" y="61"/>
                    <a:pt x="603" y="60"/>
                  </a:cubicBezTo>
                  <a:cubicBezTo>
                    <a:pt x="604" y="60"/>
                    <a:pt x="604" y="61"/>
                    <a:pt x="606" y="61"/>
                  </a:cubicBezTo>
                  <a:cubicBezTo>
                    <a:pt x="607" y="62"/>
                    <a:pt x="604" y="61"/>
                    <a:pt x="604" y="62"/>
                  </a:cubicBezTo>
                  <a:cubicBezTo>
                    <a:pt x="605" y="62"/>
                    <a:pt x="604" y="62"/>
                    <a:pt x="604" y="63"/>
                  </a:cubicBezTo>
                  <a:cubicBezTo>
                    <a:pt x="603" y="64"/>
                    <a:pt x="606" y="66"/>
                    <a:pt x="607" y="67"/>
                  </a:cubicBezTo>
                  <a:cubicBezTo>
                    <a:pt x="607" y="67"/>
                    <a:pt x="606" y="67"/>
                    <a:pt x="605" y="67"/>
                  </a:cubicBezTo>
                  <a:cubicBezTo>
                    <a:pt x="605" y="67"/>
                    <a:pt x="605" y="67"/>
                    <a:pt x="604" y="68"/>
                  </a:cubicBezTo>
                  <a:cubicBezTo>
                    <a:pt x="603" y="68"/>
                    <a:pt x="602" y="66"/>
                    <a:pt x="602" y="66"/>
                  </a:cubicBezTo>
                  <a:cubicBezTo>
                    <a:pt x="602" y="65"/>
                    <a:pt x="600" y="65"/>
                    <a:pt x="599" y="66"/>
                  </a:cubicBezTo>
                  <a:cubicBezTo>
                    <a:pt x="598" y="66"/>
                    <a:pt x="600" y="67"/>
                    <a:pt x="601" y="68"/>
                  </a:cubicBezTo>
                  <a:cubicBezTo>
                    <a:pt x="601" y="69"/>
                    <a:pt x="600" y="69"/>
                    <a:pt x="599" y="69"/>
                  </a:cubicBezTo>
                  <a:cubicBezTo>
                    <a:pt x="599" y="69"/>
                    <a:pt x="600" y="71"/>
                    <a:pt x="599" y="71"/>
                  </a:cubicBezTo>
                  <a:cubicBezTo>
                    <a:pt x="598" y="71"/>
                    <a:pt x="596" y="68"/>
                    <a:pt x="595" y="68"/>
                  </a:cubicBezTo>
                  <a:cubicBezTo>
                    <a:pt x="594" y="67"/>
                    <a:pt x="593" y="66"/>
                    <a:pt x="592" y="67"/>
                  </a:cubicBezTo>
                  <a:cubicBezTo>
                    <a:pt x="591" y="67"/>
                    <a:pt x="590" y="66"/>
                    <a:pt x="588" y="66"/>
                  </a:cubicBezTo>
                  <a:cubicBezTo>
                    <a:pt x="587" y="65"/>
                    <a:pt x="586" y="66"/>
                    <a:pt x="586" y="67"/>
                  </a:cubicBezTo>
                  <a:cubicBezTo>
                    <a:pt x="585" y="67"/>
                    <a:pt x="584" y="67"/>
                    <a:pt x="583" y="67"/>
                  </a:cubicBezTo>
                  <a:cubicBezTo>
                    <a:pt x="582" y="67"/>
                    <a:pt x="580" y="64"/>
                    <a:pt x="579" y="63"/>
                  </a:cubicBezTo>
                  <a:cubicBezTo>
                    <a:pt x="578" y="62"/>
                    <a:pt x="579" y="63"/>
                    <a:pt x="578" y="65"/>
                  </a:cubicBezTo>
                  <a:cubicBezTo>
                    <a:pt x="577" y="66"/>
                    <a:pt x="577" y="68"/>
                    <a:pt x="578" y="70"/>
                  </a:cubicBezTo>
                  <a:cubicBezTo>
                    <a:pt x="578" y="72"/>
                    <a:pt x="576" y="73"/>
                    <a:pt x="576" y="74"/>
                  </a:cubicBezTo>
                  <a:cubicBezTo>
                    <a:pt x="575" y="74"/>
                    <a:pt x="575" y="73"/>
                    <a:pt x="574" y="72"/>
                  </a:cubicBezTo>
                  <a:cubicBezTo>
                    <a:pt x="574" y="72"/>
                    <a:pt x="573" y="72"/>
                    <a:pt x="572" y="72"/>
                  </a:cubicBezTo>
                  <a:cubicBezTo>
                    <a:pt x="572" y="72"/>
                    <a:pt x="571" y="70"/>
                    <a:pt x="571" y="70"/>
                  </a:cubicBezTo>
                  <a:cubicBezTo>
                    <a:pt x="571" y="69"/>
                    <a:pt x="570" y="68"/>
                    <a:pt x="570" y="68"/>
                  </a:cubicBezTo>
                  <a:cubicBezTo>
                    <a:pt x="569" y="67"/>
                    <a:pt x="569" y="67"/>
                    <a:pt x="567" y="66"/>
                  </a:cubicBezTo>
                  <a:cubicBezTo>
                    <a:pt x="566" y="65"/>
                    <a:pt x="566" y="65"/>
                    <a:pt x="566" y="64"/>
                  </a:cubicBezTo>
                  <a:cubicBezTo>
                    <a:pt x="565" y="63"/>
                    <a:pt x="565" y="64"/>
                    <a:pt x="564" y="64"/>
                  </a:cubicBezTo>
                  <a:cubicBezTo>
                    <a:pt x="564" y="64"/>
                    <a:pt x="563" y="63"/>
                    <a:pt x="563" y="63"/>
                  </a:cubicBezTo>
                  <a:cubicBezTo>
                    <a:pt x="563" y="62"/>
                    <a:pt x="562" y="62"/>
                    <a:pt x="562" y="63"/>
                  </a:cubicBezTo>
                  <a:cubicBezTo>
                    <a:pt x="562" y="63"/>
                    <a:pt x="560" y="60"/>
                    <a:pt x="560" y="60"/>
                  </a:cubicBezTo>
                  <a:cubicBezTo>
                    <a:pt x="559" y="59"/>
                    <a:pt x="557" y="59"/>
                    <a:pt x="556" y="59"/>
                  </a:cubicBezTo>
                  <a:cubicBezTo>
                    <a:pt x="555" y="59"/>
                    <a:pt x="554" y="58"/>
                    <a:pt x="554" y="57"/>
                  </a:cubicBezTo>
                  <a:cubicBezTo>
                    <a:pt x="553" y="56"/>
                    <a:pt x="558" y="58"/>
                    <a:pt x="559" y="59"/>
                  </a:cubicBezTo>
                  <a:cubicBezTo>
                    <a:pt x="561" y="59"/>
                    <a:pt x="561" y="60"/>
                    <a:pt x="562" y="61"/>
                  </a:cubicBezTo>
                  <a:cubicBezTo>
                    <a:pt x="564" y="62"/>
                    <a:pt x="565" y="62"/>
                    <a:pt x="565" y="62"/>
                  </a:cubicBezTo>
                  <a:cubicBezTo>
                    <a:pt x="565" y="61"/>
                    <a:pt x="564" y="55"/>
                    <a:pt x="564" y="54"/>
                  </a:cubicBezTo>
                  <a:cubicBezTo>
                    <a:pt x="564" y="53"/>
                    <a:pt x="562" y="53"/>
                    <a:pt x="560" y="52"/>
                  </a:cubicBezTo>
                  <a:cubicBezTo>
                    <a:pt x="559" y="51"/>
                    <a:pt x="560" y="50"/>
                    <a:pt x="558" y="49"/>
                  </a:cubicBezTo>
                  <a:cubicBezTo>
                    <a:pt x="557" y="49"/>
                    <a:pt x="557" y="48"/>
                    <a:pt x="556" y="48"/>
                  </a:cubicBezTo>
                  <a:cubicBezTo>
                    <a:pt x="555" y="48"/>
                    <a:pt x="553" y="48"/>
                    <a:pt x="553" y="48"/>
                  </a:cubicBezTo>
                  <a:cubicBezTo>
                    <a:pt x="552" y="48"/>
                    <a:pt x="551" y="48"/>
                    <a:pt x="550" y="48"/>
                  </a:cubicBezTo>
                  <a:cubicBezTo>
                    <a:pt x="548" y="48"/>
                    <a:pt x="547" y="48"/>
                    <a:pt x="546" y="47"/>
                  </a:cubicBezTo>
                  <a:cubicBezTo>
                    <a:pt x="545" y="46"/>
                    <a:pt x="545" y="46"/>
                    <a:pt x="543" y="46"/>
                  </a:cubicBezTo>
                  <a:cubicBezTo>
                    <a:pt x="542" y="46"/>
                    <a:pt x="541" y="45"/>
                    <a:pt x="540" y="45"/>
                  </a:cubicBezTo>
                  <a:cubicBezTo>
                    <a:pt x="539" y="45"/>
                    <a:pt x="539" y="46"/>
                    <a:pt x="538" y="47"/>
                  </a:cubicBezTo>
                  <a:cubicBezTo>
                    <a:pt x="538" y="47"/>
                    <a:pt x="540" y="48"/>
                    <a:pt x="541" y="49"/>
                  </a:cubicBezTo>
                  <a:cubicBezTo>
                    <a:pt x="542" y="50"/>
                    <a:pt x="542" y="50"/>
                    <a:pt x="541" y="50"/>
                  </a:cubicBezTo>
                  <a:cubicBezTo>
                    <a:pt x="540" y="51"/>
                    <a:pt x="540" y="51"/>
                    <a:pt x="541" y="52"/>
                  </a:cubicBezTo>
                  <a:cubicBezTo>
                    <a:pt x="543" y="53"/>
                    <a:pt x="540" y="52"/>
                    <a:pt x="541" y="53"/>
                  </a:cubicBezTo>
                  <a:cubicBezTo>
                    <a:pt x="542" y="54"/>
                    <a:pt x="538" y="54"/>
                    <a:pt x="536" y="53"/>
                  </a:cubicBezTo>
                  <a:cubicBezTo>
                    <a:pt x="533" y="52"/>
                    <a:pt x="531" y="53"/>
                    <a:pt x="530" y="53"/>
                  </a:cubicBezTo>
                  <a:cubicBezTo>
                    <a:pt x="529" y="53"/>
                    <a:pt x="528" y="50"/>
                    <a:pt x="528" y="50"/>
                  </a:cubicBezTo>
                  <a:cubicBezTo>
                    <a:pt x="528" y="49"/>
                    <a:pt x="525" y="49"/>
                    <a:pt x="523" y="49"/>
                  </a:cubicBezTo>
                  <a:cubicBezTo>
                    <a:pt x="521" y="49"/>
                    <a:pt x="518" y="48"/>
                    <a:pt x="517" y="47"/>
                  </a:cubicBezTo>
                  <a:cubicBezTo>
                    <a:pt x="516" y="47"/>
                    <a:pt x="517" y="47"/>
                    <a:pt x="516" y="48"/>
                  </a:cubicBezTo>
                  <a:cubicBezTo>
                    <a:pt x="516" y="48"/>
                    <a:pt x="512" y="46"/>
                    <a:pt x="510" y="46"/>
                  </a:cubicBezTo>
                  <a:cubicBezTo>
                    <a:pt x="508" y="46"/>
                    <a:pt x="507" y="46"/>
                    <a:pt x="506" y="47"/>
                  </a:cubicBezTo>
                  <a:cubicBezTo>
                    <a:pt x="506" y="48"/>
                    <a:pt x="508" y="50"/>
                    <a:pt x="509" y="51"/>
                  </a:cubicBezTo>
                  <a:cubicBezTo>
                    <a:pt x="510" y="52"/>
                    <a:pt x="507" y="53"/>
                    <a:pt x="506" y="54"/>
                  </a:cubicBezTo>
                  <a:cubicBezTo>
                    <a:pt x="506" y="54"/>
                    <a:pt x="507" y="52"/>
                    <a:pt x="507" y="51"/>
                  </a:cubicBezTo>
                  <a:cubicBezTo>
                    <a:pt x="506" y="50"/>
                    <a:pt x="504" y="44"/>
                    <a:pt x="503" y="44"/>
                  </a:cubicBezTo>
                  <a:cubicBezTo>
                    <a:pt x="503" y="43"/>
                    <a:pt x="502" y="43"/>
                    <a:pt x="500" y="43"/>
                  </a:cubicBezTo>
                  <a:cubicBezTo>
                    <a:pt x="499" y="43"/>
                    <a:pt x="499" y="40"/>
                    <a:pt x="498" y="39"/>
                  </a:cubicBezTo>
                  <a:cubicBezTo>
                    <a:pt x="498" y="39"/>
                    <a:pt x="498" y="40"/>
                    <a:pt x="496" y="40"/>
                  </a:cubicBezTo>
                  <a:cubicBezTo>
                    <a:pt x="495" y="41"/>
                    <a:pt x="495" y="41"/>
                    <a:pt x="494" y="42"/>
                  </a:cubicBezTo>
                  <a:cubicBezTo>
                    <a:pt x="492" y="44"/>
                    <a:pt x="492" y="44"/>
                    <a:pt x="490" y="45"/>
                  </a:cubicBezTo>
                  <a:cubicBezTo>
                    <a:pt x="488" y="46"/>
                    <a:pt x="485" y="50"/>
                    <a:pt x="484" y="51"/>
                  </a:cubicBezTo>
                  <a:cubicBezTo>
                    <a:pt x="482" y="52"/>
                    <a:pt x="483" y="49"/>
                    <a:pt x="483" y="47"/>
                  </a:cubicBezTo>
                  <a:cubicBezTo>
                    <a:pt x="483" y="44"/>
                    <a:pt x="483" y="43"/>
                    <a:pt x="482" y="43"/>
                  </a:cubicBezTo>
                  <a:cubicBezTo>
                    <a:pt x="482" y="42"/>
                    <a:pt x="484" y="43"/>
                    <a:pt x="485" y="43"/>
                  </a:cubicBezTo>
                  <a:cubicBezTo>
                    <a:pt x="486" y="43"/>
                    <a:pt x="490" y="37"/>
                    <a:pt x="491" y="36"/>
                  </a:cubicBezTo>
                  <a:cubicBezTo>
                    <a:pt x="493" y="36"/>
                    <a:pt x="493" y="35"/>
                    <a:pt x="495" y="34"/>
                  </a:cubicBezTo>
                  <a:cubicBezTo>
                    <a:pt x="496" y="33"/>
                    <a:pt x="497" y="34"/>
                    <a:pt x="500" y="32"/>
                  </a:cubicBezTo>
                  <a:cubicBezTo>
                    <a:pt x="502" y="30"/>
                    <a:pt x="501" y="25"/>
                    <a:pt x="501" y="23"/>
                  </a:cubicBezTo>
                  <a:cubicBezTo>
                    <a:pt x="501" y="20"/>
                    <a:pt x="501" y="19"/>
                    <a:pt x="500" y="18"/>
                  </a:cubicBezTo>
                  <a:cubicBezTo>
                    <a:pt x="499" y="17"/>
                    <a:pt x="499" y="17"/>
                    <a:pt x="498" y="15"/>
                  </a:cubicBezTo>
                  <a:cubicBezTo>
                    <a:pt x="497" y="14"/>
                    <a:pt x="496" y="13"/>
                    <a:pt x="495" y="13"/>
                  </a:cubicBezTo>
                  <a:cubicBezTo>
                    <a:pt x="494" y="13"/>
                    <a:pt x="493" y="13"/>
                    <a:pt x="493" y="13"/>
                  </a:cubicBezTo>
                  <a:cubicBezTo>
                    <a:pt x="493" y="13"/>
                    <a:pt x="491" y="13"/>
                    <a:pt x="490" y="13"/>
                  </a:cubicBezTo>
                  <a:cubicBezTo>
                    <a:pt x="489" y="14"/>
                    <a:pt x="481" y="13"/>
                    <a:pt x="478" y="13"/>
                  </a:cubicBezTo>
                  <a:cubicBezTo>
                    <a:pt x="475" y="13"/>
                    <a:pt x="476" y="14"/>
                    <a:pt x="475" y="15"/>
                  </a:cubicBezTo>
                  <a:cubicBezTo>
                    <a:pt x="474" y="16"/>
                    <a:pt x="473" y="16"/>
                    <a:pt x="472" y="17"/>
                  </a:cubicBezTo>
                  <a:cubicBezTo>
                    <a:pt x="471" y="17"/>
                    <a:pt x="471" y="15"/>
                    <a:pt x="472" y="14"/>
                  </a:cubicBezTo>
                  <a:cubicBezTo>
                    <a:pt x="472" y="13"/>
                    <a:pt x="473" y="10"/>
                    <a:pt x="473" y="10"/>
                  </a:cubicBezTo>
                  <a:cubicBezTo>
                    <a:pt x="473" y="9"/>
                    <a:pt x="471" y="9"/>
                    <a:pt x="470" y="9"/>
                  </a:cubicBezTo>
                  <a:cubicBezTo>
                    <a:pt x="469" y="9"/>
                    <a:pt x="471" y="8"/>
                    <a:pt x="471" y="7"/>
                  </a:cubicBezTo>
                  <a:cubicBezTo>
                    <a:pt x="472" y="7"/>
                    <a:pt x="472" y="6"/>
                    <a:pt x="472" y="5"/>
                  </a:cubicBezTo>
                  <a:cubicBezTo>
                    <a:pt x="472" y="4"/>
                    <a:pt x="472" y="4"/>
                    <a:pt x="470" y="3"/>
                  </a:cubicBezTo>
                  <a:cubicBezTo>
                    <a:pt x="469" y="2"/>
                    <a:pt x="468" y="1"/>
                    <a:pt x="467" y="1"/>
                  </a:cubicBezTo>
                  <a:cubicBezTo>
                    <a:pt x="465" y="0"/>
                    <a:pt x="465" y="0"/>
                    <a:pt x="464" y="0"/>
                  </a:cubicBezTo>
                  <a:cubicBezTo>
                    <a:pt x="463" y="0"/>
                    <a:pt x="463" y="0"/>
                    <a:pt x="462" y="1"/>
                  </a:cubicBezTo>
                  <a:cubicBezTo>
                    <a:pt x="461" y="1"/>
                    <a:pt x="458" y="2"/>
                    <a:pt x="458" y="3"/>
                  </a:cubicBezTo>
                  <a:cubicBezTo>
                    <a:pt x="458" y="4"/>
                    <a:pt x="458" y="5"/>
                    <a:pt x="456" y="7"/>
                  </a:cubicBezTo>
                  <a:cubicBezTo>
                    <a:pt x="455" y="9"/>
                    <a:pt x="456" y="10"/>
                    <a:pt x="456" y="12"/>
                  </a:cubicBezTo>
                  <a:cubicBezTo>
                    <a:pt x="456" y="14"/>
                    <a:pt x="456" y="15"/>
                    <a:pt x="452" y="15"/>
                  </a:cubicBezTo>
                  <a:cubicBezTo>
                    <a:pt x="449" y="16"/>
                    <a:pt x="449" y="14"/>
                    <a:pt x="448" y="16"/>
                  </a:cubicBezTo>
                  <a:cubicBezTo>
                    <a:pt x="447" y="17"/>
                    <a:pt x="449" y="19"/>
                    <a:pt x="453" y="21"/>
                  </a:cubicBezTo>
                  <a:cubicBezTo>
                    <a:pt x="457" y="22"/>
                    <a:pt x="456" y="21"/>
                    <a:pt x="456" y="22"/>
                  </a:cubicBezTo>
                  <a:cubicBezTo>
                    <a:pt x="456" y="23"/>
                    <a:pt x="454" y="22"/>
                    <a:pt x="453" y="22"/>
                  </a:cubicBezTo>
                  <a:cubicBezTo>
                    <a:pt x="451" y="23"/>
                    <a:pt x="453" y="23"/>
                    <a:pt x="454" y="23"/>
                  </a:cubicBezTo>
                  <a:cubicBezTo>
                    <a:pt x="455" y="23"/>
                    <a:pt x="456" y="24"/>
                    <a:pt x="457" y="25"/>
                  </a:cubicBezTo>
                  <a:cubicBezTo>
                    <a:pt x="458" y="27"/>
                    <a:pt x="456" y="28"/>
                    <a:pt x="456" y="29"/>
                  </a:cubicBezTo>
                  <a:cubicBezTo>
                    <a:pt x="456" y="29"/>
                    <a:pt x="456" y="27"/>
                    <a:pt x="455" y="26"/>
                  </a:cubicBezTo>
                  <a:cubicBezTo>
                    <a:pt x="455" y="25"/>
                    <a:pt x="454" y="25"/>
                    <a:pt x="453" y="26"/>
                  </a:cubicBezTo>
                  <a:cubicBezTo>
                    <a:pt x="451" y="26"/>
                    <a:pt x="450" y="25"/>
                    <a:pt x="450" y="24"/>
                  </a:cubicBezTo>
                  <a:cubicBezTo>
                    <a:pt x="449" y="23"/>
                    <a:pt x="448" y="22"/>
                    <a:pt x="447" y="21"/>
                  </a:cubicBezTo>
                  <a:cubicBezTo>
                    <a:pt x="445" y="20"/>
                    <a:pt x="445" y="21"/>
                    <a:pt x="443" y="21"/>
                  </a:cubicBezTo>
                  <a:cubicBezTo>
                    <a:pt x="442" y="22"/>
                    <a:pt x="443" y="20"/>
                    <a:pt x="441" y="19"/>
                  </a:cubicBezTo>
                  <a:cubicBezTo>
                    <a:pt x="440" y="19"/>
                    <a:pt x="441" y="18"/>
                    <a:pt x="439" y="19"/>
                  </a:cubicBezTo>
                  <a:cubicBezTo>
                    <a:pt x="438" y="19"/>
                    <a:pt x="438" y="19"/>
                    <a:pt x="436" y="19"/>
                  </a:cubicBezTo>
                  <a:cubicBezTo>
                    <a:pt x="434" y="19"/>
                    <a:pt x="434" y="20"/>
                    <a:pt x="432" y="20"/>
                  </a:cubicBezTo>
                  <a:cubicBezTo>
                    <a:pt x="431" y="20"/>
                    <a:pt x="432" y="19"/>
                    <a:pt x="432" y="18"/>
                  </a:cubicBezTo>
                  <a:cubicBezTo>
                    <a:pt x="432" y="18"/>
                    <a:pt x="430" y="19"/>
                    <a:pt x="429" y="20"/>
                  </a:cubicBezTo>
                  <a:cubicBezTo>
                    <a:pt x="427" y="20"/>
                    <a:pt x="426" y="21"/>
                    <a:pt x="425" y="22"/>
                  </a:cubicBezTo>
                  <a:cubicBezTo>
                    <a:pt x="424" y="22"/>
                    <a:pt x="420" y="23"/>
                    <a:pt x="417" y="25"/>
                  </a:cubicBezTo>
                  <a:cubicBezTo>
                    <a:pt x="414" y="26"/>
                    <a:pt x="414" y="28"/>
                    <a:pt x="412" y="30"/>
                  </a:cubicBezTo>
                  <a:cubicBezTo>
                    <a:pt x="411" y="31"/>
                    <a:pt x="412" y="31"/>
                    <a:pt x="410" y="32"/>
                  </a:cubicBezTo>
                  <a:cubicBezTo>
                    <a:pt x="409" y="32"/>
                    <a:pt x="407" y="33"/>
                    <a:pt x="406" y="34"/>
                  </a:cubicBezTo>
                  <a:cubicBezTo>
                    <a:pt x="405" y="35"/>
                    <a:pt x="405" y="35"/>
                    <a:pt x="404" y="36"/>
                  </a:cubicBezTo>
                  <a:cubicBezTo>
                    <a:pt x="402" y="37"/>
                    <a:pt x="403" y="38"/>
                    <a:pt x="403" y="39"/>
                  </a:cubicBezTo>
                  <a:cubicBezTo>
                    <a:pt x="403" y="40"/>
                    <a:pt x="405" y="40"/>
                    <a:pt x="404" y="41"/>
                  </a:cubicBezTo>
                  <a:cubicBezTo>
                    <a:pt x="404" y="42"/>
                    <a:pt x="404" y="43"/>
                    <a:pt x="402" y="43"/>
                  </a:cubicBezTo>
                  <a:cubicBezTo>
                    <a:pt x="400" y="43"/>
                    <a:pt x="399" y="44"/>
                    <a:pt x="396" y="45"/>
                  </a:cubicBezTo>
                  <a:cubicBezTo>
                    <a:pt x="393" y="46"/>
                    <a:pt x="391" y="45"/>
                    <a:pt x="390" y="46"/>
                  </a:cubicBezTo>
                  <a:cubicBezTo>
                    <a:pt x="388" y="47"/>
                    <a:pt x="390" y="50"/>
                    <a:pt x="389" y="51"/>
                  </a:cubicBezTo>
                  <a:cubicBezTo>
                    <a:pt x="389" y="53"/>
                    <a:pt x="390" y="54"/>
                    <a:pt x="391" y="55"/>
                  </a:cubicBezTo>
                  <a:cubicBezTo>
                    <a:pt x="392" y="57"/>
                    <a:pt x="392" y="58"/>
                    <a:pt x="394" y="58"/>
                  </a:cubicBezTo>
                  <a:cubicBezTo>
                    <a:pt x="395" y="59"/>
                    <a:pt x="397" y="60"/>
                    <a:pt x="398" y="61"/>
                  </a:cubicBezTo>
                  <a:cubicBezTo>
                    <a:pt x="399" y="62"/>
                    <a:pt x="400" y="62"/>
                    <a:pt x="401" y="63"/>
                  </a:cubicBezTo>
                  <a:cubicBezTo>
                    <a:pt x="402" y="64"/>
                    <a:pt x="402" y="67"/>
                    <a:pt x="402" y="68"/>
                  </a:cubicBezTo>
                  <a:cubicBezTo>
                    <a:pt x="402" y="69"/>
                    <a:pt x="401" y="73"/>
                    <a:pt x="401" y="74"/>
                  </a:cubicBezTo>
                  <a:cubicBezTo>
                    <a:pt x="401" y="75"/>
                    <a:pt x="400" y="72"/>
                    <a:pt x="399" y="71"/>
                  </a:cubicBezTo>
                  <a:cubicBezTo>
                    <a:pt x="399" y="71"/>
                    <a:pt x="398" y="71"/>
                    <a:pt x="397" y="71"/>
                  </a:cubicBezTo>
                  <a:cubicBezTo>
                    <a:pt x="396" y="72"/>
                    <a:pt x="398" y="69"/>
                    <a:pt x="399" y="68"/>
                  </a:cubicBezTo>
                  <a:cubicBezTo>
                    <a:pt x="400" y="68"/>
                    <a:pt x="400" y="66"/>
                    <a:pt x="400" y="65"/>
                  </a:cubicBezTo>
                  <a:cubicBezTo>
                    <a:pt x="400" y="64"/>
                    <a:pt x="394" y="64"/>
                    <a:pt x="392" y="63"/>
                  </a:cubicBezTo>
                  <a:cubicBezTo>
                    <a:pt x="391" y="62"/>
                    <a:pt x="387" y="56"/>
                    <a:pt x="386" y="55"/>
                  </a:cubicBezTo>
                  <a:cubicBezTo>
                    <a:pt x="386" y="53"/>
                    <a:pt x="383" y="53"/>
                    <a:pt x="383" y="53"/>
                  </a:cubicBezTo>
                  <a:cubicBezTo>
                    <a:pt x="382" y="53"/>
                    <a:pt x="380" y="55"/>
                    <a:pt x="380" y="55"/>
                  </a:cubicBezTo>
                  <a:cubicBezTo>
                    <a:pt x="379" y="56"/>
                    <a:pt x="381" y="56"/>
                    <a:pt x="382" y="57"/>
                  </a:cubicBezTo>
                  <a:cubicBezTo>
                    <a:pt x="383" y="57"/>
                    <a:pt x="383" y="58"/>
                    <a:pt x="382" y="59"/>
                  </a:cubicBezTo>
                  <a:cubicBezTo>
                    <a:pt x="382" y="59"/>
                    <a:pt x="382" y="57"/>
                    <a:pt x="381" y="58"/>
                  </a:cubicBezTo>
                  <a:cubicBezTo>
                    <a:pt x="380" y="59"/>
                    <a:pt x="378" y="57"/>
                    <a:pt x="377" y="57"/>
                  </a:cubicBezTo>
                  <a:cubicBezTo>
                    <a:pt x="376" y="57"/>
                    <a:pt x="374" y="57"/>
                    <a:pt x="374" y="58"/>
                  </a:cubicBezTo>
                  <a:cubicBezTo>
                    <a:pt x="375" y="58"/>
                    <a:pt x="374" y="59"/>
                    <a:pt x="375" y="60"/>
                  </a:cubicBezTo>
                  <a:cubicBezTo>
                    <a:pt x="375" y="62"/>
                    <a:pt x="377" y="63"/>
                    <a:pt x="378" y="64"/>
                  </a:cubicBezTo>
                  <a:cubicBezTo>
                    <a:pt x="379" y="64"/>
                    <a:pt x="381" y="64"/>
                    <a:pt x="382" y="65"/>
                  </a:cubicBezTo>
                  <a:cubicBezTo>
                    <a:pt x="383" y="66"/>
                    <a:pt x="383" y="67"/>
                    <a:pt x="382" y="68"/>
                  </a:cubicBezTo>
                  <a:cubicBezTo>
                    <a:pt x="382" y="69"/>
                    <a:pt x="380" y="67"/>
                    <a:pt x="378" y="67"/>
                  </a:cubicBezTo>
                  <a:cubicBezTo>
                    <a:pt x="377" y="68"/>
                    <a:pt x="375" y="68"/>
                    <a:pt x="374" y="68"/>
                  </a:cubicBezTo>
                  <a:cubicBezTo>
                    <a:pt x="373" y="68"/>
                    <a:pt x="372" y="67"/>
                    <a:pt x="372" y="65"/>
                  </a:cubicBezTo>
                  <a:cubicBezTo>
                    <a:pt x="373" y="64"/>
                    <a:pt x="372" y="56"/>
                    <a:pt x="371" y="55"/>
                  </a:cubicBezTo>
                  <a:cubicBezTo>
                    <a:pt x="370" y="54"/>
                    <a:pt x="369" y="53"/>
                    <a:pt x="369" y="53"/>
                  </a:cubicBezTo>
                  <a:cubicBezTo>
                    <a:pt x="369" y="54"/>
                    <a:pt x="369" y="58"/>
                    <a:pt x="369" y="59"/>
                  </a:cubicBezTo>
                  <a:cubicBezTo>
                    <a:pt x="369" y="60"/>
                    <a:pt x="365" y="62"/>
                    <a:pt x="365" y="63"/>
                  </a:cubicBezTo>
                  <a:cubicBezTo>
                    <a:pt x="365" y="65"/>
                    <a:pt x="364" y="65"/>
                    <a:pt x="364" y="67"/>
                  </a:cubicBezTo>
                  <a:cubicBezTo>
                    <a:pt x="363" y="68"/>
                    <a:pt x="367" y="71"/>
                    <a:pt x="368" y="72"/>
                  </a:cubicBezTo>
                  <a:cubicBezTo>
                    <a:pt x="369" y="73"/>
                    <a:pt x="368" y="74"/>
                    <a:pt x="368" y="75"/>
                  </a:cubicBezTo>
                  <a:cubicBezTo>
                    <a:pt x="368" y="75"/>
                    <a:pt x="367" y="81"/>
                    <a:pt x="368" y="83"/>
                  </a:cubicBezTo>
                  <a:cubicBezTo>
                    <a:pt x="368" y="86"/>
                    <a:pt x="368" y="87"/>
                    <a:pt x="369" y="88"/>
                  </a:cubicBezTo>
                  <a:cubicBezTo>
                    <a:pt x="370" y="88"/>
                    <a:pt x="370" y="87"/>
                    <a:pt x="371" y="87"/>
                  </a:cubicBezTo>
                  <a:cubicBezTo>
                    <a:pt x="372" y="87"/>
                    <a:pt x="373" y="86"/>
                    <a:pt x="374" y="86"/>
                  </a:cubicBezTo>
                  <a:cubicBezTo>
                    <a:pt x="375" y="86"/>
                    <a:pt x="378" y="86"/>
                    <a:pt x="380" y="86"/>
                  </a:cubicBezTo>
                  <a:cubicBezTo>
                    <a:pt x="382" y="87"/>
                    <a:pt x="382" y="88"/>
                    <a:pt x="383" y="90"/>
                  </a:cubicBezTo>
                  <a:cubicBezTo>
                    <a:pt x="383" y="91"/>
                    <a:pt x="385" y="93"/>
                    <a:pt x="386" y="94"/>
                  </a:cubicBezTo>
                  <a:cubicBezTo>
                    <a:pt x="387" y="96"/>
                    <a:pt x="384" y="96"/>
                    <a:pt x="384" y="98"/>
                  </a:cubicBezTo>
                  <a:cubicBezTo>
                    <a:pt x="384" y="101"/>
                    <a:pt x="386" y="102"/>
                    <a:pt x="388" y="102"/>
                  </a:cubicBezTo>
                  <a:cubicBezTo>
                    <a:pt x="389" y="103"/>
                    <a:pt x="387" y="103"/>
                    <a:pt x="386" y="103"/>
                  </a:cubicBezTo>
                  <a:cubicBezTo>
                    <a:pt x="385" y="103"/>
                    <a:pt x="384" y="104"/>
                    <a:pt x="384" y="105"/>
                  </a:cubicBezTo>
                  <a:cubicBezTo>
                    <a:pt x="383" y="105"/>
                    <a:pt x="382" y="104"/>
                    <a:pt x="382" y="103"/>
                  </a:cubicBezTo>
                  <a:cubicBezTo>
                    <a:pt x="381" y="103"/>
                    <a:pt x="381" y="97"/>
                    <a:pt x="380" y="95"/>
                  </a:cubicBezTo>
                  <a:cubicBezTo>
                    <a:pt x="380" y="93"/>
                    <a:pt x="379" y="91"/>
                    <a:pt x="378" y="90"/>
                  </a:cubicBezTo>
                  <a:cubicBezTo>
                    <a:pt x="376" y="89"/>
                    <a:pt x="371" y="93"/>
                    <a:pt x="370" y="94"/>
                  </a:cubicBezTo>
                  <a:cubicBezTo>
                    <a:pt x="370" y="95"/>
                    <a:pt x="371" y="95"/>
                    <a:pt x="372" y="97"/>
                  </a:cubicBezTo>
                  <a:cubicBezTo>
                    <a:pt x="372" y="98"/>
                    <a:pt x="371" y="101"/>
                    <a:pt x="370" y="103"/>
                  </a:cubicBezTo>
                  <a:cubicBezTo>
                    <a:pt x="369" y="106"/>
                    <a:pt x="366" y="110"/>
                    <a:pt x="365" y="110"/>
                  </a:cubicBezTo>
                  <a:cubicBezTo>
                    <a:pt x="364" y="111"/>
                    <a:pt x="367" y="112"/>
                    <a:pt x="368" y="114"/>
                  </a:cubicBezTo>
                  <a:cubicBezTo>
                    <a:pt x="369" y="115"/>
                    <a:pt x="369" y="116"/>
                    <a:pt x="368" y="118"/>
                  </a:cubicBezTo>
                  <a:cubicBezTo>
                    <a:pt x="368" y="119"/>
                    <a:pt x="365" y="113"/>
                    <a:pt x="364" y="112"/>
                  </a:cubicBezTo>
                  <a:cubicBezTo>
                    <a:pt x="363" y="111"/>
                    <a:pt x="360" y="111"/>
                    <a:pt x="358" y="111"/>
                  </a:cubicBezTo>
                  <a:cubicBezTo>
                    <a:pt x="356" y="111"/>
                    <a:pt x="353" y="110"/>
                    <a:pt x="352" y="108"/>
                  </a:cubicBezTo>
                  <a:cubicBezTo>
                    <a:pt x="351" y="107"/>
                    <a:pt x="350" y="108"/>
                    <a:pt x="350" y="108"/>
                  </a:cubicBezTo>
                  <a:cubicBezTo>
                    <a:pt x="349" y="109"/>
                    <a:pt x="349" y="108"/>
                    <a:pt x="349" y="107"/>
                  </a:cubicBezTo>
                  <a:cubicBezTo>
                    <a:pt x="350" y="106"/>
                    <a:pt x="355" y="107"/>
                    <a:pt x="357" y="107"/>
                  </a:cubicBezTo>
                  <a:cubicBezTo>
                    <a:pt x="359" y="107"/>
                    <a:pt x="360" y="106"/>
                    <a:pt x="362" y="105"/>
                  </a:cubicBezTo>
                  <a:cubicBezTo>
                    <a:pt x="364" y="104"/>
                    <a:pt x="366" y="95"/>
                    <a:pt x="366" y="94"/>
                  </a:cubicBezTo>
                  <a:cubicBezTo>
                    <a:pt x="367" y="93"/>
                    <a:pt x="366" y="92"/>
                    <a:pt x="365" y="91"/>
                  </a:cubicBezTo>
                  <a:cubicBezTo>
                    <a:pt x="364" y="90"/>
                    <a:pt x="362" y="85"/>
                    <a:pt x="362" y="82"/>
                  </a:cubicBezTo>
                  <a:cubicBezTo>
                    <a:pt x="362" y="79"/>
                    <a:pt x="362" y="76"/>
                    <a:pt x="362" y="74"/>
                  </a:cubicBezTo>
                  <a:cubicBezTo>
                    <a:pt x="362" y="72"/>
                    <a:pt x="359" y="70"/>
                    <a:pt x="359" y="68"/>
                  </a:cubicBezTo>
                  <a:cubicBezTo>
                    <a:pt x="358" y="67"/>
                    <a:pt x="359" y="66"/>
                    <a:pt x="359" y="65"/>
                  </a:cubicBezTo>
                  <a:cubicBezTo>
                    <a:pt x="360" y="64"/>
                    <a:pt x="360" y="58"/>
                    <a:pt x="361" y="57"/>
                  </a:cubicBezTo>
                  <a:cubicBezTo>
                    <a:pt x="361" y="56"/>
                    <a:pt x="362" y="56"/>
                    <a:pt x="362" y="55"/>
                  </a:cubicBezTo>
                  <a:cubicBezTo>
                    <a:pt x="362" y="54"/>
                    <a:pt x="360" y="53"/>
                    <a:pt x="359" y="53"/>
                  </a:cubicBezTo>
                  <a:cubicBezTo>
                    <a:pt x="358" y="53"/>
                    <a:pt x="356" y="54"/>
                    <a:pt x="354" y="54"/>
                  </a:cubicBezTo>
                  <a:cubicBezTo>
                    <a:pt x="352" y="54"/>
                    <a:pt x="351" y="53"/>
                    <a:pt x="351" y="53"/>
                  </a:cubicBezTo>
                  <a:cubicBezTo>
                    <a:pt x="350" y="53"/>
                    <a:pt x="349" y="53"/>
                    <a:pt x="348" y="54"/>
                  </a:cubicBezTo>
                  <a:cubicBezTo>
                    <a:pt x="347" y="55"/>
                    <a:pt x="348" y="56"/>
                    <a:pt x="346" y="62"/>
                  </a:cubicBezTo>
                  <a:cubicBezTo>
                    <a:pt x="345" y="67"/>
                    <a:pt x="340" y="68"/>
                    <a:pt x="340" y="69"/>
                  </a:cubicBezTo>
                  <a:cubicBezTo>
                    <a:pt x="340" y="70"/>
                    <a:pt x="339" y="71"/>
                    <a:pt x="339" y="72"/>
                  </a:cubicBezTo>
                  <a:cubicBezTo>
                    <a:pt x="339" y="73"/>
                    <a:pt x="339" y="72"/>
                    <a:pt x="340" y="73"/>
                  </a:cubicBezTo>
                  <a:cubicBezTo>
                    <a:pt x="341" y="73"/>
                    <a:pt x="341" y="79"/>
                    <a:pt x="342" y="79"/>
                  </a:cubicBezTo>
                  <a:cubicBezTo>
                    <a:pt x="342" y="80"/>
                    <a:pt x="341" y="80"/>
                    <a:pt x="340" y="80"/>
                  </a:cubicBezTo>
                  <a:cubicBezTo>
                    <a:pt x="340" y="80"/>
                    <a:pt x="340" y="83"/>
                    <a:pt x="341" y="84"/>
                  </a:cubicBezTo>
                  <a:cubicBezTo>
                    <a:pt x="342" y="85"/>
                    <a:pt x="342" y="84"/>
                    <a:pt x="343" y="83"/>
                  </a:cubicBezTo>
                  <a:cubicBezTo>
                    <a:pt x="343" y="83"/>
                    <a:pt x="344" y="86"/>
                    <a:pt x="345" y="88"/>
                  </a:cubicBezTo>
                  <a:cubicBezTo>
                    <a:pt x="346" y="89"/>
                    <a:pt x="347" y="90"/>
                    <a:pt x="349" y="89"/>
                  </a:cubicBezTo>
                  <a:cubicBezTo>
                    <a:pt x="350" y="89"/>
                    <a:pt x="349" y="94"/>
                    <a:pt x="348" y="95"/>
                  </a:cubicBezTo>
                  <a:cubicBezTo>
                    <a:pt x="347" y="96"/>
                    <a:pt x="347" y="92"/>
                    <a:pt x="344" y="91"/>
                  </a:cubicBezTo>
                  <a:cubicBezTo>
                    <a:pt x="342" y="89"/>
                    <a:pt x="339" y="88"/>
                    <a:pt x="339" y="87"/>
                  </a:cubicBezTo>
                  <a:cubicBezTo>
                    <a:pt x="338" y="87"/>
                    <a:pt x="334" y="83"/>
                    <a:pt x="331" y="83"/>
                  </a:cubicBezTo>
                  <a:cubicBezTo>
                    <a:pt x="329" y="83"/>
                    <a:pt x="327" y="82"/>
                    <a:pt x="324" y="82"/>
                  </a:cubicBezTo>
                  <a:cubicBezTo>
                    <a:pt x="322" y="82"/>
                    <a:pt x="321" y="81"/>
                    <a:pt x="320" y="81"/>
                  </a:cubicBezTo>
                  <a:cubicBezTo>
                    <a:pt x="319" y="80"/>
                    <a:pt x="318" y="81"/>
                    <a:pt x="319" y="82"/>
                  </a:cubicBezTo>
                  <a:cubicBezTo>
                    <a:pt x="319" y="82"/>
                    <a:pt x="317" y="83"/>
                    <a:pt x="318" y="85"/>
                  </a:cubicBezTo>
                  <a:cubicBezTo>
                    <a:pt x="319" y="87"/>
                    <a:pt x="320" y="88"/>
                    <a:pt x="320" y="89"/>
                  </a:cubicBezTo>
                  <a:cubicBezTo>
                    <a:pt x="321" y="91"/>
                    <a:pt x="319" y="91"/>
                    <a:pt x="318" y="91"/>
                  </a:cubicBezTo>
                  <a:cubicBezTo>
                    <a:pt x="316" y="91"/>
                    <a:pt x="317" y="92"/>
                    <a:pt x="317" y="94"/>
                  </a:cubicBezTo>
                  <a:cubicBezTo>
                    <a:pt x="317" y="96"/>
                    <a:pt x="316" y="94"/>
                    <a:pt x="315" y="93"/>
                  </a:cubicBezTo>
                  <a:cubicBezTo>
                    <a:pt x="314" y="93"/>
                    <a:pt x="314" y="93"/>
                    <a:pt x="315" y="93"/>
                  </a:cubicBezTo>
                  <a:cubicBezTo>
                    <a:pt x="315" y="93"/>
                    <a:pt x="315" y="92"/>
                    <a:pt x="315" y="91"/>
                  </a:cubicBezTo>
                  <a:cubicBezTo>
                    <a:pt x="316" y="91"/>
                    <a:pt x="314" y="90"/>
                    <a:pt x="314" y="89"/>
                  </a:cubicBezTo>
                  <a:cubicBezTo>
                    <a:pt x="313" y="89"/>
                    <a:pt x="312" y="89"/>
                    <a:pt x="311" y="91"/>
                  </a:cubicBezTo>
                  <a:cubicBezTo>
                    <a:pt x="309" y="92"/>
                    <a:pt x="309" y="92"/>
                    <a:pt x="306" y="92"/>
                  </a:cubicBezTo>
                  <a:cubicBezTo>
                    <a:pt x="304" y="93"/>
                    <a:pt x="304" y="91"/>
                    <a:pt x="302" y="92"/>
                  </a:cubicBezTo>
                  <a:cubicBezTo>
                    <a:pt x="300" y="93"/>
                    <a:pt x="300" y="93"/>
                    <a:pt x="299" y="94"/>
                  </a:cubicBezTo>
                  <a:cubicBezTo>
                    <a:pt x="299" y="94"/>
                    <a:pt x="300" y="95"/>
                    <a:pt x="299" y="95"/>
                  </a:cubicBezTo>
                  <a:cubicBezTo>
                    <a:pt x="297" y="96"/>
                    <a:pt x="297" y="95"/>
                    <a:pt x="297" y="96"/>
                  </a:cubicBezTo>
                  <a:cubicBezTo>
                    <a:pt x="296" y="97"/>
                    <a:pt x="295" y="97"/>
                    <a:pt x="295" y="98"/>
                  </a:cubicBezTo>
                  <a:cubicBezTo>
                    <a:pt x="294" y="98"/>
                    <a:pt x="294" y="97"/>
                    <a:pt x="293" y="98"/>
                  </a:cubicBezTo>
                  <a:cubicBezTo>
                    <a:pt x="292" y="98"/>
                    <a:pt x="293" y="97"/>
                    <a:pt x="291" y="97"/>
                  </a:cubicBezTo>
                  <a:cubicBezTo>
                    <a:pt x="290" y="98"/>
                    <a:pt x="291" y="96"/>
                    <a:pt x="291" y="96"/>
                  </a:cubicBezTo>
                  <a:cubicBezTo>
                    <a:pt x="292" y="95"/>
                    <a:pt x="294" y="94"/>
                    <a:pt x="295" y="94"/>
                  </a:cubicBezTo>
                  <a:cubicBezTo>
                    <a:pt x="295" y="93"/>
                    <a:pt x="295" y="91"/>
                    <a:pt x="295" y="90"/>
                  </a:cubicBezTo>
                  <a:cubicBezTo>
                    <a:pt x="295" y="89"/>
                    <a:pt x="296" y="89"/>
                    <a:pt x="297" y="88"/>
                  </a:cubicBezTo>
                  <a:cubicBezTo>
                    <a:pt x="297" y="88"/>
                    <a:pt x="295" y="89"/>
                    <a:pt x="294" y="90"/>
                  </a:cubicBezTo>
                  <a:cubicBezTo>
                    <a:pt x="292" y="90"/>
                    <a:pt x="290" y="92"/>
                    <a:pt x="289" y="92"/>
                  </a:cubicBezTo>
                  <a:cubicBezTo>
                    <a:pt x="288" y="93"/>
                    <a:pt x="287" y="93"/>
                    <a:pt x="284" y="94"/>
                  </a:cubicBezTo>
                  <a:cubicBezTo>
                    <a:pt x="282" y="94"/>
                    <a:pt x="281" y="97"/>
                    <a:pt x="280" y="97"/>
                  </a:cubicBezTo>
                  <a:cubicBezTo>
                    <a:pt x="279" y="98"/>
                    <a:pt x="278" y="97"/>
                    <a:pt x="277" y="97"/>
                  </a:cubicBezTo>
                  <a:cubicBezTo>
                    <a:pt x="276" y="97"/>
                    <a:pt x="278" y="98"/>
                    <a:pt x="278" y="99"/>
                  </a:cubicBezTo>
                  <a:cubicBezTo>
                    <a:pt x="278" y="99"/>
                    <a:pt x="275" y="99"/>
                    <a:pt x="275" y="100"/>
                  </a:cubicBezTo>
                  <a:cubicBezTo>
                    <a:pt x="274" y="100"/>
                    <a:pt x="275" y="102"/>
                    <a:pt x="274" y="104"/>
                  </a:cubicBezTo>
                  <a:cubicBezTo>
                    <a:pt x="274" y="106"/>
                    <a:pt x="270" y="105"/>
                    <a:pt x="268" y="106"/>
                  </a:cubicBezTo>
                  <a:cubicBezTo>
                    <a:pt x="266" y="106"/>
                    <a:pt x="266" y="104"/>
                    <a:pt x="266" y="103"/>
                  </a:cubicBezTo>
                  <a:cubicBezTo>
                    <a:pt x="265" y="102"/>
                    <a:pt x="264" y="102"/>
                    <a:pt x="263" y="102"/>
                  </a:cubicBezTo>
                  <a:cubicBezTo>
                    <a:pt x="262" y="101"/>
                    <a:pt x="263" y="100"/>
                    <a:pt x="264" y="99"/>
                  </a:cubicBezTo>
                  <a:cubicBezTo>
                    <a:pt x="265" y="98"/>
                    <a:pt x="268" y="97"/>
                    <a:pt x="268" y="97"/>
                  </a:cubicBezTo>
                  <a:cubicBezTo>
                    <a:pt x="269" y="97"/>
                    <a:pt x="267" y="95"/>
                    <a:pt x="266" y="94"/>
                  </a:cubicBezTo>
                  <a:cubicBezTo>
                    <a:pt x="266" y="93"/>
                    <a:pt x="264" y="92"/>
                    <a:pt x="262" y="92"/>
                  </a:cubicBezTo>
                  <a:cubicBezTo>
                    <a:pt x="260" y="92"/>
                    <a:pt x="259" y="92"/>
                    <a:pt x="257" y="91"/>
                  </a:cubicBezTo>
                  <a:cubicBezTo>
                    <a:pt x="255" y="91"/>
                    <a:pt x="256" y="92"/>
                    <a:pt x="257" y="93"/>
                  </a:cubicBezTo>
                  <a:cubicBezTo>
                    <a:pt x="258" y="93"/>
                    <a:pt x="259" y="95"/>
                    <a:pt x="259" y="96"/>
                  </a:cubicBezTo>
                  <a:cubicBezTo>
                    <a:pt x="260" y="97"/>
                    <a:pt x="257" y="102"/>
                    <a:pt x="257" y="103"/>
                  </a:cubicBezTo>
                  <a:cubicBezTo>
                    <a:pt x="257" y="104"/>
                    <a:pt x="260" y="104"/>
                    <a:pt x="261" y="106"/>
                  </a:cubicBezTo>
                  <a:cubicBezTo>
                    <a:pt x="262" y="108"/>
                    <a:pt x="259" y="111"/>
                    <a:pt x="259" y="112"/>
                  </a:cubicBezTo>
                  <a:cubicBezTo>
                    <a:pt x="258" y="112"/>
                    <a:pt x="257" y="112"/>
                    <a:pt x="257" y="111"/>
                  </a:cubicBezTo>
                  <a:cubicBezTo>
                    <a:pt x="256" y="111"/>
                    <a:pt x="255" y="110"/>
                    <a:pt x="254" y="110"/>
                  </a:cubicBezTo>
                  <a:cubicBezTo>
                    <a:pt x="253" y="110"/>
                    <a:pt x="253" y="109"/>
                    <a:pt x="253" y="109"/>
                  </a:cubicBezTo>
                  <a:cubicBezTo>
                    <a:pt x="252" y="109"/>
                    <a:pt x="251" y="111"/>
                    <a:pt x="250" y="112"/>
                  </a:cubicBezTo>
                  <a:cubicBezTo>
                    <a:pt x="249" y="112"/>
                    <a:pt x="247" y="113"/>
                    <a:pt x="246" y="114"/>
                  </a:cubicBezTo>
                  <a:cubicBezTo>
                    <a:pt x="245" y="115"/>
                    <a:pt x="243" y="116"/>
                    <a:pt x="243" y="117"/>
                  </a:cubicBezTo>
                  <a:cubicBezTo>
                    <a:pt x="242" y="118"/>
                    <a:pt x="245" y="121"/>
                    <a:pt x="246" y="121"/>
                  </a:cubicBezTo>
                  <a:cubicBezTo>
                    <a:pt x="246" y="122"/>
                    <a:pt x="246" y="122"/>
                    <a:pt x="245" y="123"/>
                  </a:cubicBezTo>
                  <a:cubicBezTo>
                    <a:pt x="245" y="124"/>
                    <a:pt x="241" y="122"/>
                    <a:pt x="240" y="122"/>
                  </a:cubicBezTo>
                  <a:cubicBezTo>
                    <a:pt x="239" y="121"/>
                    <a:pt x="238" y="122"/>
                    <a:pt x="237" y="122"/>
                  </a:cubicBezTo>
                  <a:cubicBezTo>
                    <a:pt x="237" y="123"/>
                    <a:pt x="235" y="121"/>
                    <a:pt x="234" y="120"/>
                  </a:cubicBezTo>
                  <a:cubicBezTo>
                    <a:pt x="234" y="119"/>
                    <a:pt x="233" y="119"/>
                    <a:pt x="232" y="119"/>
                  </a:cubicBezTo>
                  <a:cubicBezTo>
                    <a:pt x="231" y="119"/>
                    <a:pt x="232" y="119"/>
                    <a:pt x="232" y="120"/>
                  </a:cubicBezTo>
                  <a:cubicBezTo>
                    <a:pt x="231" y="121"/>
                    <a:pt x="231" y="121"/>
                    <a:pt x="230" y="121"/>
                  </a:cubicBezTo>
                  <a:cubicBezTo>
                    <a:pt x="230" y="121"/>
                    <a:pt x="230" y="123"/>
                    <a:pt x="232" y="125"/>
                  </a:cubicBezTo>
                  <a:cubicBezTo>
                    <a:pt x="234" y="127"/>
                    <a:pt x="233" y="125"/>
                    <a:pt x="235" y="125"/>
                  </a:cubicBezTo>
                  <a:cubicBezTo>
                    <a:pt x="236" y="124"/>
                    <a:pt x="236" y="127"/>
                    <a:pt x="236" y="128"/>
                  </a:cubicBezTo>
                  <a:cubicBezTo>
                    <a:pt x="237" y="129"/>
                    <a:pt x="235" y="129"/>
                    <a:pt x="234" y="129"/>
                  </a:cubicBezTo>
                  <a:cubicBezTo>
                    <a:pt x="233" y="130"/>
                    <a:pt x="231" y="129"/>
                    <a:pt x="230" y="128"/>
                  </a:cubicBezTo>
                  <a:cubicBezTo>
                    <a:pt x="228" y="127"/>
                    <a:pt x="229" y="126"/>
                    <a:pt x="228" y="126"/>
                  </a:cubicBezTo>
                  <a:cubicBezTo>
                    <a:pt x="227" y="126"/>
                    <a:pt x="226" y="125"/>
                    <a:pt x="225" y="125"/>
                  </a:cubicBezTo>
                  <a:cubicBezTo>
                    <a:pt x="224" y="124"/>
                    <a:pt x="223" y="123"/>
                    <a:pt x="224" y="123"/>
                  </a:cubicBezTo>
                  <a:cubicBezTo>
                    <a:pt x="224" y="122"/>
                    <a:pt x="224" y="120"/>
                    <a:pt x="223" y="119"/>
                  </a:cubicBezTo>
                  <a:cubicBezTo>
                    <a:pt x="223" y="117"/>
                    <a:pt x="222" y="117"/>
                    <a:pt x="223" y="117"/>
                  </a:cubicBezTo>
                  <a:cubicBezTo>
                    <a:pt x="224" y="117"/>
                    <a:pt x="224" y="115"/>
                    <a:pt x="223" y="114"/>
                  </a:cubicBezTo>
                  <a:cubicBezTo>
                    <a:pt x="223" y="114"/>
                    <a:pt x="220" y="111"/>
                    <a:pt x="219" y="111"/>
                  </a:cubicBezTo>
                  <a:cubicBezTo>
                    <a:pt x="219" y="111"/>
                    <a:pt x="218" y="110"/>
                    <a:pt x="218" y="109"/>
                  </a:cubicBezTo>
                  <a:cubicBezTo>
                    <a:pt x="218" y="109"/>
                    <a:pt x="217" y="108"/>
                    <a:pt x="216" y="108"/>
                  </a:cubicBezTo>
                  <a:cubicBezTo>
                    <a:pt x="215" y="108"/>
                    <a:pt x="214" y="108"/>
                    <a:pt x="213" y="107"/>
                  </a:cubicBezTo>
                  <a:cubicBezTo>
                    <a:pt x="212" y="107"/>
                    <a:pt x="213" y="106"/>
                    <a:pt x="214" y="106"/>
                  </a:cubicBezTo>
                  <a:cubicBezTo>
                    <a:pt x="214" y="106"/>
                    <a:pt x="214" y="105"/>
                    <a:pt x="215" y="104"/>
                  </a:cubicBezTo>
                  <a:cubicBezTo>
                    <a:pt x="215" y="104"/>
                    <a:pt x="216" y="106"/>
                    <a:pt x="218" y="107"/>
                  </a:cubicBezTo>
                  <a:cubicBezTo>
                    <a:pt x="219" y="108"/>
                    <a:pt x="223" y="109"/>
                    <a:pt x="224" y="110"/>
                  </a:cubicBezTo>
                  <a:cubicBezTo>
                    <a:pt x="226" y="110"/>
                    <a:pt x="230" y="111"/>
                    <a:pt x="232" y="111"/>
                  </a:cubicBezTo>
                  <a:cubicBezTo>
                    <a:pt x="234" y="112"/>
                    <a:pt x="237" y="112"/>
                    <a:pt x="238" y="112"/>
                  </a:cubicBezTo>
                  <a:cubicBezTo>
                    <a:pt x="239" y="112"/>
                    <a:pt x="241" y="111"/>
                    <a:pt x="243" y="111"/>
                  </a:cubicBezTo>
                  <a:cubicBezTo>
                    <a:pt x="244" y="111"/>
                    <a:pt x="245" y="110"/>
                    <a:pt x="247" y="109"/>
                  </a:cubicBezTo>
                  <a:cubicBezTo>
                    <a:pt x="248" y="107"/>
                    <a:pt x="248" y="104"/>
                    <a:pt x="248" y="103"/>
                  </a:cubicBezTo>
                  <a:cubicBezTo>
                    <a:pt x="247" y="103"/>
                    <a:pt x="248" y="99"/>
                    <a:pt x="247" y="98"/>
                  </a:cubicBezTo>
                  <a:cubicBezTo>
                    <a:pt x="246" y="98"/>
                    <a:pt x="246" y="97"/>
                    <a:pt x="244" y="97"/>
                  </a:cubicBezTo>
                  <a:cubicBezTo>
                    <a:pt x="243" y="96"/>
                    <a:pt x="243" y="95"/>
                    <a:pt x="242" y="96"/>
                  </a:cubicBezTo>
                  <a:cubicBezTo>
                    <a:pt x="241" y="96"/>
                    <a:pt x="241" y="95"/>
                    <a:pt x="240" y="94"/>
                  </a:cubicBezTo>
                  <a:cubicBezTo>
                    <a:pt x="239" y="94"/>
                    <a:pt x="239" y="94"/>
                    <a:pt x="237" y="93"/>
                  </a:cubicBezTo>
                  <a:cubicBezTo>
                    <a:pt x="235" y="93"/>
                    <a:pt x="235" y="93"/>
                    <a:pt x="234" y="92"/>
                  </a:cubicBezTo>
                  <a:cubicBezTo>
                    <a:pt x="233" y="91"/>
                    <a:pt x="229" y="88"/>
                    <a:pt x="228" y="87"/>
                  </a:cubicBezTo>
                  <a:cubicBezTo>
                    <a:pt x="226" y="87"/>
                    <a:pt x="225" y="86"/>
                    <a:pt x="223" y="86"/>
                  </a:cubicBezTo>
                  <a:cubicBezTo>
                    <a:pt x="222" y="87"/>
                    <a:pt x="221" y="86"/>
                    <a:pt x="220" y="86"/>
                  </a:cubicBezTo>
                  <a:cubicBezTo>
                    <a:pt x="219" y="86"/>
                    <a:pt x="218" y="86"/>
                    <a:pt x="218" y="85"/>
                  </a:cubicBezTo>
                  <a:cubicBezTo>
                    <a:pt x="218" y="85"/>
                    <a:pt x="217" y="85"/>
                    <a:pt x="216" y="86"/>
                  </a:cubicBezTo>
                  <a:cubicBezTo>
                    <a:pt x="215" y="87"/>
                    <a:pt x="216" y="84"/>
                    <a:pt x="215" y="84"/>
                  </a:cubicBezTo>
                  <a:cubicBezTo>
                    <a:pt x="214" y="84"/>
                    <a:pt x="213" y="83"/>
                    <a:pt x="214" y="84"/>
                  </a:cubicBezTo>
                  <a:cubicBezTo>
                    <a:pt x="215" y="84"/>
                    <a:pt x="218" y="82"/>
                    <a:pt x="216" y="82"/>
                  </a:cubicBezTo>
                  <a:cubicBezTo>
                    <a:pt x="214" y="81"/>
                    <a:pt x="212" y="80"/>
                    <a:pt x="212" y="81"/>
                  </a:cubicBezTo>
                  <a:cubicBezTo>
                    <a:pt x="212" y="81"/>
                    <a:pt x="211" y="82"/>
                    <a:pt x="211" y="82"/>
                  </a:cubicBezTo>
                  <a:cubicBezTo>
                    <a:pt x="211" y="82"/>
                    <a:pt x="211" y="82"/>
                    <a:pt x="211" y="82"/>
                  </a:cubicBezTo>
                  <a:cubicBezTo>
                    <a:pt x="211" y="82"/>
                    <a:pt x="211" y="82"/>
                    <a:pt x="210" y="82"/>
                  </a:cubicBezTo>
                  <a:cubicBezTo>
                    <a:pt x="210" y="82"/>
                    <a:pt x="210" y="82"/>
                    <a:pt x="210" y="82"/>
                  </a:cubicBezTo>
                  <a:cubicBezTo>
                    <a:pt x="210" y="82"/>
                    <a:pt x="210" y="82"/>
                    <a:pt x="209" y="82"/>
                  </a:cubicBezTo>
                  <a:cubicBezTo>
                    <a:pt x="209" y="82"/>
                    <a:pt x="209" y="82"/>
                    <a:pt x="209" y="82"/>
                  </a:cubicBezTo>
                  <a:cubicBezTo>
                    <a:pt x="208" y="82"/>
                    <a:pt x="208" y="82"/>
                    <a:pt x="208" y="82"/>
                  </a:cubicBezTo>
                  <a:cubicBezTo>
                    <a:pt x="206" y="82"/>
                    <a:pt x="204" y="81"/>
                    <a:pt x="204" y="81"/>
                  </a:cubicBezTo>
                  <a:cubicBezTo>
                    <a:pt x="204" y="80"/>
                    <a:pt x="201" y="80"/>
                    <a:pt x="200" y="79"/>
                  </a:cubicBezTo>
                  <a:cubicBezTo>
                    <a:pt x="200" y="78"/>
                    <a:pt x="202" y="79"/>
                    <a:pt x="204" y="79"/>
                  </a:cubicBezTo>
                  <a:cubicBezTo>
                    <a:pt x="205" y="79"/>
                    <a:pt x="206" y="79"/>
                    <a:pt x="206" y="79"/>
                  </a:cubicBezTo>
                  <a:cubicBezTo>
                    <a:pt x="207" y="78"/>
                    <a:pt x="208" y="77"/>
                    <a:pt x="209" y="77"/>
                  </a:cubicBezTo>
                  <a:cubicBezTo>
                    <a:pt x="209" y="76"/>
                    <a:pt x="209" y="75"/>
                    <a:pt x="208" y="75"/>
                  </a:cubicBezTo>
                  <a:cubicBezTo>
                    <a:pt x="207" y="75"/>
                    <a:pt x="207" y="74"/>
                    <a:pt x="205" y="74"/>
                  </a:cubicBezTo>
                  <a:cubicBezTo>
                    <a:pt x="204" y="74"/>
                    <a:pt x="204" y="73"/>
                    <a:pt x="203" y="74"/>
                  </a:cubicBezTo>
                  <a:cubicBezTo>
                    <a:pt x="202" y="74"/>
                    <a:pt x="203" y="73"/>
                    <a:pt x="202" y="72"/>
                  </a:cubicBezTo>
                  <a:cubicBezTo>
                    <a:pt x="201" y="71"/>
                    <a:pt x="200" y="72"/>
                    <a:pt x="200" y="73"/>
                  </a:cubicBezTo>
                  <a:cubicBezTo>
                    <a:pt x="199" y="73"/>
                    <a:pt x="199" y="74"/>
                    <a:pt x="199" y="75"/>
                  </a:cubicBezTo>
                  <a:cubicBezTo>
                    <a:pt x="198" y="75"/>
                    <a:pt x="198" y="74"/>
                    <a:pt x="199" y="74"/>
                  </a:cubicBezTo>
                  <a:cubicBezTo>
                    <a:pt x="199" y="74"/>
                    <a:pt x="198" y="74"/>
                    <a:pt x="198" y="74"/>
                  </a:cubicBezTo>
                  <a:cubicBezTo>
                    <a:pt x="197" y="74"/>
                    <a:pt x="197" y="73"/>
                    <a:pt x="198" y="73"/>
                  </a:cubicBezTo>
                  <a:cubicBezTo>
                    <a:pt x="198" y="72"/>
                    <a:pt x="199" y="71"/>
                    <a:pt x="199" y="71"/>
                  </a:cubicBezTo>
                  <a:cubicBezTo>
                    <a:pt x="199" y="71"/>
                    <a:pt x="199" y="69"/>
                    <a:pt x="198" y="70"/>
                  </a:cubicBezTo>
                  <a:cubicBezTo>
                    <a:pt x="197" y="70"/>
                    <a:pt x="196" y="70"/>
                    <a:pt x="196" y="70"/>
                  </a:cubicBezTo>
                  <a:cubicBezTo>
                    <a:pt x="195" y="71"/>
                    <a:pt x="194" y="73"/>
                    <a:pt x="194" y="74"/>
                  </a:cubicBezTo>
                  <a:cubicBezTo>
                    <a:pt x="194" y="75"/>
                    <a:pt x="193" y="75"/>
                    <a:pt x="193" y="75"/>
                  </a:cubicBezTo>
                  <a:cubicBezTo>
                    <a:pt x="192" y="75"/>
                    <a:pt x="193" y="70"/>
                    <a:pt x="193" y="70"/>
                  </a:cubicBezTo>
                  <a:cubicBezTo>
                    <a:pt x="194" y="69"/>
                    <a:pt x="192" y="70"/>
                    <a:pt x="191" y="71"/>
                  </a:cubicBezTo>
                  <a:cubicBezTo>
                    <a:pt x="190" y="72"/>
                    <a:pt x="190" y="74"/>
                    <a:pt x="189" y="74"/>
                  </a:cubicBezTo>
                  <a:cubicBezTo>
                    <a:pt x="188" y="75"/>
                    <a:pt x="188" y="78"/>
                    <a:pt x="187" y="79"/>
                  </a:cubicBezTo>
                  <a:cubicBezTo>
                    <a:pt x="186" y="80"/>
                    <a:pt x="187" y="77"/>
                    <a:pt x="187" y="76"/>
                  </a:cubicBezTo>
                  <a:cubicBezTo>
                    <a:pt x="188" y="76"/>
                    <a:pt x="188" y="74"/>
                    <a:pt x="188" y="73"/>
                  </a:cubicBezTo>
                  <a:cubicBezTo>
                    <a:pt x="189" y="73"/>
                    <a:pt x="190" y="71"/>
                    <a:pt x="189" y="71"/>
                  </a:cubicBezTo>
                  <a:cubicBezTo>
                    <a:pt x="188" y="71"/>
                    <a:pt x="188" y="70"/>
                    <a:pt x="187" y="71"/>
                  </a:cubicBezTo>
                  <a:cubicBezTo>
                    <a:pt x="186" y="71"/>
                    <a:pt x="186" y="70"/>
                    <a:pt x="185" y="70"/>
                  </a:cubicBezTo>
                  <a:cubicBezTo>
                    <a:pt x="184" y="70"/>
                    <a:pt x="185" y="71"/>
                    <a:pt x="185" y="72"/>
                  </a:cubicBezTo>
                  <a:cubicBezTo>
                    <a:pt x="185" y="72"/>
                    <a:pt x="184" y="73"/>
                    <a:pt x="184" y="73"/>
                  </a:cubicBezTo>
                  <a:cubicBezTo>
                    <a:pt x="184" y="74"/>
                    <a:pt x="184" y="73"/>
                    <a:pt x="183" y="73"/>
                  </a:cubicBezTo>
                  <a:cubicBezTo>
                    <a:pt x="183" y="73"/>
                    <a:pt x="183" y="74"/>
                    <a:pt x="183" y="75"/>
                  </a:cubicBezTo>
                  <a:cubicBezTo>
                    <a:pt x="184" y="75"/>
                    <a:pt x="182" y="75"/>
                    <a:pt x="182" y="74"/>
                  </a:cubicBezTo>
                  <a:cubicBezTo>
                    <a:pt x="182" y="74"/>
                    <a:pt x="181" y="74"/>
                    <a:pt x="180" y="74"/>
                  </a:cubicBezTo>
                  <a:cubicBezTo>
                    <a:pt x="179" y="75"/>
                    <a:pt x="179" y="75"/>
                    <a:pt x="179" y="76"/>
                  </a:cubicBezTo>
                  <a:cubicBezTo>
                    <a:pt x="179" y="76"/>
                    <a:pt x="181" y="77"/>
                    <a:pt x="181" y="78"/>
                  </a:cubicBezTo>
                  <a:cubicBezTo>
                    <a:pt x="180" y="78"/>
                    <a:pt x="180" y="79"/>
                    <a:pt x="180" y="80"/>
                  </a:cubicBezTo>
                  <a:cubicBezTo>
                    <a:pt x="181" y="81"/>
                    <a:pt x="179" y="79"/>
                    <a:pt x="179" y="80"/>
                  </a:cubicBezTo>
                  <a:cubicBezTo>
                    <a:pt x="178" y="80"/>
                    <a:pt x="178" y="78"/>
                    <a:pt x="179" y="78"/>
                  </a:cubicBezTo>
                  <a:cubicBezTo>
                    <a:pt x="179" y="77"/>
                    <a:pt x="179" y="76"/>
                    <a:pt x="178" y="77"/>
                  </a:cubicBezTo>
                  <a:cubicBezTo>
                    <a:pt x="176" y="78"/>
                    <a:pt x="177" y="76"/>
                    <a:pt x="175" y="76"/>
                  </a:cubicBezTo>
                  <a:cubicBezTo>
                    <a:pt x="174" y="77"/>
                    <a:pt x="172" y="77"/>
                    <a:pt x="172" y="78"/>
                  </a:cubicBezTo>
                  <a:cubicBezTo>
                    <a:pt x="172" y="79"/>
                    <a:pt x="174" y="79"/>
                    <a:pt x="175" y="80"/>
                  </a:cubicBezTo>
                  <a:cubicBezTo>
                    <a:pt x="176" y="80"/>
                    <a:pt x="175" y="81"/>
                    <a:pt x="176" y="82"/>
                  </a:cubicBezTo>
                  <a:cubicBezTo>
                    <a:pt x="176" y="82"/>
                    <a:pt x="174" y="80"/>
                    <a:pt x="173" y="80"/>
                  </a:cubicBezTo>
                  <a:cubicBezTo>
                    <a:pt x="172" y="80"/>
                    <a:pt x="173" y="81"/>
                    <a:pt x="173" y="82"/>
                  </a:cubicBezTo>
                  <a:cubicBezTo>
                    <a:pt x="173" y="82"/>
                    <a:pt x="172" y="81"/>
                    <a:pt x="172" y="81"/>
                  </a:cubicBezTo>
                  <a:cubicBezTo>
                    <a:pt x="171" y="80"/>
                    <a:pt x="171" y="82"/>
                    <a:pt x="170" y="83"/>
                  </a:cubicBezTo>
                  <a:cubicBezTo>
                    <a:pt x="169" y="83"/>
                    <a:pt x="170" y="81"/>
                    <a:pt x="170" y="81"/>
                  </a:cubicBezTo>
                  <a:cubicBezTo>
                    <a:pt x="170" y="80"/>
                    <a:pt x="170" y="81"/>
                    <a:pt x="169" y="82"/>
                  </a:cubicBezTo>
                  <a:cubicBezTo>
                    <a:pt x="168" y="83"/>
                    <a:pt x="168" y="82"/>
                    <a:pt x="168" y="81"/>
                  </a:cubicBezTo>
                  <a:cubicBezTo>
                    <a:pt x="169" y="81"/>
                    <a:pt x="168" y="80"/>
                    <a:pt x="166" y="80"/>
                  </a:cubicBezTo>
                  <a:cubicBezTo>
                    <a:pt x="165" y="80"/>
                    <a:pt x="166" y="79"/>
                    <a:pt x="166" y="78"/>
                  </a:cubicBezTo>
                  <a:cubicBezTo>
                    <a:pt x="166" y="77"/>
                    <a:pt x="165" y="78"/>
                    <a:pt x="164" y="79"/>
                  </a:cubicBezTo>
                  <a:cubicBezTo>
                    <a:pt x="163" y="80"/>
                    <a:pt x="163" y="80"/>
                    <a:pt x="164" y="82"/>
                  </a:cubicBezTo>
                  <a:cubicBezTo>
                    <a:pt x="164" y="83"/>
                    <a:pt x="162" y="82"/>
                    <a:pt x="162" y="83"/>
                  </a:cubicBezTo>
                  <a:cubicBezTo>
                    <a:pt x="161" y="84"/>
                    <a:pt x="162" y="84"/>
                    <a:pt x="163" y="84"/>
                  </a:cubicBezTo>
                  <a:cubicBezTo>
                    <a:pt x="164" y="85"/>
                    <a:pt x="164" y="86"/>
                    <a:pt x="164" y="86"/>
                  </a:cubicBezTo>
                  <a:cubicBezTo>
                    <a:pt x="164" y="87"/>
                    <a:pt x="162" y="86"/>
                    <a:pt x="161" y="87"/>
                  </a:cubicBezTo>
                  <a:cubicBezTo>
                    <a:pt x="161" y="87"/>
                    <a:pt x="161" y="88"/>
                    <a:pt x="160" y="88"/>
                  </a:cubicBezTo>
                  <a:cubicBezTo>
                    <a:pt x="159" y="88"/>
                    <a:pt x="159" y="89"/>
                    <a:pt x="160" y="89"/>
                  </a:cubicBezTo>
                  <a:cubicBezTo>
                    <a:pt x="161" y="90"/>
                    <a:pt x="160" y="90"/>
                    <a:pt x="159" y="90"/>
                  </a:cubicBezTo>
                  <a:cubicBezTo>
                    <a:pt x="158" y="90"/>
                    <a:pt x="157" y="90"/>
                    <a:pt x="157" y="91"/>
                  </a:cubicBezTo>
                  <a:cubicBezTo>
                    <a:pt x="156" y="91"/>
                    <a:pt x="155" y="91"/>
                    <a:pt x="154" y="91"/>
                  </a:cubicBezTo>
                  <a:cubicBezTo>
                    <a:pt x="154" y="90"/>
                    <a:pt x="153" y="90"/>
                    <a:pt x="152" y="91"/>
                  </a:cubicBezTo>
                  <a:cubicBezTo>
                    <a:pt x="152" y="92"/>
                    <a:pt x="151" y="93"/>
                    <a:pt x="151" y="94"/>
                  </a:cubicBezTo>
                  <a:cubicBezTo>
                    <a:pt x="151" y="94"/>
                    <a:pt x="153" y="94"/>
                    <a:pt x="154" y="94"/>
                  </a:cubicBezTo>
                  <a:cubicBezTo>
                    <a:pt x="155" y="93"/>
                    <a:pt x="153" y="95"/>
                    <a:pt x="152" y="96"/>
                  </a:cubicBezTo>
                  <a:cubicBezTo>
                    <a:pt x="151" y="96"/>
                    <a:pt x="153" y="96"/>
                    <a:pt x="154" y="96"/>
                  </a:cubicBezTo>
                  <a:cubicBezTo>
                    <a:pt x="155" y="95"/>
                    <a:pt x="154" y="97"/>
                    <a:pt x="153" y="97"/>
                  </a:cubicBezTo>
                  <a:cubicBezTo>
                    <a:pt x="152" y="97"/>
                    <a:pt x="151" y="97"/>
                    <a:pt x="150" y="98"/>
                  </a:cubicBezTo>
                  <a:cubicBezTo>
                    <a:pt x="150" y="99"/>
                    <a:pt x="152" y="99"/>
                    <a:pt x="153" y="100"/>
                  </a:cubicBezTo>
                  <a:cubicBezTo>
                    <a:pt x="155" y="100"/>
                    <a:pt x="149" y="99"/>
                    <a:pt x="149" y="100"/>
                  </a:cubicBezTo>
                  <a:cubicBezTo>
                    <a:pt x="149" y="101"/>
                    <a:pt x="148" y="102"/>
                    <a:pt x="148" y="102"/>
                  </a:cubicBezTo>
                  <a:cubicBezTo>
                    <a:pt x="148" y="103"/>
                    <a:pt x="149" y="103"/>
                    <a:pt x="150" y="103"/>
                  </a:cubicBezTo>
                  <a:cubicBezTo>
                    <a:pt x="151" y="103"/>
                    <a:pt x="148" y="104"/>
                    <a:pt x="147" y="104"/>
                  </a:cubicBezTo>
                  <a:cubicBezTo>
                    <a:pt x="147" y="104"/>
                    <a:pt x="145" y="105"/>
                    <a:pt x="145" y="106"/>
                  </a:cubicBezTo>
                  <a:cubicBezTo>
                    <a:pt x="145" y="107"/>
                    <a:pt x="144" y="107"/>
                    <a:pt x="143" y="108"/>
                  </a:cubicBezTo>
                  <a:cubicBezTo>
                    <a:pt x="142" y="109"/>
                    <a:pt x="142" y="110"/>
                    <a:pt x="142" y="111"/>
                  </a:cubicBezTo>
                  <a:cubicBezTo>
                    <a:pt x="142" y="111"/>
                    <a:pt x="142" y="111"/>
                    <a:pt x="144" y="112"/>
                  </a:cubicBezTo>
                  <a:cubicBezTo>
                    <a:pt x="146" y="113"/>
                    <a:pt x="143" y="112"/>
                    <a:pt x="142" y="112"/>
                  </a:cubicBezTo>
                  <a:cubicBezTo>
                    <a:pt x="141" y="112"/>
                    <a:pt x="140" y="114"/>
                    <a:pt x="141" y="114"/>
                  </a:cubicBezTo>
                  <a:cubicBezTo>
                    <a:pt x="142" y="114"/>
                    <a:pt x="141" y="115"/>
                    <a:pt x="141" y="116"/>
                  </a:cubicBezTo>
                  <a:cubicBezTo>
                    <a:pt x="141" y="117"/>
                    <a:pt x="140" y="118"/>
                    <a:pt x="139" y="119"/>
                  </a:cubicBezTo>
                  <a:cubicBezTo>
                    <a:pt x="138" y="120"/>
                    <a:pt x="140" y="119"/>
                    <a:pt x="140" y="119"/>
                  </a:cubicBezTo>
                  <a:cubicBezTo>
                    <a:pt x="141" y="119"/>
                    <a:pt x="139" y="121"/>
                    <a:pt x="138" y="121"/>
                  </a:cubicBezTo>
                  <a:cubicBezTo>
                    <a:pt x="137" y="122"/>
                    <a:pt x="136" y="122"/>
                    <a:pt x="136" y="123"/>
                  </a:cubicBezTo>
                  <a:cubicBezTo>
                    <a:pt x="136" y="124"/>
                    <a:pt x="135" y="123"/>
                    <a:pt x="134" y="123"/>
                  </a:cubicBezTo>
                  <a:cubicBezTo>
                    <a:pt x="133" y="123"/>
                    <a:pt x="131" y="126"/>
                    <a:pt x="131" y="127"/>
                  </a:cubicBezTo>
                  <a:cubicBezTo>
                    <a:pt x="130" y="128"/>
                    <a:pt x="129" y="129"/>
                    <a:pt x="128" y="130"/>
                  </a:cubicBezTo>
                  <a:cubicBezTo>
                    <a:pt x="128" y="130"/>
                    <a:pt x="130" y="131"/>
                    <a:pt x="131" y="131"/>
                  </a:cubicBezTo>
                  <a:cubicBezTo>
                    <a:pt x="132" y="131"/>
                    <a:pt x="134" y="130"/>
                    <a:pt x="134" y="130"/>
                  </a:cubicBezTo>
                  <a:cubicBezTo>
                    <a:pt x="135" y="129"/>
                    <a:pt x="132" y="132"/>
                    <a:pt x="131" y="132"/>
                  </a:cubicBezTo>
                  <a:cubicBezTo>
                    <a:pt x="130" y="132"/>
                    <a:pt x="130" y="131"/>
                    <a:pt x="129" y="131"/>
                  </a:cubicBezTo>
                  <a:cubicBezTo>
                    <a:pt x="129" y="131"/>
                    <a:pt x="128" y="132"/>
                    <a:pt x="128" y="132"/>
                  </a:cubicBezTo>
                  <a:cubicBezTo>
                    <a:pt x="128" y="133"/>
                    <a:pt x="126" y="133"/>
                    <a:pt x="125" y="133"/>
                  </a:cubicBezTo>
                  <a:cubicBezTo>
                    <a:pt x="124" y="133"/>
                    <a:pt x="124" y="134"/>
                    <a:pt x="124" y="135"/>
                  </a:cubicBezTo>
                  <a:cubicBezTo>
                    <a:pt x="124" y="136"/>
                    <a:pt x="124" y="136"/>
                    <a:pt x="124" y="137"/>
                  </a:cubicBezTo>
                  <a:cubicBezTo>
                    <a:pt x="125" y="138"/>
                    <a:pt x="124" y="137"/>
                    <a:pt x="122" y="136"/>
                  </a:cubicBezTo>
                  <a:cubicBezTo>
                    <a:pt x="121" y="136"/>
                    <a:pt x="121" y="137"/>
                    <a:pt x="120" y="138"/>
                  </a:cubicBezTo>
                  <a:cubicBezTo>
                    <a:pt x="119" y="138"/>
                    <a:pt x="117" y="138"/>
                    <a:pt x="116" y="138"/>
                  </a:cubicBezTo>
                  <a:cubicBezTo>
                    <a:pt x="115" y="139"/>
                    <a:pt x="116" y="139"/>
                    <a:pt x="117" y="139"/>
                  </a:cubicBezTo>
                  <a:cubicBezTo>
                    <a:pt x="118" y="140"/>
                    <a:pt x="117" y="140"/>
                    <a:pt x="115" y="140"/>
                  </a:cubicBezTo>
                  <a:cubicBezTo>
                    <a:pt x="114" y="140"/>
                    <a:pt x="114" y="140"/>
                    <a:pt x="114" y="141"/>
                  </a:cubicBezTo>
                  <a:cubicBezTo>
                    <a:pt x="114" y="142"/>
                    <a:pt x="112" y="141"/>
                    <a:pt x="111" y="142"/>
                  </a:cubicBezTo>
                  <a:cubicBezTo>
                    <a:pt x="111" y="143"/>
                    <a:pt x="113" y="143"/>
                    <a:pt x="112" y="143"/>
                  </a:cubicBezTo>
                  <a:cubicBezTo>
                    <a:pt x="111" y="143"/>
                    <a:pt x="109" y="143"/>
                    <a:pt x="110" y="144"/>
                  </a:cubicBezTo>
                  <a:cubicBezTo>
                    <a:pt x="111" y="145"/>
                    <a:pt x="111" y="146"/>
                    <a:pt x="112" y="147"/>
                  </a:cubicBezTo>
                  <a:cubicBezTo>
                    <a:pt x="112" y="149"/>
                    <a:pt x="114" y="149"/>
                    <a:pt x="112" y="148"/>
                  </a:cubicBezTo>
                  <a:cubicBezTo>
                    <a:pt x="110" y="148"/>
                    <a:pt x="110" y="149"/>
                    <a:pt x="111" y="150"/>
                  </a:cubicBezTo>
                  <a:cubicBezTo>
                    <a:pt x="112" y="151"/>
                    <a:pt x="112" y="151"/>
                    <a:pt x="110" y="151"/>
                  </a:cubicBezTo>
                  <a:cubicBezTo>
                    <a:pt x="108" y="152"/>
                    <a:pt x="110" y="152"/>
                    <a:pt x="111" y="153"/>
                  </a:cubicBezTo>
                  <a:cubicBezTo>
                    <a:pt x="111" y="153"/>
                    <a:pt x="110" y="154"/>
                    <a:pt x="111" y="154"/>
                  </a:cubicBezTo>
                  <a:cubicBezTo>
                    <a:pt x="112" y="154"/>
                    <a:pt x="109" y="155"/>
                    <a:pt x="111" y="156"/>
                  </a:cubicBezTo>
                  <a:cubicBezTo>
                    <a:pt x="112" y="157"/>
                    <a:pt x="112" y="156"/>
                    <a:pt x="113" y="155"/>
                  </a:cubicBezTo>
                  <a:cubicBezTo>
                    <a:pt x="114" y="154"/>
                    <a:pt x="113" y="156"/>
                    <a:pt x="112" y="157"/>
                  </a:cubicBezTo>
                  <a:cubicBezTo>
                    <a:pt x="111" y="159"/>
                    <a:pt x="111" y="157"/>
                    <a:pt x="110" y="158"/>
                  </a:cubicBezTo>
                  <a:cubicBezTo>
                    <a:pt x="108" y="158"/>
                    <a:pt x="110" y="159"/>
                    <a:pt x="111" y="160"/>
                  </a:cubicBezTo>
                  <a:cubicBezTo>
                    <a:pt x="111" y="162"/>
                    <a:pt x="111" y="161"/>
                    <a:pt x="112" y="161"/>
                  </a:cubicBezTo>
                  <a:cubicBezTo>
                    <a:pt x="113" y="161"/>
                    <a:pt x="113" y="161"/>
                    <a:pt x="114" y="160"/>
                  </a:cubicBezTo>
                  <a:cubicBezTo>
                    <a:pt x="115" y="160"/>
                    <a:pt x="113" y="162"/>
                    <a:pt x="114" y="163"/>
                  </a:cubicBezTo>
                  <a:cubicBezTo>
                    <a:pt x="114" y="164"/>
                    <a:pt x="113" y="163"/>
                    <a:pt x="112" y="163"/>
                  </a:cubicBezTo>
                  <a:cubicBezTo>
                    <a:pt x="111" y="164"/>
                    <a:pt x="111" y="165"/>
                    <a:pt x="112" y="166"/>
                  </a:cubicBezTo>
                  <a:cubicBezTo>
                    <a:pt x="113" y="166"/>
                    <a:pt x="114" y="168"/>
                    <a:pt x="115" y="168"/>
                  </a:cubicBezTo>
                  <a:cubicBezTo>
                    <a:pt x="116" y="169"/>
                    <a:pt x="118" y="169"/>
                    <a:pt x="120" y="169"/>
                  </a:cubicBezTo>
                  <a:cubicBezTo>
                    <a:pt x="121" y="168"/>
                    <a:pt x="121" y="169"/>
                    <a:pt x="122" y="168"/>
                  </a:cubicBezTo>
                  <a:cubicBezTo>
                    <a:pt x="123" y="168"/>
                    <a:pt x="125" y="166"/>
                    <a:pt x="126" y="164"/>
                  </a:cubicBezTo>
                  <a:cubicBezTo>
                    <a:pt x="128" y="162"/>
                    <a:pt x="129" y="162"/>
                    <a:pt x="130" y="162"/>
                  </a:cubicBezTo>
                  <a:cubicBezTo>
                    <a:pt x="131" y="161"/>
                    <a:pt x="131" y="161"/>
                    <a:pt x="131" y="159"/>
                  </a:cubicBezTo>
                  <a:cubicBezTo>
                    <a:pt x="131" y="159"/>
                    <a:pt x="131" y="159"/>
                    <a:pt x="131" y="159"/>
                  </a:cubicBezTo>
                  <a:cubicBezTo>
                    <a:pt x="131" y="159"/>
                    <a:pt x="131" y="159"/>
                    <a:pt x="131" y="159"/>
                  </a:cubicBezTo>
                  <a:cubicBezTo>
                    <a:pt x="131" y="159"/>
                    <a:pt x="131" y="159"/>
                    <a:pt x="131" y="159"/>
                  </a:cubicBezTo>
                  <a:cubicBezTo>
                    <a:pt x="131" y="159"/>
                    <a:pt x="131" y="159"/>
                    <a:pt x="131" y="159"/>
                  </a:cubicBezTo>
                  <a:cubicBezTo>
                    <a:pt x="131" y="159"/>
                    <a:pt x="131" y="160"/>
                    <a:pt x="131" y="160"/>
                  </a:cubicBezTo>
                  <a:cubicBezTo>
                    <a:pt x="131" y="160"/>
                    <a:pt x="131" y="160"/>
                    <a:pt x="131" y="160"/>
                  </a:cubicBezTo>
                  <a:cubicBezTo>
                    <a:pt x="131" y="160"/>
                    <a:pt x="132" y="160"/>
                    <a:pt x="132" y="160"/>
                  </a:cubicBezTo>
                  <a:cubicBezTo>
                    <a:pt x="132" y="160"/>
                    <a:pt x="132" y="161"/>
                    <a:pt x="132" y="161"/>
                  </a:cubicBezTo>
                  <a:cubicBezTo>
                    <a:pt x="132" y="161"/>
                    <a:pt x="132" y="161"/>
                    <a:pt x="132" y="161"/>
                  </a:cubicBezTo>
                  <a:cubicBezTo>
                    <a:pt x="132" y="161"/>
                    <a:pt x="132" y="161"/>
                    <a:pt x="132" y="162"/>
                  </a:cubicBezTo>
                  <a:cubicBezTo>
                    <a:pt x="132" y="162"/>
                    <a:pt x="132" y="162"/>
                    <a:pt x="132" y="162"/>
                  </a:cubicBezTo>
                  <a:cubicBezTo>
                    <a:pt x="132" y="162"/>
                    <a:pt x="132" y="162"/>
                    <a:pt x="132" y="162"/>
                  </a:cubicBezTo>
                  <a:cubicBezTo>
                    <a:pt x="132" y="163"/>
                    <a:pt x="133" y="163"/>
                    <a:pt x="133" y="163"/>
                  </a:cubicBezTo>
                  <a:cubicBezTo>
                    <a:pt x="133" y="164"/>
                    <a:pt x="133" y="167"/>
                    <a:pt x="134" y="168"/>
                  </a:cubicBezTo>
                  <a:cubicBezTo>
                    <a:pt x="134" y="169"/>
                    <a:pt x="135" y="169"/>
                    <a:pt x="136" y="168"/>
                  </a:cubicBezTo>
                  <a:cubicBezTo>
                    <a:pt x="137" y="167"/>
                    <a:pt x="135" y="171"/>
                    <a:pt x="135" y="172"/>
                  </a:cubicBezTo>
                  <a:cubicBezTo>
                    <a:pt x="135" y="173"/>
                    <a:pt x="137" y="176"/>
                    <a:pt x="138" y="177"/>
                  </a:cubicBezTo>
                  <a:cubicBezTo>
                    <a:pt x="138" y="178"/>
                    <a:pt x="139" y="180"/>
                    <a:pt x="139" y="181"/>
                  </a:cubicBezTo>
                  <a:cubicBezTo>
                    <a:pt x="139" y="182"/>
                    <a:pt x="138" y="185"/>
                    <a:pt x="139" y="185"/>
                  </a:cubicBezTo>
                  <a:cubicBezTo>
                    <a:pt x="139" y="185"/>
                    <a:pt x="141" y="185"/>
                    <a:pt x="142" y="185"/>
                  </a:cubicBezTo>
                  <a:cubicBezTo>
                    <a:pt x="144" y="185"/>
                    <a:pt x="144" y="185"/>
                    <a:pt x="145" y="184"/>
                  </a:cubicBezTo>
                  <a:cubicBezTo>
                    <a:pt x="145" y="183"/>
                    <a:pt x="145" y="182"/>
                    <a:pt x="147" y="181"/>
                  </a:cubicBezTo>
                  <a:cubicBezTo>
                    <a:pt x="149" y="180"/>
                    <a:pt x="150" y="181"/>
                    <a:pt x="151" y="180"/>
                  </a:cubicBezTo>
                  <a:cubicBezTo>
                    <a:pt x="152" y="180"/>
                    <a:pt x="154" y="174"/>
                    <a:pt x="155" y="173"/>
                  </a:cubicBezTo>
                  <a:cubicBezTo>
                    <a:pt x="155" y="171"/>
                    <a:pt x="155" y="169"/>
                    <a:pt x="155" y="168"/>
                  </a:cubicBezTo>
                  <a:cubicBezTo>
                    <a:pt x="155" y="167"/>
                    <a:pt x="158" y="164"/>
                    <a:pt x="158" y="163"/>
                  </a:cubicBezTo>
                  <a:cubicBezTo>
                    <a:pt x="159" y="163"/>
                    <a:pt x="159" y="163"/>
                    <a:pt x="160" y="163"/>
                  </a:cubicBezTo>
                  <a:cubicBezTo>
                    <a:pt x="160" y="163"/>
                    <a:pt x="161" y="160"/>
                    <a:pt x="162" y="160"/>
                  </a:cubicBezTo>
                  <a:cubicBezTo>
                    <a:pt x="163" y="159"/>
                    <a:pt x="163" y="158"/>
                    <a:pt x="164" y="158"/>
                  </a:cubicBezTo>
                  <a:cubicBezTo>
                    <a:pt x="164" y="157"/>
                    <a:pt x="163" y="155"/>
                    <a:pt x="162" y="154"/>
                  </a:cubicBezTo>
                  <a:cubicBezTo>
                    <a:pt x="162" y="153"/>
                    <a:pt x="161" y="152"/>
                    <a:pt x="159" y="152"/>
                  </a:cubicBezTo>
                  <a:cubicBezTo>
                    <a:pt x="157" y="152"/>
                    <a:pt x="157" y="151"/>
                    <a:pt x="157" y="150"/>
                  </a:cubicBezTo>
                  <a:cubicBezTo>
                    <a:pt x="156" y="149"/>
                    <a:pt x="157" y="146"/>
                    <a:pt x="157" y="146"/>
                  </a:cubicBezTo>
                  <a:cubicBezTo>
                    <a:pt x="158" y="145"/>
                    <a:pt x="158" y="142"/>
                    <a:pt x="158" y="141"/>
                  </a:cubicBezTo>
                  <a:cubicBezTo>
                    <a:pt x="159" y="140"/>
                    <a:pt x="157" y="139"/>
                    <a:pt x="157" y="139"/>
                  </a:cubicBezTo>
                  <a:cubicBezTo>
                    <a:pt x="157" y="138"/>
                    <a:pt x="158" y="139"/>
                    <a:pt x="159" y="139"/>
                  </a:cubicBezTo>
                  <a:cubicBezTo>
                    <a:pt x="160" y="139"/>
                    <a:pt x="162" y="136"/>
                    <a:pt x="163" y="135"/>
                  </a:cubicBezTo>
                  <a:cubicBezTo>
                    <a:pt x="164" y="134"/>
                    <a:pt x="164" y="132"/>
                    <a:pt x="165" y="132"/>
                  </a:cubicBezTo>
                  <a:cubicBezTo>
                    <a:pt x="165" y="131"/>
                    <a:pt x="168" y="130"/>
                    <a:pt x="168" y="130"/>
                  </a:cubicBezTo>
                  <a:cubicBezTo>
                    <a:pt x="169" y="130"/>
                    <a:pt x="171" y="129"/>
                    <a:pt x="171" y="128"/>
                  </a:cubicBezTo>
                  <a:cubicBezTo>
                    <a:pt x="171" y="126"/>
                    <a:pt x="174" y="125"/>
                    <a:pt x="174" y="124"/>
                  </a:cubicBezTo>
                  <a:cubicBezTo>
                    <a:pt x="175" y="123"/>
                    <a:pt x="173" y="123"/>
                    <a:pt x="173" y="122"/>
                  </a:cubicBezTo>
                  <a:cubicBezTo>
                    <a:pt x="172" y="121"/>
                    <a:pt x="173" y="121"/>
                    <a:pt x="174" y="120"/>
                  </a:cubicBezTo>
                  <a:cubicBezTo>
                    <a:pt x="174" y="120"/>
                    <a:pt x="174" y="119"/>
                    <a:pt x="174" y="119"/>
                  </a:cubicBezTo>
                  <a:cubicBezTo>
                    <a:pt x="175" y="118"/>
                    <a:pt x="175" y="118"/>
                    <a:pt x="176" y="117"/>
                  </a:cubicBezTo>
                  <a:cubicBezTo>
                    <a:pt x="178" y="116"/>
                    <a:pt x="177" y="116"/>
                    <a:pt x="177" y="116"/>
                  </a:cubicBezTo>
                  <a:cubicBezTo>
                    <a:pt x="177" y="115"/>
                    <a:pt x="179" y="115"/>
                    <a:pt x="180" y="115"/>
                  </a:cubicBezTo>
                  <a:cubicBezTo>
                    <a:pt x="181" y="116"/>
                    <a:pt x="181" y="116"/>
                    <a:pt x="181" y="116"/>
                  </a:cubicBezTo>
                  <a:cubicBezTo>
                    <a:pt x="181" y="116"/>
                    <a:pt x="181" y="116"/>
                    <a:pt x="182" y="116"/>
                  </a:cubicBezTo>
                  <a:cubicBezTo>
                    <a:pt x="182" y="116"/>
                    <a:pt x="182" y="115"/>
                    <a:pt x="182" y="115"/>
                  </a:cubicBezTo>
                  <a:cubicBezTo>
                    <a:pt x="182" y="115"/>
                    <a:pt x="182" y="115"/>
                    <a:pt x="183" y="115"/>
                  </a:cubicBezTo>
                  <a:cubicBezTo>
                    <a:pt x="183" y="115"/>
                    <a:pt x="183" y="115"/>
                    <a:pt x="183" y="115"/>
                  </a:cubicBezTo>
                  <a:cubicBezTo>
                    <a:pt x="184" y="115"/>
                    <a:pt x="184" y="115"/>
                    <a:pt x="184" y="115"/>
                  </a:cubicBezTo>
                  <a:cubicBezTo>
                    <a:pt x="186" y="115"/>
                    <a:pt x="186" y="116"/>
                    <a:pt x="187" y="117"/>
                  </a:cubicBezTo>
                  <a:cubicBezTo>
                    <a:pt x="188" y="118"/>
                    <a:pt x="187" y="121"/>
                    <a:pt x="186" y="121"/>
                  </a:cubicBezTo>
                  <a:cubicBezTo>
                    <a:pt x="185" y="121"/>
                    <a:pt x="183" y="125"/>
                    <a:pt x="182" y="126"/>
                  </a:cubicBezTo>
                  <a:cubicBezTo>
                    <a:pt x="182" y="127"/>
                    <a:pt x="178" y="130"/>
                    <a:pt x="177" y="131"/>
                  </a:cubicBezTo>
                  <a:cubicBezTo>
                    <a:pt x="177" y="133"/>
                    <a:pt x="173" y="136"/>
                    <a:pt x="172" y="137"/>
                  </a:cubicBezTo>
                  <a:cubicBezTo>
                    <a:pt x="171" y="138"/>
                    <a:pt x="172" y="138"/>
                    <a:pt x="173" y="139"/>
                  </a:cubicBezTo>
                  <a:cubicBezTo>
                    <a:pt x="173" y="141"/>
                    <a:pt x="174" y="146"/>
                    <a:pt x="174" y="147"/>
                  </a:cubicBezTo>
                  <a:cubicBezTo>
                    <a:pt x="173" y="148"/>
                    <a:pt x="173" y="149"/>
                    <a:pt x="173" y="150"/>
                  </a:cubicBezTo>
                  <a:cubicBezTo>
                    <a:pt x="173" y="151"/>
                    <a:pt x="173" y="152"/>
                    <a:pt x="174" y="152"/>
                  </a:cubicBezTo>
                  <a:cubicBezTo>
                    <a:pt x="176" y="152"/>
                    <a:pt x="177" y="153"/>
                    <a:pt x="177" y="154"/>
                  </a:cubicBezTo>
                  <a:cubicBezTo>
                    <a:pt x="177" y="155"/>
                    <a:pt x="177" y="155"/>
                    <a:pt x="179" y="156"/>
                  </a:cubicBezTo>
                  <a:cubicBezTo>
                    <a:pt x="180" y="156"/>
                    <a:pt x="182" y="156"/>
                    <a:pt x="183" y="156"/>
                  </a:cubicBezTo>
                  <a:cubicBezTo>
                    <a:pt x="184" y="156"/>
                    <a:pt x="185" y="155"/>
                    <a:pt x="187" y="155"/>
                  </a:cubicBezTo>
                  <a:cubicBezTo>
                    <a:pt x="189" y="154"/>
                    <a:pt x="191" y="154"/>
                    <a:pt x="193" y="153"/>
                  </a:cubicBezTo>
                  <a:cubicBezTo>
                    <a:pt x="194" y="153"/>
                    <a:pt x="195" y="153"/>
                    <a:pt x="195" y="153"/>
                  </a:cubicBezTo>
                  <a:cubicBezTo>
                    <a:pt x="196" y="153"/>
                    <a:pt x="196" y="153"/>
                    <a:pt x="196" y="153"/>
                  </a:cubicBezTo>
                  <a:cubicBezTo>
                    <a:pt x="196" y="153"/>
                    <a:pt x="196" y="153"/>
                    <a:pt x="196" y="153"/>
                  </a:cubicBezTo>
                  <a:cubicBezTo>
                    <a:pt x="197" y="153"/>
                    <a:pt x="198" y="153"/>
                    <a:pt x="199" y="153"/>
                  </a:cubicBezTo>
                  <a:cubicBezTo>
                    <a:pt x="200" y="152"/>
                    <a:pt x="200" y="152"/>
                    <a:pt x="200" y="153"/>
                  </a:cubicBezTo>
                  <a:cubicBezTo>
                    <a:pt x="200" y="155"/>
                    <a:pt x="202" y="154"/>
                    <a:pt x="203" y="155"/>
                  </a:cubicBezTo>
                  <a:cubicBezTo>
                    <a:pt x="204" y="155"/>
                    <a:pt x="204" y="157"/>
                    <a:pt x="203" y="157"/>
                  </a:cubicBezTo>
                  <a:cubicBezTo>
                    <a:pt x="201" y="157"/>
                    <a:pt x="198" y="157"/>
                    <a:pt x="199" y="158"/>
                  </a:cubicBezTo>
                  <a:cubicBezTo>
                    <a:pt x="199" y="158"/>
                    <a:pt x="199" y="158"/>
                    <a:pt x="199" y="158"/>
                  </a:cubicBezTo>
                  <a:cubicBezTo>
                    <a:pt x="199" y="158"/>
                    <a:pt x="199" y="158"/>
                    <a:pt x="199" y="158"/>
                  </a:cubicBezTo>
                  <a:cubicBezTo>
                    <a:pt x="199" y="159"/>
                    <a:pt x="199" y="159"/>
                    <a:pt x="198" y="159"/>
                  </a:cubicBezTo>
                  <a:cubicBezTo>
                    <a:pt x="198" y="159"/>
                    <a:pt x="198" y="159"/>
                    <a:pt x="197" y="159"/>
                  </a:cubicBezTo>
                  <a:cubicBezTo>
                    <a:pt x="197" y="159"/>
                    <a:pt x="197" y="159"/>
                    <a:pt x="197" y="159"/>
                  </a:cubicBezTo>
                  <a:cubicBezTo>
                    <a:pt x="194" y="159"/>
                    <a:pt x="189" y="159"/>
                    <a:pt x="187" y="159"/>
                  </a:cubicBezTo>
                  <a:cubicBezTo>
                    <a:pt x="186" y="159"/>
                    <a:pt x="181" y="161"/>
                    <a:pt x="181" y="162"/>
                  </a:cubicBezTo>
                  <a:cubicBezTo>
                    <a:pt x="181" y="164"/>
                    <a:pt x="182" y="166"/>
                    <a:pt x="183" y="167"/>
                  </a:cubicBezTo>
                  <a:cubicBezTo>
                    <a:pt x="183" y="167"/>
                    <a:pt x="184" y="167"/>
                    <a:pt x="184" y="167"/>
                  </a:cubicBezTo>
                  <a:cubicBezTo>
                    <a:pt x="184" y="167"/>
                    <a:pt x="184" y="167"/>
                    <a:pt x="184" y="167"/>
                  </a:cubicBezTo>
                  <a:cubicBezTo>
                    <a:pt x="184" y="167"/>
                    <a:pt x="184" y="168"/>
                    <a:pt x="184" y="168"/>
                  </a:cubicBezTo>
                  <a:cubicBezTo>
                    <a:pt x="184" y="168"/>
                    <a:pt x="184" y="168"/>
                    <a:pt x="184" y="168"/>
                  </a:cubicBezTo>
                  <a:cubicBezTo>
                    <a:pt x="184" y="169"/>
                    <a:pt x="185" y="169"/>
                    <a:pt x="185" y="170"/>
                  </a:cubicBezTo>
                  <a:cubicBezTo>
                    <a:pt x="185" y="171"/>
                    <a:pt x="185" y="171"/>
                    <a:pt x="185" y="172"/>
                  </a:cubicBezTo>
                  <a:cubicBezTo>
                    <a:pt x="185" y="174"/>
                    <a:pt x="183" y="176"/>
                    <a:pt x="182" y="176"/>
                  </a:cubicBezTo>
                  <a:cubicBezTo>
                    <a:pt x="180" y="175"/>
                    <a:pt x="178" y="171"/>
                    <a:pt x="177" y="171"/>
                  </a:cubicBezTo>
                  <a:cubicBezTo>
                    <a:pt x="176" y="171"/>
                    <a:pt x="173" y="172"/>
                    <a:pt x="173" y="173"/>
                  </a:cubicBezTo>
                  <a:cubicBezTo>
                    <a:pt x="173" y="174"/>
                    <a:pt x="172" y="175"/>
                    <a:pt x="172" y="176"/>
                  </a:cubicBezTo>
                  <a:cubicBezTo>
                    <a:pt x="171" y="177"/>
                    <a:pt x="171" y="178"/>
                    <a:pt x="171" y="179"/>
                  </a:cubicBezTo>
                  <a:cubicBezTo>
                    <a:pt x="171" y="180"/>
                    <a:pt x="171" y="181"/>
                    <a:pt x="171" y="181"/>
                  </a:cubicBezTo>
                  <a:cubicBezTo>
                    <a:pt x="171" y="181"/>
                    <a:pt x="171" y="181"/>
                    <a:pt x="171" y="181"/>
                  </a:cubicBezTo>
                  <a:cubicBezTo>
                    <a:pt x="171" y="182"/>
                    <a:pt x="171" y="183"/>
                    <a:pt x="171" y="183"/>
                  </a:cubicBezTo>
                  <a:cubicBezTo>
                    <a:pt x="171" y="184"/>
                    <a:pt x="170" y="184"/>
                    <a:pt x="170" y="185"/>
                  </a:cubicBezTo>
                  <a:cubicBezTo>
                    <a:pt x="170" y="185"/>
                    <a:pt x="170" y="185"/>
                    <a:pt x="170" y="185"/>
                  </a:cubicBezTo>
                  <a:cubicBezTo>
                    <a:pt x="170" y="185"/>
                    <a:pt x="170" y="186"/>
                    <a:pt x="169" y="186"/>
                  </a:cubicBezTo>
                  <a:cubicBezTo>
                    <a:pt x="169" y="186"/>
                    <a:pt x="169" y="186"/>
                    <a:pt x="169" y="186"/>
                  </a:cubicBezTo>
                  <a:cubicBezTo>
                    <a:pt x="169" y="187"/>
                    <a:pt x="168" y="187"/>
                    <a:pt x="168" y="187"/>
                  </a:cubicBezTo>
                  <a:cubicBezTo>
                    <a:pt x="168" y="188"/>
                    <a:pt x="167" y="188"/>
                    <a:pt x="167" y="188"/>
                  </a:cubicBezTo>
                  <a:cubicBezTo>
                    <a:pt x="167" y="188"/>
                    <a:pt x="167" y="188"/>
                    <a:pt x="167" y="188"/>
                  </a:cubicBezTo>
                  <a:cubicBezTo>
                    <a:pt x="167" y="188"/>
                    <a:pt x="167" y="188"/>
                    <a:pt x="167" y="188"/>
                  </a:cubicBezTo>
                  <a:cubicBezTo>
                    <a:pt x="167" y="189"/>
                    <a:pt x="167" y="189"/>
                    <a:pt x="167" y="189"/>
                  </a:cubicBezTo>
                  <a:cubicBezTo>
                    <a:pt x="167" y="189"/>
                    <a:pt x="166" y="189"/>
                    <a:pt x="166" y="189"/>
                  </a:cubicBezTo>
                  <a:cubicBezTo>
                    <a:pt x="166" y="190"/>
                    <a:pt x="166" y="190"/>
                    <a:pt x="166" y="190"/>
                  </a:cubicBezTo>
                  <a:cubicBezTo>
                    <a:pt x="166" y="190"/>
                    <a:pt x="166" y="190"/>
                    <a:pt x="166" y="190"/>
                  </a:cubicBezTo>
                  <a:cubicBezTo>
                    <a:pt x="165" y="190"/>
                    <a:pt x="165" y="191"/>
                    <a:pt x="165" y="191"/>
                  </a:cubicBezTo>
                  <a:cubicBezTo>
                    <a:pt x="165" y="191"/>
                    <a:pt x="165" y="191"/>
                    <a:pt x="165" y="191"/>
                  </a:cubicBezTo>
                  <a:cubicBezTo>
                    <a:pt x="164" y="191"/>
                    <a:pt x="164" y="191"/>
                    <a:pt x="164" y="191"/>
                  </a:cubicBezTo>
                  <a:cubicBezTo>
                    <a:pt x="162" y="191"/>
                    <a:pt x="163" y="189"/>
                    <a:pt x="160" y="189"/>
                  </a:cubicBezTo>
                  <a:cubicBezTo>
                    <a:pt x="158" y="189"/>
                    <a:pt x="152" y="190"/>
                    <a:pt x="150" y="191"/>
                  </a:cubicBezTo>
                  <a:cubicBezTo>
                    <a:pt x="150" y="192"/>
                    <a:pt x="149" y="192"/>
                    <a:pt x="149" y="192"/>
                  </a:cubicBezTo>
                  <a:cubicBezTo>
                    <a:pt x="149" y="192"/>
                    <a:pt x="148" y="192"/>
                    <a:pt x="148" y="192"/>
                  </a:cubicBezTo>
                  <a:cubicBezTo>
                    <a:pt x="148" y="192"/>
                    <a:pt x="148" y="192"/>
                    <a:pt x="147" y="192"/>
                  </a:cubicBezTo>
                  <a:cubicBezTo>
                    <a:pt x="147" y="192"/>
                    <a:pt x="147" y="193"/>
                    <a:pt x="147" y="193"/>
                  </a:cubicBezTo>
                  <a:cubicBezTo>
                    <a:pt x="146" y="193"/>
                    <a:pt x="146" y="193"/>
                    <a:pt x="146" y="193"/>
                  </a:cubicBezTo>
                  <a:cubicBezTo>
                    <a:pt x="146" y="193"/>
                    <a:pt x="145" y="193"/>
                    <a:pt x="145" y="193"/>
                  </a:cubicBezTo>
                  <a:cubicBezTo>
                    <a:pt x="145" y="193"/>
                    <a:pt x="145" y="193"/>
                    <a:pt x="144" y="193"/>
                  </a:cubicBezTo>
                  <a:cubicBezTo>
                    <a:pt x="143" y="193"/>
                    <a:pt x="143" y="191"/>
                    <a:pt x="143" y="190"/>
                  </a:cubicBezTo>
                  <a:cubicBezTo>
                    <a:pt x="142" y="190"/>
                    <a:pt x="142" y="191"/>
                    <a:pt x="141" y="192"/>
                  </a:cubicBezTo>
                  <a:cubicBezTo>
                    <a:pt x="140" y="193"/>
                    <a:pt x="140" y="191"/>
                    <a:pt x="138" y="191"/>
                  </a:cubicBezTo>
                  <a:cubicBezTo>
                    <a:pt x="137" y="191"/>
                    <a:pt x="134" y="193"/>
                    <a:pt x="133" y="193"/>
                  </a:cubicBezTo>
                  <a:cubicBezTo>
                    <a:pt x="132" y="193"/>
                    <a:pt x="133" y="191"/>
                    <a:pt x="133" y="191"/>
                  </a:cubicBezTo>
                  <a:cubicBezTo>
                    <a:pt x="132" y="190"/>
                    <a:pt x="129" y="192"/>
                    <a:pt x="129" y="192"/>
                  </a:cubicBezTo>
                  <a:cubicBezTo>
                    <a:pt x="128" y="191"/>
                    <a:pt x="127" y="190"/>
                    <a:pt x="128" y="190"/>
                  </a:cubicBezTo>
                  <a:cubicBezTo>
                    <a:pt x="128" y="190"/>
                    <a:pt x="128" y="190"/>
                    <a:pt x="128" y="190"/>
                  </a:cubicBezTo>
                  <a:cubicBezTo>
                    <a:pt x="128" y="190"/>
                    <a:pt x="128" y="189"/>
                    <a:pt x="128" y="189"/>
                  </a:cubicBezTo>
                  <a:cubicBezTo>
                    <a:pt x="128" y="189"/>
                    <a:pt x="128" y="189"/>
                    <a:pt x="128" y="189"/>
                  </a:cubicBezTo>
                  <a:cubicBezTo>
                    <a:pt x="128" y="189"/>
                    <a:pt x="128" y="189"/>
                    <a:pt x="128" y="189"/>
                  </a:cubicBezTo>
                  <a:cubicBezTo>
                    <a:pt x="128" y="189"/>
                    <a:pt x="128" y="189"/>
                    <a:pt x="128" y="189"/>
                  </a:cubicBezTo>
                  <a:cubicBezTo>
                    <a:pt x="128" y="189"/>
                    <a:pt x="128" y="188"/>
                    <a:pt x="128" y="188"/>
                  </a:cubicBezTo>
                  <a:cubicBezTo>
                    <a:pt x="128" y="188"/>
                    <a:pt x="128" y="188"/>
                    <a:pt x="128" y="188"/>
                  </a:cubicBezTo>
                  <a:cubicBezTo>
                    <a:pt x="128" y="188"/>
                    <a:pt x="128" y="188"/>
                    <a:pt x="128" y="188"/>
                  </a:cubicBezTo>
                  <a:cubicBezTo>
                    <a:pt x="127" y="188"/>
                    <a:pt x="127" y="188"/>
                    <a:pt x="127" y="188"/>
                  </a:cubicBezTo>
                  <a:cubicBezTo>
                    <a:pt x="127" y="187"/>
                    <a:pt x="127" y="187"/>
                    <a:pt x="127" y="187"/>
                  </a:cubicBezTo>
                  <a:cubicBezTo>
                    <a:pt x="127" y="187"/>
                    <a:pt x="127" y="187"/>
                    <a:pt x="127" y="187"/>
                  </a:cubicBezTo>
                  <a:cubicBezTo>
                    <a:pt x="127" y="187"/>
                    <a:pt x="127" y="187"/>
                    <a:pt x="127" y="187"/>
                  </a:cubicBezTo>
                  <a:cubicBezTo>
                    <a:pt x="127" y="187"/>
                    <a:pt x="127" y="187"/>
                    <a:pt x="127" y="187"/>
                  </a:cubicBezTo>
                  <a:cubicBezTo>
                    <a:pt x="127" y="186"/>
                    <a:pt x="127" y="186"/>
                    <a:pt x="127" y="186"/>
                  </a:cubicBezTo>
                  <a:cubicBezTo>
                    <a:pt x="127" y="186"/>
                    <a:pt x="129" y="186"/>
                    <a:pt x="130" y="186"/>
                  </a:cubicBezTo>
                  <a:cubicBezTo>
                    <a:pt x="131" y="185"/>
                    <a:pt x="128" y="184"/>
                    <a:pt x="127" y="184"/>
                  </a:cubicBezTo>
                  <a:cubicBezTo>
                    <a:pt x="126" y="184"/>
                    <a:pt x="128" y="182"/>
                    <a:pt x="129" y="181"/>
                  </a:cubicBezTo>
                  <a:cubicBezTo>
                    <a:pt x="131" y="180"/>
                    <a:pt x="131" y="180"/>
                    <a:pt x="132" y="179"/>
                  </a:cubicBezTo>
                  <a:cubicBezTo>
                    <a:pt x="132" y="178"/>
                    <a:pt x="131" y="178"/>
                    <a:pt x="130" y="179"/>
                  </a:cubicBezTo>
                  <a:cubicBezTo>
                    <a:pt x="129" y="179"/>
                    <a:pt x="128" y="176"/>
                    <a:pt x="129" y="175"/>
                  </a:cubicBezTo>
                  <a:cubicBezTo>
                    <a:pt x="130" y="175"/>
                    <a:pt x="130" y="173"/>
                    <a:pt x="130" y="172"/>
                  </a:cubicBezTo>
                  <a:cubicBezTo>
                    <a:pt x="130" y="171"/>
                    <a:pt x="128" y="172"/>
                    <a:pt x="127" y="173"/>
                  </a:cubicBezTo>
                  <a:cubicBezTo>
                    <a:pt x="127" y="173"/>
                    <a:pt x="126" y="175"/>
                    <a:pt x="126" y="175"/>
                  </a:cubicBezTo>
                  <a:cubicBezTo>
                    <a:pt x="127" y="176"/>
                    <a:pt x="126" y="177"/>
                    <a:pt x="125" y="177"/>
                  </a:cubicBezTo>
                  <a:cubicBezTo>
                    <a:pt x="124" y="178"/>
                    <a:pt x="124" y="176"/>
                    <a:pt x="123" y="175"/>
                  </a:cubicBezTo>
                  <a:cubicBezTo>
                    <a:pt x="123" y="175"/>
                    <a:pt x="122" y="176"/>
                    <a:pt x="122" y="177"/>
                  </a:cubicBezTo>
                  <a:cubicBezTo>
                    <a:pt x="121" y="177"/>
                    <a:pt x="121" y="181"/>
                    <a:pt x="121" y="182"/>
                  </a:cubicBezTo>
                  <a:cubicBezTo>
                    <a:pt x="120" y="182"/>
                    <a:pt x="121" y="184"/>
                    <a:pt x="122" y="185"/>
                  </a:cubicBezTo>
                  <a:cubicBezTo>
                    <a:pt x="122" y="185"/>
                    <a:pt x="122" y="186"/>
                    <a:pt x="122" y="186"/>
                  </a:cubicBezTo>
                  <a:cubicBezTo>
                    <a:pt x="122" y="186"/>
                    <a:pt x="122" y="186"/>
                    <a:pt x="122" y="186"/>
                  </a:cubicBezTo>
                  <a:cubicBezTo>
                    <a:pt x="122" y="186"/>
                    <a:pt x="122" y="187"/>
                    <a:pt x="122" y="187"/>
                  </a:cubicBezTo>
                  <a:cubicBezTo>
                    <a:pt x="122" y="187"/>
                    <a:pt x="122" y="188"/>
                    <a:pt x="122" y="188"/>
                  </a:cubicBezTo>
                  <a:cubicBezTo>
                    <a:pt x="122" y="188"/>
                    <a:pt x="122" y="188"/>
                    <a:pt x="122" y="188"/>
                  </a:cubicBezTo>
                  <a:cubicBezTo>
                    <a:pt x="122" y="188"/>
                    <a:pt x="122" y="189"/>
                    <a:pt x="122" y="189"/>
                  </a:cubicBezTo>
                  <a:cubicBezTo>
                    <a:pt x="122" y="190"/>
                    <a:pt x="122" y="190"/>
                    <a:pt x="122" y="190"/>
                  </a:cubicBezTo>
                  <a:cubicBezTo>
                    <a:pt x="123" y="190"/>
                    <a:pt x="123" y="190"/>
                    <a:pt x="123" y="191"/>
                  </a:cubicBezTo>
                  <a:cubicBezTo>
                    <a:pt x="123" y="191"/>
                    <a:pt x="123" y="191"/>
                    <a:pt x="123" y="191"/>
                  </a:cubicBezTo>
                  <a:cubicBezTo>
                    <a:pt x="123" y="191"/>
                    <a:pt x="123" y="192"/>
                    <a:pt x="123" y="192"/>
                  </a:cubicBezTo>
                  <a:cubicBezTo>
                    <a:pt x="123" y="192"/>
                    <a:pt x="123" y="192"/>
                    <a:pt x="123" y="192"/>
                  </a:cubicBezTo>
                  <a:cubicBezTo>
                    <a:pt x="123" y="192"/>
                    <a:pt x="123" y="193"/>
                    <a:pt x="123" y="193"/>
                  </a:cubicBezTo>
                  <a:cubicBezTo>
                    <a:pt x="123" y="194"/>
                    <a:pt x="123" y="195"/>
                    <a:pt x="122" y="196"/>
                  </a:cubicBezTo>
                  <a:cubicBezTo>
                    <a:pt x="121" y="196"/>
                    <a:pt x="118" y="193"/>
                    <a:pt x="117" y="195"/>
                  </a:cubicBezTo>
                  <a:cubicBezTo>
                    <a:pt x="116" y="195"/>
                    <a:pt x="116" y="195"/>
                    <a:pt x="116" y="196"/>
                  </a:cubicBezTo>
                  <a:cubicBezTo>
                    <a:pt x="115" y="196"/>
                    <a:pt x="115" y="196"/>
                    <a:pt x="115" y="196"/>
                  </a:cubicBezTo>
                  <a:cubicBezTo>
                    <a:pt x="115" y="196"/>
                    <a:pt x="115" y="196"/>
                    <a:pt x="114" y="196"/>
                  </a:cubicBezTo>
                  <a:cubicBezTo>
                    <a:pt x="114" y="196"/>
                    <a:pt x="114" y="196"/>
                    <a:pt x="114" y="196"/>
                  </a:cubicBezTo>
                  <a:cubicBezTo>
                    <a:pt x="114" y="196"/>
                    <a:pt x="113" y="197"/>
                    <a:pt x="113" y="197"/>
                  </a:cubicBezTo>
                  <a:cubicBezTo>
                    <a:pt x="112" y="197"/>
                    <a:pt x="111" y="197"/>
                    <a:pt x="110" y="198"/>
                  </a:cubicBezTo>
                  <a:cubicBezTo>
                    <a:pt x="108" y="199"/>
                    <a:pt x="108" y="199"/>
                    <a:pt x="107" y="199"/>
                  </a:cubicBezTo>
                  <a:cubicBezTo>
                    <a:pt x="106" y="199"/>
                    <a:pt x="104" y="204"/>
                    <a:pt x="103" y="206"/>
                  </a:cubicBezTo>
                  <a:cubicBezTo>
                    <a:pt x="103" y="206"/>
                    <a:pt x="103" y="206"/>
                    <a:pt x="103" y="207"/>
                  </a:cubicBezTo>
                  <a:cubicBezTo>
                    <a:pt x="103" y="207"/>
                    <a:pt x="103" y="207"/>
                    <a:pt x="103" y="207"/>
                  </a:cubicBezTo>
                  <a:cubicBezTo>
                    <a:pt x="102" y="207"/>
                    <a:pt x="102" y="207"/>
                    <a:pt x="102" y="207"/>
                  </a:cubicBezTo>
                  <a:cubicBezTo>
                    <a:pt x="102" y="207"/>
                    <a:pt x="102" y="207"/>
                    <a:pt x="102" y="207"/>
                  </a:cubicBezTo>
                  <a:cubicBezTo>
                    <a:pt x="102" y="208"/>
                    <a:pt x="101" y="208"/>
                    <a:pt x="101" y="208"/>
                  </a:cubicBezTo>
                  <a:cubicBezTo>
                    <a:pt x="101" y="208"/>
                    <a:pt x="101" y="208"/>
                    <a:pt x="101" y="208"/>
                  </a:cubicBezTo>
                  <a:cubicBezTo>
                    <a:pt x="101" y="208"/>
                    <a:pt x="101" y="208"/>
                    <a:pt x="101" y="208"/>
                  </a:cubicBezTo>
                  <a:cubicBezTo>
                    <a:pt x="100" y="208"/>
                    <a:pt x="100" y="208"/>
                    <a:pt x="100" y="208"/>
                  </a:cubicBezTo>
                  <a:cubicBezTo>
                    <a:pt x="100" y="208"/>
                    <a:pt x="100" y="208"/>
                    <a:pt x="100" y="208"/>
                  </a:cubicBezTo>
                  <a:cubicBezTo>
                    <a:pt x="100" y="208"/>
                    <a:pt x="100" y="208"/>
                    <a:pt x="100" y="208"/>
                  </a:cubicBezTo>
                  <a:cubicBezTo>
                    <a:pt x="100" y="208"/>
                    <a:pt x="100" y="208"/>
                    <a:pt x="99" y="208"/>
                  </a:cubicBezTo>
                  <a:cubicBezTo>
                    <a:pt x="99" y="208"/>
                    <a:pt x="98" y="208"/>
                    <a:pt x="97" y="208"/>
                  </a:cubicBezTo>
                  <a:cubicBezTo>
                    <a:pt x="96" y="208"/>
                    <a:pt x="96" y="208"/>
                    <a:pt x="95" y="209"/>
                  </a:cubicBezTo>
                  <a:cubicBezTo>
                    <a:pt x="95" y="209"/>
                    <a:pt x="95" y="209"/>
                    <a:pt x="95" y="209"/>
                  </a:cubicBezTo>
                  <a:cubicBezTo>
                    <a:pt x="95" y="209"/>
                    <a:pt x="94" y="209"/>
                    <a:pt x="94" y="210"/>
                  </a:cubicBezTo>
                  <a:cubicBezTo>
                    <a:pt x="93" y="211"/>
                    <a:pt x="94" y="213"/>
                    <a:pt x="94" y="214"/>
                  </a:cubicBezTo>
                  <a:cubicBezTo>
                    <a:pt x="94" y="214"/>
                    <a:pt x="92" y="216"/>
                    <a:pt x="91" y="216"/>
                  </a:cubicBezTo>
                  <a:cubicBezTo>
                    <a:pt x="91" y="217"/>
                    <a:pt x="90" y="216"/>
                    <a:pt x="88" y="217"/>
                  </a:cubicBezTo>
                  <a:cubicBezTo>
                    <a:pt x="87" y="218"/>
                    <a:pt x="87" y="219"/>
                    <a:pt x="86" y="220"/>
                  </a:cubicBezTo>
                  <a:cubicBezTo>
                    <a:pt x="84" y="221"/>
                    <a:pt x="83" y="220"/>
                    <a:pt x="82" y="219"/>
                  </a:cubicBezTo>
                  <a:cubicBezTo>
                    <a:pt x="80" y="218"/>
                    <a:pt x="79" y="218"/>
                    <a:pt x="80" y="219"/>
                  </a:cubicBezTo>
                  <a:cubicBezTo>
                    <a:pt x="80" y="220"/>
                    <a:pt x="81" y="222"/>
                    <a:pt x="81" y="223"/>
                  </a:cubicBezTo>
                  <a:cubicBezTo>
                    <a:pt x="81" y="223"/>
                    <a:pt x="80" y="224"/>
                    <a:pt x="78" y="224"/>
                  </a:cubicBezTo>
                  <a:cubicBezTo>
                    <a:pt x="76" y="224"/>
                    <a:pt x="74" y="222"/>
                    <a:pt x="71" y="223"/>
                  </a:cubicBezTo>
                  <a:cubicBezTo>
                    <a:pt x="68" y="223"/>
                    <a:pt x="67" y="224"/>
                    <a:pt x="68" y="224"/>
                  </a:cubicBezTo>
                  <a:cubicBezTo>
                    <a:pt x="68" y="224"/>
                    <a:pt x="68" y="226"/>
                    <a:pt x="68" y="227"/>
                  </a:cubicBezTo>
                  <a:cubicBezTo>
                    <a:pt x="69" y="228"/>
                    <a:pt x="76" y="230"/>
                    <a:pt x="77" y="231"/>
                  </a:cubicBezTo>
                  <a:cubicBezTo>
                    <a:pt x="78" y="231"/>
                    <a:pt x="77" y="232"/>
                    <a:pt x="77" y="233"/>
                  </a:cubicBezTo>
                  <a:cubicBezTo>
                    <a:pt x="78" y="234"/>
                    <a:pt x="80" y="235"/>
                    <a:pt x="81" y="240"/>
                  </a:cubicBezTo>
                  <a:cubicBezTo>
                    <a:pt x="82" y="244"/>
                    <a:pt x="80" y="245"/>
                    <a:pt x="80" y="247"/>
                  </a:cubicBezTo>
                  <a:cubicBezTo>
                    <a:pt x="80" y="247"/>
                    <a:pt x="80" y="248"/>
                    <a:pt x="80" y="248"/>
                  </a:cubicBezTo>
                  <a:cubicBezTo>
                    <a:pt x="80" y="248"/>
                    <a:pt x="80" y="248"/>
                    <a:pt x="80" y="249"/>
                  </a:cubicBezTo>
                  <a:cubicBezTo>
                    <a:pt x="79" y="249"/>
                    <a:pt x="79" y="249"/>
                    <a:pt x="79" y="249"/>
                  </a:cubicBezTo>
                  <a:cubicBezTo>
                    <a:pt x="79" y="249"/>
                    <a:pt x="79" y="250"/>
                    <a:pt x="79" y="250"/>
                  </a:cubicBezTo>
                  <a:cubicBezTo>
                    <a:pt x="79" y="250"/>
                    <a:pt x="79" y="250"/>
                    <a:pt x="79" y="250"/>
                  </a:cubicBezTo>
                  <a:cubicBezTo>
                    <a:pt x="79" y="250"/>
                    <a:pt x="78" y="250"/>
                    <a:pt x="78" y="251"/>
                  </a:cubicBezTo>
                  <a:cubicBezTo>
                    <a:pt x="78" y="251"/>
                    <a:pt x="78" y="251"/>
                    <a:pt x="77" y="251"/>
                  </a:cubicBezTo>
                  <a:cubicBezTo>
                    <a:pt x="75" y="252"/>
                    <a:pt x="70" y="250"/>
                    <a:pt x="68" y="250"/>
                  </a:cubicBezTo>
                  <a:cubicBezTo>
                    <a:pt x="65" y="250"/>
                    <a:pt x="59" y="250"/>
                    <a:pt x="57" y="250"/>
                  </a:cubicBezTo>
                  <a:cubicBezTo>
                    <a:pt x="55" y="250"/>
                    <a:pt x="53" y="250"/>
                    <a:pt x="52" y="251"/>
                  </a:cubicBezTo>
                  <a:cubicBezTo>
                    <a:pt x="51" y="252"/>
                    <a:pt x="49" y="251"/>
                    <a:pt x="47" y="252"/>
                  </a:cubicBezTo>
                  <a:cubicBezTo>
                    <a:pt x="46" y="254"/>
                    <a:pt x="47" y="254"/>
                    <a:pt x="48" y="256"/>
                  </a:cubicBezTo>
                  <a:cubicBezTo>
                    <a:pt x="48" y="256"/>
                    <a:pt x="48" y="257"/>
                    <a:pt x="48" y="257"/>
                  </a:cubicBezTo>
                  <a:cubicBezTo>
                    <a:pt x="48" y="257"/>
                    <a:pt x="48" y="258"/>
                    <a:pt x="48" y="258"/>
                  </a:cubicBezTo>
                  <a:cubicBezTo>
                    <a:pt x="48" y="258"/>
                    <a:pt x="48" y="258"/>
                    <a:pt x="48" y="259"/>
                  </a:cubicBezTo>
                  <a:cubicBezTo>
                    <a:pt x="48" y="259"/>
                    <a:pt x="48" y="259"/>
                    <a:pt x="48" y="259"/>
                  </a:cubicBezTo>
                  <a:cubicBezTo>
                    <a:pt x="48" y="259"/>
                    <a:pt x="48" y="259"/>
                    <a:pt x="48" y="260"/>
                  </a:cubicBezTo>
                  <a:cubicBezTo>
                    <a:pt x="48" y="260"/>
                    <a:pt x="48" y="260"/>
                    <a:pt x="48" y="260"/>
                  </a:cubicBezTo>
                  <a:cubicBezTo>
                    <a:pt x="48" y="261"/>
                    <a:pt x="48" y="261"/>
                    <a:pt x="48" y="261"/>
                  </a:cubicBezTo>
                  <a:cubicBezTo>
                    <a:pt x="48" y="261"/>
                    <a:pt x="48" y="262"/>
                    <a:pt x="49" y="263"/>
                  </a:cubicBezTo>
                  <a:cubicBezTo>
                    <a:pt x="49" y="263"/>
                    <a:pt x="49" y="263"/>
                    <a:pt x="49" y="263"/>
                  </a:cubicBezTo>
                  <a:cubicBezTo>
                    <a:pt x="49" y="263"/>
                    <a:pt x="49" y="263"/>
                    <a:pt x="49" y="263"/>
                  </a:cubicBezTo>
                  <a:cubicBezTo>
                    <a:pt x="49" y="264"/>
                    <a:pt x="49" y="264"/>
                    <a:pt x="49" y="264"/>
                  </a:cubicBezTo>
                  <a:cubicBezTo>
                    <a:pt x="49" y="264"/>
                    <a:pt x="49" y="264"/>
                    <a:pt x="49" y="264"/>
                  </a:cubicBezTo>
                  <a:cubicBezTo>
                    <a:pt x="49" y="265"/>
                    <a:pt x="49" y="265"/>
                    <a:pt x="49" y="265"/>
                  </a:cubicBezTo>
                  <a:cubicBezTo>
                    <a:pt x="49" y="267"/>
                    <a:pt x="46" y="271"/>
                    <a:pt x="45" y="273"/>
                  </a:cubicBezTo>
                  <a:cubicBezTo>
                    <a:pt x="44" y="275"/>
                    <a:pt x="45" y="274"/>
                    <a:pt x="46" y="275"/>
                  </a:cubicBezTo>
                  <a:cubicBezTo>
                    <a:pt x="47" y="275"/>
                    <a:pt x="47" y="278"/>
                    <a:pt x="47" y="279"/>
                  </a:cubicBezTo>
                  <a:cubicBezTo>
                    <a:pt x="46" y="281"/>
                    <a:pt x="46" y="282"/>
                    <a:pt x="48" y="282"/>
                  </a:cubicBezTo>
                  <a:cubicBezTo>
                    <a:pt x="49" y="282"/>
                    <a:pt x="49" y="282"/>
                    <a:pt x="50" y="282"/>
                  </a:cubicBezTo>
                  <a:cubicBezTo>
                    <a:pt x="50" y="282"/>
                    <a:pt x="50" y="282"/>
                    <a:pt x="50" y="282"/>
                  </a:cubicBezTo>
                  <a:cubicBezTo>
                    <a:pt x="50" y="282"/>
                    <a:pt x="50" y="282"/>
                    <a:pt x="51" y="282"/>
                  </a:cubicBezTo>
                  <a:cubicBezTo>
                    <a:pt x="51" y="282"/>
                    <a:pt x="51" y="282"/>
                    <a:pt x="51" y="282"/>
                  </a:cubicBezTo>
                  <a:cubicBezTo>
                    <a:pt x="51" y="282"/>
                    <a:pt x="51" y="282"/>
                    <a:pt x="52" y="281"/>
                  </a:cubicBezTo>
                  <a:cubicBezTo>
                    <a:pt x="52" y="281"/>
                    <a:pt x="52" y="281"/>
                    <a:pt x="52" y="281"/>
                  </a:cubicBezTo>
                  <a:cubicBezTo>
                    <a:pt x="54" y="281"/>
                    <a:pt x="57" y="286"/>
                    <a:pt x="58" y="286"/>
                  </a:cubicBezTo>
                  <a:cubicBezTo>
                    <a:pt x="58" y="287"/>
                    <a:pt x="59" y="287"/>
                    <a:pt x="60" y="287"/>
                  </a:cubicBezTo>
                  <a:cubicBezTo>
                    <a:pt x="61" y="286"/>
                    <a:pt x="62" y="285"/>
                    <a:pt x="64" y="285"/>
                  </a:cubicBezTo>
                  <a:cubicBezTo>
                    <a:pt x="67" y="284"/>
                    <a:pt x="65" y="284"/>
                    <a:pt x="67" y="284"/>
                  </a:cubicBezTo>
                  <a:cubicBezTo>
                    <a:pt x="69" y="284"/>
                    <a:pt x="77" y="281"/>
                    <a:pt x="79" y="280"/>
                  </a:cubicBezTo>
                  <a:cubicBezTo>
                    <a:pt x="80" y="279"/>
                    <a:pt x="81" y="279"/>
                    <a:pt x="81" y="278"/>
                  </a:cubicBezTo>
                  <a:cubicBezTo>
                    <a:pt x="81" y="277"/>
                    <a:pt x="83" y="275"/>
                    <a:pt x="84" y="274"/>
                  </a:cubicBezTo>
                  <a:cubicBezTo>
                    <a:pt x="84" y="273"/>
                    <a:pt x="83" y="272"/>
                    <a:pt x="83" y="270"/>
                  </a:cubicBezTo>
                  <a:cubicBezTo>
                    <a:pt x="83" y="268"/>
                    <a:pt x="86" y="265"/>
                    <a:pt x="86" y="264"/>
                  </a:cubicBezTo>
                  <a:cubicBezTo>
                    <a:pt x="86" y="264"/>
                    <a:pt x="88" y="263"/>
                    <a:pt x="90" y="262"/>
                  </a:cubicBezTo>
                  <a:cubicBezTo>
                    <a:pt x="92" y="261"/>
                    <a:pt x="91" y="262"/>
                    <a:pt x="92" y="262"/>
                  </a:cubicBezTo>
                  <a:cubicBezTo>
                    <a:pt x="92" y="262"/>
                    <a:pt x="96" y="260"/>
                    <a:pt x="97" y="258"/>
                  </a:cubicBezTo>
                  <a:cubicBezTo>
                    <a:pt x="97" y="258"/>
                    <a:pt x="97" y="258"/>
                    <a:pt x="97" y="258"/>
                  </a:cubicBezTo>
                  <a:cubicBezTo>
                    <a:pt x="97" y="258"/>
                    <a:pt x="97" y="258"/>
                    <a:pt x="97" y="258"/>
                  </a:cubicBezTo>
                  <a:cubicBezTo>
                    <a:pt x="97" y="258"/>
                    <a:pt x="97" y="258"/>
                    <a:pt x="97" y="258"/>
                  </a:cubicBezTo>
                  <a:cubicBezTo>
                    <a:pt x="97" y="257"/>
                    <a:pt x="97" y="257"/>
                    <a:pt x="97" y="257"/>
                  </a:cubicBezTo>
                  <a:cubicBezTo>
                    <a:pt x="97" y="257"/>
                    <a:pt x="97" y="257"/>
                    <a:pt x="97" y="257"/>
                  </a:cubicBezTo>
                  <a:cubicBezTo>
                    <a:pt x="97" y="257"/>
                    <a:pt x="97" y="257"/>
                    <a:pt x="97" y="257"/>
                  </a:cubicBezTo>
                  <a:cubicBezTo>
                    <a:pt x="97" y="256"/>
                    <a:pt x="97" y="256"/>
                    <a:pt x="97" y="255"/>
                  </a:cubicBezTo>
                  <a:cubicBezTo>
                    <a:pt x="97" y="255"/>
                    <a:pt x="97" y="255"/>
                    <a:pt x="97" y="255"/>
                  </a:cubicBezTo>
                  <a:cubicBezTo>
                    <a:pt x="97" y="254"/>
                    <a:pt x="101" y="250"/>
                    <a:pt x="102" y="250"/>
                  </a:cubicBezTo>
                  <a:cubicBezTo>
                    <a:pt x="103" y="250"/>
                    <a:pt x="107" y="252"/>
                    <a:pt x="110" y="252"/>
                  </a:cubicBezTo>
                  <a:cubicBezTo>
                    <a:pt x="110" y="252"/>
                    <a:pt x="111" y="252"/>
                    <a:pt x="111" y="252"/>
                  </a:cubicBezTo>
                  <a:cubicBezTo>
                    <a:pt x="112" y="251"/>
                    <a:pt x="112" y="251"/>
                    <a:pt x="112" y="251"/>
                  </a:cubicBezTo>
                  <a:cubicBezTo>
                    <a:pt x="112" y="251"/>
                    <a:pt x="113" y="251"/>
                    <a:pt x="113" y="251"/>
                  </a:cubicBezTo>
                  <a:cubicBezTo>
                    <a:pt x="113" y="251"/>
                    <a:pt x="113" y="251"/>
                    <a:pt x="113" y="251"/>
                  </a:cubicBezTo>
                  <a:cubicBezTo>
                    <a:pt x="113" y="251"/>
                    <a:pt x="114" y="250"/>
                    <a:pt x="114" y="250"/>
                  </a:cubicBezTo>
                  <a:cubicBezTo>
                    <a:pt x="114" y="250"/>
                    <a:pt x="114" y="250"/>
                    <a:pt x="114" y="250"/>
                  </a:cubicBezTo>
                  <a:cubicBezTo>
                    <a:pt x="115" y="250"/>
                    <a:pt x="115" y="250"/>
                    <a:pt x="115" y="250"/>
                  </a:cubicBezTo>
                  <a:cubicBezTo>
                    <a:pt x="115" y="250"/>
                    <a:pt x="115" y="250"/>
                    <a:pt x="115" y="249"/>
                  </a:cubicBezTo>
                  <a:cubicBezTo>
                    <a:pt x="115" y="249"/>
                    <a:pt x="116" y="249"/>
                    <a:pt x="116" y="249"/>
                  </a:cubicBezTo>
                  <a:cubicBezTo>
                    <a:pt x="117" y="248"/>
                    <a:pt x="117" y="248"/>
                    <a:pt x="117" y="248"/>
                  </a:cubicBezTo>
                  <a:cubicBezTo>
                    <a:pt x="117" y="248"/>
                    <a:pt x="118" y="248"/>
                    <a:pt x="118" y="247"/>
                  </a:cubicBezTo>
                  <a:cubicBezTo>
                    <a:pt x="118" y="247"/>
                    <a:pt x="118" y="247"/>
                    <a:pt x="118" y="247"/>
                  </a:cubicBezTo>
                  <a:cubicBezTo>
                    <a:pt x="119" y="247"/>
                    <a:pt x="119" y="246"/>
                    <a:pt x="120" y="246"/>
                  </a:cubicBezTo>
                  <a:cubicBezTo>
                    <a:pt x="120" y="246"/>
                    <a:pt x="120" y="245"/>
                    <a:pt x="120" y="245"/>
                  </a:cubicBezTo>
                  <a:cubicBezTo>
                    <a:pt x="121" y="245"/>
                    <a:pt x="124" y="246"/>
                    <a:pt x="126" y="247"/>
                  </a:cubicBezTo>
                  <a:cubicBezTo>
                    <a:pt x="127" y="248"/>
                    <a:pt x="127" y="249"/>
                    <a:pt x="129" y="252"/>
                  </a:cubicBezTo>
                  <a:cubicBezTo>
                    <a:pt x="130" y="254"/>
                    <a:pt x="134" y="257"/>
                    <a:pt x="135" y="258"/>
                  </a:cubicBezTo>
                  <a:cubicBezTo>
                    <a:pt x="135" y="259"/>
                    <a:pt x="143" y="263"/>
                    <a:pt x="144" y="264"/>
                  </a:cubicBezTo>
                  <a:cubicBezTo>
                    <a:pt x="145" y="265"/>
                    <a:pt x="146" y="267"/>
                    <a:pt x="147" y="268"/>
                  </a:cubicBezTo>
                  <a:cubicBezTo>
                    <a:pt x="148" y="268"/>
                    <a:pt x="149" y="269"/>
                    <a:pt x="149" y="270"/>
                  </a:cubicBezTo>
                  <a:cubicBezTo>
                    <a:pt x="150" y="271"/>
                    <a:pt x="151" y="272"/>
                    <a:pt x="151" y="274"/>
                  </a:cubicBezTo>
                  <a:cubicBezTo>
                    <a:pt x="150" y="275"/>
                    <a:pt x="148" y="278"/>
                    <a:pt x="149" y="278"/>
                  </a:cubicBezTo>
                  <a:cubicBezTo>
                    <a:pt x="150" y="279"/>
                    <a:pt x="151" y="276"/>
                    <a:pt x="152" y="275"/>
                  </a:cubicBezTo>
                  <a:cubicBezTo>
                    <a:pt x="152" y="275"/>
                    <a:pt x="153" y="272"/>
                    <a:pt x="154" y="271"/>
                  </a:cubicBezTo>
                  <a:cubicBezTo>
                    <a:pt x="154" y="270"/>
                    <a:pt x="152" y="269"/>
                    <a:pt x="152" y="269"/>
                  </a:cubicBezTo>
                  <a:cubicBezTo>
                    <a:pt x="151" y="268"/>
                    <a:pt x="153" y="266"/>
                    <a:pt x="154" y="266"/>
                  </a:cubicBezTo>
                  <a:cubicBezTo>
                    <a:pt x="154" y="266"/>
                    <a:pt x="156" y="266"/>
                    <a:pt x="157" y="267"/>
                  </a:cubicBezTo>
                  <a:cubicBezTo>
                    <a:pt x="158" y="268"/>
                    <a:pt x="159" y="268"/>
                    <a:pt x="160" y="267"/>
                  </a:cubicBezTo>
                  <a:cubicBezTo>
                    <a:pt x="160" y="266"/>
                    <a:pt x="158" y="264"/>
                    <a:pt x="157" y="263"/>
                  </a:cubicBezTo>
                  <a:cubicBezTo>
                    <a:pt x="155" y="262"/>
                    <a:pt x="152" y="261"/>
                    <a:pt x="150" y="261"/>
                  </a:cubicBezTo>
                  <a:cubicBezTo>
                    <a:pt x="149" y="260"/>
                    <a:pt x="150" y="259"/>
                    <a:pt x="150" y="258"/>
                  </a:cubicBezTo>
                  <a:cubicBezTo>
                    <a:pt x="150" y="257"/>
                    <a:pt x="148" y="258"/>
                    <a:pt x="147" y="258"/>
                  </a:cubicBezTo>
                  <a:cubicBezTo>
                    <a:pt x="146" y="258"/>
                    <a:pt x="145" y="257"/>
                    <a:pt x="144" y="256"/>
                  </a:cubicBezTo>
                  <a:cubicBezTo>
                    <a:pt x="143" y="255"/>
                    <a:pt x="141" y="251"/>
                    <a:pt x="141" y="250"/>
                  </a:cubicBezTo>
                  <a:cubicBezTo>
                    <a:pt x="140" y="249"/>
                    <a:pt x="139" y="248"/>
                    <a:pt x="138" y="248"/>
                  </a:cubicBezTo>
                  <a:cubicBezTo>
                    <a:pt x="137" y="248"/>
                    <a:pt x="136" y="246"/>
                    <a:pt x="135" y="245"/>
                  </a:cubicBezTo>
                  <a:cubicBezTo>
                    <a:pt x="134" y="245"/>
                    <a:pt x="136" y="244"/>
                    <a:pt x="136" y="243"/>
                  </a:cubicBezTo>
                  <a:cubicBezTo>
                    <a:pt x="137" y="242"/>
                    <a:pt x="136" y="242"/>
                    <a:pt x="135" y="242"/>
                  </a:cubicBezTo>
                  <a:cubicBezTo>
                    <a:pt x="135" y="241"/>
                    <a:pt x="135" y="241"/>
                    <a:pt x="136" y="240"/>
                  </a:cubicBezTo>
                  <a:cubicBezTo>
                    <a:pt x="137" y="240"/>
                    <a:pt x="139" y="239"/>
                    <a:pt x="140" y="239"/>
                  </a:cubicBezTo>
                  <a:cubicBezTo>
                    <a:pt x="140" y="239"/>
                    <a:pt x="140" y="239"/>
                    <a:pt x="140" y="239"/>
                  </a:cubicBezTo>
                  <a:cubicBezTo>
                    <a:pt x="140" y="239"/>
                    <a:pt x="140" y="239"/>
                    <a:pt x="140" y="239"/>
                  </a:cubicBezTo>
                  <a:cubicBezTo>
                    <a:pt x="140" y="239"/>
                    <a:pt x="140" y="239"/>
                    <a:pt x="140" y="239"/>
                  </a:cubicBezTo>
                  <a:cubicBezTo>
                    <a:pt x="140" y="239"/>
                    <a:pt x="140" y="239"/>
                    <a:pt x="140" y="239"/>
                  </a:cubicBezTo>
                  <a:cubicBezTo>
                    <a:pt x="140" y="239"/>
                    <a:pt x="140" y="239"/>
                    <a:pt x="140" y="239"/>
                  </a:cubicBezTo>
                  <a:cubicBezTo>
                    <a:pt x="141" y="240"/>
                    <a:pt x="141" y="240"/>
                    <a:pt x="141" y="241"/>
                  </a:cubicBezTo>
                  <a:cubicBezTo>
                    <a:pt x="141" y="241"/>
                    <a:pt x="141" y="241"/>
                    <a:pt x="141" y="241"/>
                  </a:cubicBezTo>
                  <a:cubicBezTo>
                    <a:pt x="141" y="241"/>
                    <a:pt x="141" y="241"/>
                    <a:pt x="141" y="242"/>
                  </a:cubicBezTo>
                  <a:cubicBezTo>
                    <a:pt x="141" y="242"/>
                    <a:pt x="141" y="242"/>
                    <a:pt x="141" y="242"/>
                  </a:cubicBezTo>
                  <a:cubicBezTo>
                    <a:pt x="141" y="242"/>
                    <a:pt x="142" y="242"/>
                    <a:pt x="142" y="243"/>
                  </a:cubicBezTo>
                  <a:cubicBezTo>
                    <a:pt x="143" y="244"/>
                    <a:pt x="143" y="242"/>
                    <a:pt x="144" y="242"/>
                  </a:cubicBezTo>
                  <a:cubicBezTo>
                    <a:pt x="145" y="241"/>
                    <a:pt x="144" y="243"/>
                    <a:pt x="144" y="244"/>
                  </a:cubicBezTo>
                  <a:cubicBezTo>
                    <a:pt x="144" y="246"/>
                    <a:pt x="145" y="245"/>
                    <a:pt x="146" y="246"/>
                  </a:cubicBezTo>
                  <a:cubicBezTo>
                    <a:pt x="148" y="247"/>
                    <a:pt x="147" y="247"/>
                    <a:pt x="147" y="248"/>
                  </a:cubicBezTo>
                  <a:cubicBezTo>
                    <a:pt x="148" y="250"/>
                    <a:pt x="151" y="250"/>
                    <a:pt x="152" y="251"/>
                  </a:cubicBezTo>
                  <a:cubicBezTo>
                    <a:pt x="153" y="251"/>
                    <a:pt x="154" y="252"/>
                    <a:pt x="155" y="253"/>
                  </a:cubicBezTo>
                  <a:cubicBezTo>
                    <a:pt x="155" y="253"/>
                    <a:pt x="155" y="253"/>
                    <a:pt x="155" y="253"/>
                  </a:cubicBezTo>
                  <a:cubicBezTo>
                    <a:pt x="155" y="253"/>
                    <a:pt x="155" y="253"/>
                    <a:pt x="155" y="253"/>
                  </a:cubicBezTo>
                  <a:cubicBezTo>
                    <a:pt x="155" y="253"/>
                    <a:pt x="155" y="253"/>
                    <a:pt x="155" y="253"/>
                  </a:cubicBezTo>
                  <a:cubicBezTo>
                    <a:pt x="156" y="253"/>
                    <a:pt x="156" y="253"/>
                    <a:pt x="156" y="253"/>
                  </a:cubicBezTo>
                  <a:cubicBezTo>
                    <a:pt x="157" y="253"/>
                    <a:pt x="157" y="253"/>
                    <a:pt x="157" y="254"/>
                  </a:cubicBezTo>
                  <a:cubicBezTo>
                    <a:pt x="158" y="254"/>
                    <a:pt x="158" y="254"/>
                    <a:pt x="159" y="254"/>
                  </a:cubicBezTo>
                  <a:cubicBezTo>
                    <a:pt x="159" y="255"/>
                    <a:pt x="159" y="255"/>
                    <a:pt x="160" y="255"/>
                  </a:cubicBezTo>
                  <a:cubicBezTo>
                    <a:pt x="160" y="255"/>
                    <a:pt x="160" y="255"/>
                    <a:pt x="160" y="256"/>
                  </a:cubicBezTo>
                  <a:cubicBezTo>
                    <a:pt x="160" y="256"/>
                    <a:pt x="161" y="256"/>
                    <a:pt x="161" y="257"/>
                  </a:cubicBezTo>
                  <a:cubicBezTo>
                    <a:pt x="161" y="257"/>
                    <a:pt x="161" y="257"/>
                    <a:pt x="162" y="257"/>
                  </a:cubicBezTo>
                  <a:cubicBezTo>
                    <a:pt x="162" y="257"/>
                    <a:pt x="162" y="257"/>
                    <a:pt x="162" y="257"/>
                  </a:cubicBezTo>
                  <a:cubicBezTo>
                    <a:pt x="162" y="258"/>
                    <a:pt x="162" y="258"/>
                    <a:pt x="163" y="258"/>
                  </a:cubicBezTo>
                  <a:cubicBezTo>
                    <a:pt x="163" y="258"/>
                    <a:pt x="163" y="258"/>
                    <a:pt x="163" y="258"/>
                  </a:cubicBezTo>
                  <a:cubicBezTo>
                    <a:pt x="163" y="258"/>
                    <a:pt x="163" y="258"/>
                    <a:pt x="163" y="258"/>
                  </a:cubicBezTo>
                  <a:cubicBezTo>
                    <a:pt x="164" y="259"/>
                    <a:pt x="164" y="259"/>
                    <a:pt x="164" y="259"/>
                  </a:cubicBezTo>
                  <a:cubicBezTo>
                    <a:pt x="164" y="260"/>
                    <a:pt x="163" y="264"/>
                    <a:pt x="164" y="267"/>
                  </a:cubicBezTo>
                  <a:cubicBezTo>
                    <a:pt x="164" y="267"/>
                    <a:pt x="164" y="268"/>
                    <a:pt x="164" y="268"/>
                  </a:cubicBezTo>
                  <a:cubicBezTo>
                    <a:pt x="164" y="268"/>
                    <a:pt x="164" y="268"/>
                    <a:pt x="164" y="268"/>
                  </a:cubicBezTo>
                  <a:cubicBezTo>
                    <a:pt x="165" y="268"/>
                    <a:pt x="165" y="269"/>
                    <a:pt x="165" y="269"/>
                  </a:cubicBezTo>
                  <a:cubicBezTo>
                    <a:pt x="165" y="269"/>
                    <a:pt x="165" y="269"/>
                    <a:pt x="165" y="269"/>
                  </a:cubicBezTo>
                  <a:cubicBezTo>
                    <a:pt x="165" y="269"/>
                    <a:pt x="165" y="269"/>
                    <a:pt x="165" y="269"/>
                  </a:cubicBezTo>
                  <a:cubicBezTo>
                    <a:pt x="165" y="269"/>
                    <a:pt x="165" y="270"/>
                    <a:pt x="165" y="270"/>
                  </a:cubicBezTo>
                  <a:cubicBezTo>
                    <a:pt x="165" y="270"/>
                    <a:pt x="165" y="270"/>
                    <a:pt x="165" y="270"/>
                  </a:cubicBezTo>
                  <a:cubicBezTo>
                    <a:pt x="165" y="270"/>
                    <a:pt x="165" y="270"/>
                    <a:pt x="165" y="270"/>
                  </a:cubicBezTo>
                  <a:cubicBezTo>
                    <a:pt x="165" y="270"/>
                    <a:pt x="165" y="270"/>
                    <a:pt x="165" y="270"/>
                  </a:cubicBezTo>
                  <a:cubicBezTo>
                    <a:pt x="166" y="270"/>
                    <a:pt x="166" y="271"/>
                    <a:pt x="166" y="271"/>
                  </a:cubicBezTo>
                  <a:cubicBezTo>
                    <a:pt x="166" y="273"/>
                    <a:pt x="167" y="271"/>
                    <a:pt x="168" y="271"/>
                  </a:cubicBezTo>
                  <a:cubicBezTo>
                    <a:pt x="168" y="272"/>
                    <a:pt x="169" y="271"/>
                    <a:pt x="170" y="273"/>
                  </a:cubicBezTo>
                  <a:cubicBezTo>
                    <a:pt x="171" y="274"/>
                    <a:pt x="169" y="274"/>
                    <a:pt x="170" y="275"/>
                  </a:cubicBezTo>
                  <a:cubicBezTo>
                    <a:pt x="172" y="275"/>
                    <a:pt x="177" y="275"/>
                    <a:pt x="178" y="275"/>
                  </a:cubicBezTo>
                  <a:cubicBezTo>
                    <a:pt x="179" y="275"/>
                    <a:pt x="179" y="276"/>
                    <a:pt x="178" y="277"/>
                  </a:cubicBezTo>
                  <a:cubicBezTo>
                    <a:pt x="177" y="278"/>
                    <a:pt x="174" y="276"/>
                    <a:pt x="173" y="276"/>
                  </a:cubicBezTo>
                  <a:cubicBezTo>
                    <a:pt x="172" y="276"/>
                    <a:pt x="172" y="276"/>
                    <a:pt x="171" y="277"/>
                  </a:cubicBezTo>
                  <a:cubicBezTo>
                    <a:pt x="170" y="278"/>
                    <a:pt x="173" y="279"/>
                    <a:pt x="173" y="281"/>
                  </a:cubicBezTo>
                  <a:cubicBezTo>
                    <a:pt x="173" y="282"/>
                    <a:pt x="173" y="282"/>
                    <a:pt x="174" y="282"/>
                  </a:cubicBezTo>
                  <a:cubicBezTo>
                    <a:pt x="175" y="282"/>
                    <a:pt x="175" y="283"/>
                    <a:pt x="176" y="284"/>
                  </a:cubicBezTo>
                  <a:cubicBezTo>
                    <a:pt x="176" y="285"/>
                    <a:pt x="177" y="283"/>
                    <a:pt x="178" y="283"/>
                  </a:cubicBezTo>
                  <a:cubicBezTo>
                    <a:pt x="178" y="283"/>
                    <a:pt x="179" y="282"/>
                    <a:pt x="179" y="280"/>
                  </a:cubicBezTo>
                  <a:cubicBezTo>
                    <a:pt x="179" y="279"/>
                    <a:pt x="179" y="279"/>
                    <a:pt x="180" y="279"/>
                  </a:cubicBezTo>
                  <a:cubicBezTo>
                    <a:pt x="180" y="279"/>
                    <a:pt x="180" y="278"/>
                    <a:pt x="180" y="277"/>
                  </a:cubicBezTo>
                  <a:cubicBezTo>
                    <a:pt x="180" y="276"/>
                    <a:pt x="181" y="277"/>
                    <a:pt x="181" y="277"/>
                  </a:cubicBezTo>
                  <a:cubicBezTo>
                    <a:pt x="182" y="278"/>
                    <a:pt x="182" y="277"/>
                    <a:pt x="182" y="276"/>
                  </a:cubicBezTo>
                  <a:cubicBezTo>
                    <a:pt x="182" y="276"/>
                    <a:pt x="184" y="277"/>
                    <a:pt x="185" y="277"/>
                  </a:cubicBezTo>
                  <a:cubicBezTo>
                    <a:pt x="185" y="277"/>
                    <a:pt x="185" y="277"/>
                    <a:pt x="185" y="276"/>
                  </a:cubicBezTo>
                  <a:cubicBezTo>
                    <a:pt x="184" y="275"/>
                    <a:pt x="184" y="274"/>
                    <a:pt x="183" y="274"/>
                  </a:cubicBezTo>
                  <a:cubicBezTo>
                    <a:pt x="181" y="274"/>
                    <a:pt x="180" y="271"/>
                    <a:pt x="179" y="270"/>
                  </a:cubicBezTo>
                  <a:cubicBezTo>
                    <a:pt x="178" y="268"/>
                    <a:pt x="177" y="266"/>
                    <a:pt x="178" y="265"/>
                  </a:cubicBezTo>
                  <a:cubicBezTo>
                    <a:pt x="178" y="265"/>
                    <a:pt x="179" y="266"/>
                    <a:pt x="181" y="266"/>
                  </a:cubicBezTo>
                  <a:cubicBezTo>
                    <a:pt x="182" y="267"/>
                    <a:pt x="182" y="265"/>
                    <a:pt x="182" y="264"/>
                  </a:cubicBezTo>
                  <a:cubicBezTo>
                    <a:pt x="181" y="263"/>
                    <a:pt x="184" y="264"/>
                    <a:pt x="185" y="264"/>
                  </a:cubicBezTo>
                  <a:cubicBezTo>
                    <a:pt x="187" y="264"/>
                    <a:pt x="187" y="263"/>
                    <a:pt x="189" y="263"/>
                  </a:cubicBezTo>
                  <a:cubicBezTo>
                    <a:pt x="189" y="263"/>
                    <a:pt x="189" y="263"/>
                    <a:pt x="189" y="263"/>
                  </a:cubicBezTo>
                  <a:cubicBezTo>
                    <a:pt x="189" y="263"/>
                    <a:pt x="189" y="263"/>
                    <a:pt x="190" y="263"/>
                  </a:cubicBezTo>
                  <a:cubicBezTo>
                    <a:pt x="190" y="263"/>
                    <a:pt x="190" y="263"/>
                    <a:pt x="190" y="263"/>
                  </a:cubicBezTo>
                  <a:cubicBezTo>
                    <a:pt x="190" y="263"/>
                    <a:pt x="191" y="263"/>
                    <a:pt x="191" y="263"/>
                  </a:cubicBezTo>
                  <a:cubicBezTo>
                    <a:pt x="191" y="263"/>
                    <a:pt x="191" y="263"/>
                    <a:pt x="191" y="263"/>
                  </a:cubicBezTo>
                  <a:cubicBezTo>
                    <a:pt x="191" y="264"/>
                    <a:pt x="192" y="264"/>
                    <a:pt x="192" y="264"/>
                  </a:cubicBezTo>
                  <a:cubicBezTo>
                    <a:pt x="192" y="264"/>
                    <a:pt x="192" y="264"/>
                    <a:pt x="192" y="264"/>
                  </a:cubicBezTo>
                  <a:cubicBezTo>
                    <a:pt x="192" y="264"/>
                    <a:pt x="192" y="264"/>
                    <a:pt x="192" y="264"/>
                  </a:cubicBezTo>
                  <a:cubicBezTo>
                    <a:pt x="193" y="264"/>
                    <a:pt x="193" y="264"/>
                    <a:pt x="193" y="264"/>
                  </a:cubicBezTo>
                  <a:cubicBezTo>
                    <a:pt x="195" y="264"/>
                    <a:pt x="195" y="264"/>
                    <a:pt x="196" y="263"/>
                  </a:cubicBezTo>
                  <a:cubicBezTo>
                    <a:pt x="198" y="263"/>
                    <a:pt x="197" y="264"/>
                    <a:pt x="200" y="262"/>
                  </a:cubicBezTo>
                  <a:cubicBezTo>
                    <a:pt x="202" y="261"/>
                    <a:pt x="201" y="261"/>
                    <a:pt x="200" y="261"/>
                  </a:cubicBezTo>
                  <a:cubicBezTo>
                    <a:pt x="200" y="260"/>
                    <a:pt x="200" y="260"/>
                    <a:pt x="200" y="260"/>
                  </a:cubicBezTo>
                  <a:cubicBezTo>
                    <a:pt x="200" y="260"/>
                    <a:pt x="200" y="260"/>
                    <a:pt x="200" y="260"/>
                  </a:cubicBezTo>
                  <a:cubicBezTo>
                    <a:pt x="200" y="260"/>
                    <a:pt x="200" y="260"/>
                    <a:pt x="200" y="260"/>
                  </a:cubicBezTo>
                  <a:cubicBezTo>
                    <a:pt x="200" y="260"/>
                    <a:pt x="200" y="260"/>
                    <a:pt x="200" y="260"/>
                  </a:cubicBezTo>
                  <a:cubicBezTo>
                    <a:pt x="200" y="260"/>
                    <a:pt x="200" y="260"/>
                    <a:pt x="200" y="259"/>
                  </a:cubicBezTo>
                  <a:cubicBezTo>
                    <a:pt x="200" y="259"/>
                    <a:pt x="200" y="259"/>
                    <a:pt x="200" y="259"/>
                  </a:cubicBezTo>
                  <a:cubicBezTo>
                    <a:pt x="200" y="259"/>
                    <a:pt x="200" y="258"/>
                    <a:pt x="200" y="257"/>
                  </a:cubicBezTo>
                  <a:cubicBezTo>
                    <a:pt x="199" y="255"/>
                    <a:pt x="197" y="255"/>
                    <a:pt x="198" y="254"/>
                  </a:cubicBezTo>
                  <a:cubicBezTo>
                    <a:pt x="198" y="253"/>
                    <a:pt x="199" y="252"/>
                    <a:pt x="199" y="252"/>
                  </a:cubicBezTo>
                  <a:cubicBezTo>
                    <a:pt x="199" y="251"/>
                    <a:pt x="199" y="251"/>
                    <a:pt x="199" y="251"/>
                  </a:cubicBezTo>
                  <a:cubicBezTo>
                    <a:pt x="199" y="251"/>
                    <a:pt x="199" y="251"/>
                    <a:pt x="199" y="251"/>
                  </a:cubicBezTo>
                  <a:cubicBezTo>
                    <a:pt x="199" y="251"/>
                    <a:pt x="199" y="251"/>
                    <a:pt x="200" y="250"/>
                  </a:cubicBezTo>
                  <a:cubicBezTo>
                    <a:pt x="200" y="250"/>
                    <a:pt x="200" y="250"/>
                    <a:pt x="200" y="250"/>
                  </a:cubicBezTo>
                  <a:cubicBezTo>
                    <a:pt x="200" y="250"/>
                    <a:pt x="200" y="250"/>
                    <a:pt x="200" y="250"/>
                  </a:cubicBezTo>
                  <a:cubicBezTo>
                    <a:pt x="201" y="249"/>
                    <a:pt x="202" y="247"/>
                    <a:pt x="202" y="246"/>
                  </a:cubicBezTo>
                  <a:cubicBezTo>
                    <a:pt x="202" y="244"/>
                    <a:pt x="203" y="243"/>
                    <a:pt x="205" y="242"/>
                  </a:cubicBezTo>
                  <a:cubicBezTo>
                    <a:pt x="207" y="242"/>
                    <a:pt x="206" y="240"/>
                    <a:pt x="206" y="239"/>
                  </a:cubicBezTo>
                  <a:cubicBezTo>
                    <a:pt x="206" y="239"/>
                    <a:pt x="206" y="239"/>
                    <a:pt x="206" y="239"/>
                  </a:cubicBezTo>
                  <a:cubicBezTo>
                    <a:pt x="206" y="239"/>
                    <a:pt x="206" y="239"/>
                    <a:pt x="206" y="239"/>
                  </a:cubicBezTo>
                  <a:cubicBezTo>
                    <a:pt x="206" y="239"/>
                    <a:pt x="207" y="239"/>
                    <a:pt x="207" y="239"/>
                  </a:cubicBezTo>
                  <a:cubicBezTo>
                    <a:pt x="207" y="238"/>
                    <a:pt x="208" y="237"/>
                    <a:pt x="208" y="237"/>
                  </a:cubicBezTo>
                  <a:cubicBezTo>
                    <a:pt x="209" y="236"/>
                    <a:pt x="210" y="235"/>
                    <a:pt x="210" y="233"/>
                  </a:cubicBezTo>
                  <a:cubicBezTo>
                    <a:pt x="211" y="232"/>
                    <a:pt x="214" y="233"/>
                    <a:pt x="215" y="233"/>
                  </a:cubicBezTo>
                  <a:cubicBezTo>
                    <a:pt x="216" y="233"/>
                    <a:pt x="216" y="234"/>
                    <a:pt x="216" y="235"/>
                  </a:cubicBezTo>
                  <a:cubicBezTo>
                    <a:pt x="217" y="236"/>
                    <a:pt x="221" y="235"/>
                    <a:pt x="222" y="235"/>
                  </a:cubicBezTo>
                  <a:cubicBezTo>
                    <a:pt x="223" y="235"/>
                    <a:pt x="221" y="237"/>
                    <a:pt x="219" y="237"/>
                  </a:cubicBezTo>
                  <a:cubicBezTo>
                    <a:pt x="217" y="238"/>
                    <a:pt x="217" y="239"/>
                    <a:pt x="218" y="239"/>
                  </a:cubicBezTo>
                  <a:cubicBezTo>
                    <a:pt x="218" y="240"/>
                    <a:pt x="220" y="242"/>
                    <a:pt x="221" y="243"/>
                  </a:cubicBezTo>
                  <a:cubicBezTo>
                    <a:pt x="222" y="244"/>
                    <a:pt x="222" y="245"/>
                    <a:pt x="224" y="245"/>
                  </a:cubicBezTo>
                  <a:cubicBezTo>
                    <a:pt x="225" y="245"/>
                    <a:pt x="225" y="243"/>
                    <a:pt x="226" y="243"/>
                  </a:cubicBezTo>
                  <a:cubicBezTo>
                    <a:pt x="227" y="242"/>
                    <a:pt x="228" y="242"/>
                    <a:pt x="229" y="242"/>
                  </a:cubicBezTo>
                  <a:cubicBezTo>
                    <a:pt x="229" y="241"/>
                    <a:pt x="230" y="243"/>
                    <a:pt x="231" y="243"/>
                  </a:cubicBezTo>
                  <a:cubicBezTo>
                    <a:pt x="232" y="243"/>
                    <a:pt x="232" y="242"/>
                    <a:pt x="233" y="243"/>
                  </a:cubicBezTo>
                  <a:cubicBezTo>
                    <a:pt x="234" y="243"/>
                    <a:pt x="233" y="242"/>
                    <a:pt x="233" y="241"/>
                  </a:cubicBezTo>
                  <a:cubicBezTo>
                    <a:pt x="233" y="240"/>
                    <a:pt x="233" y="240"/>
                    <a:pt x="232" y="239"/>
                  </a:cubicBezTo>
                  <a:cubicBezTo>
                    <a:pt x="231" y="238"/>
                    <a:pt x="230" y="239"/>
                    <a:pt x="229" y="239"/>
                  </a:cubicBezTo>
                  <a:cubicBezTo>
                    <a:pt x="227" y="239"/>
                    <a:pt x="227" y="237"/>
                    <a:pt x="227" y="236"/>
                  </a:cubicBezTo>
                  <a:cubicBezTo>
                    <a:pt x="226" y="236"/>
                    <a:pt x="227" y="235"/>
                    <a:pt x="228" y="235"/>
                  </a:cubicBezTo>
                  <a:cubicBezTo>
                    <a:pt x="229" y="234"/>
                    <a:pt x="230" y="233"/>
                    <a:pt x="231" y="233"/>
                  </a:cubicBezTo>
                  <a:cubicBezTo>
                    <a:pt x="232" y="232"/>
                    <a:pt x="233" y="233"/>
                    <a:pt x="234" y="233"/>
                  </a:cubicBezTo>
                  <a:cubicBezTo>
                    <a:pt x="235" y="232"/>
                    <a:pt x="237" y="231"/>
                    <a:pt x="238" y="231"/>
                  </a:cubicBezTo>
                  <a:cubicBezTo>
                    <a:pt x="238" y="231"/>
                    <a:pt x="239" y="231"/>
                    <a:pt x="239" y="231"/>
                  </a:cubicBezTo>
                  <a:cubicBezTo>
                    <a:pt x="239" y="231"/>
                    <a:pt x="239" y="231"/>
                    <a:pt x="239" y="231"/>
                  </a:cubicBezTo>
                  <a:cubicBezTo>
                    <a:pt x="240" y="231"/>
                    <a:pt x="240" y="231"/>
                    <a:pt x="240" y="231"/>
                  </a:cubicBezTo>
                  <a:cubicBezTo>
                    <a:pt x="240" y="231"/>
                    <a:pt x="240" y="231"/>
                    <a:pt x="241" y="231"/>
                  </a:cubicBezTo>
                  <a:cubicBezTo>
                    <a:pt x="241" y="230"/>
                    <a:pt x="241" y="230"/>
                    <a:pt x="241" y="230"/>
                  </a:cubicBezTo>
                  <a:cubicBezTo>
                    <a:pt x="241" y="230"/>
                    <a:pt x="242" y="230"/>
                    <a:pt x="242" y="230"/>
                  </a:cubicBezTo>
                  <a:cubicBezTo>
                    <a:pt x="242" y="230"/>
                    <a:pt x="242" y="230"/>
                    <a:pt x="242" y="230"/>
                  </a:cubicBezTo>
                  <a:cubicBezTo>
                    <a:pt x="242" y="230"/>
                    <a:pt x="242" y="230"/>
                    <a:pt x="243" y="230"/>
                  </a:cubicBezTo>
                  <a:cubicBezTo>
                    <a:pt x="243" y="230"/>
                    <a:pt x="245" y="230"/>
                    <a:pt x="244" y="230"/>
                  </a:cubicBezTo>
                  <a:cubicBezTo>
                    <a:pt x="244" y="231"/>
                    <a:pt x="242" y="232"/>
                    <a:pt x="241" y="233"/>
                  </a:cubicBezTo>
                  <a:cubicBezTo>
                    <a:pt x="240" y="234"/>
                    <a:pt x="238" y="233"/>
                    <a:pt x="239" y="235"/>
                  </a:cubicBezTo>
                  <a:cubicBezTo>
                    <a:pt x="239" y="236"/>
                    <a:pt x="239" y="239"/>
                    <a:pt x="237" y="240"/>
                  </a:cubicBezTo>
                  <a:cubicBezTo>
                    <a:pt x="236" y="241"/>
                    <a:pt x="236" y="240"/>
                    <a:pt x="235" y="241"/>
                  </a:cubicBezTo>
                  <a:cubicBezTo>
                    <a:pt x="234" y="241"/>
                    <a:pt x="236" y="242"/>
                    <a:pt x="238" y="243"/>
                  </a:cubicBezTo>
                  <a:cubicBezTo>
                    <a:pt x="239" y="244"/>
                    <a:pt x="240" y="244"/>
                    <a:pt x="242" y="244"/>
                  </a:cubicBezTo>
                  <a:cubicBezTo>
                    <a:pt x="243" y="245"/>
                    <a:pt x="246" y="249"/>
                    <a:pt x="247" y="250"/>
                  </a:cubicBezTo>
                  <a:cubicBezTo>
                    <a:pt x="248" y="250"/>
                    <a:pt x="248" y="250"/>
                    <a:pt x="248" y="250"/>
                  </a:cubicBezTo>
                  <a:cubicBezTo>
                    <a:pt x="248" y="251"/>
                    <a:pt x="248" y="251"/>
                    <a:pt x="248" y="251"/>
                  </a:cubicBezTo>
                  <a:cubicBezTo>
                    <a:pt x="248" y="251"/>
                    <a:pt x="248" y="251"/>
                    <a:pt x="248" y="251"/>
                  </a:cubicBezTo>
                  <a:cubicBezTo>
                    <a:pt x="249" y="251"/>
                    <a:pt x="249" y="251"/>
                    <a:pt x="250" y="251"/>
                  </a:cubicBezTo>
                  <a:cubicBezTo>
                    <a:pt x="250" y="251"/>
                    <a:pt x="251" y="251"/>
                    <a:pt x="251" y="251"/>
                  </a:cubicBezTo>
                  <a:cubicBezTo>
                    <a:pt x="253" y="252"/>
                    <a:pt x="253" y="252"/>
                    <a:pt x="254" y="254"/>
                  </a:cubicBezTo>
                  <a:cubicBezTo>
                    <a:pt x="254" y="256"/>
                    <a:pt x="255" y="257"/>
                    <a:pt x="255" y="258"/>
                  </a:cubicBezTo>
                  <a:cubicBezTo>
                    <a:pt x="255" y="259"/>
                    <a:pt x="255" y="259"/>
                    <a:pt x="255" y="259"/>
                  </a:cubicBezTo>
                  <a:cubicBezTo>
                    <a:pt x="255" y="259"/>
                    <a:pt x="255" y="259"/>
                    <a:pt x="255" y="259"/>
                  </a:cubicBezTo>
                  <a:cubicBezTo>
                    <a:pt x="255" y="259"/>
                    <a:pt x="255" y="259"/>
                    <a:pt x="255" y="259"/>
                  </a:cubicBezTo>
                  <a:cubicBezTo>
                    <a:pt x="255" y="260"/>
                    <a:pt x="254" y="260"/>
                    <a:pt x="254" y="260"/>
                  </a:cubicBezTo>
                  <a:cubicBezTo>
                    <a:pt x="254" y="260"/>
                    <a:pt x="254" y="260"/>
                    <a:pt x="254" y="260"/>
                  </a:cubicBezTo>
                  <a:cubicBezTo>
                    <a:pt x="253" y="261"/>
                    <a:pt x="252" y="261"/>
                    <a:pt x="251" y="262"/>
                  </a:cubicBezTo>
                  <a:cubicBezTo>
                    <a:pt x="251" y="262"/>
                    <a:pt x="251" y="262"/>
                    <a:pt x="251" y="262"/>
                  </a:cubicBezTo>
                  <a:cubicBezTo>
                    <a:pt x="251" y="262"/>
                    <a:pt x="250" y="262"/>
                    <a:pt x="250" y="262"/>
                  </a:cubicBezTo>
                  <a:cubicBezTo>
                    <a:pt x="247" y="263"/>
                    <a:pt x="247" y="262"/>
                    <a:pt x="246" y="262"/>
                  </a:cubicBezTo>
                  <a:cubicBezTo>
                    <a:pt x="245" y="262"/>
                    <a:pt x="244" y="263"/>
                    <a:pt x="241" y="263"/>
                  </a:cubicBezTo>
                  <a:cubicBezTo>
                    <a:pt x="239" y="263"/>
                    <a:pt x="235" y="261"/>
                    <a:pt x="234" y="260"/>
                  </a:cubicBezTo>
                  <a:cubicBezTo>
                    <a:pt x="232" y="260"/>
                    <a:pt x="232" y="259"/>
                    <a:pt x="230" y="258"/>
                  </a:cubicBezTo>
                  <a:cubicBezTo>
                    <a:pt x="227" y="258"/>
                    <a:pt x="226" y="257"/>
                    <a:pt x="222" y="257"/>
                  </a:cubicBezTo>
                  <a:cubicBezTo>
                    <a:pt x="217" y="257"/>
                    <a:pt x="217" y="258"/>
                    <a:pt x="214" y="260"/>
                  </a:cubicBezTo>
                  <a:cubicBezTo>
                    <a:pt x="211" y="262"/>
                    <a:pt x="207" y="261"/>
                    <a:pt x="205" y="261"/>
                  </a:cubicBezTo>
                  <a:cubicBezTo>
                    <a:pt x="203" y="261"/>
                    <a:pt x="204" y="262"/>
                    <a:pt x="205" y="263"/>
                  </a:cubicBezTo>
                  <a:cubicBezTo>
                    <a:pt x="206" y="264"/>
                    <a:pt x="205" y="263"/>
                    <a:pt x="203" y="264"/>
                  </a:cubicBezTo>
                  <a:cubicBezTo>
                    <a:pt x="202" y="264"/>
                    <a:pt x="203" y="264"/>
                    <a:pt x="202" y="265"/>
                  </a:cubicBezTo>
                  <a:cubicBezTo>
                    <a:pt x="202" y="265"/>
                    <a:pt x="197" y="265"/>
                    <a:pt x="196" y="265"/>
                  </a:cubicBezTo>
                  <a:cubicBezTo>
                    <a:pt x="194" y="265"/>
                    <a:pt x="194" y="267"/>
                    <a:pt x="193" y="268"/>
                  </a:cubicBezTo>
                  <a:cubicBezTo>
                    <a:pt x="192" y="269"/>
                    <a:pt x="193" y="270"/>
                    <a:pt x="194" y="271"/>
                  </a:cubicBezTo>
                  <a:cubicBezTo>
                    <a:pt x="195" y="272"/>
                    <a:pt x="195" y="273"/>
                    <a:pt x="194" y="274"/>
                  </a:cubicBezTo>
                  <a:cubicBezTo>
                    <a:pt x="193" y="274"/>
                    <a:pt x="191" y="274"/>
                    <a:pt x="190" y="274"/>
                  </a:cubicBezTo>
                  <a:cubicBezTo>
                    <a:pt x="189" y="274"/>
                    <a:pt x="190" y="275"/>
                    <a:pt x="192" y="276"/>
                  </a:cubicBezTo>
                  <a:cubicBezTo>
                    <a:pt x="193" y="277"/>
                    <a:pt x="194" y="276"/>
                    <a:pt x="195" y="276"/>
                  </a:cubicBezTo>
                  <a:cubicBezTo>
                    <a:pt x="196" y="276"/>
                    <a:pt x="196" y="277"/>
                    <a:pt x="195" y="277"/>
                  </a:cubicBezTo>
                  <a:cubicBezTo>
                    <a:pt x="195" y="278"/>
                    <a:pt x="195" y="279"/>
                    <a:pt x="196" y="280"/>
                  </a:cubicBezTo>
                  <a:cubicBezTo>
                    <a:pt x="197" y="280"/>
                    <a:pt x="196" y="281"/>
                    <a:pt x="198" y="281"/>
                  </a:cubicBezTo>
                  <a:cubicBezTo>
                    <a:pt x="199" y="282"/>
                    <a:pt x="200" y="282"/>
                    <a:pt x="201" y="283"/>
                  </a:cubicBezTo>
                  <a:cubicBezTo>
                    <a:pt x="202" y="283"/>
                    <a:pt x="203" y="283"/>
                    <a:pt x="204" y="284"/>
                  </a:cubicBezTo>
                  <a:cubicBezTo>
                    <a:pt x="205" y="285"/>
                    <a:pt x="207" y="286"/>
                    <a:pt x="209" y="286"/>
                  </a:cubicBezTo>
                  <a:cubicBezTo>
                    <a:pt x="210" y="286"/>
                    <a:pt x="210" y="284"/>
                    <a:pt x="210" y="283"/>
                  </a:cubicBezTo>
                  <a:cubicBezTo>
                    <a:pt x="210" y="283"/>
                    <a:pt x="215" y="284"/>
                    <a:pt x="216" y="285"/>
                  </a:cubicBezTo>
                  <a:cubicBezTo>
                    <a:pt x="218" y="286"/>
                    <a:pt x="221" y="286"/>
                    <a:pt x="223" y="285"/>
                  </a:cubicBezTo>
                  <a:cubicBezTo>
                    <a:pt x="225" y="285"/>
                    <a:pt x="226" y="283"/>
                    <a:pt x="227" y="282"/>
                  </a:cubicBezTo>
                  <a:cubicBezTo>
                    <a:pt x="227" y="282"/>
                    <a:pt x="228" y="283"/>
                    <a:pt x="229" y="282"/>
                  </a:cubicBezTo>
                  <a:cubicBezTo>
                    <a:pt x="230" y="282"/>
                    <a:pt x="230" y="283"/>
                    <a:pt x="231" y="283"/>
                  </a:cubicBezTo>
                  <a:cubicBezTo>
                    <a:pt x="232" y="284"/>
                    <a:pt x="232" y="283"/>
                    <a:pt x="232" y="283"/>
                  </a:cubicBezTo>
                  <a:cubicBezTo>
                    <a:pt x="232" y="283"/>
                    <a:pt x="232" y="283"/>
                    <a:pt x="232" y="283"/>
                  </a:cubicBezTo>
                  <a:cubicBezTo>
                    <a:pt x="232" y="283"/>
                    <a:pt x="232" y="283"/>
                    <a:pt x="232" y="283"/>
                  </a:cubicBezTo>
                  <a:cubicBezTo>
                    <a:pt x="232" y="283"/>
                    <a:pt x="232" y="283"/>
                    <a:pt x="232" y="284"/>
                  </a:cubicBezTo>
                  <a:cubicBezTo>
                    <a:pt x="232" y="284"/>
                    <a:pt x="232" y="284"/>
                    <a:pt x="232" y="284"/>
                  </a:cubicBezTo>
                  <a:cubicBezTo>
                    <a:pt x="232" y="284"/>
                    <a:pt x="232" y="284"/>
                    <a:pt x="232" y="284"/>
                  </a:cubicBezTo>
                  <a:cubicBezTo>
                    <a:pt x="232" y="284"/>
                    <a:pt x="232" y="285"/>
                    <a:pt x="232" y="285"/>
                  </a:cubicBezTo>
                  <a:cubicBezTo>
                    <a:pt x="232" y="286"/>
                    <a:pt x="232" y="286"/>
                    <a:pt x="232" y="286"/>
                  </a:cubicBezTo>
                  <a:cubicBezTo>
                    <a:pt x="232" y="286"/>
                    <a:pt x="232" y="286"/>
                    <a:pt x="232" y="286"/>
                  </a:cubicBezTo>
                  <a:cubicBezTo>
                    <a:pt x="232" y="287"/>
                    <a:pt x="232" y="291"/>
                    <a:pt x="232" y="292"/>
                  </a:cubicBezTo>
                  <a:cubicBezTo>
                    <a:pt x="232" y="292"/>
                    <a:pt x="232" y="293"/>
                    <a:pt x="232" y="293"/>
                  </a:cubicBezTo>
                  <a:cubicBezTo>
                    <a:pt x="232" y="293"/>
                    <a:pt x="232" y="293"/>
                    <a:pt x="232" y="293"/>
                  </a:cubicBezTo>
                  <a:cubicBezTo>
                    <a:pt x="231" y="293"/>
                    <a:pt x="231" y="293"/>
                    <a:pt x="231" y="294"/>
                  </a:cubicBezTo>
                  <a:cubicBezTo>
                    <a:pt x="231" y="294"/>
                    <a:pt x="231" y="294"/>
                    <a:pt x="230" y="294"/>
                  </a:cubicBezTo>
                  <a:cubicBezTo>
                    <a:pt x="230" y="294"/>
                    <a:pt x="230" y="294"/>
                    <a:pt x="230" y="294"/>
                  </a:cubicBezTo>
                  <a:cubicBezTo>
                    <a:pt x="230" y="295"/>
                    <a:pt x="230" y="295"/>
                    <a:pt x="230" y="295"/>
                  </a:cubicBezTo>
                  <a:cubicBezTo>
                    <a:pt x="230" y="295"/>
                    <a:pt x="230" y="296"/>
                    <a:pt x="230" y="296"/>
                  </a:cubicBezTo>
                  <a:cubicBezTo>
                    <a:pt x="230" y="296"/>
                    <a:pt x="230" y="296"/>
                    <a:pt x="230" y="296"/>
                  </a:cubicBezTo>
                  <a:cubicBezTo>
                    <a:pt x="230" y="297"/>
                    <a:pt x="230" y="298"/>
                    <a:pt x="229" y="299"/>
                  </a:cubicBezTo>
                  <a:cubicBezTo>
                    <a:pt x="229" y="299"/>
                    <a:pt x="229" y="299"/>
                    <a:pt x="229" y="299"/>
                  </a:cubicBezTo>
                  <a:cubicBezTo>
                    <a:pt x="229" y="299"/>
                    <a:pt x="229" y="300"/>
                    <a:pt x="229" y="300"/>
                  </a:cubicBezTo>
                  <a:cubicBezTo>
                    <a:pt x="228" y="301"/>
                    <a:pt x="228" y="302"/>
                    <a:pt x="227" y="303"/>
                  </a:cubicBezTo>
                  <a:cubicBezTo>
                    <a:pt x="227" y="304"/>
                    <a:pt x="227" y="304"/>
                    <a:pt x="226" y="305"/>
                  </a:cubicBezTo>
                  <a:cubicBezTo>
                    <a:pt x="226" y="305"/>
                    <a:pt x="226" y="305"/>
                    <a:pt x="226" y="305"/>
                  </a:cubicBezTo>
                  <a:cubicBezTo>
                    <a:pt x="226" y="306"/>
                    <a:pt x="226" y="306"/>
                    <a:pt x="226" y="307"/>
                  </a:cubicBezTo>
                  <a:cubicBezTo>
                    <a:pt x="226" y="307"/>
                    <a:pt x="226" y="307"/>
                    <a:pt x="225" y="307"/>
                  </a:cubicBezTo>
                  <a:cubicBezTo>
                    <a:pt x="225" y="307"/>
                    <a:pt x="225" y="308"/>
                    <a:pt x="225" y="308"/>
                  </a:cubicBezTo>
                  <a:cubicBezTo>
                    <a:pt x="225" y="308"/>
                    <a:pt x="225" y="308"/>
                    <a:pt x="225" y="309"/>
                  </a:cubicBezTo>
                  <a:cubicBezTo>
                    <a:pt x="223" y="310"/>
                    <a:pt x="218" y="309"/>
                    <a:pt x="217" y="309"/>
                  </a:cubicBezTo>
                  <a:cubicBezTo>
                    <a:pt x="215" y="309"/>
                    <a:pt x="215" y="308"/>
                    <a:pt x="214" y="307"/>
                  </a:cubicBezTo>
                  <a:cubicBezTo>
                    <a:pt x="213" y="306"/>
                    <a:pt x="212" y="308"/>
                    <a:pt x="211" y="307"/>
                  </a:cubicBezTo>
                  <a:cubicBezTo>
                    <a:pt x="210" y="306"/>
                    <a:pt x="211" y="307"/>
                    <a:pt x="209" y="307"/>
                  </a:cubicBezTo>
                  <a:cubicBezTo>
                    <a:pt x="208" y="308"/>
                    <a:pt x="206" y="310"/>
                    <a:pt x="205" y="311"/>
                  </a:cubicBezTo>
                  <a:cubicBezTo>
                    <a:pt x="203" y="311"/>
                    <a:pt x="198" y="310"/>
                    <a:pt x="196" y="309"/>
                  </a:cubicBezTo>
                  <a:cubicBezTo>
                    <a:pt x="195" y="309"/>
                    <a:pt x="190" y="307"/>
                    <a:pt x="189" y="307"/>
                  </a:cubicBezTo>
                  <a:cubicBezTo>
                    <a:pt x="189" y="307"/>
                    <a:pt x="188" y="307"/>
                    <a:pt x="188" y="307"/>
                  </a:cubicBezTo>
                  <a:cubicBezTo>
                    <a:pt x="187" y="307"/>
                    <a:pt x="186" y="307"/>
                    <a:pt x="184" y="306"/>
                  </a:cubicBezTo>
                  <a:cubicBezTo>
                    <a:pt x="184" y="306"/>
                    <a:pt x="184" y="306"/>
                    <a:pt x="184" y="306"/>
                  </a:cubicBezTo>
                  <a:cubicBezTo>
                    <a:pt x="183" y="306"/>
                    <a:pt x="182" y="306"/>
                    <a:pt x="182" y="306"/>
                  </a:cubicBezTo>
                  <a:cubicBezTo>
                    <a:pt x="178" y="305"/>
                    <a:pt x="179" y="305"/>
                    <a:pt x="178" y="304"/>
                  </a:cubicBezTo>
                  <a:cubicBezTo>
                    <a:pt x="178" y="303"/>
                    <a:pt x="177" y="302"/>
                    <a:pt x="175" y="302"/>
                  </a:cubicBezTo>
                  <a:cubicBezTo>
                    <a:pt x="173" y="301"/>
                    <a:pt x="168" y="303"/>
                    <a:pt x="167" y="304"/>
                  </a:cubicBezTo>
                  <a:cubicBezTo>
                    <a:pt x="166" y="305"/>
                    <a:pt x="165" y="305"/>
                    <a:pt x="165" y="307"/>
                  </a:cubicBezTo>
                  <a:cubicBezTo>
                    <a:pt x="166" y="310"/>
                    <a:pt x="166" y="312"/>
                    <a:pt x="163" y="313"/>
                  </a:cubicBezTo>
                  <a:cubicBezTo>
                    <a:pt x="161" y="314"/>
                    <a:pt x="160" y="314"/>
                    <a:pt x="157" y="312"/>
                  </a:cubicBezTo>
                  <a:cubicBezTo>
                    <a:pt x="154" y="310"/>
                    <a:pt x="153" y="310"/>
                    <a:pt x="151" y="310"/>
                  </a:cubicBezTo>
                  <a:cubicBezTo>
                    <a:pt x="148" y="310"/>
                    <a:pt x="146" y="307"/>
                    <a:pt x="146" y="306"/>
                  </a:cubicBezTo>
                  <a:cubicBezTo>
                    <a:pt x="146" y="305"/>
                    <a:pt x="146" y="303"/>
                    <a:pt x="144" y="303"/>
                  </a:cubicBezTo>
                  <a:cubicBezTo>
                    <a:pt x="142" y="303"/>
                    <a:pt x="141" y="302"/>
                    <a:pt x="139" y="302"/>
                  </a:cubicBezTo>
                  <a:cubicBezTo>
                    <a:pt x="136" y="302"/>
                    <a:pt x="134" y="302"/>
                    <a:pt x="133" y="301"/>
                  </a:cubicBezTo>
                  <a:cubicBezTo>
                    <a:pt x="132" y="301"/>
                    <a:pt x="132" y="301"/>
                    <a:pt x="132" y="301"/>
                  </a:cubicBezTo>
                  <a:cubicBezTo>
                    <a:pt x="132" y="301"/>
                    <a:pt x="131" y="301"/>
                    <a:pt x="131" y="300"/>
                  </a:cubicBezTo>
                  <a:cubicBezTo>
                    <a:pt x="131" y="300"/>
                    <a:pt x="131" y="300"/>
                    <a:pt x="131" y="300"/>
                  </a:cubicBezTo>
                  <a:cubicBezTo>
                    <a:pt x="131" y="300"/>
                    <a:pt x="131" y="300"/>
                    <a:pt x="131" y="300"/>
                  </a:cubicBezTo>
                  <a:cubicBezTo>
                    <a:pt x="131" y="300"/>
                    <a:pt x="130" y="300"/>
                    <a:pt x="130" y="300"/>
                  </a:cubicBezTo>
                  <a:cubicBezTo>
                    <a:pt x="130" y="300"/>
                    <a:pt x="130" y="300"/>
                    <a:pt x="129" y="301"/>
                  </a:cubicBezTo>
                  <a:cubicBezTo>
                    <a:pt x="128" y="301"/>
                    <a:pt x="129" y="300"/>
                    <a:pt x="129" y="299"/>
                  </a:cubicBezTo>
                  <a:cubicBezTo>
                    <a:pt x="129" y="298"/>
                    <a:pt x="127" y="299"/>
                    <a:pt x="126" y="298"/>
                  </a:cubicBezTo>
                  <a:cubicBezTo>
                    <a:pt x="124" y="297"/>
                    <a:pt x="126" y="295"/>
                    <a:pt x="127" y="294"/>
                  </a:cubicBezTo>
                  <a:cubicBezTo>
                    <a:pt x="128" y="293"/>
                    <a:pt x="129" y="290"/>
                    <a:pt x="128" y="289"/>
                  </a:cubicBezTo>
                  <a:cubicBezTo>
                    <a:pt x="127" y="288"/>
                    <a:pt x="128" y="286"/>
                    <a:pt x="128" y="285"/>
                  </a:cubicBezTo>
                  <a:cubicBezTo>
                    <a:pt x="128" y="284"/>
                    <a:pt x="129" y="283"/>
                    <a:pt x="128" y="283"/>
                  </a:cubicBezTo>
                  <a:cubicBezTo>
                    <a:pt x="127" y="283"/>
                    <a:pt x="127" y="282"/>
                    <a:pt x="125" y="281"/>
                  </a:cubicBezTo>
                  <a:cubicBezTo>
                    <a:pt x="124" y="280"/>
                    <a:pt x="121" y="282"/>
                    <a:pt x="120" y="282"/>
                  </a:cubicBezTo>
                  <a:cubicBezTo>
                    <a:pt x="119" y="282"/>
                    <a:pt x="119" y="282"/>
                    <a:pt x="119" y="282"/>
                  </a:cubicBezTo>
                  <a:cubicBezTo>
                    <a:pt x="118" y="282"/>
                    <a:pt x="118" y="282"/>
                    <a:pt x="117" y="282"/>
                  </a:cubicBezTo>
                  <a:cubicBezTo>
                    <a:pt x="116" y="282"/>
                    <a:pt x="115" y="282"/>
                    <a:pt x="115" y="282"/>
                  </a:cubicBezTo>
                  <a:cubicBezTo>
                    <a:pt x="112" y="282"/>
                    <a:pt x="108" y="283"/>
                    <a:pt x="107" y="284"/>
                  </a:cubicBezTo>
                  <a:cubicBezTo>
                    <a:pt x="105" y="284"/>
                    <a:pt x="104" y="283"/>
                    <a:pt x="103" y="283"/>
                  </a:cubicBezTo>
                  <a:cubicBezTo>
                    <a:pt x="102" y="282"/>
                    <a:pt x="99" y="283"/>
                    <a:pt x="97" y="283"/>
                  </a:cubicBezTo>
                  <a:cubicBezTo>
                    <a:pt x="95" y="283"/>
                    <a:pt x="95" y="282"/>
                    <a:pt x="94" y="282"/>
                  </a:cubicBezTo>
                  <a:cubicBezTo>
                    <a:pt x="93" y="281"/>
                    <a:pt x="92" y="283"/>
                    <a:pt x="92" y="284"/>
                  </a:cubicBezTo>
                  <a:cubicBezTo>
                    <a:pt x="91" y="285"/>
                    <a:pt x="88" y="285"/>
                    <a:pt x="86" y="285"/>
                  </a:cubicBezTo>
                  <a:cubicBezTo>
                    <a:pt x="85" y="286"/>
                    <a:pt x="83" y="287"/>
                    <a:pt x="83" y="288"/>
                  </a:cubicBezTo>
                  <a:cubicBezTo>
                    <a:pt x="82" y="288"/>
                    <a:pt x="80" y="288"/>
                    <a:pt x="78" y="289"/>
                  </a:cubicBezTo>
                  <a:cubicBezTo>
                    <a:pt x="78" y="289"/>
                    <a:pt x="77" y="289"/>
                    <a:pt x="77" y="289"/>
                  </a:cubicBezTo>
                  <a:cubicBezTo>
                    <a:pt x="77" y="289"/>
                    <a:pt x="77" y="290"/>
                    <a:pt x="77" y="290"/>
                  </a:cubicBezTo>
                  <a:cubicBezTo>
                    <a:pt x="77" y="290"/>
                    <a:pt x="76" y="290"/>
                    <a:pt x="76" y="290"/>
                  </a:cubicBezTo>
                  <a:cubicBezTo>
                    <a:pt x="76" y="290"/>
                    <a:pt x="76" y="290"/>
                    <a:pt x="76" y="290"/>
                  </a:cubicBezTo>
                  <a:cubicBezTo>
                    <a:pt x="76" y="291"/>
                    <a:pt x="75" y="291"/>
                    <a:pt x="75" y="291"/>
                  </a:cubicBezTo>
                  <a:cubicBezTo>
                    <a:pt x="75" y="291"/>
                    <a:pt x="75" y="291"/>
                    <a:pt x="74" y="291"/>
                  </a:cubicBezTo>
                  <a:cubicBezTo>
                    <a:pt x="73" y="292"/>
                    <a:pt x="73" y="291"/>
                    <a:pt x="72" y="291"/>
                  </a:cubicBezTo>
                  <a:cubicBezTo>
                    <a:pt x="70" y="290"/>
                    <a:pt x="66" y="291"/>
                    <a:pt x="64" y="291"/>
                  </a:cubicBezTo>
                  <a:cubicBezTo>
                    <a:pt x="62" y="291"/>
                    <a:pt x="61" y="288"/>
                    <a:pt x="60" y="288"/>
                  </a:cubicBezTo>
                  <a:cubicBezTo>
                    <a:pt x="59" y="288"/>
                    <a:pt x="57" y="290"/>
                    <a:pt x="56" y="292"/>
                  </a:cubicBezTo>
                  <a:cubicBezTo>
                    <a:pt x="56" y="293"/>
                    <a:pt x="54" y="297"/>
                    <a:pt x="52" y="298"/>
                  </a:cubicBezTo>
                  <a:cubicBezTo>
                    <a:pt x="49" y="300"/>
                    <a:pt x="47" y="299"/>
                    <a:pt x="46" y="300"/>
                  </a:cubicBezTo>
                  <a:cubicBezTo>
                    <a:pt x="45" y="301"/>
                    <a:pt x="43" y="303"/>
                    <a:pt x="43" y="304"/>
                  </a:cubicBezTo>
                  <a:cubicBezTo>
                    <a:pt x="42" y="306"/>
                    <a:pt x="41" y="306"/>
                    <a:pt x="40" y="307"/>
                  </a:cubicBezTo>
                  <a:cubicBezTo>
                    <a:pt x="39" y="309"/>
                    <a:pt x="40" y="311"/>
                    <a:pt x="39" y="315"/>
                  </a:cubicBezTo>
                  <a:cubicBezTo>
                    <a:pt x="39" y="319"/>
                    <a:pt x="33" y="322"/>
                    <a:pt x="30" y="323"/>
                  </a:cubicBezTo>
                  <a:cubicBezTo>
                    <a:pt x="30" y="323"/>
                    <a:pt x="29" y="323"/>
                    <a:pt x="28" y="323"/>
                  </a:cubicBezTo>
                  <a:cubicBezTo>
                    <a:pt x="28" y="323"/>
                    <a:pt x="28" y="324"/>
                    <a:pt x="28" y="324"/>
                  </a:cubicBezTo>
                  <a:cubicBezTo>
                    <a:pt x="27" y="324"/>
                    <a:pt x="27" y="324"/>
                    <a:pt x="27" y="324"/>
                  </a:cubicBezTo>
                  <a:cubicBezTo>
                    <a:pt x="26" y="324"/>
                    <a:pt x="26" y="325"/>
                    <a:pt x="26" y="325"/>
                  </a:cubicBezTo>
                  <a:cubicBezTo>
                    <a:pt x="26" y="325"/>
                    <a:pt x="25" y="325"/>
                    <a:pt x="25" y="325"/>
                  </a:cubicBezTo>
                  <a:cubicBezTo>
                    <a:pt x="25" y="325"/>
                    <a:pt x="25" y="326"/>
                    <a:pt x="25" y="326"/>
                  </a:cubicBezTo>
                  <a:cubicBezTo>
                    <a:pt x="24" y="326"/>
                    <a:pt x="24" y="326"/>
                    <a:pt x="24" y="326"/>
                  </a:cubicBezTo>
                  <a:cubicBezTo>
                    <a:pt x="24" y="326"/>
                    <a:pt x="24" y="326"/>
                    <a:pt x="24" y="327"/>
                  </a:cubicBezTo>
                  <a:cubicBezTo>
                    <a:pt x="22" y="328"/>
                    <a:pt x="22" y="330"/>
                    <a:pt x="20" y="331"/>
                  </a:cubicBezTo>
                  <a:cubicBezTo>
                    <a:pt x="18" y="332"/>
                    <a:pt x="16" y="337"/>
                    <a:pt x="16" y="338"/>
                  </a:cubicBezTo>
                  <a:cubicBezTo>
                    <a:pt x="16" y="339"/>
                    <a:pt x="10" y="343"/>
                    <a:pt x="10" y="345"/>
                  </a:cubicBezTo>
                  <a:cubicBezTo>
                    <a:pt x="9" y="347"/>
                    <a:pt x="7" y="350"/>
                    <a:pt x="6" y="350"/>
                  </a:cubicBezTo>
                  <a:cubicBezTo>
                    <a:pt x="6" y="350"/>
                    <a:pt x="6" y="351"/>
                    <a:pt x="6" y="351"/>
                  </a:cubicBezTo>
                  <a:cubicBezTo>
                    <a:pt x="5" y="351"/>
                    <a:pt x="5" y="351"/>
                    <a:pt x="5" y="351"/>
                  </a:cubicBezTo>
                  <a:cubicBezTo>
                    <a:pt x="5" y="351"/>
                    <a:pt x="5" y="352"/>
                    <a:pt x="5" y="352"/>
                  </a:cubicBezTo>
                  <a:cubicBezTo>
                    <a:pt x="5" y="352"/>
                    <a:pt x="5" y="352"/>
                    <a:pt x="5" y="352"/>
                  </a:cubicBezTo>
                  <a:cubicBezTo>
                    <a:pt x="5" y="352"/>
                    <a:pt x="5" y="353"/>
                    <a:pt x="5" y="353"/>
                  </a:cubicBezTo>
                  <a:cubicBezTo>
                    <a:pt x="5" y="353"/>
                    <a:pt x="5" y="353"/>
                    <a:pt x="5" y="353"/>
                  </a:cubicBezTo>
                  <a:cubicBezTo>
                    <a:pt x="5" y="354"/>
                    <a:pt x="4" y="354"/>
                    <a:pt x="4" y="355"/>
                  </a:cubicBezTo>
                  <a:cubicBezTo>
                    <a:pt x="4" y="355"/>
                    <a:pt x="4" y="355"/>
                    <a:pt x="4" y="355"/>
                  </a:cubicBezTo>
                  <a:cubicBezTo>
                    <a:pt x="5" y="357"/>
                    <a:pt x="7" y="358"/>
                    <a:pt x="8" y="359"/>
                  </a:cubicBezTo>
                  <a:cubicBezTo>
                    <a:pt x="8" y="360"/>
                    <a:pt x="7" y="361"/>
                    <a:pt x="7" y="362"/>
                  </a:cubicBezTo>
                  <a:cubicBezTo>
                    <a:pt x="6" y="364"/>
                    <a:pt x="8" y="365"/>
                    <a:pt x="8" y="367"/>
                  </a:cubicBezTo>
                  <a:cubicBezTo>
                    <a:pt x="9" y="369"/>
                    <a:pt x="6" y="372"/>
                    <a:pt x="6" y="374"/>
                  </a:cubicBezTo>
                  <a:cubicBezTo>
                    <a:pt x="6" y="374"/>
                    <a:pt x="6" y="375"/>
                    <a:pt x="6" y="376"/>
                  </a:cubicBezTo>
                  <a:cubicBezTo>
                    <a:pt x="6" y="376"/>
                    <a:pt x="5" y="377"/>
                    <a:pt x="5" y="377"/>
                  </a:cubicBezTo>
                  <a:cubicBezTo>
                    <a:pt x="5" y="377"/>
                    <a:pt x="5" y="377"/>
                    <a:pt x="5" y="378"/>
                  </a:cubicBezTo>
                  <a:cubicBezTo>
                    <a:pt x="5" y="378"/>
                    <a:pt x="5" y="378"/>
                    <a:pt x="5" y="378"/>
                  </a:cubicBezTo>
                  <a:cubicBezTo>
                    <a:pt x="4" y="379"/>
                    <a:pt x="4" y="379"/>
                    <a:pt x="4" y="379"/>
                  </a:cubicBezTo>
                  <a:cubicBezTo>
                    <a:pt x="4" y="379"/>
                    <a:pt x="4" y="379"/>
                    <a:pt x="4" y="380"/>
                  </a:cubicBezTo>
                  <a:cubicBezTo>
                    <a:pt x="2" y="381"/>
                    <a:pt x="0" y="383"/>
                    <a:pt x="1" y="384"/>
                  </a:cubicBezTo>
                  <a:cubicBezTo>
                    <a:pt x="3" y="385"/>
                    <a:pt x="2" y="385"/>
                    <a:pt x="3" y="388"/>
                  </a:cubicBezTo>
                  <a:cubicBezTo>
                    <a:pt x="3" y="388"/>
                    <a:pt x="3" y="388"/>
                    <a:pt x="3" y="388"/>
                  </a:cubicBezTo>
                  <a:cubicBezTo>
                    <a:pt x="3" y="389"/>
                    <a:pt x="3" y="390"/>
                    <a:pt x="3" y="390"/>
                  </a:cubicBezTo>
                  <a:cubicBezTo>
                    <a:pt x="3" y="390"/>
                    <a:pt x="3" y="390"/>
                    <a:pt x="3" y="390"/>
                  </a:cubicBezTo>
                  <a:cubicBezTo>
                    <a:pt x="3" y="390"/>
                    <a:pt x="3" y="391"/>
                    <a:pt x="2" y="391"/>
                  </a:cubicBezTo>
                  <a:cubicBezTo>
                    <a:pt x="2" y="391"/>
                    <a:pt x="2" y="392"/>
                    <a:pt x="2" y="392"/>
                  </a:cubicBezTo>
                  <a:cubicBezTo>
                    <a:pt x="2" y="392"/>
                    <a:pt x="2" y="393"/>
                    <a:pt x="2" y="393"/>
                  </a:cubicBezTo>
                  <a:cubicBezTo>
                    <a:pt x="2" y="393"/>
                    <a:pt x="2" y="393"/>
                    <a:pt x="2" y="393"/>
                  </a:cubicBezTo>
                  <a:cubicBezTo>
                    <a:pt x="2" y="393"/>
                    <a:pt x="3" y="393"/>
                    <a:pt x="3" y="394"/>
                  </a:cubicBezTo>
                  <a:cubicBezTo>
                    <a:pt x="3" y="394"/>
                    <a:pt x="3" y="394"/>
                    <a:pt x="3" y="394"/>
                  </a:cubicBezTo>
                  <a:cubicBezTo>
                    <a:pt x="3" y="394"/>
                    <a:pt x="3" y="394"/>
                    <a:pt x="3" y="394"/>
                  </a:cubicBezTo>
                  <a:cubicBezTo>
                    <a:pt x="3" y="394"/>
                    <a:pt x="4" y="394"/>
                    <a:pt x="4" y="395"/>
                  </a:cubicBezTo>
                  <a:cubicBezTo>
                    <a:pt x="5" y="395"/>
                    <a:pt x="5" y="395"/>
                    <a:pt x="6" y="396"/>
                  </a:cubicBezTo>
                  <a:cubicBezTo>
                    <a:pt x="8" y="397"/>
                    <a:pt x="7" y="398"/>
                    <a:pt x="7" y="398"/>
                  </a:cubicBezTo>
                  <a:cubicBezTo>
                    <a:pt x="8" y="399"/>
                    <a:pt x="8" y="399"/>
                    <a:pt x="8" y="399"/>
                  </a:cubicBezTo>
                  <a:cubicBezTo>
                    <a:pt x="8" y="399"/>
                    <a:pt x="8" y="399"/>
                    <a:pt x="8" y="400"/>
                  </a:cubicBezTo>
                  <a:cubicBezTo>
                    <a:pt x="8" y="400"/>
                    <a:pt x="8" y="400"/>
                    <a:pt x="8" y="400"/>
                  </a:cubicBezTo>
                  <a:cubicBezTo>
                    <a:pt x="9" y="400"/>
                    <a:pt x="9" y="400"/>
                    <a:pt x="9" y="400"/>
                  </a:cubicBezTo>
                  <a:cubicBezTo>
                    <a:pt x="9" y="400"/>
                    <a:pt x="9" y="400"/>
                    <a:pt x="9" y="400"/>
                  </a:cubicBezTo>
                  <a:cubicBezTo>
                    <a:pt x="10" y="401"/>
                    <a:pt x="10" y="401"/>
                    <a:pt x="11" y="401"/>
                  </a:cubicBezTo>
                  <a:cubicBezTo>
                    <a:pt x="13" y="403"/>
                    <a:pt x="12" y="403"/>
                    <a:pt x="13" y="404"/>
                  </a:cubicBezTo>
                  <a:cubicBezTo>
                    <a:pt x="14" y="405"/>
                    <a:pt x="15" y="407"/>
                    <a:pt x="15" y="407"/>
                  </a:cubicBezTo>
                  <a:cubicBezTo>
                    <a:pt x="15" y="407"/>
                    <a:pt x="15" y="407"/>
                    <a:pt x="16" y="407"/>
                  </a:cubicBezTo>
                  <a:cubicBezTo>
                    <a:pt x="16" y="407"/>
                    <a:pt x="16" y="407"/>
                    <a:pt x="16" y="407"/>
                  </a:cubicBezTo>
                  <a:cubicBezTo>
                    <a:pt x="16" y="408"/>
                    <a:pt x="16" y="408"/>
                    <a:pt x="16" y="408"/>
                  </a:cubicBezTo>
                  <a:cubicBezTo>
                    <a:pt x="16" y="408"/>
                    <a:pt x="16" y="408"/>
                    <a:pt x="16" y="408"/>
                  </a:cubicBezTo>
                  <a:cubicBezTo>
                    <a:pt x="16" y="408"/>
                    <a:pt x="16" y="409"/>
                    <a:pt x="16" y="409"/>
                  </a:cubicBezTo>
                  <a:cubicBezTo>
                    <a:pt x="16" y="409"/>
                    <a:pt x="16" y="410"/>
                    <a:pt x="17" y="411"/>
                  </a:cubicBezTo>
                  <a:cubicBezTo>
                    <a:pt x="17" y="411"/>
                    <a:pt x="17" y="411"/>
                    <a:pt x="17" y="411"/>
                  </a:cubicBezTo>
                  <a:cubicBezTo>
                    <a:pt x="17" y="411"/>
                    <a:pt x="17" y="411"/>
                    <a:pt x="17" y="411"/>
                  </a:cubicBezTo>
                  <a:cubicBezTo>
                    <a:pt x="17" y="412"/>
                    <a:pt x="18" y="413"/>
                    <a:pt x="19" y="415"/>
                  </a:cubicBezTo>
                  <a:cubicBezTo>
                    <a:pt x="19" y="415"/>
                    <a:pt x="19" y="415"/>
                    <a:pt x="19" y="415"/>
                  </a:cubicBezTo>
                  <a:cubicBezTo>
                    <a:pt x="20" y="416"/>
                    <a:pt x="20" y="416"/>
                    <a:pt x="20" y="416"/>
                  </a:cubicBezTo>
                  <a:cubicBezTo>
                    <a:pt x="20" y="416"/>
                    <a:pt x="21" y="416"/>
                    <a:pt x="21" y="416"/>
                  </a:cubicBezTo>
                  <a:cubicBezTo>
                    <a:pt x="21" y="416"/>
                    <a:pt x="21" y="416"/>
                    <a:pt x="21" y="417"/>
                  </a:cubicBezTo>
                  <a:cubicBezTo>
                    <a:pt x="22" y="417"/>
                    <a:pt x="22" y="417"/>
                    <a:pt x="23" y="418"/>
                  </a:cubicBezTo>
                  <a:cubicBezTo>
                    <a:pt x="23" y="418"/>
                    <a:pt x="24" y="418"/>
                    <a:pt x="24" y="418"/>
                  </a:cubicBezTo>
                  <a:cubicBezTo>
                    <a:pt x="26" y="420"/>
                    <a:pt x="31" y="424"/>
                    <a:pt x="33" y="425"/>
                  </a:cubicBezTo>
                  <a:cubicBezTo>
                    <a:pt x="33" y="425"/>
                    <a:pt x="34" y="425"/>
                    <a:pt x="34" y="426"/>
                  </a:cubicBezTo>
                  <a:cubicBezTo>
                    <a:pt x="34" y="426"/>
                    <a:pt x="35" y="426"/>
                    <a:pt x="35" y="426"/>
                  </a:cubicBezTo>
                  <a:cubicBezTo>
                    <a:pt x="35" y="426"/>
                    <a:pt x="36" y="426"/>
                    <a:pt x="36" y="427"/>
                  </a:cubicBezTo>
                  <a:cubicBezTo>
                    <a:pt x="37" y="427"/>
                    <a:pt x="37" y="427"/>
                    <a:pt x="37" y="427"/>
                  </a:cubicBezTo>
                  <a:cubicBezTo>
                    <a:pt x="38" y="427"/>
                    <a:pt x="38" y="427"/>
                    <a:pt x="38" y="427"/>
                  </a:cubicBezTo>
                  <a:cubicBezTo>
                    <a:pt x="39" y="427"/>
                    <a:pt x="39" y="428"/>
                    <a:pt x="39" y="428"/>
                  </a:cubicBezTo>
                  <a:cubicBezTo>
                    <a:pt x="40" y="428"/>
                    <a:pt x="40" y="428"/>
                    <a:pt x="40" y="428"/>
                  </a:cubicBezTo>
                  <a:cubicBezTo>
                    <a:pt x="40" y="428"/>
                    <a:pt x="40" y="428"/>
                    <a:pt x="40" y="428"/>
                  </a:cubicBezTo>
                  <a:cubicBezTo>
                    <a:pt x="42" y="428"/>
                    <a:pt x="51" y="424"/>
                    <a:pt x="54" y="424"/>
                  </a:cubicBezTo>
                  <a:cubicBezTo>
                    <a:pt x="54" y="424"/>
                    <a:pt x="55" y="424"/>
                    <a:pt x="55" y="424"/>
                  </a:cubicBezTo>
                  <a:cubicBezTo>
                    <a:pt x="55" y="424"/>
                    <a:pt x="56" y="424"/>
                    <a:pt x="56" y="424"/>
                  </a:cubicBezTo>
                  <a:cubicBezTo>
                    <a:pt x="56" y="424"/>
                    <a:pt x="56" y="424"/>
                    <a:pt x="57" y="424"/>
                  </a:cubicBezTo>
                  <a:cubicBezTo>
                    <a:pt x="57" y="424"/>
                    <a:pt x="57" y="424"/>
                    <a:pt x="57" y="424"/>
                  </a:cubicBezTo>
                  <a:cubicBezTo>
                    <a:pt x="58" y="425"/>
                    <a:pt x="58" y="425"/>
                    <a:pt x="58" y="425"/>
                  </a:cubicBezTo>
                  <a:cubicBezTo>
                    <a:pt x="59" y="425"/>
                    <a:pt x="59" y="425"/>
                    <a:pt x="59" y="425"/>
                  </a:cubicBezTo>
                  <a:cubicBezTo>
                    <a:pt x="59" y="425"/>
                    <a:pt x="60" y="425"/>
                    <a:pt x="60" y="425"/>
                  </a:cubicBezTo>
                  <a:cubicBezTo>
                    <a:pt x="60" y="425"/>
                    <a:pt x="60" y="425"/>
                    <a:pt x="61" y="425"/>
                  </a:cubicBezTo>
                  <a:cubicBezTo>
                    <a:pt x="62" y="426"/>
                    <a:pt x="63" y="426"/>
                    <a:pt x="64" y="426"/>
                  </a:cubicBezTo>
                  <a:cubicBezTo>
                    <a:pt x="64" y="426"/>
                    <a:pt x="64" y="426"/>
                    <a:pt x="64" y="426"/>
                  </a:cubicBezTo>
                  <a:cubicBezTo>
                    <a:pt x="64" y="426"/>
                    <a:pt x="65" y="426"/>
                    <a:pt x="65" y="426"/>
                  </a:cubicBezTo>
                  <a:cubicBezTo>
                    <a:pt x="65" y="427"/>
                    <a:pt x="66" y="426"/>
                    <a:pt x="66" y="426"/>
                  </a:cubicBezTo>
                  <a:cubicBezTo>
                    <a:pt x="66" y="426"/>
                    <a:pt x="66" y="426"/>
                    <a:pt x="66" y="426"/>
                  </a:cubicBezTo>
                  <a:cubicBezTo>
                    <a:pt x="67" y="426"/>
                    <a:pt x="67" y="426"/>
                    <a:pt x="67" y="426"/>
                  </a:cubicBezTo>
                  <a:cubicBezTo>
                    <a:pt x="67" y="426"/>
                    <a:pt x="67" y="426"/>
                    <a:pt x="67" y="426"/>
                  </a:cubicBezTo>
                  <a:cubicBezTo>
                    <a:pt x="68" y="426"/>
                    <a:pt x="68" y="426"/>
                    <a:pt x="69" y="426"/>
                  </a:cubicBezTo>
                  <a:cubicBezTo>
                    <a:pt x="69" y="426"/>
                    <a:pt x="69" y="426"/>
                    <a:pt x="69" y="426"/>
                  </a:cubicBezTo>
                  <a:cubicBezTo>
                    <a:pt x="69" y="426"/>
                    <a:pt x="70" y="425"/>
                    <a:pt x="70" y="425"/>
                  </a:cubicBezTo>
                  <a:cubicBezTo>
                    <a:pt x="70" y="425"/>
                    <a:pt x="71" y="425"/>
                    <a:pt x="71" y="425"/>
                  </a:cubicBezTo>
                  <a:cubicBezTo>
                    <a:pt x="71" y="425"/>
                    <a:pt x="71" y="425"/>
                    <a:pt x="72" y="425"/>
                  </a:cubicBezTo>
                  <a:cubicBezTo>
                    <a:pt x="72" y="425"/>
                    <a:pt x="72" y="424"/>
                    <a:pt x="72" y="424"/>
                  </a:cubicBezTo>
                  <a:cubicBezTo>
                    <a:pt x="74" y="424"/>
                    <a:pt x="75" y="423"/>
                    <a:pt x="76" y="423"/>
                  </a:cubicBezTo>
                  <a:cubicBezTo>
                    <a:pt x="76" y="423"/>
                    <a:pt x="76" y="423"/>
                    <a:pt x="76" y="423"/>
                  </a:cubicBezTo>
                  <a:cubicBezTo>
                    <a:pt x="77" y="422"/>
                    <a:pt x="78" y="422"/>
                    <a:pt x="79" y="422"/>
                  </a:cubicBezTo>
                  <a:cubicBezTo>
                    <a:pt x="79" y="422"/>
                    <a:pt x="79" y="422"/>
                    <a:pt x="79" y="422"/>
                  </a:cubicBezTo>
                  <a:cubicBezTo>
                    <a:pt x="79" y="421"/>
                    <a:pt x="79" y="421"/>
                    <a:pt x="80" y="421"/>
                  </a:cubicBezTo>
                  <a:cubicBezTo>
                    <a:pt x="80" y="421"/>
                    <a:pt x="80" y="421"/>
                    <a:pt x="80" y="421"/>
                  </a:cubicBezTo>
                  <a:cubicBezTo>
                    <a:pt x="80" y="421"/>
                    <a:pt x="80" y="421"/>
                    <a:pt x="81" y="421"/>
                  </a:cubicBezTo>
                  <a:cubicBezTo>
                    <a:pt x="81" y="421"/>
                    <a:pt x="81" y="421"/>
                    <a:pt x="81" y="421"/>
                  </a:cubicBezTo>
                  <a:cubicBezTo>
                    <a:pt x="81" y="421"/>
                    <a:pt x="81" y="420"/>
                    <a:pt x="81" y="420"/>
                  </a:cubicBezTo>
                  <a:cubicBezTo>
                    <a:pt x="81" y="420"/>
                    <a:pt x="81" y="420"/>
                    <a:pt x="81" y="420"/>
                  </a:cubicBezTo>
                  <a:cubicBezTo>
                    <a:pt x="81" y="420"/>
                    <a:pt x="81" y="420"/>
                    <a:pt x="81" y="420"/>
                  </a:cubicBezTo>
                  <a:cubicBezTo>
                    <a:pt x="82" y="420"/>
                    <a:pt x="82" y="420"/>
                    <a:pt x="82" y="420"/>
                  </a:cubicBezTo>
                  <a:cubicBezTo>
                    <a:pt x="82" y="420"/>
                    <a:pt x="82" y="420"/>
                    <a:pt x="82" y="420"/>
                  </a:cubicBezTo>
                  <a:cubicBezTo>
                    <a:pt x="82" y="420"/>
                    <a:pt x="83" y="420"/>
                    <a:pt x="83" y="420"/>
                  </a:cubicBezTo>
                  <a:cubicBezTo>
                    <a:pt x="83" y="420"/>
                    <a:pt x="83" y="420"/>
                    <a:pt x="83" y="420"/>
                  </a:cubicBezTo>
                  <a:cubicBezTo>
                    <a:pt x="84" y="420"/>
                    <a:pt x="85" y="420"/>
                    <a:pt x="86" y="420"/>
                  </a:cubicBezTo>
                  <a:cubicBezTo>
                    <a:pt x="87" y="420"/>
                    <a:pt x="88" y="420"/>
                    <a:pt x="88" y="420"/>
                  </a:cubicBezTo>
                  <a:cubicBezTo>
                    <a:pt x="88" y="420"/>
                    <a:pt x="88" y="420"/>
                    <a:pt x="88" y="420"/>
                  </a:cubicBezTo>
                  <a:cubicBezTo>
                    <a:pt x="89" y="420"/>
                    <a:pt x="89" y="420"/>
                    <a:pt x="89" y="420"/>
                  </a:cubicBezTo>
                  <a:cubicBezTo>
                    <a:pt x="90" y="420"/>
                    <a:pt x="90" y="420"/>
                    <a:pt x="90" y="420"/>
                  </a:cubicBezTo>
                  <a:cubicBezTo>
                    <a:pt x="90" y="420"/>
                    <a:pt x="90" y="419"/>
                    <a:pt x="90" y="419"/>
                  </a:cubicBezTo>
                  <a:cubicBezTo>
                    <a:pt x="91" y="419"/>
                    <a:pt x="91" y="419"/>
                    <a:pt x="91" y="419"/>
                  </a:cubicBezTo>
                  <a:cubicBezTo>
                    <a:pt x="91" y="419"/>
                    <a:pt x="91" y="419"/>
                    <a:pt x="91" y="419"/>
                  </a:cubicBezTo>
                  <a:cubicBezTo>
                    <a:pt x="91" y="419"/>
                    <a:pt x="92" y="419"/>
                    <a:pt x="92" y="419"/>
                  </a:cubicBezTo>
                  <a:cubicBezTo>
                    <a:pt x="92" y="419"/>
                    <a:pt x="92" y="419"/>
                    <a:pt x="92" y="419"/>
                  </a:cubicBezTo>
                  <a:cubicBezTo>
                    <a:pt x="92" y="419"/>
                    <a:pt x="92" y="419"/>
                    <a:pt x="92" y="419"/>
                  </a:cubicBezTo>
                  <a:cubicBezTo>
                    <a:pt x="92" y="419"/>
                    <a:pt x="93" y="419"/>
                    <a:pt x="93" y="419"/>
                  </a:cubicBezTo>
                  <a:cubicBezTo>
                    <a:pt x="93" y="419"/>
                    <a:pt x="93" y="419"/>
                    <a:pt x="93" y="419"/>
                  </a:cubicBezTo>
                  <a:cubicBezTo>
                    <a:pt x="94" y="419"/>
                    <a:pt x="96" y="423"/>
                    <a:pt x="97" y="423"/>
                  </a:cubicBezTo>
                  <a:cubicBezTo>
                    <a:pt x="98" y="424"/>
                    <a:pt x="98" y="428"/>
                    <a:pt x="100" y="429"/>
                  </a:cubicBezTo>
                  <a:cubicBezTo>
                    <a:pt x="100" y="429"/>
                    <a:pt x="100" y="429"/>
                    <a:pt x="101" y="429"/>
                  </a:cubicBezTo>
                  <a:cubicBezTo>
                    <a:pt x="101" y="429"/>
                    <a:pt x="101" y="429"/>
                    <a:pt x="101" y="429"/>
                  </a:cubicBezTo>
                  <a:cubicBezTo>
                    <a:pt x="101" y="429"/>
                    <a:pt x="102" y="429"/>
                    <a:pt x="102" y="429"/>
                  </a:cubicBezTo>
                  <a:cubicBezTo>
                    <a:pt x="102" y="429"/>
                    <a:pt x="102" y="429"/>
                    <a:pt x="102" y="429"/>
                  </a:cubicBezTo>
                  <a:cubicBezTo>
                    <a:pt x="103" y="429"/>
                    <a:pt x="103" y="429"/>
                    <a:pt x="104" y="429"/>
                  </a:cubicBezTo>
                  <a:cubicBezTo>
                    <a:pt x="104" y="429"/>
                    <a:pt x="104" y="429"/>
                    <a:pt x="104" y="429"/>
                  </a:cubicBezTo>
                  <a:cubicBezTo>
                    <a:pt x="106" y="429"/>
                    <a:pt x="108" y="429"/>
                    <a:pt x="110" y="429"/>
                  </a:cubicBezTo>
                  <a:cubicBezTo>
                    <a:pt x="110" y="429"/>
                    <a:pt x="111" y="429"/>
                    <a:pt x="111" y="429"/>
                  </a:cubicBezTo>
                  <a:cubicBezTo>
                    <a:pt x="111" y="429"/>
                    <a:pt x="111" y="429"/>
                    <a:pt x="111" y="429"/>
                  </a:cubicBezTo>
                  <a:cubicBezTo>
                    <a:pt x="112" y="429"/>
                    <a:pt x="112" y="429"/>
                    <a:pt x="112" y="429"/>
                  </a:cubicBezTo>
                  <a:cubicBezTo>
                    <a:pt x="115" y="429"/>
                    <a:pt x="115" y="430"/>
                    <a:pt x="116" y="431"/>
                  </a:cubicBezTo>
                  <a:cubicBezTo>
                    <a:pt x="116" y="431"/>
                    <a:pt x="118" y="434"/>
                    <a:pt x="117" y="436"/>
                  </a:cubicBezTo>
                  <a:cubicBezTo>
                    <a:pt x="117" y="437"/>
                    <a:pt x="117" y="437"/>
                    <a:pt x="117" y="438"/>
                  </a:cubicBezTo>
                  <a:cubicBezTo>
                    <a:pt x="117" y="438"/>
                    <a:pt x="117" y="438"/>
                    <a:pt x="117" y="438"/>
                  </a:cubicBezTo>
                  <a:cubicBezTo>
                    <a:pt x="117" y="439"/>
                    <a:pt x="116" y="439"/>
                    <a:pt x="116" y="439"/>
                  </a:cubicBezTo>
                  <a:cubicBezTo>
                    <a:pt x="116" y="440"/>
                    <a:pt x="116" y="440"/>
                    <a:pt x="116" y="441"/>
                  </a:cubicBezTo>
                  <a:cubicBezTo>
                    <a:pt x="116" y="441"/>
                    <a:pt x="116" y="441"/>
                    <a:pt x="116" y="441"/>
                  </a:cubicBezTo>
                  <a:cubicBezTo>
                    <a:pt x="115" y="442"/>
                    <a:pt x="115" y="442"/>
                    <a:pt x="115" y="442"/>
                  </a:cubicBezTo>
                  <a:cubicBezTo>
                    <a:pt x="115" y="442"/>
                    <a:pt x="115" y="443"/>
                    <a:pt x="115" y="443"/>
                  </a:cubicBezTo>
                  <a:cubicBezTo>
                    <a:pt x="115" y="443"/>
                    <a:pt x="115" y="443"/>
                    <a:pt x="115" y="443"/>
                  </a:cubicBezTo>
                  <a:cubicBezTo>
                    <a:pt x="115" y="444"/>
                    <a:pt x="115" y="444"/>
                    <a:pt x="115" y="444"/>
                  </a:cubicBezTo>
                  <a:cubicBezTo>
                    <a:pt x="115" y="444"/>
                    <a:pt x="115" y="444"/>
                    <a:pt x="115" y="444"/>
                  </a:cubicBezTo>
                  <a:cubicBezTo>
                    <a:pt x="115" y="445"/>
                    <a:pt x="115" y="446"/>
                    <a:pt x="115" y="447"/>
                  </a:cubicBezTo>
                  <a:cubicBezTo>
                    <a:pt x="115" y="447"/>
                    <a:pt x="115" y="447"/>
                    <a:pt x="115" y="447"/>
                  </a:cubicBezTo>
                  <a:cubicBezTo>
                    <a:pt x="115" y="448"/>
                    <a:pt x="114" y="448"/>
                    <a:pt x="114" y="448"/>
                  </a:cubicBezTo>
                  <a:cubicBezTo>
                    <a:pt x="114" y="448"/>
                    <a:pt x="114" y="448"/>
                    <a:pt x="114" y="449"/>
                  </a:cubicBezTo>
                  <a:cubicBezTo>
                    <a:pt x="114" y="449"/>
                    <a:pt x="114" y="449"/>
                    <a:pt x="114" y="449"/>
                  </a:cubicBezTo>
                  <a:cubicBezTo>
                    <a:pt x="114" y="451"/>
                    <a:pt x="114" y="451"/>
                    <a:pt x="112" y="452"/>
                  </a:cubicBezTo>
                  <a:cubicBezTo>
                    <a:pt x="111" y="453"/>
                    <a:pt x="112" y="453"/>
                    <a:pt x="114" y="455"/>
                  </a:cubicBezTo>
                  <a:cubicBezTo>
                    <a:pt x="115" y="457"/>
                    <a:pt x="114" y="456"/>
                    <a:pt x="115" y="458"/>
                  </a:cubicBezTo>
                  <a:cubicBezTo>
                    <a:pt x="115" y="458"/>
                    <a:pt x="115" y="458"/>
                    <a:pt x="115" y="459"/>
                  </a:cubicBezTo>
                  <a:cubicBezTo>
                    <a:pt x="115" y="459"/>
                    <a:pt x="115" y="459"/>
                    <a:pt x="115" y="459"/>
                  </a:cubicBezTo>
                  <a:cubicBezTo>
                    <a:pt x="115" y="459"/>
                    <a:pt x="115" y="459"/>
                    <a:pt x="116" y="460"/>
                  </a:cubicBezTo>
                  <a:cubicBezTo>
                    <a:pt x="116" y="460"/>
                    <a:pt x="116" y="460"/>
                    <a:pt x="116" y="460"/>
                  </a:cubicBezTo>
                  <a:cubicBezTo>
                    <a:pt x="116" y="460"/>
                    <a:pt x="117" y="461"/>
                    <a:pt x="117" y="461"/>
                  </a:cubicBezTo>
                  <a:cubicBezTo>
                    <a:pt x="117" y="461"/>
                    <a:pt x="117" y="461"/>
                    <a:pt x="117" y="462"/>
                  </a:cubicBezTo>
                  <a:cubicBezTo>
                    <a:pt x="119" y="463"/>
                    <a:pt x="121" y="466"/>
                    <a:pt x="123" y="468"/>
                  </a:cubicBezTo>
                  <a:cubicBezTo>
                    <a:pt x="123" y="468"/>
                    <a:pt x="123" y="468"/>
                    <a:pt x="123" y="468"/>
                  </a:cubicBezTo>
                  <a:cubicBezTo>
                    <a:pt x="123" y="468"/>
                    <a:pt x="123" y="468"/>
                    <a:pt x="123" y="468"/>
                  </a:cubicBezTo>
                  <a:cubicBezTo>
                    <a:pt x="123" y="468"/>
                    <a:pt x="124" y="469"/>
                    <a:pt x="124" y="469"/>
                  </a:cubicBezTo>
                  <a:cubicBezTo>
                    <a:pt x="124" y="469"/>
                    <a:pt x="124" y="469"/>
                    <a:pt x="124" y="469"/>
                  </a:cubicBezTo>
                  <a:cubicBezTo>
                    <a:pt x="124" y="469"/>
                    <a:pt x="124" y="469"/>
                    <a:pt x="124" y="469"/>
                  </a:cubicBezTo>
                  <a:cubicBezTo>
                    <a:pt x="124" y="469"/>
                    <a:pt x="124" y="469"/>
                    <a:pt x="124" y="470"/>
                  </a:cubicBezTo>
                  <a:cubicBezTo>
                    <a:pt x="124" y="470"/>
                    <a:pt x="124" y="470"/>
                    <a:pt x="125" y="470"/>
                  </a:cubicBezTo>
                  <a:cubicBezTo>
                    <a:pt x="125" y="470"/>
                    <a:pt x="125" y="470"/>
                    <a:pt x="125" y="471"/>
                  </a:cubicBezTo>
                  <a:cubicBezTo>
                    <a:pt x="125" y="472"/>
                    <a:pt x="125" y="473"/>
                    <a:pt x="125" y="474"/>
                  </a:cubicBezTo>
                  <a:cubicBezTo>
                    <a:pt x="125" y="474"/>
                    <a:pt x="126" y="474"/>
                    <a:pt x="126" y="475"/>
                  </a:cubicBezTo>
                  <a:cubicBezTo>
                    <a:pt x="125" y="475"/>
                    <a:pt x="126" y="475"/>
                    <a:pt x="126" y="476"/>
                  </a:cubicBezTo>
                  <a:cubicBezTo>
                    <a:pt x="126" y="476"/>
                    <a:pt x="126" y="476"/>
                    <a:pt x="126" y="476"/>
                  </a:cubicBezTo>
                  <a:cubicBezTo>
                    <a:pt x="126" y="477"/>
                    <a:pt x="127" y="478"/>
                    <a:pt x="128" y="479"/>
                  </a:cubicBezTo>
                  <a:cubicBezTo>
                    <a:pt x="128" y="479"/>
                    <a:pt x="128" y="479"/>
                    <a:pt x="128" y="479"/>
                  </a:cubicBezTo>
                  <a:cubicBezTo>
                    <a:pt x="128" y="479"/>
                    <a:pt x="129" y="483"/>
                    <a:pt x="130" y="485"/>
                  </a:cubicBezTo>
                  <a:cubicBezTo>
                    <a:pt x="131" y="487"/>
                    <a:pt x="130" y="493"/>
                    <a:pt x="131" y="495"/>
                  </a:cubicBezTo>
                  <a:cubicBezTo>
                    <a:pt x="132" y="496"/>
                    <a:pt x="132" y="501"/>
                    <a:pt x="132" y="503"/>
                  </a:cubicBezTo>
                  <a:cubicBezTo>
                    <a:pt x="132" y="505"/>
                    <a:pt x="132" y="505"/>
                    <a:pt x="131" y="506"/>
                  </a:cubicBezTo>
                  <a:cubicBezTo>
                    <a:pt x="130" y="508"/>
                    <a:pt x="128" y="508"/>
                    <a:pt x="127" y="509"/>
                  </a:cubicBezTo>
                  <a:cubicBezTo>
                    <a:pt x="127" y="511"/>
                    <a:pt x="124" y="522"/>
                    <a:pt x="124" y="523"/>
                  </a:cubicBezTo>
                  <a:cubicBezTo>
                    <a:pt x="124" y="523"/>
                    <a:pt x="124" y="524"/>
                    <a:pt x="124" y="524"/>
                  </a:cubicBezTo>
                  <a:cubicBezTo>
                    <a:pt x="124" y="524"/>
                    <a:pt x="124" y="524"/>
                    <a:pt x="124" y="524"/>
                  </a:cubicBezTo>
                  <a:cubicBezTo>
                    <a:pt x="124" y="525"/>
                    <a:pt x="124" y="525"/>
                    <a:pt x="123" y="526"/>
                  </a:cubicBezTo>
                  <a:cubicBezTo>
                    <a:pt x="123" y="526"/>
                    <a:pt x="123" y="526"/>
                    <a:pt x="123" y="526"/>
                  </a:cubicBezTo>
                  <a:cubicBezTo>
                    <a:pt x="123" y="527"/>
                    <a:pt x="123" y="527"/>
                    <a:pt x="123" y="527"/>
                  </a:cubicBezTo>
                  <a:cubicBezTo>
                    <a:pt x="123" y="528"/>
                    <a:pt x="123" y="528"/>
                    <a:pt x="123" y="528"/>
                  </a:cubicBezTo>
                  <a:cubicBezTo>
                    <a:pt x="123" y="529"/>
                    <a:pt x="123" y="529"/>
                    <a:pt x="123" y="530"/>
                  </a:cubicBezTo>
                  <a:cubicBezTo>
                    <a:pt x="123" y="530"/>
                    <a:pt x="123" y="530"/>
                    <a:pt x="123" y="530"/>
                  </a:cubicBezTo>
                  <a:cubicBezTo>
                    <a:pt x="123" y="530"/>
                    <a:pt x="123" y="530"/>
                    <a:pt x="123" y="530"/>
                  </a:cubicBezTo>
                  <a:cubicBezTo>
                    <a:pt x="123" y="531"/>
                    <a:pt x="123" y="531"/>
                    <a:pt x="123" y="531"/>
                  </a:cubicBezTo>
                  <a:cubicBezTo>
                    <a:pt x="123" y="531"/>
                    <a:pt x="123" y="532"/>
                    <a:pt x="123" y="532"/>
                  </a:cubicBezTo>
                  <a:cubicBezTo>
                    <a:pt x="123" y="532"/>
                    <a:pt x="123" y="532"/>
                    <a:pt x="123" y="533"/>
                  </a:cubicBezTo>
                  <a:cubicBezTo>
                    <a:pt x="124" y="533"/>
                    <a:pt x="124" y="533"/>
                    <a:pt x="124" y="534"/>
                  </a:cubicBezTo>
                  <a:cubicBezTo>
                    <a:pt x="124" y="534"/>
                    <a:pt x="124" y="534"/>
                    <a:pt x="124" y="534"/>
                  </a:cubicBezTo>
                  <a:cubicBezTo>
                    <a:pt x="124" y="535"/>
                    <a:pt x="124" y="535"/>
                    <a:pt x="124" y="535"/>
                  </a:cubicBezTo>
                  <a:cubicBezTo>
                    <a:pt x="126" y="538"/>
                    <a:pt x="129" y="543"/>
                    <a:pt x="129" y="546"/>
                  </a:cubicBezTo>
                  <a:cubicBezTo>
                    <a:pt x="130" y="550"/>
                    <a:pt x="132" y="552"/>
                    <a:pt x="134" y="556"/>
                  </a:cubicBezTo>
                  <a:cubicBezTo>
                    <a:pt x="136" y="559"/>
                    <a:pt x="134" y="566"/>
                    <a:pt x="135" y="569"/>
                  </a:cubicBezTo>
                  <a:cubicBezTo>
                    <a:pt x="136" y="573"/>
                    <a:pt x="137" y="576"/>
                    <a:pt x="137" y="580"/>
                  </a:cubicBezTo>
                  <a:cubicBezTo>
                    <a:pt x="137" y="581"/>
                    <a:pt x="137" y="582"/>
                    <a:pt x="137" y="582"/>
                  </a:cubicBezTo>
                  <a:cubicBezTo>
                    <a:pt x="137" y="582"/>
                    <a:pt x="137" y="582"/>
                    <a:pt x="137" y="583"/>
                  </a:cubicBezTo>
                  <a:cubicBezTo>
                    <a:pt x="137" y="583"/>
                    <a:pt x="137" y="583"/>
                    <a:pt x="137" y="584"/>
                  </a:cubicBezTo>
                  <a:cubicBezTo>
                    <a:pt x="137" y="584"/>
                    <a:pt x="137" y="584"/>
                    <a:pt x="137" y="584"/>
                  </a:cubicBezTo>
                  <a:cubicBezTo>
                    <a:pt x="138" y="585"/>
                    <a:pt x="138" y="585"/>
                    <a:pt x="138" y="585"/>
                  </a:cubicBezTo>
                  <a:cubicBezTo>
                    <a:pt x="138" y="585"/>
                    <a:pt x="138" y="586"/>
                    <a:pt x="138" y="586"/>
                  </a:cubicBezTo>
                  <a:cubicBezTo>
                    <a:pt x="139" y="586"/>
                    <a:pt x="139" y="587"/>
                    <a:pt x="139" y="587"/>
                  </a:cubicBezTo>
                  <a:cubicBezTo>
                    <a:pt x="139" y="587"/>
                    <a:pt x="139" y="587"/>
                    <a:pt x="139" y="588"/>
                  </a:cubicBezTo>
                  <a:cubicBezTo>
                    <a:pt x="140" y="588"/>
                    <a:pt x="140" y="588"/>
                    <a:pt x="140" y="588"/>
                  </a:cubicBezTo>
                  <a:cubicBezTo>
                    <a:pt x="140" y="589"/>
                    <a:pt x="140" y="589"/>
                    <a:pt x="140" y="589"/>
                  </a:cubicBezTo>
                  <a:cubicBezTo>
                    <a:pt x="141" y="589"/>
                    <a:pt x="141" y="590"/>
                    <a:pt x="141" y="590"/>
                  </a:cubicBezTo>
                  <a:cubicBezTo>
                    <a:pt x="141" y="590"/>
                    <a:pt x="141" y="590"/>
                    <a:pt x="142" y="590"/>
                  </a:cubicBezTo>
                  <a:cubicBezTo>
                    <a:pt x="142" y="591"/>
                    <a:pt x="142" y="591"/>
                    <a:pt x="142" y="591"/>
                  </a:cubicBezTo>
                  <a:cubicBezTo>
                    <a:pt x="143" y="591"/>
                    <a:pt x="143" y="592"/>
                    <a:pt x="143" y="592"/>
                  </a:cubicBezTo>
                  <a:cubicBezTo>
                    <a:pt x="145" y="595"/>
                    <a:pt x="146" y="596"/>
                    <a:pt x="147" y="599"/>
                  </a:cubicBezTo>
                  <a:cubicBezTo>
                    <a:pt x="148" y="602"/>
                    <a:pt x="146" y="600"/>
                    <a:pt x="145" y="602"/>
                  </a:cubicBezTo>
                  <a:cubicBezTo>
                    <a:pt x="144" y="603"/>
                    <a:pt x="146" y="606"/>
                    <a:pt x="147" y="609"/>
                  </a:cubicBezTo>
                  <a:cubicBezTo>
                    <a:pt x="148" y="612"/>
                    <a:pt x="148" y="615"/>
                    <a:pt x="147" y="617"/>
                  </a:cubicBezTo>
                  <a:cubicBezTo>
                    <a:pt x="146" y="619"/>
                    <a:pt x="147" y="619"/>
                    <a:pt x="147" y="621"/>
                  </a:cubicBezTo>
                  <a:cubicBezTo>
                    <a:pt x="148" y="624"/>
                    <a:pt x="148" y="624"/>
                    <a:pt x="149" y="626"/>
                  </a:cubicBezTo>
                  <a:cubicBezTo>
                    <a:pt x="149" y="628"/>
                    <a:pt x="150" y="627"/>
                    <a:pt x="152" y="628"/>
                  </a:cubicBezTo>
                  <a:cubicBezTo>
                    <a:pt x="153" y="628"/>
                    <a:pt x="153" y="630"/>
                    <a:pt x="155" y="630"/>
                  </a:cubicBezTo>
                  <a:cubicBezTo>
                    <a:pt x="158" y="631"/>
                    <a:pt x="158" y="630"/>
                    <a:pt x="158" y="628"/>
                  </a:cubicBezTo>
                  <a:cubicBezTo>
                    <a:pt x="159" y="627"/>
                    <a:pt x="161" y="628"/>
                    <a:pt x="163" y="628"/>
                  </a:cubicBezTo>
                  <a:cubicBezTo>
                    <a:pt x="164" y="628"/>
                    <a:pt x="164" y="627"/>
                    <a:pt x="165" y="626"/>
                  </a:cubicBezTo>
                  <a:cubicBezTo>
                    <a:pt x="167" y="625"/>
                    <a:pt x="168" y="625"/>
                    <a:pt x="170" y="625"/>
                  </a:cubicBezTo>
                  <a:cubicBezTo>
                    <a:pt x="173" y="625"/>
                    <a:pt x="175" y="625"/>
                    <a:pt x="176" y="625"/>
                  </a:cubicBezTo>
                  <a:cubicBezTo>
                    <a:pt x="178" y="625"/>
                    <a:pt x="180" y="626"/>
                    <a:pt x="181" y="625"/>
                  </a:cubicBezTo>
                  <a:cubicBezTo>
                    <a:pt x="182" y="625"/>
                    <a:pt x="185" y="625"/>
                    <a:pt x="186" y="624"/>
                  </a:cubicBezTo>
                  <a:cubicBezTo>
                    <a:pt x="188" y="624"/>
                    <a:pt x="190" y="623"/>
                    <a:pt x="191" y="622"/>
                  </a:cubicBezTo>
                  <a:cubicBezTo>
                    <a:pt x="193" y="620"/>
                    <a:pt x="199" y="614"/>
                    <a:pt x="200" y="614"/>
                  </a:cubicBezTo>
                  <a:cubicBezTo>
                    <a:pt x="201" y="613"/>
                    <a:pt x="206" y="606"/>
                    <a:pt x="207" y="605"/>
                  </a:cubicBezTo>
                  <a:cubicBezTo>
                    <a:pt x="208" y="603"/>
                    <a:pt x="209" y="603"/>
                    <a:pt x="210" y="603"/>
                  </a:cubicBezTo>
                  <a:cubicBezTo>
                    <a:pt x="211" y="603"/>
                    <a:pt x="214" y="598"/>
                    <a:pt x="215" y="597"/>
                  </a:cubicBezTo>
                  <a:cubicBezTo>
                    <a:pt x="216" y="595"/>
                    <a:pt x="218" y="593"/>
                    <a:pt x="219" y="592"/>
                  </a:cubicBezTo>
                  <a:cubicBezTo>
                    <a:pt x="220" y="590"/>
                    <a:pt x="221" y="587"/>
                    <a:pt x="222" y="585"/>
                  </a:cubicBezTo>
                  <a:cubicBezTo>
                    <a:pt x="222" y="585"/>
                    <a:pt x="222" y="584"/>
                    <a:pt x="222" y="584"/>
                  </a:cubicBezTo>
                  <a:cubicBezTo>
                    <a:pt x="222" y="584"/>
                    <a:pt x="222" y="584"/>
                    <a:pt x="222" y="584"/>
                  </a:cubicBezTo>
                  <a:cubicBezTo>
                    <a:pt x="222" y="583"/>
                    <a:pt x="222" y="582"/>
                    <a:pt x="222" y="582"/>
                  </a:cubicBezTo>
                  <a:cubicBezTo>
                    <a:pt x="222" y="582"/>
                    <a:pt x="222" y="582"/>
                    <a:pt x="222" y="582"/>
                  </a:cubicBezTo>
                  <a:cubicBezTo>
                    <a:pt x="222" y="582"/>
                    <a:pt x="222" y="582"/>
                    <a:pt x="222" y="582"/>
                  </a:cubicBezTo>
                  <a:cubicBezTo>
                    <a:pt x="222" y="581"/>
                    <a:pt x="222" y="581"/>
                    <a:pt x="222" y="580"/>
                  </a:cubicBezTo>
                  <a:cubicBezTo>
                    <a:pt x="222" y="580"/>
                    <a:pt x="222" y="580"/>
                    <a:pt x="222" y="580"/>
                  </a:cubicBezTo>
                  <a:cubicBezTo>
                    <a:pt x="223" y="580"/>
                    <a:pt x="223" y="579"/>
                    <a:pt x="223" y="578"/>
                  </a:cubicBezTo>
                  <a:cubicBezTo>
                    <a:pt x="223" y="578"/>
                    <a:pt x="223" y="578"/>
                    <a:pt x="223" y="578"/>
                  </a:cubicBezTo>
                  <a:cubicBezTo>
                    <a:pt x="223" y="578"/>
                    <a:pt x="223" y="578"/>
                    <a:pt x="223" y="578"/>
                  </a:cubicBezTo>
                  <a:cubicBezTo>
                    <a:pt x="222" y="577"/>
                    <a:pt x="223" y="574"/>
                    <a:pt x="226" y="572"/>
                  </a:cubicBezTo>
                  <a:cubicBezTo>
                    <a:pt x="228" y="571"/>
                    <a:pt x="234" y="568"/>
                    <a:pt x="235" y="565"/>
                  </a:cubicBezTo>
                  <a:cubicBezTo>
                    <a:pt x="236" y="562"/>
                    <a:pt x="234" y="554"/>
                    <a:pt x="234" y="553"/>
                  </a:cubicBezTo>
                  <a:cubicBezTo>
                    <a:pt x="234" y="552"/>
                    <a:pt x="233" y="546"/>
                    <a:pt x="232" y="546"/>
                  </a:cubicBezTo>
                  <a:cubicBezTo>
                    <a:pt x="231" y="546"/>
                    <a:pt x="231" y="545"/>
                    <a:pt x="232" y="542"/>
                  </a:cubicBezTo>
                  <a:cubicBezTo>
                    <a:pt x="233" y="540"/>
                    <a:pt x="243" y="532"/>
                    <a:pt x="246" y="530"/>
                  </a:cubicBezTo>
                  <a:cubicBezTo>
                    <a:pt x="248" y="528"/>
                    <a:pt x="252" y="527"/>
                    <a:pt x="253" y="526"/>
                  </a:cubicBezTo>
                  <a:cubicBezTo>
                    <a:pt x="254" y="525"/>
                    <a:pt x="259" y="519"/>
                    <a:pt x="260" y="519"/>
                  </a:cubicBezTo>
                  <a:cubicBezTo>
                    <a:pt x="260" y="518"/>
                    <a:pt x="259" y="515"/>
                    <a:pt x="258" y="513"/>
                  </a:cubicBezTo>
                  <a:cubicBezTo>
                    <a:pt x="257" y="511"/>
                    <a:pt x="257" y="503"/>
                    <a:pt x="257" y="501"/>
                  </a:cubicBezTo>
                  <a:cubicBezTo>
                    <a:pt x="257" y="501"/>
                    <a:pt x="257" y="500"/>
                    <a:pt x="257" y="500"/>
                  </a:cubicBezTo>
                  <a:cubicBezTo>
                    <a:pt x="257" y="500"/>
                    <a:pt x="257" y="500"/>
                    <a:pt x="257" y="499"/>
                  </a:cubicBezTo>
                  <a:cubicBezTo>
                    <a:pt x="257" y="499"/>
                    <a:pt x="257" y="499"/>
                    <a:pt x="257" y="498"/>
                  </a:cubicBezTo>
                  <a:cubicBezTo>
                    <a:pt x="257" y="498"/>
                    <a:pt x="257" y="498"/>
                    <a:pt x="257" y="498"/>
                  </a:cubicBezTo>
                  <a:cubicBezTo>
                    <a:pt x="257" y="497"/>
                    <a:pt x="257" y="497"/>
                    <a:pt x="257" y="497"/>
                  </a:cubicBezTo>
                  <a:cubicBezTo>
                    <a:pt x="257" y="496"/>
                    <a:pt x="257" y="496"/>
                    <a:pt x="257" y="496"/>
                  </a:cubicBezTo>
                  <a:cubicBezTo>
                    <a:pt x="257" y="496"/>
                    <a:pt x="257" y="496"/>
                    <a:pt x="257" y="496"/>
                  </a:cubicBezTo>
                  <a:cubicBezTo>
                    <a:pt x="257" y="495"/>
                    <a:pt x="257" y="495"/>
                    <a:pt x="257" y="495"/>
                  </a:cubicBezTo>
                  <a:cubicBezTo>
                    <a:pt x="256" y="493"/>
                    <a:pt x="253" y="491"/>
                    <a:pt x="252" y="489"/>
                  </a:cubicBezTo>
                  <a:cubicBezTo>
                    <a:pt x="251" y="488"/>
                    <a:pt x="252" y="480"/>
                    <a:pt x="252" y="479"/>
                  </a:cubicBezTo>
                  <a:cubicBezTo>
                    <a:pt x="252" y="478"/>
                    <a:pt x="250" y="474"/>
                    <a:pt x="250" y="473"/>
                  </a:cubicBezTo>
                  <a:cubicBezTo>
                    <a:pt x="250" y="472"/>
                    <a:pt x="250" y="470"/>
                    <a:pt x="250" y="469"/>
                  </a:cubicBezTo>
                  <a:cubicBezTo>
                    <a:pt x="250" y="469"/>
                    <a:pt x="250" y="469"/>
                    <a:pt x="250" y="469"/>
                  </a:cubicBezTo>
                  <a:cubicBezTo>
                    <a:pt x="250" y="469"/>
                    <a:pt x="250" y="469"/>
                    <a:pt x="250" y="469"/>
                  </a:cubicBezTo>
                  <a:cubicBezTo>
                    <a:pt x="251" y="469"/>
                    <a:pt x="251" y="469"/>
                    <a:pt x="251" y="469"/>
                  </a:cubicBezTo>
                  <a:cubicBezTo>
                    <a:pt x="251" y="469"/>
                    <a:pt x="251" y="469"/>
                    <a:pt x="251" y="469"/>
                  </a:cubicBezTo>
                  <a:cubicBezTo>
                    <a:pt x="251" y="468"/>
                    <a:pt x="252" y="467"/>
                    <a:pt x="252" y="466"/>
                  </a:cubicBezTo>
                  <a:cubicBezTo>
                    <a:pt x="252" y="466"/>
                    <a:pt x="252" y="466"/>
                    <a:pt x="252" y="466"/>
                  </a:cubicBezTo>
                  <a:cubicBezTo>
                    <a:pt x="253" y="465"/>
                    <a:pt x="253" y="465"/>
                    <a:pt x="253" y="464"/>
                  </a:cubicBezTo>
                  <a:cubicBezTo>
                    <a:pt x="254" y="462"/>
                    <a:pt x="257" y="457"/>
                    <a:pt x="258" y="456"/>
                  </a:cubicBezTo>
                  <a:cubicBezTo>
                    <a:pt x="258" y="456"/>
                    <a:pt x="258" y="456"/>
                    <a:pt x="258" y="456"/>
                  </a:cubicBezTo>
                  <a:cubicBezTo>
                    <a:pt x="258" y="456"/>
                    <a:pt x="258" y="456"/>
                    <a:pt x="259" y="456"/>
                  </a:cubicBezTo>
                  <a:cubicBezTo>
                    <a:pt x="259" y="456"/>
                    <a:pt x="259" y="456"/>
                    <a:pt x="259" y="455"/>
                  </a:cubicBezTo>
                  <a:cubicBezTo>
                    <a:pt x="259" y="455"/>
                    <a:pt x="259" y="455"/>
                    <a:pt x="259" y="455"/>
                  </a:cubicBezTo>
                  <a:cubicBezTo>
                    <a:pt x="260" y="455"/>
                    <a:pt x="261" y="455"/>
                    <a:pt x="261" y="455"/>
                  </a:cubicBezTo>
                  <a:cubicBezTo>
                    <a:pt x="262" y="455"/>
                    <a:pt x="268" y="447"/>
                    <a:pt x="270" y="443"/>
                  </a:cubicBezTo>
                  <a:cubicBezTo>
                    <a:pt x="272" y="440"/>
                    <a:pt x="278" y="437"/>
                    <a:pt x="280" y="436"/>
                  </a:cubicBezTo>
                  <a:cubicBezTo>
                    <a:pt x="282" y="435"/>
                    <a:pt x="281" y="435"/>
                    <a:pt x="281" y="434"/>
                  </a:cubicBezTo>
                  <a:cubicBezTo>
                    <a:pt x="282" y="433"/>
                    <a:pt x="283" y="432"/>
                    <a:pt x="285" y="431"/>
                  </a:cubicBezTo>
                  <a:cubicBezTo>
                    <a:pt x="287" y="430"/>
                    <a:pt x="292" y="420"/>
                    <a:pt x="293" y="417"/>
                  </a:cubicBezTo>
                  <a:cubicBezTo>
                    <a:pt x="294" y="415"/>
                    <a:pt x="298" y="408"/>
                    <a:pt x="299" y="406"/>
                  </a:cubicBezTo>
                  <a:cubicBezTo>
                    <a:pt x="300" y="405"/>
                    <a:pt x="300" y="398"/>
                    <a:pt x="300" y="396"/>
                  </a:cubicBezTo>
                  <a:cubicBezTo>
                    <a:pt x="300" y="394"/>
                    <a:pt x="300" y="393"/>
                    <a:pt x="299" y="394"/>
                  </a:cubicBezTo>
                  <a:cubicBezTo>
                    <a:pt x="298" y="394"/>
                    <a:pt x="294" y="396"/>
                    <a:pt x="293" y="397"/>
                  </a:cubicBezTo>
                  <a:cubicBezTo>
                    <a:pt x="291" y="398"/>
                    <a:pt x="287" y="397"/>
                    <a:pt x="285" y="397"/>
                  </a:cubicBezTo>
                  <a:cubicBezTo>
                    <a:pt x="283" y="398"/>
                    <a:pt x="283" y="399"/>
                    <a:pt x="282" y="399"/>
                  </a:cubicBezTo>
                  <a:cubicBezTo>
                    <a:pt x="280" y="400"/>
                    <a:pt x="281" y="399"/>
                    <a:pt x="279" y="398"/>
                  </a:cubicBezTo>
                  <a:cubicBezTo>
                    <a:pt x="277" y="398"/>
                    <a:pt x="273" y="400"/>
                    <a:pt x="272" y="401"/>
                  </a:cubicBezTo>
                  <a:cubicBezTo>
                    <a:pt x="271" y="401"/>
                    <a:pt x="268" y="397"/>
                    <a:pt x="268" y="396"/>
                  </a:cubicBezTo>
                  <a:cubicBezTo>
                    <a:pt x="268" y="396"/>
                    <a:pt x="267" y="395"/>
                    <a:pt x="267" y="395"/>
                  </a:cubicBezTo>
                  <a:cubicBezTo>
                    <a:pt x="267" y="395"/>
                    <a:pt x="267" y="395"/>
                    <a:pt x="267" y="395"/>
                  </a:cubicBezTo>
                  <a:cubicBezTo>
                    <a:pt x="267" y="395"/>
                    <a:pt x="267" y="395"/>
                    <a:pt x="267" y="395"/>
                  </a:cubicBezTo>
                  <a:cubicBezTo>
                    <a:pt x="267" y="395"/>
                    <a:pt x="266" y="394"/>
                    <a:pt x="266" y="394"/>
                  </a:cubicBezTo>
                  <a:cubicBezTo>
                    <a:pt x="266" y="394"/>
                    <a:pt x="266" y="394"/>
                    <a:pt x="266" y="394"/>
                  </a:cubicBezTo>
                  <a:cubicBezTo>
                    <a:pt x="266" y="394"/>
                    <a:pt x="266" y="394"/>
                    <a:pt x="266" y="394"/>
                  </a:cubicBezTo>
                  <a:cubicBezTo>
                    <a:pt x="266" y="394"/>
                    <a:pt x="266" y="393"/>
                    <a:pt x="266" y="393"/>
                  </a:cubicBezTo>
                  <a:cubicBezTo>
                    <a:pt x="266" y="392"/>
                    <a:pt x="266" y="392"/>
                    <a:pt x="266" y="391"/>
                  </a:cubicBezTo>
                  <a:cubicBezTo>
                    <a:pt x="265" y="391"/>
                    <a:pt x="265" y="390"/>
                    <a:pt x="265" y="389"/>
                  </a:cubicBezTo>
                  <a:cubicBezTo>
                    <a:pt x="265" y="389"/>
                    <a:pt x="265" y="389"/>
                    <a:pt x="265" y="389"/>
                  </a:cubicBezTo>
                  <a:cubicBezTo>
                    <a:pt x="264" y="389"/>
                    <a:pt x="264" y="389"/>
                    <a:pt x="264" y="389"/>
                  </a:cubicBezTo>
                  <a:cubicBezTo>
                    <a:pt x="264" y="388"/>
                    <a:pt x="264" y="388"/>
                    <a:pt x="264" y="388"/>
                  </a:cubicBezTo>
                  <a:cubicBezTo>
                    <a:pt x="262" y="387"/>
                    <a:pt x="261" y="386"/>
                    <a:pt x="259" y="385"/>
                  </a:cubicBezTo>
                  <a:cubicBezTo>
                    <a:pt x="258" y="384"/>
                    <a:pt x="257" y="382"/>
                    <a:pt x="256" y="382"/>
                  </a:cubicBezTo>
                  <a:cubicBezTo>
                    <a:pt x="255" y="382"/>
                    <a:pt x="252" y="378"/>
                    <a:pt x="250" y="378"/>
                  </a:cubicBezTo>
                  <a:cubicBezTo>
                    <a:pt x="249" y="378"/>
                    <a:pt x="248" y="373"/>
                    <a:pt x="247" y="371"/>
                  </a:cubicBezTo>
                  <a:cubicBezTo>
                    <a:pt x="247" y="370"/>
                    <a:pt x="247" y="370"/>
                    <a:pt x="246" y="369"/>
                  </a:cubicBezTo>
                  <a:cubicBezTo>
                    <a:pt x="246" y="369"/>
                    <a:pt x="246" y="369"/>
                    <a:pt x="246" y="369"/>
                  </a:cubicBezTo>
                  <a:cubicBezTo>
                    <a:pt x="246" y="368"/>
                    <a:pt x="245" y="368"/>
                    <a:pt x="244" y="367"/>
                  </a:cubicBezTo>
                  <a:cubicBezTo>
                    <a:pt x="244" y="367"/>
                    <a:pt x="244" y="367"/>
                    <a:pt x="244" y="367"/>
                  </a:cubicBezTo>
                  <a:cubicBezTo>
                    <a:pt x="244" y="366"/>
                    <a:pt x="244" y="366"/>
                    <a:pt x="244" y="366"/>
                  </a:cubicBezTo>
                  <a:cubicBezTo>
                    <a:pt x="244" y="366"/>
                    <a:pt x="243" y="366"/>
                    <a:pt x="243" y="366"/>
                  </a:cubicBezTo>
                  <a:cubicBezTo>
                    <a:pt x="243" y="366"/>
                    <a:pt x="243" y="365"/>
                    <a:pt x="243" y="365"/>
                  </a:cubicBezTo>
                  <a:cubicBezTo>
                    <a:pt x="243" y="365"/>
                    <a:pt x="243" y="365"/>
                    <a:pt x="243" y="365"/>
                  </a:cubicBezTo>
                  <a:cubicBezTo>
                    <a:pt x="243" y="365"/>
                    <a:pt x="242" y="365"/>
                    <a:pt x="242" y="365"/>
                  </a:cubicBezTo>
                  <a:cubicBezTo>
                    <a:pt x="241" y="364"/>
                    <a:pt x="238" y="360"/>
                    <a:pt x="238" y="357"/>
                  </a:cubicBezTo>
                  <a:cubicBezTo>
                    <a:pt x="238" y="355"/>
                    <a:pt x="237" y="352"/>
                    <a:pt x="237" y="351"/>
                  </a:cubicBezTo>
                  <a:cubicBezTo>
                    <a:pt x="237" y="349"/>
                    <a:pt x="237" y="348"/>
                    <a:pt x="235" y="348"/>
                  </a:cubicBezTo>
                  <a:cubicBezTo>
                    <a:pt x="233" y="347"/>
                    <a:pt x="231" y="344"/>
                    <a:pt x="231" y="344"/>
                  </a:cubicBezTo>
                  <a:cubicBezTo>
                    <a:pt x="230" y="343"/>
                    <a:pt x="232" y="342"/>
                    <a:pt x="231" y="341"/>
                  </a:cubicBezTo>
                  <a:cubicBezTo>
                    <a:pt x="231" y="340"/>
                    <a:pt x="225" y="329"/>
                    <a:pt x="224" y="327"/>
                  </a:cubicBezTo>
                  <a:cubicBezTo>
                    <a:pt x="222" y="324"/>
                    <a:pt x="223" y="324"/>
                    <a:pt x="223" y="323"/>
                  </a:cubicBezTo>
                  <a:cubicBezTo>
                    <a:pt x="223" y="323"/>
                    <a:pt x="221" y="321"/>
                    <a:pt x="220" y="320"/>
                  </a:cubicBezTo>
                  <a:cubicBezTo>
                    <a:pt x="219" y="319"/>
                    <a:pt x="224" y="323"/>
                    <a:pt x="225" y="324"/>
                  </a:cubicBezTo>
                  <a:cubicBezTo>
                    <a:pt x="225" y="324"/>
                    <a:pt x="225" y="324"/>
                    <a:pt x="226" y="324"/>
                  </a:cubicBezTo>
                  <a:cubicBezTo>
                    <a:pt x="226" y="324"/>
                    <a:pt x="226" y="324"/>
                    <a:pt x="226" y="324"/>
                  </a:cubicBezTo>
                  <a:cubicBezTo>
                    <a:pt x="226" y="324"/>
                    <a:pt x="226" y="323"/>
                    <a:pt x="226" y="323"/>
                  </a:cubicBezTo>
                  <a:cubicBezTo>
                    <a:pt x="227" y="323"/>
                    <a:pt x="227" y="323"/>
                    <a:pt x="228" y="323"/>
                  </a:cubicBezTo>
                  <a:cubicBezTo>
                    <a:pt x="228" y="323"/>
                    <a:pt x="228" y="323"/>
                    <a:pt x="228" y="323"/>
                  </a:cubicBezTo>
                  <a:cubicBezTo>
                    <a:pt x="230" y="323"/>
                    <a:pt x="232" y="328"/>
                    <a:pt x="233" y="330"/>
                  </a:cubicBezTo>
                  <a:cubicBezTo>
                    <a:pt x="235" y="332"/>
                    <a:pt x="237" y="334"/>
                    <a:pt x="238" y="335"/>
                  </a:cubicBezTo>
                  <a:cubicBezTo>
                    <a:pt x="239" y="335"/>
                    <a:pt x="237" y="336"/>
                    <a:pt x="238" y="337"/>
                  </a:cubicBezTo>
                  <a:cubicBezTo>
                    <a:pt x="238" y="338"/>
                    <a:pt x="240" y="339"/>
                    <a:pt x="241" y="340"/>
                  </a:cubicBezTo>
                  <a:cubicBezTo>
                    <a:pt x="242" y="340"/>
                    <a:pt x="247" y="347"/>
                    <a:pt x="247" y="348"/>
                  </a:cubicBezTo>
                  <a:cubicBezTo>
                    <a:pt x="248" y="349"/>
                    <a:pt x="247" y="349"/>
                    <a:pt x="246" y="350"/>
                  </a:cubicBezTo>
                  <a:cubicBezTo>
                    <a:pt x="246" y="351"/>
                    <a:pt x="248" y="355"/>
                    <a:pt x="249" y="357"/>
                  </a:cubicBezTo>
                  <a:cubicBezTo>
                    <a:pt x="250" y="358"/>
                    <a:pt x="252" y="359"/>
                    <a:pt x="253" y="360"/>
                  </a:cubicBezTo>
                  <a:cubicBezTo>
                    <a:pt x="254" y="361"/>
                    <a:pt x="256" y="363"/>
                    <a:pt x="257" y="365"/>
                  </a:cubicBezTo>
                  <a:cubicBezTo>
                    <a:pt x="258" y="367"/>
                    <a:pt x="261" y="370"/>
                    <a:pt x="262" y="372"/>
                  </a:cubicBezTo>
                  <a:cubicBezTo>
                    <a:pt x="262" y="373"/>
                    <a:pt x="262" y="373"/>
                    <a:pt x="262" y="373"/>
                  </a:cubicBezTo>
                  <a:cubicBezTo>
                    <a:pt x="262" y="373"/>
                    <a:pt x="262" y="374"/>
                    <a:pt x="262" y="374"/>
                  </a:cubicBezTo>
                  <a:cubicBezTo>
                    <a:pt x="262" y="374"/>
                    <a:pt x="262" y="374"/>
                    <a:pt x="262" y="374"/>
                  </a:cubicBezTo>
                  <a:cubicBezTo>
                    <a:pt x="262" y="374"/>
                    <a:pt x="262" y="374"/>
                    <a:pt x="262" y="374"/>
                  </a:cubicBezTo>
                  <a:cubicBezTo>
                    <a:pt x="262" y="374"/>
                    <a:pt x="262" y="374"/>
                    <a:pt x="262" y="375"/>
                  </a:cubicBezTo>
                  <a:cubicBezTo>
                    <a:pt x="262" y="375"/>
                    <a:pt x="262" y="375"/>
                    <a:pt x="262" y="375"/>
                  </a:cubicBezTo>
                  <a:cubicBezTo>
                    <a:pt x="262" y="376"/>
                    <a:pt x="262" y="376"/>
                    <a:pt x="262" y="376"/>
                  </a:cubicBezTo>
                  <a:cubicBezTo>
                    <a:pt x="262" y="376"/>
                    <a:pt x="262" y="376"/>
                    <a:pt x="262" y="376"/>
                  </a:cubicBezTo>
                  <a:cubicBezTo>
                    <a:pt x="262" y="378"/>
                    <a:pt x="266" y="385"/>
                    <a:pt x="266" y="387"/>
                  </a:cubicBezTo>
                  <a:cubicBezTo>
                    <a:pt x="266" y="388"/>
                    <a:pt x="267" y="390"/>
                    <a:pt x="268" y="390"/>
                  </a:cubicBezTo>
                  <a:cubicBezTo>
                    <a:pt x="270" y="390"/>
                    <a:pt x="273" y="389"/>
                    <a:pt x="274" y="388"/>
                  </a:cubicBezTo>
                  <a:cubicBezTo>
                    <a:pt x="275" y="387"/>
                    <a:pt x="279" y="387"/>
                    <a:pt x="282" y="387"/>
                  </a:cubicBezTo>
                  <a:cubicBezTo>
                    <a:pt x="285" y="387"/>
                    <a:pt x="292" y="383"/>
                    <a:pt x="294" y="382"/>
                  </a:cubicBezTo>
                  <a:cubicBezTo>
                    <a:pt x="296" y="380"/>
                    <a:pt x="303" y="379"/>
                    <a:pt x="304" y="378"/>
                  </a:cubicBezTo>
                  <a:cubicBezTo>
                    <a:pt x="304" y="378"/>
                    <a:pt x="305" y="375"/>
                    <a:pt x="305" y="374"/>
                  </a:cubicBezTo>
                  <a:cubicBezTo>
                    <a:pt x="305" y="374"/>
                    <a:pt x="306" y="374"/>
                    <a:pt x="306" y="374"/>
                  </a:cubicBezTo>
                  <a:cubicBezTo>
                    <a:pt x="306" y="374"/>
                    <a:pt x="306" y="374"/>
                    <a:pt x="306" y="374"/>
                  </a:cubicBezTo>
                  <a:cubicBezTo>
                    <a:pt x="306" y="374"/>
                    <a:pt x="306" y="374"/>
                    <a:pt x="307" y="374"/>
                  </a:cubicBezTo>
                  <a:cubicBezTo>
                    <a:pt x="307" y="374"/>
                    <a:pt x="307" y="373"/>
                    <a:pt x="307" y="373"/>
                  </a:cubicBezTo>
                  <a:cubicBezTo>
                    <a:pt x="307" y="373"/>
                    <a:pt x="307" y="373"/>
                    <a:pt x="308" y="373"/>
                  </a:cubicBezTo>
                  <a:cubicBezTo>
                    <a:pt x="308" y="373"/>
                    <a:pt x="308" y="373"/>
                    <a:pt x="308" y="373"/>
                  </a:cubicBezTo>
                  <a:cubicBezTo>
                    <a:pt x="308" y="373"/>
                    <a:pt x="309" y="373"/>
                    <a:pt x="309" y="373"/>
                  </a:cubicBezTo>
                  <a:cubicBezTo>
                    <a:pt x="309" y="373"/>
                    <a:pt x="309" y="373"/>
                    <a:pt x="309" y="372"/>
                  </a:cubicBezTo>
                  <a:cubicBezTo>
                    <a:pt x="310" y="372"/>
                    <a:pt x="310" y="372"/>
                    <a:pt x="310" y="372"/>
                  </a:cubicBezTo>
                  <a:cubicBezTo>
                    <a:pt x="310" y="372"/>
                    <a:pt x="311" y="372"/>
                    <a:pt x="311" y="372"/>
                  </a:cubicBezTo>
                  <a:cubicBezTo>
                    <a:pt x="311" y="372"/>
                    <a:pt x="311" y="372"/>
                    <a:pt x="311" y="372"/>
                  </a:cubicBezTo>
                  <a:cubicBezTo>
                    <a:pt x="312" y="372"/>
                    <a:pt x="312" y="372"/>
                    <a:pt x="312" y="372"/>
                  </a:cubicBezTo>
                  <a:cubicBezTo>
                    <a:pt x="312" y="372"/>
                    <a:pt x="312" y="372"/>
                    <a:pt x="312" y="372"/>
                  </a:cubicBezTo>
                  <a:cubicBezTo>
                    <a:pt x="313" y="372"/>
                    <a:pt x="313" y="371"/>
                    <a:pt x="313" y="371"/>
                  </a:cubicBezTo>
                  <a:cubicBezTo>
                    <a:pt x="313" y="371"/>
                    <a:pt x="313" y="371"/>
                    <a:pt x="313" y="371"/>
                  </a:cubicBezTo>
                  <a:cubicBezTo>
                    <a:pt x="315" y="371"/>
                    <a:pt x="318" y="371"/>
                    <a:pt x="318" y="370"/>
                  </a:cubicBezTo>
                  <a:cubicBezTo>
                    <a:pt x="318" y="368"/>
                    <a:pt x="319" y="368"/>
                    <a:pt x="320" y="367"/>
                  </a:cubicBezTo>
                  <a:cubicBezTo>
                    <a:pt x="322" y="367"/>
                    <a:pt x="322" y="366"/>
                    <a:pt x="322" y="365"/>
                  </a:cubicBezTo>
                  <a:cubicBezTo>
                    <a:pt x="323" y="364"/>
                    <a:pt x="325" y="363"/>
                    <a:pt x="327" y="363"/>
                  </a:cubicBezTo>
                  <a:cubicBezTo>
                    <a:pt x="328" y="363"/>
                    <a:pt x="327" y="362"/>
                    <a:pt x="327" y="360"/>
                  </a:cubicBezTo>
                  <a:cubicBezTo>
                    <a:pt x="327" y="359"/>
                    <a:pt x="327" y="358"/>
                    <a:pt x="328" y="356"/>
                  </a:cubicBezTo>
                  <a:cubicBezTo>
                    <a:pt x="328" y="354"/>
                    <a:pt x="328" y="356"/>
                    <a:pt x="329" y="357"/>
                  </a:cubicBezTo>
                  <a:cubicBezTo>
                    <a:pt x="330" y="357"/>
                    <a:pt x="331" y="354"/>
                    <a:pt x="332" y="353"/>
                  </a:cubicBezTo>
                  <a:cubicBezTo>
                    <a:pt x="333" y="353"/>
                    <a:pt x="334" y="351"/>
                    <a:pt x="334" y="349"/>
                  </a:cubicBezTo>
                  <a:cubicBezTo>
                    <a:pt x="335" y="348"/>
                    <a:pt x="335" y="347"/>
                    <a:pt x="334" y="347"/>
                  </a:cubicBezTo>
                  <a:cubicBezTo>
                    <a:pt x="332" y="346"/>
                    <a:pt x="332" y="345"/>
                    <a:pt x="330" y="343"/>
                  </a:cubicBezTo>
                  <a:cubicBezTo>
                    <a:pt x="329" y="342"/>
                    <a:pt x="326" y="342"/>
                    <a:pt x="324" y="342"/>
                  </a:cubicBezTo>
                  <a:cubicBezTo>
                    <a:pt x="324" y="342"/>
                    <a:pt x="324" y="342"/>
                    <a:pt x="324" y="342"/>
                  </a:cubicBezTo>
                  <a:cubicBezTo>
                    <a:pt x="323" y="342"/>
                    <a:pt x="323" y="342"/>
                    <a:pt x="323" y="341"/>
                  </a:cubicBezTo>
                  <a:cubicBezTo>
                    <a:pt x="323" y="341"/>
                    <a:pt x="323" y="341"/>
                    <a:pt x="323" y="341"/>
                  </a:cubicBezTo>
                  <a:cubicBezTo>
                    <a:pt x="323" y="341"/>
                    <a:pt x="323" y="341"/>
                    <a:pt x="323" y="341"/>
                  </a:cubicBezTo>
                  <a:cubicBezTo>
                    <a:pt x="322" y="341"/>
                    <a:pt x="322" y="341"/>
                    <a:pt x="322" y="340"/>
                  </a:cubicBezTo>
                  <a:cubicBezTo>
                    <a:pt x="322" y="340"/>
                    <a:pt x="322" y="340"/>
                    <a:pt x="322" y="340"/>
                  </a:cubicBezTo>
                  <a:cubicBezTo>
                    <a:pt x="322" y="340"/>
                    <a:pt x="322" y="340"/>
                    <a:pt x="321" y="339"/>
                  </a:cubicBezTo>
                  <a:cubicBezTo>
                    <a:pt x="321" y="339"/>
                    <a:pt x="321" y="339"/>
                    <a:pt x="321" y="339"/>
                  </a:cubicBezTo>
                  <a:cubicBezTo>
                    <a:pt x="321" y="339"/>
                    <a:pt x="321" y="339"/>
                    <a:pt x="321" y="338"/>
                  </a:cubicBezTo>
                  <a:cubicBezTo>
                    <a:pt x="321" y="338"/>
                    <a:pt x="321" y="338"/>
                    <a:pt x="321" y="338"/>
                  </a:cubicBezTo>
                  <a:cubicBezTo>
                    <a:pt x="320" y="337"/>
                    <a:pt x="320" y="336"/>
                    <a:pt x="320" y="335"/>
                  </a:cubicBezTo>
                  <a:cubicBezTo>
                    <a:pt x="319" y="333"/>
                    <a:pt x="321" y="332"/>
                    <a:pt x="320" y="332"/>
                  </a:cubicBezTo>
                  <a:cubicBezTo>
                    <a:pt x="319" y="332"/>
                    <a:pt x="313" y="338"/>
                    <a:pt x="312" y="340"/>
                  </a:cubicBezTo>
                  <a:cubicBezTo>
                    <a:pt x="311" y="341"/>
                    <a:pt x="307" y="340"/>
                    <a:pt x="305" y="340"/>
                  </a:cubicBezTo>
                  <a:cubicBezTo>
                    <a:pt x="303" y="340"/>
                    <a:pt x="303" y="341"/>
                    <a:pt x="301" y="340"/>
                  </a:cubicBezTo>
                  <a:cubicBezTo>
                    <a:pt x="301" y="340"/>
                    <a:pt x="301" y="340"/>
                    <a:pt x="300" y="340"/>
                  </a:cubicBezTo>
                  <a:cubicBezTo>
                    <a:pt x="300" y="340"/>
                    <a:pt x="300" y="340"/>
                    <a:pt x="300" y="340"/>
                  </a:cubicBezTo>
                  <a:cubicBezTo>
                    <a:pt x="300" y="340"/>
                    <a:pt x="300" y="339"/>
                    <a:pt x="300" y="339"/>
                  </a:cubicBezTo>
                  <a:cubicBezTo>
                    <a:pt x="299" y="339"/>
                    <a:pt x="299" y="339"/>
                    <a:pt x="299" y="339"/>
                  </a:cubicBezTo>
                  <a:cubicBezTo>
                    <a:pt x="299" y="339"/>
                    <a:pt x="299" y="339"/>
                    <a:pt x="299" y="339"/>
                  </a:cubicBezTo>
                  <a:cubicBezTo>
                    <a:pt x="299" y="339"/>
                    <a:pt x="299" y="338"/>
                    <a:pt x="299" y="338"/>
                  </a:cubicBezTo>
                  <a:cubicBezTo>
                    <a:pt x="299" y="338"/>
                    <a:pt x="299" y="338"/>
                    <a:pt x="298" y="338"/>
                  </a:cubicBezTo>
                  <a:cubicBezTo>
                    <a:pt x="298" y="337"/>
                    <a:pt x="301" y="336"/>
                    <a:pt x="301" y="335"/>
                  </a:cubicBezTo>
                  <a:cubicBezTo>
                    <a:pt x="301" y="334"/>
                    <a:pt x="299" y="332"/>
                    <a:pt x="298" y="331"/>
                  </a:cubicBezTo>
                  <a:cubicBezTo>
                    <a:pt x="298" y="331"/>
                    <a:pt x="297" y="333"/>
                    <a:pt x="297" y="334"/>
                  </a:cubicBezTo>
                  <a:cubicBezTo>
                    <a:pt x="296" y="334"/>
                    <a:pt x="296" y="334"/>
                    <a:pt x="296" y="334"/>
                  </a:cubicBezTo>
                  <a:cubicBezTo>
                    <a:pt x="296" y="334"/>
                    <a:pt x="296" y="334"/>
                    <a:pt x="296" y="334"/>
                  </a:cubicBezTo>
                  <a:cubicBezTo>
                    <a:pt x="296" y="334"/>
                    <a:pt x="296" y="334"/>
                    <a:pt x="295" y="334"/>
                  </a:cubicBezTo>
                  <a:cubicBezTo>
                    <a:pt x="295" y="334"/>
                    <a:pt x="295" y="334"/>
                    <a:pt x="295" y="334"/>
                  </a:cubicBezTo>
                  <a:cubicBezTo>
                    <a:pt x="295" y="333"/>
                    <a:pt x="295" y="333"/>
                    <a:pt x="295" y="333"/>
                  </a:cubicBezTo>
                  <a:cubicBezTo>
                    <a:pt x="295" y="333"/>
                    <a:pt x="294" y="333"/>
                    <a:pt x="294" y="333"/>
                  </a:cubicBezTo>
                  <a:cubicBezTo>
                    <a:pt x="294" y="332"/>
                    <a:pt x="293" y="330"/>
                    <a:pt x="293" y="329"/>
                  </a:cubicBezTo>
                  <a:cubicBezTo>
                    <a:pt x="293" y="328"/>
                    <a:pt x="291" y="326"/>
                    <a:pt x="290" y="325"/>
                  </a:cubicBezTo>
                  <a:cubicBezTo>
                    <a:pt x="289" y="325"/>
                    <a:pt x="287" y="323"/>
                    <a:pt x="287" y="322"/>
                  </a:cubicBezTo>
                  <a:cubicBezTo>
                    <a:pt x="287" y="322"/>
                    <a:pt x="287" y="321"/>
                    <a:pt x="286" y="321"/>
                  </a:cubicBezTo>
                  <a:cubicBezTo>
                    <a:pt x="286" y="321"/>
                    <a:pt x="286" y="321"/>
                    <a:pt x="286" y="321"/>
                  </a:cubicBezTo>
                  <a:cubicBezTo>
                    <a:pt x="286" y="320"/>
                    <a:pt x="286" y="320"/>
                    <a:pt x="285" y="319"/>
                  </a:cubicBezTo>
                  <a:cubicBezTo>
                    <a:pt x="285" y="319"/>
                    <a:pt x="284" y="318"/>
                    <a:pt x="284" y="318"/>
                  </a:cubicBezTo>
                  <a:cubicBezTo>
                    <a:pt x="284" y="318"/>
                    <a:pt x="283" y="317"/>
                    <a:pt x="283" y="317"/>
                  </a:cubicBezTo>
                  <a:cubicBezTo>
                    <a:pt x="283" y="317"/>
                    <a:pt x="283" y="317"/>
                    <a:pt x="283" y="317"/>
                  </a:cubicBezTo>
                  <a:cubicBezTo>
                    <a:pt x="283" y="317"/>
                    <a:pt x="283" y="317"/>
                    <a:pt x="283" y="317"/>
                  </a:cubicBezTo>
                  <a:cubicBezTo>
                    <a:pt x="283" y="317"/>
                    <a:pt x="283" y="317"/>
                    <a:pt x="283" y="317"/>
                  </a:cubicBezTo>
                  <a:cubicBezTo>
                    <a:pt x="283" y="316"/>
                    <a:pt x="284" y="316"/>
                    <a:pt x="284" y="316"/>
                  </a:cubicBezTo>
                  <a:cubicBezTo>
                    <a:pt x="284" y="316"/>
                    <a:pt x="284" y="316"/>
                    <a:pt x="284" y="316"/>
                  </a:cubicBezTo>
                  <a:cubicBezTo>
                    <a:pt x="284" y="316"/>
                    <a:pt x="284" y="316"/>
                    <a:pt x="284" y="316"/>
                  </a:cubicBezTo>
                  <a:cubicBezTo>
                    <a:pt x="284" y="316"/>
                    <a:pt x="284" y="316"/>
                    <a:pt x="284" y="316"/>
                  </a:cubicBezTo>
                  <a:cubicBezTo>
                    <a:pt x="284" y="316"/>
                    <a:pt x="284" y="316"/>
                    <a:pt x="284" y="315"/>
                  </a:cubicBezTo>
                  <a:cubicBezTo>
                    <a:pt x="284" y="315"/>
                    <a:pt x="286" y="315"/>
                    <a:pt x="287" y="315"/>
                  </a:cubicBezTo>
                  <a:cubicBezTo>
                    <a:pt x="287" y="315"/>
                    <a:pt x="287" y="315"/>
                    <a:pt x="287" y="315"/>
                  </a:cubicBezTo>
                  <a:cubicBezTo>
                    <a:pt x="287" y="315"/>
                    <a:pt x="287" y="315"/>
                    <a:pt x="288" y="315"/>
                  </a:cubicBezTo>
                  <a:cubicBezTo>
                    <a:pt x="288" y="315"/>
                    <a:pt x="288" y="314"/>
                    <a:pt x="288" y="314"/>
                  </a:cubicBezTo>
                  <a:cubicBezTo>
                    <a:pt x="288" y="314"/>
                    <a:pt x="288" y="314"/>
                    <a:pt x="288" y="314"/>
                  </a:cubicBezTo>
                  <a:cubicBezTo>
                    <a:pt x="288" y="314"/>
                    <a:pt x="288" y="314"/>
                    <a:pt x="288" y="314"/>
                  </a:cubicBezTo>
                  <a:cubicBezTo>
                    <a:pt x="288" y="314"/>
                    <a:pt x="288" y="314"/>
                    <a:pt x="288" y="314"/>
                  </a:cubicBezTo>
                  <a:cubicBezTo>
                    <a:pt x="288" y="314"/>
                    <a:pt x="288" y="314"/>
                    <a:pt x="288" y="314"/>
                  </a:cubicBezTo>
                  <a:cubicBezTo>
                    <a:pt x="288" y="313"/>
                    <a:pt x="289" y="314"/>
                    <a:pt x="290" y="315"/>
                  </a:cubicBezTo>
                  <a:cubicBezTo>
                    <a:pt x="290" y="315"/>
                    <a:pt x="292" y="316"/>
                    <a:pt x="293" y="316"/>
                  </a:cubicBezTo>
                  <a:cubicBezTo>
                    <a:pt x="293" y="316"/>
                    <a:pt x="295" y="319"/>
                    <a:pt x="296" y="321"/>
                  </a:cubicBezTo>
                  <a:cubicBezTo>
                    <a:pt x="297" y="323"/>
                    <a:pt x="298" y="323"/>
                    <a:pt x="300" y="323"/>
                  </a:cubicBezTo>
                  <a:cubicBezTo>
                    <a:pt x="303" y="324"/>
                    <a:pt x="303" y="325"/>
                    <a:pt x="304" y="326"/>
                  </a:cubicBezTo>
                  <a:cubicBezTo>
                    <a:pt x="305" y="327"/>
                    <a:pt x="308" y="328"/>
                    <a:pt x="309" y="329"/>
                  </a:cubicBezTo>
                  <a:cubicBezTo>
                    <a:pt x="311" y="329"/>
                    <a:pt x="313" y="330"/>
                    <a:pt x="314" y="330"/>
                  </a:cubicBezTo>
                  <a:cubicBezTo>
                    <a:pt x="315" y="330"/>
                    <a:pt x="318" y="327"/>
                    <a:pt x="319" y="327"/>
                  </a:cubicBezTo>
                  <a:cubicBezTo>
                    <a:pt x="319" y="326"/>
                    <a:pt x="321" y="328"/>
                    <a:pt x="321" y="330"/>
                  </a:cubicBezTo>
                  <a:cubicBezTo>
                    <a:pt x="322" y="332"/>
                    <a:pt x="322" y="333"/>
                    <a:pt x="325" y="334"/>
                  </a:cubicBezTo>
                  <a:cubicBezTo>
                    <a:pt x="328" y="334"/>
                    <a:pt x="337" y="335"/>
                    <a:pt x="338" y="335"/>
                  </a:cubicBezTo>
                  <a:cubicBezTo>
                    <a:pt x="338" y="335"/>
                    <a:pt x="338" y="335"/>
                    <a:pt x="339" y="335"/>
                  </a:cubicBezTo>
                  <a:cubicBezTo>
                    <a:pt x="339" y="335"/>
                    <a:pt x="339" y="335"/>
                    <a:pt x="339" y="335"/>
                  </a:cubicBezTo>
                  <a:cubicBezTo>
                    <a:pt x="340" y="336"/>
                    <a:pt x="342" y="336"/>
                    <a:pt x="344" y="336"/>
                  </a:cubicBezTo>
                  <a:cubicBezTo>
                    <a:pt x="344" y="336"/>
                    <a:pt x="344" y="336"/>
                    <a:pt x="344" y="336"/>
                  </a:cubicBezTo>
                  <a:cubicBezTo>
                    <a:pt x="345" y="336"/>
                    <a:pt x="345" y="336"/>
                    <a:pt x="346" y="336"/>
                  </a:cubicBezTo>
                  <a:cubicBezTo>
                    <a:pt x="349" y="335"/>
                    <a:pt x="349" y="335"/>
                    <a:pt x="351" y="335"/>
                  </a:cubicBezTo>
                  <a:cubicBezTo>
                    <a:pt x="352" y="335"/>
                    <a:pt x="352" y="336"/>
                    <a:pt x="354" y="336"/>
                  </a:cubicBezTo>
                  <a:cubicBezTo>
                    <a:pt x="356" y="336"/>
                    <a:pt x="362" y="335"/>
                    <a:pt x="363" y="335"/>
                  </a:cubicBezTo>
                  <a:cubicBezTo>
                    <a:pt x="364" y="335"/>
                    <a:pt x="365" y="338"/>
                    <a:pt x="366" y="339"/>
                  </a:cubicBezTo>
                  <a:cubicBezTo>
                    <a:pt x="367" y="339"/>
                    <a:pt x="366" y="341"/>
                    <a:pt x="368" y="342"/>
                  </a:cubicBezTo>
                  <a:cubicBezTo>
                    <a:pt x="368" y="342"/>
                    <a:pt x="369" y="342"/>
                    <a:pt x="369" y="342"/>
                  </a:cubicBezTo>
                  <a:cubicBezTo>
                    <a:pt x="369" y="342"/>
                    <a:pt x="369" y="342"/>
                    <a:pt x="369" y="342"/>
                  </a:cubicBezTo>
                  <a:cubicBezTo>
                    <a:pt x="370" y="342"/>
                    <a:pt x="370" y="342"/>
                    <a:pt x="370" y="342"/>
                  </a:cubicBezTo>
                  <a:cubicBezTo>
                    <a:pt x="370" y="342"/>
                    <a:pt x="370" y="342"/>
                    <a:pt x="370" y="342"/>
                  </a:cubicBezTo>
                  <a:cubicBezTo>
                    <a:pt x="371" y="342"/>
                    <a:pt x="371" y="342"/>
                    <a:pt x="371" y="342"/>
                  </a:cubicBezTo>
                  <a:cubicBezTo>
                    <a:pt x="371" y="342"/>
                    <a:pt x="372" y="342"/>
                    <a:pt x="372" y="342"/>
                  </a:cubicBezTo>
                  <a:cubicBezTo>
                    <a:pt x="373" y="342"/>
                    <a:pt x="372" y="342"/>
                    <a:pt x="373" y="344"/>
                  </a:cubicBezTo>
                  <a:cubicBezTo>
                    <a:pt x="373" y="347"/>
                    <a:pt x="379" y="346"/>
                    <a:pt x="380" y="347"/>
                  </a:cubicBezTo>
                  <a:cubicBezTo>
                    <a:pt x="381" y="347"/>
                    <a:pt x="379" y="348"/>
                    <a:pt x="378" y="348"/>
                  </a:cubicBezTo>
                  <a:cubicBezTo>
                    <a:pt x="376" y="349"/>
                    <a:pt x="374" y="347"/>
                    <a:pt x="374" y="348"/>
                  </a:cubicBezTo>
                  <a:cubicBezTo>
                    <a:pt x="374" y="348"/>
                    <a:pt x="381" y="356"/>
                    <a:pt x="382" y="357"/>
                  </a:cubicBezTo>
                  <a:cubicBezTo>
                    <a:pt x="384" y="357"/>
                    <a:pt x="387" y="356"/>
                    <a:pt x="388" y="355"/>
                  </a:cubicBezTo>
                  <a:cubicBezTo>
                    <a:pt x="389" y="354"/>
                    <a:pt x="388" y="349"/>
                    <a:pt x="389" y="350"/>
                  </a:cubicBezTo>
                  <a:cubicBezTo>
                    <a:pt x="389" y="350"/>
                    <a:pt x="390" y="353"/>
                    <a:pt x="390" y="354"/>
                  </a:cubicBezTo>
                  <a:cubicBezTo>
                    <a:pt x="391" y="354"/>
                    <a:pt x="392" y="360"/>
                    <a:pt x="392" y="361"/>
                  </a:cubicBezTo>
                  <a:cubicBezTo>
                    <a:pt x="392" y="362"/>
                    <a:pt x="393" y="366"/>
                    <a:pt x="394" y="369"/>
                  </a:cubicBezTo>
                  <a:cubicBezTo>
                    <a:pt x="395" y="372"/>
                    <a:pt x="399" y="380"/>
                    <a:pt x="400" y="382"/>
                  </a:cubicBezTo>
                  <a:cubicBezTo>
                    <a:pt x="401" y="384"/>
                    <a:pt x="403" y="386"/>
                    <a:pt x="403" y="388"/>
                  </a:cubicBezTo>
                  <a:cubicBezTo>
                    <a:pt x="403" y="390"/>
                    <a:pt x="407" y="395"/>
                    <a:pt x="407" y="396"/>
                  </a:cubicBezTo>
                  <a:cubicBezTo>
                    <a:pt x="408" y="397"/>
                    <a:pt x="413" y="406"/>
                    <a:pt x="414" y="408"/>
                  </a:cubicBezTo>
                  <a:cubicBezTo>
                    <a:pt x="415" y="409"/>
                    <a:pt x="417" y="411"/>
                    <a:pt x="418" y="411"/>
                  </a:cubicBezTo>
                  <a:cubicBezTo>
                    <a:pt x="419" y="412"/>
                    <a:pt x="421" y="409"/>
                    <a:pt x="421" y="408"/>
                  </a:cubicBezTo>
                  <a:cubicBezTo>
                    <a:pt x="421" y="407"/>
                    <a:pt x="423" y="407"/>
                    <a:pt x="423" y="407"/>
                  </a:cubicBezTo>
                  <a:cubicBezTo>
                    <a:pt x="424" y="407"/>
                    <a:pt x="425" y="404"/>
                    <a:pt x="425" y="404"/>
                  </a:cubicBezTo>
                  <a:cubicBezTo>
                    <a:pt x="426" y="403"/>
                    <a:pt x="427" y="402"/>
                    <a:pt x="428" y="400"/>
                  </a:cubicBezTo>
                  <a:cubicBezTo>
                    <a:pt x="428" y="399"/>
                    <a:pt x="427" y="397"/>
                    <a:pt x="426" y="396"/>
                  </a:cubicBezTo>
                  <a:cubicBezTo>
                    <a:pt x="426" y="395"/>
                    <a:pt x="427" y="393"/>
                    <a:pt x="428" y="392"/>
                  </a:cubicBezTo>
                  <a:cubicBezTo>
                    <a:pt x="428" y="391"/>
                    <a:pt x="429" y="387"/>
                    <a:pt x="428" y="385"/>
                  </a:cubicBezTo>
                  <a:cubicBezTo>
                    <a:pt x="428" y="382"/>
                    <a:pt x="428" y="380"/>
                    <a:pt x="428" y="378"/>
                  </a:cubicBezTo>
                  <a:cubicBezTo>
                    <a:pt x="429" y="377"/>
                    <a:pt x="430" y="377"/>
                    <a:pt x="431" y="377"/>
                  </a:cubicBezTo>
                  <a:cubicBezTo>
                    <a:pt x="432" y="376"/>
                    <a:pt x="432" y="375"/>
                    <a:pt x="433" y="375"/>
                  </a:cubicBezTo>
                  <a:cubicBezTo>
                    <a:pt x="434" y="374"/>
                    <a:pt x="434" y="371"/>
                    <a:pt x="436" y="370"/>
                  </a:cubicBezTo>
                  <a:cubicBezTo>
                    <a:pt x="438" y="369"/>
                    <a:pt x="444" y="364"/>
                    <a:pt x="447" y="362"/>
                  </a:cubicBezTo>
                  <a:cubicBezTo>
                    <a:pt x="449" y="359"/>
                    <a:pt x="451" y="359"/>
                    <a:pt x="452" y="359"/>
                  </a:cubicBezTo>
                  <a:cubicBezTo>
                    <a:pt x="453" y="359"/>
                    <a:pt x="453" y="358"/>
                    <a:pt x="453" y="356"/>
                  </a:cubicBezTo>
                  <a:cubicBezTo>
                    <a:pt x="453" y="355"/>
                    <a:pt x="452" y="353"/>
                    <a:pt x="453" y="353"/>
                  </a:cubicBezTo>
                  <a:cubicBezTo>
                    <a:pt x="454" y="353"/>
                    <a:pt x="456" y="352"/>
                    <a:pt x="457" y="351"/>
                  </a:cubicBezTo>
                  <a:cubicBezTo>
                    <a:pt x="458" y="351"/>
                    <a:pt x="460" y="352"/>
                    <a:pt x="460" y="352"/>
                  </a:cubicBezTo>
                  <a:cubicBezTo>
                    <a:pt x="460" y="352"/>
                    <a:pt x="460" y="352"/>
                    <a:pt x="461" y="352"/>
                  </a:cubicBezTo>
                  <a:cubicBezTo>
                    <a:pt x="461" y="352"/>
                    <a:pt x="461" y="352"/>
                    <a:pt x="461" y="352"/>
                  </a:cubicBezTo>
                  <a:cubicBezTo>
                    <a:pt x="461" y="352"/>
                    <a:pt x="461" y="352"/>
                    <a:pt x="461" y="352"/>
                  </a:cubicBezTo>
                  <a:cubicBezTo>
                    <a:pt x="461" y="352"/>
                    <a:pt x="462" y="352"/>
                    <a:pt x="462" y="352"/>
                  </a:cubicBezTo>
                  <a:cubicBezTo>
                    <a:pt x="462" y="352"/>
                    <a:pt x="462" y="352"/>
                    <a:pt x="462" y="352"/>
                  </a:cubicBezTo>
                  <a:cubicBezTo>
                    <a:pt x="462" y="351"/>
                    <a:pt x="462" y="351"/>
                    <a:pt x="462" y="351"/>
                  </a:cubicBezTo>
                  <a:cubicBezTo>
                    <a:pt x="463" y="351"/>
                    <a:pt x="463" y="351"/>
                    <a:pt x="463" y="351"/>
                  </a:cubicBezTo>
                  <a:cubicBezTo>
                    <a:pt x="463" y="351"/>
                    <a:pt x="463" y="351"/>
                    <a:pt x="463" y="351"/>
                  </a:cubicBezTo>
                  <a:cubicBezTo>
                    <a:pt x="463" y="351"/>
                    <a:pt x="463" y="351"/>
                    <a:pt x="464" y="351"/>
                  </a:cubicBezTo>
                  <a:cubicBezTo>
                    <a:pt x="464" y="351"/>
                    <a:pt x="464" y="351"/>
                    <a:pt x="464" y="351"/>
                  </a:cubicBezTo>
                  <a:cubicBezTo>
                    <a:pt x="464" y="351"/>
                    <a:pt x="464" y="351"/>
                    <a:pt x="464" y="351"/>
                  </a:cubicBezTo>
                  <a:cubicBezTo>
                    <a:pt x="464" y="351"/>
                    <a:pt x="464" y="351"/>
                    <a:pt x="464" y="351"/>
                  </a:cubicBezTo>
                  <a:cubicBezTo>
                    <a:pt x="464" y="350"/>
                    <a:pt x="465" y="350"/>
                    <a:pt x="465" y="350"/>
                  </a:cubicBezTo>
                  <a:cubicBezTo>
                    <a:pt x="465" y="350"/>
                    <a:pt x="466" y="350"/>
                    <a:pt x="467" y="351"/>
                  </a:cubicBezTo>
                  <a:cubicBezTo>
                    <a:pt x="469" y="351"/>
                    <a:pt x="468" y="350"/>
                    <a:pt x="468" y="349"/>
                  </a:cubicBezTo>
                  <a:cubicBezTo>
                    <a:pt x="468" y="348"/>
                    <a:pt x="469" y="348"/>
                    <a:pt x="469" y="348"/>
                  </a:cubicBezTo>
                  <a:cubicBezTo>
                    <a:pt x="470" y="349"/>
                    <a:pt x="471" y="348"/>
                    <a:pt x="471" y="347"/>
                  </a:cubicBezTo>
                  <a:cubicBezTo>
                    <a:pt x="471" y="346"/>
                    <a:pt x="472" y="349"/>
                    <a:pt x="473" y="350"/>
                  </a:cubicBezTo>
                  <a:cubicBezTo>
                    <a:pt x="473" y="351"/>
                    <a:pt x="474" y="353"/>
                    <a:pt x="475" y="354"/>
                  </a:cubicBezTo>
                  <a:cubicBezTo>
                    <a:pt x="475" y="354"/>
                    <a:pt x="475" y="354"/>
                    <a:pt x="475" y="354"/>
                  </a:cubicBezTo>
                  <a:cubicBezTo>
                    <a:pt x="475" y="354"/>
                    <a:pt x="475" y="354"/>
                    <a:pt x="475" y="354"/>
                  </a:cubicBezTo>
                  <a:cubicBezTo>
                    <a:pt x="475" y="355"/>
                    <a:pt x="475" y="355"/>
                    <a:pt x="476" y="355"/>
                  </a:cubicBezTo>
                  <a:cubicBezTo>
                    <a:pt x="476" y="355"/>
                    <a:pt x="476" y="355"/>
                    <a:pt x="476" y="355"/>
                  </a:cubicBezTo>
                  <a:cubicBezTo>
                    <a:pt x="476" y="356"/>
                    <a:pt x="476" y="356"/>
                    <a:pt x="476" y="356"/>
                  </a:cubicBezTo>
                  <a:cubicBezTo>
                    <a:pt x="476" y="356"/>
                    <a:pt x="476" y="357"/>
                    <a:pt x="476" y="357"/>
                  </a:cubicBezTo>
                  <a:cubicBezTo>
                    <a:pt x="477" y="357"/>
                    <a:pt x="477" y="357"/>
                    <a:pt x="477" y="357"/>
                  </a:cubicBezTo>
                  <a:cubicBezTo>
                    <a:pt x="477" y="358"/>
                    <a:pt x="477" y="358"/>
                    <a:pt x="478" y="358"/>
                  </a:cubicBezTo>
                  <a:cubicBezTo>
                    <a:pt x="480" y="360"/>
                    <a:pt x="482" y="361"/>
                    <a:pt x="484" y="363"/>
                  </a:cubicBezTo>
                  <a:cubicBezTo>
                    <a:pt x="486" y="365"/>
                    <a:pt x="487" y="368"/>
                    <a:pt x="488" y="369"/>
                  </a:cubicBezTo>
                  <a:cubicBezTo>
                    <a:pt x="488" y="370"/>
                    <a:pt x="487" y="374"/>
                    <a:pt x="487" y="375"/>
                  </a:cubicBezTo>
                  <a:cubicBezTo>
                    <a:pt x="486" y="376"/>
                    <a:pt x="488" y="377"/>
                    <a:pt x="490" y="378"/>
                  </a:cubicBezTo>
                  <a:cubicBezTo>
                    <a:pt x="491" y="378"/>
                    <a:pt x="493" y="377"/>
                    <a:pt x="495" y="376"/>
                  </a:cubicBezTo>
                  <a:cubicBezTo>
                    <a:pt x="497" y="375"/>
                    <a:pt x="498" y="372"/>
                    <a:pt x="499" y="373"/>
                  </a:cubicBezTo>
                  <a:cubicBezTo>
                    <a:pt x="499" y="374"/>
                    <a:pt x="499" y="373"/>
                    <a:pt x="500" y="37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18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auto">
            <a:xfrm>
              <a:off x="5077706" y="4607745"/>
              <a:ext cx="168401" cy="353643"/>
            </a:xfrm>
            <a:custGeom>
              <a:avLst/>
              <a:gdLst>
                <a:gd name="T0" fmla="*/ 26 w 34"/>
                <a:gd name="T1" fmla="*/ 0 h 71"/>
                <a:gd name="T2" fmla="*/ 25 w 34"/>
                <a:gd name="T3" fmla="*/ 4 h 71"/>
                <a:gd name="T4" fmla="*/ 24 w 34"/>
                <a:gd name="T5" fmla="*/ 7 h 71"/>
                <a:gd name="T6" fmla="*/ 22 w 34"/>
                <a:gd name="T7" fmla="*/ 9 h 71"/>
                <a:gd name="T8" fmla="*/ 19 w 34"/>
                <a:gd name="T9" fmla="*/ 10 h 71"/>
                <a:gd name="T10" fmla="*/ 20 w 34"/>
                <a:gd name="T11" fmla="*/ 13 h 71"/>
                <a:gd name="T12" fmla="*/ 17 w 34"/>
                <a:gd name="T13" fmla="*/ 15 h 71"/>
                <a:gd name="T14" fmla="*/ 14 w 34"/>
                <a:gd name="T15" fmla="*/ 18 h 71"/>
                <a:gd name="T16" fmla="*/ 12 w 34"/>
                <a:gd name="T17" fmla="*/ 17 h 71"/>
                <a:gd name="T18" fmla="*/ 8 w 34"/>
                <a:gd name="T19" fmla="*/ 19 h 71"/>
                <a:gd name="T20" fmla="*/ 6 w 34"/>
                <a:gd name="T21" fmla="*/ 20 h 71"/>
                <a:gd name="T22" fmla="*/ 3 w 34"/>
                <a:gd name="T23" fmla="*/ 26 h 71"/>
                <a:gd name="T24" fmla="*/ 7 w 34"/>
                <a:gd name="T25" fmla="*/ 39 h 71"/>
                <a:gd name="T26" fmla="*/ 3 w 34"/>
                <a:gd name="T27" fmla="*/ 45 h 71"/>
                <a:gd name="T28" fmla="*/ 0 w 34"/>
                <a:gd name="T29" fmla="*/ 51 h 71"/>
                <a:gd name="T30" fmla="*/ 2 w 34"/>
                <a:gd name="T31" fmla="*/ 54 h 71"/>
                <a:gd name="T32" fmla="*/ 2 w 34"/>
                <a:gd name="T33" fmla="*/ 56 h 71"/>
                <a:gd name="T34" fmla="*/ 3 w 34"/>
                <a:gd name="T35" fmla="*/ 65 h 71"/>
                <a:gd name="T36" fmla="*/ 7 w 34"/>
                <a:gd name="T37" fmla="*/ 68 h 71"/>
                <a:gd name="T38" fmla="*/ 10 w 34"/>
                <a:gd name="T39" fmla="*/ 71 h 71"/>
                <a:gd name="T40" fmla="*/ 17 w 34"/>
                <a:gd name="T41" fmla="*/ 67 h 71"/>
                <a:gd name="T42" fmla="*/ 20 w 34"/>
                <a:gd name="T43" fmla="*/ 65 h 71"/>
                <a:gd name="T44" fmla="*/ 23 w 34"/>
                <a:gd name="T45" fmla="*/ 53 h 71"/>
                <a:gd name="T46" fmla="*/ 27 w 34"/>
                <a:gd name="T47" fmla="*/ 34 h 71"/>
                <a:gd name="T48" fmla="*/ 30 w 34"/>
                <a:gd name="T49" fmla="*/ 22 h 71"/>
                <a:gd name="T50" fmla="*/ 31 w 34"/>
                <a:gd name="T51" fmla="*/ 17 h 71"/>
                <a:gd name="T52" fmla="*/ 33 w 34"/>
                <a:gd name="T53" fmla="*/ 18 h 71"/>
                <a:gd name="T54" fmla="*/ 31 w 34"/>
                <a:gd name="T55" fmla="*/ 5 h 71"/>
                <a:gd name="T56" fmla="*/ 26 w 34"/>
                <a:gd name="T57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4" h="71">
                  <a:moveTo>
                    <a:pt x="26" y="0"/>
                  </a:moveTo>
                  <a:cubicBezTo>
                    <a:pt x="24" y="0"/>
                    <a:pt x="25" y="3"/>
                    <a:pt x="25" y="4"/>
                  </a:cubicBezTo>
                  <a:cubicBezTo>
                    <a:pt x="25" y="4"/>
                    <a:pt x="24" y="6"/>
                    <a:pt x="24" y="7"/>
                  </a:cubicBezTo>
                  <a:cubicBezTo>
                    <a:pt x="23" y="7"/>
                    <a:pt x="22" y="8"/>
                    <a:pt x="22" y="9"/>
                  </a:cubicBezTo>
                  <a:cubicBezTo>
                    <a:pt x="22" y="10"/>
                    <a:pt x="21" y="9"/>
                    <a:pt x="19" y="10"/>
                  </a:cubicBezTo>
                  <a:cubicBezTo>
                    <a:pt x="18" y="12"/>
                    <a:pt x="19" y="12"/>
                    <a:pt x="20" y="13"/>
                  </a:cubicBezTo>
                  <a:cubicBezTo>
                    <a:pt x="21" y="14"/>
                    <a:pt x="19" y="14"/>
                    <a:pt x="17" y="15"/>
                  </a:cubicBezTo>
                  <a:cubicBezTo>
                    <a:pt x="16" y="16"/>
                    <a:pt x="16" y="16"/>
                    <a:pt x="14" y="18"/>
                  </a:cubicBezTo>
                  <a:cubicBezTo>
                    <a:pt x="13" y="19"/>
                    <a:pt x="13" y="18"/>
                    <a:pt x="12" y="17"/>
                  </a:cubicBezTo>
                  <a:cubicBezTo>
                    <a:pt x="10" y="17"/>
                    <a:pt x="10" y="18"/>
                    <a:pt x="8" y="19"/>
                  </a:cubicBezTo>
                  <a:cubicBezTo>
                    <a:pt x="7" y="20"/>
                    <a:pt x="6" y="19"/>
                    <a:pt x="6" y="20"/>
                  </a:cubicBezTo>
                  <a:cubicBezTo>
                    <a:pt x="7" y="21"/>
                    <a:pt x="4" y="24"/>
                    <a:pt x="3" y="26"/>
                  </a:cubicBezTo>
                  <a:cubicBezTo>
                    <a:pt x="3" y="28"/>
                    <a:pt x="6" y="37"/>
                    <a:pt x="7" y="39"/>
                  </a:cubicBezTo>
                  <a:cubicBezTo>
                    <a:pt x="7" y="41"/>
                    <a:pt x="5" y="42"/>
                    <a:pt x="3" y="45"/>
                  </a:cubicBezTo>
                  <a:cubicBezTo>
                    <a:pt x="1" y="47"/>
                    <a:pt x="0" y="50"/>
                    <a:pt x="0" y="51"/>
                  </a:cubicBezTo>
                  <a:cubicBezTo>
                    <a:pt x="0" y="53"/>
                    <a:pt x="0" y="53"/>
                    <a:pt x="2" y="54"/>
                  </a:cubicBezTo>
                  <a:cubicBezTo>
                    <a:pt x="3" y="56"/>
                    <a:pt x="1" y="55"/>
                    <a:pt x="2" y="56"/>
                  </a:cubicBezTo>
                  <a:cubicBezTo>
                    <a:pt x="3" y="57"/>
                    <a:pt x="3" y="62"/>
                    <a:pt x="3" y="65"/>
                  </a:cubicBezTo>
                  <a:cubicBezTo>
                    <a:pt x="4" y="67"/>
                    <a:pt x="5" y="68"/>
                    <a:pt x="7" y="68"/>
                  </a:cubicBezTo>
                  <a:cubicBezTo>
                    <a:pt x="8" y="68"/>
                    <a:pt x="8" y="70"/>
                    <a:pt x="10" y="71"/>
                  </a:cubicBezTo>
                  <a:cubicBezTo>
                    <a:pt x="11" y="71"/>
                    <a:pt x="16" y="68"/>
                    <a:pt x="17" y="67"/>
                  </a:cubicBezTo>
                  <a:cubicBezTo>
                    <a:pt x="18" y="67"/>
                    <a:pt x="19" y="66"/>
                    <a:pt x="20" y="65"/>
                  </a:cubicBezTo>
                  <a:cubicBezTo>
                    <a:pt x="21" y="64"/>
                    <a:pt x="22" y="56"/>
                    <a:pt x="23" y="53"/>
                  </a:cubicBezTo>
                  <a:cubicBezTo>
                    <a:pt x="25" y="49"/>
                    <a:pt x="27" y="37"/>
                    <a:pt x="27" y="34"/>
                  </a:cubicBezTo>
                  <a:cubicBezTo>
                    <a:pt x="28" y="31"/>
                    <a:pt x="30" y="23"/>
                    <a:pt x="30" y="22"/>
                  </a:cubicBezTo>
                  <a:cubicBezTo>
                    <a:pt x="31" y="21"/>
                    <a:pt x="30" y="18"/>
                    <a:pt x="31" y="17"/>
                  </a:cubicBezTo>
                  <a:cubicBezTo>
                    <a:pt x="31" y="16"/>
                    <a:pt x="31" y="18"/>
                    <a:pt x="33" y="18"/>
                  </a:cubicBezTo>
                  <a:cubicBezTo>
                    <a:pt x="34" y="18"/>
                    <a:pt x="32" y="7"/>
                    <a:pt x="31" y="5"/>
                  </a:cubicBezTo>
                  <a:cubicBezTo>
                    <a:pt x="31" y="4"/>
                    <a:pt x="27" y="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18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5854457" y="4113065"/>
              <a:ext cx="54731" cy="86307"/>
            </a:xfrm>
            <a:custGeom>
              <a:avLst/>
              <a:gdLst>
                <a:gd name="T0" fmla="*/ 5 w 11"/>
                <a:gd name="T1" fmla="*/ 1 h 17"/>
                <a:gd name="T2" fmla="*/ 2 w 11"/>
                <a:gd name="T3" fmla="*/ 2 h 17"/>
                <a:gd name="T4" fmla="*/ 1 w 11"/>
                <a:gd name="T5" fmla="*/ 4 h 17"/>
                <a:gd name="T6" fmla="*/ 1 w 11"/>
                <a:gd name="T7" fmla="*/ 7 h 17"/>
                <a:gd name="T8" fmla="*/ 5 w 11"/>
                <a:gd name="T9" fmla="*/ 16 h 17"/>
                <a:gd name="T10" fmla="*/ 9 w 11"/>
                <a:gd name="T11" fmla="*/ 14 h 17"/>
                <a:gd name="T12" fmla="*/ 10 w 11"/>
                <a:gd name="T13" fmla="*/ 9 h 17"/>
                <a:gd name="T14" fmla="*/ 5 w 11"/>
                <a:gd name="T15" fmla="*/ 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7">
                  <a:moveTo>
                    <a:pt x="5" y="1"/>
                  </a:moveTo>
                  <a:cubicBezTo>
                    <a:pt x="2" y="0"/>
                    <a:pt x="4" y="1"/>
                    <a:pt x="2" y="2"/>
                  </a:cubicBezTo>
                  <a:cubicBezTo>
                    <a:pt x="1" y="3"/>
                    <a:pt x="0" y="2"/>
                    <a:pt x="1" y="4"/>
                  </a:cubicBezTo>
                  <a:cubicBezTo>
                    <a:pt x="2" y="5"/>
                    <a:pt x="2" y="4"/>
                    <a:pt x="1" y="7"/>
                  </a:cubicBezTo>
                  <a:cubicBezTo>
                    <a:pt x="0" y="9"/>
                    <a:pt x="2" y="17"/>
                    <a:pt x="5" y="16"/>
                  </a:cubicBezTo>
                  <a:cubicBezTo>
                    <a:pt x="7" y="16"/>
                    <a:pt x="8" y="14"/>
                    <a:pt x="9" y="14"/>
                  </a:cubicBezTo>
                  <a:cubicBezTo>
                    <a:pt x="10" y="14"/>
                    <a:pt x="11" y="11"/>
                    <a:pt x="10" y="9"/>
                  </a:cubicBezTo>
                  <a:cubicBezTo>
                    <a:pt x="10" y="7"/>
                    <a:pt x="7" y="3"/>
                    <a:pt x="5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18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auto">
            <a:xfrm>
              <a:off x="6203890" y="4188846"/>
              <a:ext cx="277863" cy="284177"/>
            </a:xfrm>
            <a:custGeom>
              <a:avLst/>
              <a:gdLst>
                <a:gd name="T0" fmla="*/ 54 w 56"/>
                <a:gd name="T1" fmla="*/ 55 h 57"/>
                <a:gd name="T2" fmla="*/ 56 w 56"/>
                <a:gd name="T3" fmla="*/ 52 h 57"/>
                <a:gd name="T4" fmla="*/ 54 w 56"/>
                <a:gd name="T5" fmla="*/ 46 h 57"/>
                <a:gd name="T6" fmla="*/ 54 w 56"/>
                <a:gd name="T7" fmla="*/ 45 h 57"/>
                <a:gd name="T8" fmla="*/ 54 w 56"/>
                <a:gd name="T9" fmla="*/ 42 h 57"/>
                <a:gd name="T10" fmla="*/ 54 w 56"/>
                <a:gd name="T11" fmla="*/ 39 h 57"/>
                <a:gd name="T12" fmla="*/ 49 w 56"/>
                <a:gd name="T13" fmla="*/ 38 h 57"/>
                <a:gd name="T14" fmla="*/ 46 w 56"/>
                <a:gd name="T15" fmla="*/ 34 h 57"/>
                <a:gd name="T16" fmla="*/ 43 w 56"/>
                <a:gd name="T17" fmla="*/ 30 h 57"/>
                <a:gd name="T18" fmla="*/ 43 w 56"/>
                <a:gd name="T19" fmla="*/ 28 h 57"/>
                <a:gd name="T20" fmla="*/ 39 w 56"/>
                <a:gd name="T21" fmla="*/ 25 h 57"/>
                <a:gd name="T22" fmla="*/ 39 w 56"/>
                <a:gd name="T23" fmla="*/ 23 h 57"/>
                <a:gd name="T24" fmla="*/ 36 w 56"/>
                <a:gd name="T25" fmla="*/ 22 h 57"/>
                <a:gd name="T26" fmla="*/ 35 w 56"/>
                <a:gd name="T27" fmla="*/ 20 h 57"/>
                <a:gd name="T28" fmla="*/ 33 w 56"/>
                <a:gd name="T29" fmla="*/ 20 h 57"/>
                <a:gd name="T30" fmla="*/ 31 w 56"/>
                <a:gd name="T31" fmla="*/ 18 h 57"/>
                <a:gd name="T32" fmla="*/ 26 w 56"/>
                <a:gd name="T33" fmla="*/ 18 h 57"/>
                <a:gd name="T34" fmla="*/ 23 w 56"/>
                <a:gd name="T35" fmla="*/ 14 h 57"/>
                <a:gd name="T36" fmla="*/ 21 w 56"/>
                <a:gd name="T37" fmla="*/ 13 h 57"/>
                <a:gd name="T38" fmla="*/ 14 w 56"/>
                <a:gd name="T39" fmla="*/ 8 h 57"/>
                <a:gd name="T40" fmla="*/ 10 w 56"/>
                <a:gd name="T41" fmla="*/ 4 h 57"/>
                <a:gd name="T42" fmla="*/ 5 w 56"/>
                <a:gd name="T43" fmla="*/ 3 h 57"/>
                <a:gd name="T44" fmla="*/ 1 w 56"/>
                <a:gd name="T45" fmla="*/ 1 h 57"/>
                <a:gd name="T46" fmla="*/ 3 w 56"/>
                <a:gd name="T47" fmla="*/ 7 h 57"/>
                <a:gd name="T48" fmla="*/ 7 w 56"/>
                <a:gd name="T49" fmla="*/ 10 h 57"/>
                <a:gd name="T50" fmla="*/ 8 w 56"/>
                <a:gd name="T51" fmla="*/ 12 h 57"/>
                <a:gd name="T52" fmla="*/ 13 w 56"/>
                <a:gd name="T53" fmla="*/ 16 h 57"/>
                <a:gd name="T54" fmla="*/ 15 w 56"/>
                <a:gd name="T55" fmla="*/ 18 h 57"/>
                <a:gd name="T56" fmla="*/ 19 w 56"/>
                <a:gd name="T57" fmla="*/ 20 h 57"/>
                <a:gd name="T58" fmla="*/ 22 w 56"/>
                <a:gd name="T59" fmla="*/ 26 h 57"/>
                <a:gd name="T60" fmla="*/ 25 w 56"/>
                <a:gd name="T61" fmla="*/ 29 h 57"/>
                <a:gd name="T62" fmla="*/ 28 w 56"/>
                <a:gd name="T63" fmla="*/ 32 h 57"/>
                <a:gd name="T64" fmla="*/ 32 w 56"/>
                <a:gd name="T65" fmla="*/ 39 h 57"/>
                <a:gd name="T66" fmla="*/ 40 w 56"/>
                <a:gd name="T67" fmla="*/ 46 h 57"/>
                <a:gd name="T68" fmla="*/ 47 w 56"/>
                <a:gd name="T69" fmla="*/ 52 h 57"/>
                <a:gd name="T70" fmla="*/ 52 w 56"/>
                <a:gd name="T71" fmla="*/ 56 h 57"/>
                <a:gd name="T72" fmla="*/ 51 w 56"/>
                <a:gd name="T73" fmla="*/ 53 h 57"/>
                <a:gd name="T74" fmla="*/ 54 w 56"/>
                <a:gd name="T75" fmla="*/ 5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6" h="57">
                  <a:moveTo>
                    <a:pt x="54" y="55"/>
                  </a:moveTo>
                  <a:cubicBezTo>
                    <a:pt x="55" y="55"/>
                    <a:pt x="56" y="54"/>
                    <a:pt x="56" y="52"/>
                  </a:cubicBezTo>
                  <a:cubicBezTo>
                    <a:pt x="55" y="51"/>
                    <a:pt x="55" y="47"/>
                    <a:pt x="54" y="46"/>
                  </a:cubicBezTo>
                  <a:cubicBezTo>
                    <a:pt x="53" y="45"/>
                    <a:pt x="52" y="45"/>
                    <a:pt x="54" y="45"/>
                  </a:cubicBezTo>
                  <a:cubicBezTo>
                    <a:pt x="55" y="44"/>
                    <a:pt x="54" y="43"/>
                    <a:pt x="54" y="42"/>
                  </a:cubicBezTo>
                  <a:cubicBezTo>
                    <a:pt x="54" y="41"/>
                    <a:pt x="55" y="40"/>
                    <a:pt x="54" y="39"/>
                  </a:cubicBezTo>
                  <a:cubicBezTo>
                    <a:pt x="52" y="39"/>
                    <a:pt x="49" y="39"/>
                    <a:pt x="49" y="38"/>
                  </a:cubicBezTo>
                  <a:cubicBezTo>
                    <a:pt x="49" y="38"/>
                    <a:pt x="47" y="35"/>
                    <a:pt x="46" y="34"/>
                  </a:cubicBezTo>
                  <a:cubicBezTo>
                    <a:pt x="44" y="32"/>
                    <a:pt x="42" y="31"/>
                    <a:pt x="43" y="30"/>
                  </a:cubicBezTo>
                  <a:cubicBezTo>
                    <a:pt x="43" y="30"/>
                    <a:pt x="43" y="29"/>
                    <a:pt x="43" y="28"/>
                  </a:cubicBezTo>
                  <a:cubicBezTo>
                    <a:pt x="43" y="28"/>
                    <a:pt x="40" y="26"/>
                    <a:pt x="39" y="25"/>
                  </a:cubicBezTo>
                  <a:cubicBezTo>
                    <a:pt x="39" y="24"/>
                    <a:pt x="40" y="23"/>
                    <a:pt x="39" y="23"/>
                  </a:cubicBezTo>
                  <a:cubicBezTo>
                    <a:pt x="38" y="23"/>
                    <a:pt x="38" y="23"/>
                    <a:pt x="36" y="22"/>
                  </a:cubicBezTo>
                  <a:cubicBezTo>
                    <a:pt x="35" y="21"/>
                    <a:pt x="36" y="20"/>
                    <a:pt x="35" y="20"/>
                  </a:cubicBezTo>
                  <a:cubicBezTo>
                    <a:pt x="34" y="20"/>
                    <a:pt x="34" y="20"/>
                    <a:pt x="33" y="20"/>
                  </a:cubicBezTo>
                  <a:cubicBezTo>
                    <a:pt x="32" y="19"/>
                    <a:pt x="32" y="18"/>
                    <a:pt x="31" y="18"/>
                  </a:cubicBezTo>
                  <a:cubicBezTo>
                    <a:pt x="31" y="18"/>
                    <a:pt x="27" y="18"/>
                    <a:pt x="26" y="18"/>
                  </a:cubicBezTo>
                  <a:cubicBezTo>
                    <a:pt x="25" y="16"/>
                    <a:pt x="24" y="15"/>
                    <a:pt x="23" y="14"/>
                  </a:cubicBezTo>
                  <a:cubicBezTo>
                    <a:pt x="23" y="14"/>
                    <a:pt x="22" y="14"/>
                    <a:pt x="21" y="13"/>
                  </a:cubicBezTo>
                  <a:cubicBezTo>
                    <a:pt x="20" y="12"/>
                    <a:pt x="16" y="10"/>
                    <a:pt x="14" y="8"/>
                  </a:cubicBezTo>
                  <a:cubicBezTo>
                    <a:pt x="13" y="6"/>
                    <a:pt x="11" y="4"/>
                    <a:pt x="10" y="4"/>
                  </a:cubicBezTo>
                  <a:cubicBezTo>
                    <a:pt x="9" y="4"/>
                    <a:pt x="6" y="4"/>
                    <a:pt x="5" y="3"/>
                  </a:cubicBezTo>
                  <a:cubicBezTo>
                    <a:pt x="3" y="2"/>
                    <a:pt x="1" y="0"/>
                    <a:pt x="1" y="1"/>
                  </a:cubicBezTo>
                  <a:cubicBezTo>
                    <a:pt x="0" y="2"/>
                    <a:pt x="2" y="6"/>
                    <a:pt x="3" y="7"/>
                  </a:cubicBezTo>
                  <a:cubicBezTo>
                    <a:pt x="4" y="9"/>
                    <a:pt x="7" y="10"/>
                    <a:pt x="7" y="10"/>
                  </a:cubicBezTo>
                  <a:cubicBezTo>
                    <a:pt x="7" y="11"/>
                    <a:pt x="6" y="11"/>
                    <a:pt x="8" y="12"/>
                  </a:cubicBezTo>
                  <a:cubicBezTo>
                    <a:pt x="11" y="14"/>
                    <a:pt x="12" y="15"/>
                    <a:pt x="13" y="16"/>
                  </a:cubicBezTo>
                  <a:cubicBezTo>
                    <a:pt x="14" y="17"/>
                    <a:pt x="13" y="18"/>
                    <a:pt x="15" y="18"/>
                  </a:cubicBezTo>
                  <a:cubicBezTo>
                    <a:pt x="17" y="18"/>
                    <a:pt x="18" y="19"/>
                    <a:pt x="19" y="20"/>
                  </a:cubicBezTo>
                  <a:cubicBezTo>
                    <a:pt x="19" y="21"/>
                    <a:pt x="19" y="25"/>
                    <a:pt x="22" y="26"/>
                  </a:cubicBezTo>
                  <a:cubicBezTo>
                    <a:pt x="24" y="28"/>
                    <a:pt x="24" y="28"/>
                    <a:pt x="25" y="29"/>
                  </a:cubicBezTo>
                  <a:cubicBezTo>
                    <a:pt x="26" y="31"/>
                    <a:pt x="26" y="31"/>
                    <a:pt x="28" y="32"/>
                  </a:cubicBezTo>
                  <a:cubicBezTo>
                    <a:pt x="30" y="33"/>
                    <a:pt x="30" y="37"/>
                    <a:pt x="32" y="39"/>
                  </a:cubicBezTo>
                  <a:cubicBezTo>
                    <a:pt x="34" y="42"/>
                    <a:pt x="39" y="46"/>
                    <a:pt x="40" y="46"/>
                  </a:cubicBezTo>
                  <a:cubicBezTo>
                    <a:pt x="42" y="47"/>
                    <a:pt x="46" y="51"/>
                    <a:pt x="47" y="52"/>
                  </a:cubicBezTo>
                  <a:cubicBezTo>
                    <a:pt x="47" y="52"/>
                    <a:pt x="53" y="57"/>
                    <a:pt x="52" y="56"/>
                  </a:cubicBezTo>
                  <a:cubicBezTo>
                    <a:pt x="51" y="55"/>
                    <a:pt x="50" y="53"/>
                    <a:pt x="51" y="53"/>
                  </a:cubicBezTo>
                  <a:cubicBezTo>
                    <a:pt x="51" y="54"/>
                    <a:pt x="53" y="55"/>
                    <a:pt x="54" y="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18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6471227" y="4458288"/>
              <a:ext cx="218923" cy="69467"/>
            </a:xfrm>
            <a:custGeom>
              <a:avLst/>
              <a:gdLst>
                <a:gd name="T0" fmla="*/ 40 w 44"/>
                <a:gd name="T1" fmla="*/ 8 h 14"/>
                <a:gd name="T2" fmla="*/ 39 w 44"/>
                <a:gd name="T3" fmla="*/ 7 h 14"/>
                <a:gd name="T4" fmla="*/ 39 w 44"/>
                <a:gd name="T5" fmla="*/ 6 h 14"/>
                <a:gd name="T6" fmla="*/ 39 w 44"/>
                <a:gd name="T7" fmla="*/ 5 h 14"/>
                <a:gd name="T8" fmla="*/ 30 w 44"/>
                <a:gd name="T9" fmla="*/ 4 h 14"/>
                <a:gd name="T10" fmla="*/ 25 w 44"/>
                <a:gd name="T11" fmla="*/ 3 h 14"/>
                <a:gd name="T12" fmla="*/ 21 w 44"/>
                <a:gd name="T13" fmla="*/ 4 h 14"/>
                <a:gd name="T14" fmla="*/ 16 w 44"/>
                <a:gd name="T15" fmla="*/ 4 h 14"/>
                <a:gd name="T16" fmla="*/ 10 w 44"/>
                <a:gd name="T17" fmla="*/ 1 h 14"/>
                <a:gd name="T18" fmla="*/ 7 w 44"/>
                <a:gd name="T19" fmla="*/ 1 h 14"/>
                <a:gd name="T20" fmla="*/ 3 w 44"/>
                <a:gd name="T21" fmla="*/ 2 h 14"/>
                <a:gd name="T22" fmla="*/ 1 w 44"/>
                <a:gd name="T23" fmla="*/ 4 h 14"/>
                <a:gd name="T24" fmla="*/ 6 w 44"/>
                <a:gd name="T25" fmla="*/ 6 h 14"/>
                <a:gd name="T26" fmla="*/ 5 w 44"/>
                <a:gd name="T27" fmla="*/ 7 h 14"/>
                <a:gd name="T28" fmla="*/ 11 w 44"/>
                <a:gd name="T29" fmla="*/ 8 h 14"/>
                <a:gd name="T30" fmla="*/ 20 w 44"/>
                <a:gd name="T31" fmla="*/ 9 h 14"/>
                <a:gd name="T32" fmla="*/ 26 w 44"/>
                <a:gd name="T33" fmla="*/ 11 h 14"/>
                <a:gd name="T34" fmla="*/ 37 w 44"/>
                <a:gd name="T35" fmla="*/ 12 h 14"/>
                <a:gd name="T36" fmla="*/ 43 w 44"/>
                <a:gd name="T37" fmla="*/ 14 h 14"/>
                <a:gd name="T38" fmla="*/ 43 w 44"/>
                <a:gd name="T39" fmla="*/ 9 h 14"/>
                <a:gd name="T40" fmla="*/ 40 w 44"/>
                <a:gd name="T41" fmla="*/ 8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4" h="14">
                  <a:moveTo>
                    <a:pt x="40" y="8"/>
                  </a:moveTo>
                  <a:cubicBezTo>
                    <a:pt x="40" y="8"/>
                    <a:pt x="39" y="7"/>
                    <a:pt x="39" y="7"/>
                  </a:cubicBezTo>
                  <a:cubicBezTo>
                    <a:pt x="38" y="6"/>
                    <a:pt x="38" y="6"/>
                    <a:pt x="39" y="6"/>
                  </a:cubicBezTo>
                  <a:cubicBezTo>
                    <a:pt x="39" y="6"/>
                    <a:pt x="40" y="5"/>
                    <a:pt x="39" y="5"/>
                  </a:cubicBezTo>
                  <a:cubicBezTo>
                    <a:pt x="37" y="4"/>
                    <a:pt x="32" y="5"/>
                    <a:pt x="30" y="4"/>
                  </a:cubicBezTo>
                  <a:cubicBezTo>
                    <a:pt x="28" y="3"/>
                    <a:pt x="27" y="3"/>
                    <a:pt x="25" y="3"/>
                  </a:cubicBezTo>
                  <a:cubicBezTo>
                    <a:pt x="23" y="3"/>
                    <a:pt x="23" y="4"/>
                    <a:pt x="21" y="4"/>
                  </a:cubicBezTo>
                  <a:cubicBezTo>
                    <a:pt x="19" y="4"/>
                    <a:pt x="17" y="4"/>
                    <a:pt x="16" y="4"/>
                  </a:cubicBezTo>
                  <a:cubicBezTo>
                    <a:pt x="15" y="4"/>
                    <a:pt x="12" y="1"/>
                    <a:pt x="10" y="1"/>
                  </a:cubicBezTo>
                  <a:cubicBezTo>
                    <a:pt x="9" y="0"/>
                    <a:pt x="9" y="1"/>
                    <a:pt x="7" y="1"/>
                  </a:cubicBezTo>
                  <a:cubicBezTo>
                    <a:pt x="6" y="1"/>
                    <a:pt x="4" y="2"/>
                    <a:pt x="3" y="2"/>
                  </a:cubicBezTo>
                  <a:cubicBezTo>
                    <a:pt x="3" y="3"/>
                    <a:pt x="2" y="4"/>
                    <a:pt x="1" y="4"/>
                  </a:cubicBezTo>
                  <a:cubicBezTo>
                    <a:pt x="0" y="5"/>
                    <a:pt x="4" y="5"/>
                    <a:pt x="6" y="6"/>
                  </a:cubicBezTo>
                  <a:cubicBezTo>
                    <a:pt x="7" y="6"/>
                    <a:pt x="6" y="6"/>
                    <a:pt x="5" y="7"/>
                  </a:cubicBezTo>
                  <a:cubicBezTo>
                    <a:pt x="4" y="8"/>
                    <a:pt x="10" y="8"/>
                    <a:pt x="11" y="8"/>
                  </a:cubicBezTo>
                  <a:cubicBezTo>
                    <a:pt x="13" y="8"/>
                    <a:pt x="18" y="8"/>
                    <a:pt x="20" y="9"/>
                  </a:cubicBezTo>
                  <a:cubicBezTo>
                    <a:pt x="23" y="10"/>
                    <a:pt x="23" y="10"/>
                    <a:pt x="26" y="11"/>
                  </a:cubicBezTo>
                  <a:cubicBezTo>
                    <a:pt x="30" y="13"/>
                    <a:pt x="34" y="12"/>
                    <a:pt x="37" y="12"/>
                  </a:cubicBezTo>
                  <a:cubicBezTo>
                    <a:pt x="40" y="12"/>
                    <a:pt x="39" y="12"/>
                    <a:pt x="43" y="14"/>
                  </a:cubicBezTo>
                  <a:cubicBezTo>
                    <a:pt x="44" y="14"/>
                    <a:pt x="43" y="10"/>
                    <a:pt x="43" y="9"/>
                  </a:cubicBezTo>
                  <a:cubicBezTo>
                    <a:pt x="43" y="8"/>
                    <a:pt x="41" y="8"/>
                    <a:pt x="4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18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6690149" y="4508809"/>
              <a:ext cx="21051" cy="8420"/>
            </a:xfrm>
            <a:custGeom>
              <a:avLst/>
              <a:gdLst>
                <a:gd name="T0" fmla="*/ 1 w 4"/>
                <a:gd name="T1" fmla="*/ 1 h 2"/>
                <a:gd name="T2" fmla="*/ 3 w 4"/>
                <a:gd name="T3" fmla="*/ 2 h 2"/>
                <a:gd name="T4" fmla="*/ 4 w 4"/>
                <a:gd name="T5" fmla="*/ 1 h 2"/>
                <a:gd name="T6" fmla="*/ 1 w 4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2">
                  <a:moveTo>
                    <a:pt x="1" y="1"/>
                  </a:moveTo>
                  <a:cubicBezTo>
                    <a:pt x="0" y="1"/>
                    <a:pt x="1" y="2"/>
                    <a:pt x="3" y="2"/>
                  </a:cubicBezTo>
                  <a:cubicBezTo>
                    <a:pt x="4" y="2"/>
                    <a:pt x="4" y="1"/>
                    <a:pt x="4" y="1"/>
                  </a:cubicBezTo>
                  <a:cubicBezTo>
                    <a:pt x="4" y="0"/>
                    <a:pt x="2" y="0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18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6721725" y="4517228"/>
              <a:ext cx="18945" cy="10525"/>
            </a:xfrm>
            <a:custGeom>
              <a:avLst/>
              <a:gdLst>
                <a:gd name="T0" fmla="*/ 2 w 4"/>
                <a:gd name="T1" fmla="*/ 0 h 2"/>
                <a:gd name="T2" fmla="*/ 2 w 4"/>
                <a:gd name="T3" fmla="*/ 2 h 2"/>
                <a:gd name="T4" fmla="*/ 2 w 4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2">
                  <a:moveTo>
                    <a:pt x="2" y="0"/>
                  </a:moveTo>
                  <a:cubicBezTo>
                    <a:pt x="1" y="0"/>
                    <a:pt x="0" y="2"/>
                    <a:pt x="2" y="2"/>
                  </a:cubicBezTo>
                  <a:cubicBezTo>
                    <a:pt x="3" y="2"/>
                    <a:pt x="4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18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6744879" y="4517228"/>
              <a:ext cx="25260" cy="10525"/>
            </a:xfrm>
            <a:custGeom>
              <a:avLst/>
              <a:gdLst>
                <a:gd name="T0" fmla="*/ 4 w 5"/>
                <a:gd name="T1" fmla="*/ 2 h 2"/>
                <a:gd name="T2" fmla="*/ 3 w 5"/>
                <a:gd name="T3" fmla="*/ 0 h 2"/>
                <a:gd name="T4" fmla="*/ 0 w 5"/>
                <a:gd name="T5" fmla="*/ 1 h 2"/>
                <a:gd name="T6" fmla="*/ 4 w 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2">
                  <a:moveTo>
                    <a:pt x="4" y="2"/>
                  </a:moveTo>
                  <a:cubicBezTo>
                    <a:pt x="5" y="2"/>
                    <a:pt x="4" y="1"/>
                    <a:pt x="3" y="0"/>
                  </a:cubicBezTo>
                  <a:cubicBezTo>
                    <a:pt x="1" y="0"/>
                    <a:pt x="1" y="0"/>
                    <a:pt x="0" y="1"/>
                  </a:cubicBezTo>
                  <a:cubicBezTo>
                    <a:pt x="0" y="2"/>
                    <a:pt x="3" y="2"/>
                    <a:pt x="4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18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26" name="Freeform 24"/>
            <p:cNvSpPr>
              <a:spLocks/>
            </p:cNvSpPr>
            <p:nvPr/>
          </p:nvSpPr>
          <p:spPr bwMode="auto">
            <a:xfrm>
              <a:off x="6755405" y="4513019"/>
              <a:ext cx="39995" cy="14735"/>
            </a:xfrm>
            <a:custGeom>
              <a:avLst/>
              <a:gdLst>
                <a:gd name="T0" fmla="*/ 8 w 8"/>
                <a:gd name="T1" fmla="*/ 1 h 3"/>
                <a:gd name="T2" fmla="*/ 3 w 8"/>
                <a:gd name="T3" fmla="*/ 0 h 3"/>
                <a:gd name="T4" fmla="*/ 6 w 8"/>
                <a:gd name="T5" fmla="*/ 3 h 3"/>
                <a:gd name="T6" fmla="*/ 8 w 8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1"/>
                  </a:moveTo>
                  <a:cubicBezTo>
                    <a:pt x="8" y="1"/>
                    <a:pt x="6" y="0"/>
                    <a:pt x="3" y="0"/>
                  </a:cubicBezTo>
                  <a:cubicBezTo>
                    <a:pt x="0" y="0"/>
                    <a:pt x="5" y="3"/>
                    <a:pt x="6" y="3"/>
                  </a:cubicBezTo>
                  <a:cubicBezTo>
                    <a:pt x="7" y="3"/>
                    <a:pt x="8" y="2"/>
                    <a:pt x="8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18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27" name="Freeform 25"/>
            <p:cNvSpPr>
              <a:spLocks/>
            </p:cNvSpPr>
            <p:nvPr/>
          </p:nvSpPr>
          <p:spPr bwMode="auto">
            <a:xfrm>
              <a:off x="6795400" y="4531965"/>
              <a:ext cx="54731" cy="35785"/>
            </a:xfrm>
            <a:custGeom>
              <a:avLst/>
              <a:gdLst>
                <a:gd name="T0" fmla="*/ 4 w 11"/>
                <a:gd name="T1" fmla="*/ 1 h 7"/>
                <a:gd name="T2" fmla="*/ 3 w 11"/>
                <a:gd name="T3" fmla="*/ 2 h 7"/>
                <a:gd name="T4" fmla="*/ 9 w 11"/>
                <a:gd name="T5" fmla="*/ 6 h 7"/>
                <a:gd name="T6" fmla="*/ 10 w 11"/>
                <a:gd name="T7" fmla="*/ 5 h 7"/>
                <a:gd name="T8" fmla="*/ 4 w 11"/>
                <a:gd name="T9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7">
                  <a:moveTo>
                    <a:pt x="4" y="1"/>
                  </a:moveTo>
                  <a:cubicBezTo>
                    <a:pt x="2" y="0"/>
                    <a:pt x="0" y="1"/>
                    <a:pt x="3" y="2"/>
                  </a:cubicBezTo>
                  <a:cubicBezTo>
                    <a:pt x="5" y="3"/>
                    <a:pt x="6" y="5"/>
                    <a:pt x="9" y="6"/>
                  </a:cubicBezTo>
                  <a:cubicBezTo>
                    <a:pt x="11" y="7"/>
                    <a:pt x="10" y="5"/>
                    <a:pt x="10" y="5"/>
                  </a:cubicBezTo>
                  <a:cubicBezTo>
                    <a:pt x="10" y="4"/>
                    <a:pt x="6" y="1"/>
                    <a:pt x="4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18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auto">
            <a:xfrm>
              <a:off x="6810137" y="4513019"/>
              <a:ext cx="79991" cy="14735"/>
            </a:xfrm>
            <a:custGeom>
              <a:avLst/>
              <a:gdLst>
                <a:gd name="T0" fmla="*/ 12 w 16"/>
                <a:gd name="T1" fmla="*/ 3 h 3"/>
                <a:gd name="T2" fmla="*/ 15 w 16"/>
                <a:gd name="T3" fmla="*/ 1 h 3"/>
                <a:gd name="T4" fmla="*/ 11 w 16"/>
                <a:gd name="T5" fmla="*/ 1 h 3"/>
                <a:gd name="T6" fmla="*/ 4 w 16"/>
                <a:gd name="T7" fmla="*/ 1 h 3"/>
                <a:gd name="T8" fmla="*/ 1 w 16"/>
                <a:gd name="T9" fmla="*/ 2 h 3"/>
                <a:gd name="T10" fmla="*/ 7 w 16"/>
                <a:gd name="T11" fmla="*/ 3 h 3"/>
                <a:gd name="T12" fmla="*/ 12 w 16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3">
                  <a:moveTo>
                    <a:pt x="12" y="3"/>
                  </a:moveTo>
                  <a:cubicBezTo>
                    <a:pt x="13" y="3"/>
                    <a:pt x="14" y="2"/>
                    <a:pt x="15" y="1"/>
                  </a:cubicBezTo>
                  <a:cubicBezTo>
                    <a:pt x="16" y="0"/>
                    <a:pt x="13" y="1"/>
                    <a:pt x="11" y="1"/>
                  </a:cubicBezTo>
                  <a:cubicBezTo>
                    <a:pt x="9" y="2"/>
                    <a:pt x="7" y="1"/>
                    <a:pt x="4" y="1"/>
                  </a:cubicBezTo>
                  <a:cubicBezTo>
                    <a:pt x="2" y="0"/>
                    <a:pt x="2" y="1"/>
                    <a:pt x="1" y="2"/>
                  </a:cubicBezTo>
                  <a:cubicBezTo>
                    <a:pt x="0" y="3"/>
                    <a:pt x="5" y="3"/>
                    <a:pt x="7" y="3"/>
                  </a:cubicBezTo>
                  <a:cubicBezTo>
                    <a:pt x="8" y="3"/>
                    <a:pt x="11" y="3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18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29" name="Freeform 27"/>
            <p:cNvSpPr>
              <a:spLocks/>
            </p:cNvSpPr>
            <p:nvPr/>
          </p:nvSpPr>
          <p:spPr bwMode="auto">
            <a:xfrm>
              <a:off x="6904862" y="4517229"/>
              <a:ext cx="75781" cy="35785"/>
            </a:xfrm>
            <a:custGeom>
              <a:avLst/>
              <a:gdLst>
                <a:gd name="T0" fmla="*/ 3 w 15"/>
                <a:gd name="T1" fmla="*/ 7 h 7"/>
                <a:gd name="T2" fmla="*/ 4 w 15"/>
                <a:gd name="T3" fmla="*/ 7 h 7"/>
                <a:gd name="T4" fmla="*/ 5 w 15"/>
                <a:gd name="T5" fmla="*/ 7 h 7"/>
                <a:gd name="T6" fmla="*/ 5 w 15"/>
                <a:gd name="T7" fmla="*/ 7 h 7"/>
                <a:gd name="T8" fmla="*/ 6 w 15"/>
                <a:gd name="T9" fmla="*/ 7 h 7"/>
                <a:gd name="T10" fmla="*/ 6 w 15"/>
                <a:gd name="T11" fmla="*/ 6 h 7"/>
                <a:gd name="T12" fmla="*/ 7 w 15"/>
                <a:gd name="T13" fmla="*/ 6 h 7"/>
                <a:gd name="T14" fmla="*/ 8 w 15"/>
                <a:gd name="T15" fmla="*/ 5 h 7"/>
                <a:gd name="T16" fmla="*/ 8 w 15"/>
                <a:gd name="T17" fmla="*/ 5 h 7"/>
                <a:gd name="T18" fmla="*/ 8 w 15"/>
                <a:gd name="T19" fmla="*/ 5 h 7"/>
                <a:gd name="T20" fmla="*/ 8 w 15"/>
                <a:gd name="T21" fmla="*/ 4 h 7"/>
                <a:gd name="T22" fmla="*/ 9 w 15"/>
                <a:gd name="T23" fmla="*/ 4 h 7"/>
                <a:gd name="T24" fmla="*/ 9 w 15"/>
                <a:gd name="T25" fmla="*/ 3 h 7"/>
                <a:gd name="T26" fmla="*/ 10 w 15"/>
                <a:gd name="T27" fmla="*/ 3 h 7"/>
                <a:gd name="T28" fmla="*/ 10 w 15"/>
                <a:gd name="T29" fmla="*/ 3 h 7"/>
                <a:gd name="T30" fmla="*/ 13 w 15"/>
                <a:gd name="T31" fmla="*/ 1 h 7"/>
                <a:gd name="T32" fmla="*/ 6 w 15"/>
                <a:gd name="T33" fmla="*/ 2 h 7"/>
                <a:gd name="T34" fmla="*/ 5 w 15"/>
                <a:gd name="T35" fmla="*/ 2 h 7"/>
                <a:gd name="T36" fmla="*/ 5 w 15"/>
                <a:gd name="T37" fmla="*/ 3 h 7"/>
                <a:gd name="T38" fmla="*/ 4 w 15"/>
                <a:gd name="T39" fmla="*/ 3 h 7"/>
                <a:gd name="T40" fmla="*/ 3 w 15"/>
                <a:gd name="T41" fmla="*/ 4 h 7"/>
                <a:gd name="T42" fmla="*/ 3 w 15"/>
                <a:gd name="T43" fmla="*/ 4 h 7"/>
                <a:gd name="T44" fmla="*/ 1 w 15"/>
                <a:gd name="T45" fmla="*/ 5 h 7"/>
                <a:gd name="T46" fmla="*/ 3 w 15"/>
                <a:gd name="T4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5" h="7">
                  <a:moveTo>
                    <a:pt x="3" y="7"/>
                  </a:move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5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6"/>
                    <a:pt x="7" y="5"/>
                    <a:pt x="8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10" y="3"/>
                    <a:pt x="10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1" y="3"/>
                    <a:pt x="15" y="2"/>
                    <a:pt x="13" y="1"/>
                  </a:cubicBezTo>
                  <a:cubicBezTo>
                    <a:pt x="11" y="0"/>
                    <a:pt x="6" y="1"/>
                    <a:pt x="6" y="2"/>
                  </a:cubicBezTo>
                  <a:cubicBezTo>
                    <a:pt x="6" y="2"/>
                    <a:pt x="6" y="2"/>
                    <a:pt x="5" y="2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5" y="3"/>
                    <a:pt x="4" y="3"/>
                  </a:cubicBezTo>
                  <a:cubicBezTo>
                    <a:pt x="4" y="3"/>
                    <a:pt x="4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2" y="5"/>
                    <a:pt x="1" y="5"/>
                  </a:cubicBezTo>
                  <a:cubicBezTo>
                    <a:pt x="0" y="7"/>
                    <a:pt x="1" y="7"/>
                    <a:pt x="3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18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0" name="Freeform 28"/>
            <p:cNvSpPr>
              <a:spLocks/>
            </p:cNvSpPr>
            <p:nvPr/>
          </p:nvSpPr>
          <p:spPr bwMode="auto">
            <a:xfrm>
              <a:off x="6765930" y="4294096"/>
              <a:ext cx="124196" cy="153667"/>
            </a:xfrm>
            <a:custGeom>
              <a:avLst/>
              <a:gdLst>
                <a:gd name="T0" fmla="*/ 24 w 25"/>
                <a:gd name="T1" fmla="*/ 0 h 31"/>
                <a:gd name="T2" fmla="*/ 21 w 25"/>
                <a:gd name="T3" fmla="*/ 3 h 31"/>
                <a:gd name="T4" fmla="*/ 16 w 25"/>
                <a:gd name="T5" fmla="*/ 3 h 31"/>
                <a:gd name="T6" fmla="*/ 9 w 25"/>
                <a:gd name="T7" fmla="*/ 2 h 31"/>
                <a:gd name="T8" fmla="*/ 6 w 25"/>
                <a:gd name="T9" fmla="*/ 2 h 31"/>
                <a:gd name="T10" fmla="*/ 4 w 25"/>
                <a:gd name="T11" fmla="*/ 4 h 31"/>
                <a:gd name="T12" fmla="*/ 2 w 25"/>
                <a:gd name="T13" fmla="*/ 9 h 31"/>
                <a:gd name="T14" fmla="*/ 1 w 25"/>
                <a:gd name="T15" fmla="*/ 12 h 31"/>
                <a:gd name="T16" fmla="*/ 1 w 25"/>
                <a:gd name="T17" fmla="*/ 17 h 31"/>
                <a:gd name="T18" fmla="*/ 0 w 25"/>
                <a:gd name="T19" fmla="*/ 21 h 31"/>
                <a:gd name="T20" fmla="*/ 4 w 25"/>
                <a:gd name="T21" fmla="*/ 23 h 31"/>
                <a:gd name="T22" fmla="*/ 5 w 25"/>
                <a:gd name="T23" fmla="*/ 28 h 31"/>
                <a:gd name="T24" fmla="*/ 5 w 25"/>
                <a:gd name="T25" fmla="*/ 30 h 31"/>
                <a:gd name="T26" fmla="*/ 9 w 25"/>
                <a:gd name="T27" fmla="*/ 30 h 31"/>
                <a:gd name="T28" fmla="*/ 8 w 25"/>
                <a:gd name="T29" fmla="*/ 23 h 31"/>
                <a:gd name="T30" fmla="*/ 8 w 25"/>
                <a:gd name="T31" fmla="*/ 19 h 31"/>
                <a:gd name="T32" fmla="*/ 11 w 25"/>
                <a:gd name="T33" fmla="*/ 19 h 31"/>
                <a:gd name="T34" fmla="*/ 11 w 25"/>
                <a:gd name="T35" fmla="*/ 22 h 31"/>
                <a:gd name="T36" fmla="*/ 13 w 25"/>
                <a:gd name="T37" fmla="*/ 26 h 31"/>
                <a:gd name="T38" fmla="*/ 15 w 25"/>
                <a:gd name="T39" fmla="*/ 28 h 31"/>
                <a:gd name="T40" fmla="*/ 16 w 25"/>
                <a:gd name="T41" fmla="*/ 27 h 31"/>
                <a:gd name="T42" fmla="*/ 18 w 25"/>
                <a:gd name="T43" fmla="*/ 26 h 31"/>
                <a:gd name="T44" fmla="*/ 16 w 25"/>
                <a:gd name="T45" fmla="*/ 23 h 31"/>
                <a:gd name="T46" fmla="*/ 16 w 25"/>
                <a:gd name="T47" fmla="*/ 20 h 31"/>
                <a:gd name="T48" fmla="*/ 15 w 25"/>
                <a:gd name="T49" fmla="*/ 17 h 31"/>
                <a:gd name="T50" fmla="*/ 12 w 25"/>
                <a:gd name="T51" fmla="*/ 15 h 31"/>
                <a:gd name="T52" fmla="*/ 14 w 25"/>
                <a:gd name="T53" fmla="*/ 12 h 31"/>
                <a:gd name="T54" fmla="*/ 17 w 25"/>
                <a:gd name="T55" fmla="*/ 10 h 31"/>
                <a:gd name="T56" fmla="*/ 16 w 25"/>
                <a:gd name="T57" fmla="*/ 9 h 31"/>
                <a:gd name="T58" fmla="*/ 10 w 25"/>
                <a:gd name="T59" fmla="*/ 11 h 31"/>
                <a:gd name="T60" fmla="*/ 7 w 25"/>
                <a:gd name="T61" fmla="*/ 12 h 31"/>
                <a:gd name="T62" fmla="*/ 4 w 25"/>
                <a:gd name="T63" fmla="*/ 9 h 31"/>
                <a:gd name="T64" fmla="*/ 5 w 25"/>
                <a:gd name="T65" fmla="*/ 6 h 31"/>
                <a:gd name="T66" fmla="*/ 8 w 25"/>
                <a:gd name="T67" fmla="*/ 6 h 31"/>
                <a:gd name="T68" fmla="*/ 13 w 25"/>
                <a:gd name="T69" fmla="*/ 5 h 31"/>
                <a:gd name="T70" fmla="*/ 17 w 25"/>
                <a:gd name="T71" fmla="*/ 6 h 31"/>
                <a:gd name="T72" fmla="*/ 21 w 25"/>
                <a:gd name="T73" fmla="*/ 5 h 31"/>
                <a:gd name="T74" fmla="*/ 24 w 25"/>
                <a:gd name="T75" fmla="*/ 3 h 31"/>
                <a:gd name="T76" fmla="*/ 24 w 25"/>
                <a:gd name="T77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5" h="31">
                  <a:moveTo>
                    <a:pt x="24" y="0"/>
                  </a:moveTo>
                  <a:cubicBezTo>
                    <a:pt x="23" y="0"/>
                    <a:pt x="22" y="2"/>
                    <a:pt x="21" y="3"/>
                  </a:cubicBezTo>
                  <a:cubicBezTo>
                    <a:pt x="20" y="4"/>
                    <a:pt x="17" y="3"/>
                    <a:pt x="16" y="3"/>
                  </a:cubicBezTo>
                  <a:cubicBezTo>
                    <a:pt x="14" y="3"/>
                    <a:pt x="12" y="3"/>
                    <a:pt x="9" y="2"/>
                  </a:cubicBezTo>
                  <a:cubicBezTo>
                    <a:pt x="7" y="1"/>
                    <a:pt x="7" y="1"/>
                    <a:pt x="6" y="2"/>
                  </a:cubicBezTo>
                  <a:cubicBezTo>
                    <a:pt x="6" y="3"/>
                    <a:pt x="5" y="3"/>
                    <a:pt x="4" y="4"/>
                  </a:cubicBezTo>
                  <a:cubicBezTo>
                    <a:pt x="3" y="5"/>
                    <a:pt x="3" y="8"/>
                    <a:pt x="2" y="9"/>
                  </a:cubicBezTo>
                  <a:cubicBezTo>
                    <a:pt x="1" y="10"/>
                    <a:pt x="1" y="11"/>
                    <a:pt x="1" y="12"/>
                  </a:cubicBezTo>
                  <a:cubicBezTo>
                    <a:pt x="0" y="13"/>
                    <a:pt x="1" y="15"/>
                    <a:pt x="1" y="17"/>
                  </a:cubicBezTo>
                  <a:cubicBezTo>
                    <a:pt x="0" y="19"/>
                    <a:pt x="0" y="18"/>
                    <a:pt x="0" y="21"/>
                  </a:cubicBezTo>
                  <a:cubicBezTo>
                    <a:pt x="1" y="23"/>
                    <a:pt x="2" y="22"/>
                    <a:pt x="4" y="23"/>
                  </a:cubicBezTo>
                  <a:cubicBezTo>
                    <a:pt x="5" y="24"/>
                    <a:pt x="6" y="26"/>
                    <a:pt x="5" y="28"/>
                  </a:cubicBezTo>
                  <a:cubicBezTo>
                    <a:pt x="4" y="30"/>
                    <a:pt x="4" y="30"/>
                    <a:pt x="5" y="30"/>
                  </a:cubicBezTo>
                  <a:cubicBezTo>
                    <a:pt x="6" y="31"/>
                    <a:pt x="8" y="30"/>
                    <a:pt x="9" y="30"/>
                  </a:cubicBezTo>
                  <a:cubicBezTo>
                    <a:pt x="9" y="30"/>
                    <a:pt x="8" y="24"/>
                    <a:pt x="8" y="23"/>
                  </a:cubicBezTo>
                  <a:cubicBezTo>
                    <a:pt x="7" y="22"/>
                    <a:pt x="8" y="19"/>
                    <a:pt x="8" y="19"/>
                  </a:cubicBezTo>
                  <a:cubicBezTo>
                    <a:pt x="8" y="19"/>
                    <a:pt x="12" y="18"/>
                    <a:pt x="11" y="19"/>
                  </a:cubicBezTo>
                  <a:cubicBezTo>
                    <a:pt x="10" y="20"/>
                    <a:pt x="10" y="21"/>
                    <a:pt x="11" y="22"/>
                  </a:cubicBezTo>
                  <a:cubicBezTo>
                    <a:pt x="13" y="24"/>
                    <a:pt x="12" y="25"/>
                    <a:pt x="13" y="26"/>
                  </a:cubicBezTo>
                  <a:cubicBezTo>
                    <a:pt x="13" y="26"/>
                    <a:pt x="14" y="27"/>
                    <a:pt x="15" y="28"/>
                  </a:cubicBezTo>
                  <a:cubicBezTo>
                    <a:pt x="16" y="28"/>
                    <a:pt x="16" y="27"/>
                    <a:pt x="16" y="27"/>
                  </a:cubicBezTo>
                  <a:cubicBezTo>
                    <a:pt x="16" y="26"/>
                    <a:pt x="17" y="26"/>
                    <a:pt x="18" y="26"/>
                  </a:cubicBezTo>
                  <a:cubicBezTo>
                    <a:pt x="19" y="25"/>
                    <a:pt x="17" y="24"/>
                    <a:pt x="16" y="23"/>
                  </a:cubicBezTo>
                  <a:cubicBezTo>
                    <a:pt x="15" y="21"/>
                    <a:pt x="16" y="21"/>
                    <a:pt x="16" y="20"/>
                  </a:cubicBezTo>
                  <a:cubicBezTo>
                    <a:pt x="17" y="20"/>
                    <a:pt x="17" y="18"/>
                    <a:pt x="15" y="17"/>
                  </a:cubicBezTo>
                  <a:cubicBezTo>
                    <a:pt x="12" y="17"/>
                    <a:pt x="13" y="16"/>
                    <a:pt x="12" y="15"/>
                  </a:cubicBezTo>
                  <a:cubicBezTo>
                    <a:pt x="12" y="15"/>
                    <a:pt x="13" y="12"/>
                    <a:pt x="14" y="12"/>
                  </a:cubicBezTo>
                  <a:cubicBezTo>
                    <a:pt x="14" y="11"/>
                    <a:pt x="16" y="11"/>
                    <a:pt x="17" y="10"/>
                  </a:cubicBezTo>
                  <a:cubicBezTo>
                    <a:pt x="18" y="9"/>
                    <a:pt x="18" y="9"/>
                    <a:pt x="16" y="9"/>
                  </a:cubicBezTo>
                  <a:cubicBezTo>
                    <a:pt x="13" y="9"/>
                    <a:pt x="10" y="10"/>
                    <a:pt x="10" y="11"/>
                  </a:cubicBezTo>
                  <a:cubicBezTo>
                    <a:pt x="10" y="12"/>
                    <a:pt x="8" y="12"/>
                    <a:pt x="7" y="12"/>
                  </a:cubicBezTo>
                  <a:cubicBezTo>
                    <a:pt x="5" y="12"/>
                    <a:pt x="4" y="10"/>
                    <a:pt x="4" y="9"/>
                  </a:cubicBezTo>
                  <a:cubicBezTo>
                    <a:pt x="5" y="8"/>
                    <a:pt x="6" y="7"/>
                    <a:pt x="5" y="6"/>
                  </a:cubicBezTo>
                  <a:cubicBezTo>
                    <a:pt x="5" y="5"/>
                    <a:pt x="7" y="5"/>
                    <a:pt x="8" y="6"/>
                  </a:cubicBezTo>
                  <a:cubicBezTo>
                    <a:pt x="9" y="6"/>
                    <a:pt x="12" y="6"/>
                    <a:pt x="13" y="5"/>
                  </a:cubicBezTo>
                  <a:cubicBezTo>
                    <a:pt x="13" y="5"/>
                    <a:pt x="15" y="5"/>
                    <a:pt x="17" y="6"/>
                  </a:cubicBezTo>
                  <a:cubicBezTo>
                    <a:pt x="19" y="6"/>
                    <a:pt x="20" y="6"/>
                    <a:pt x="21" y="5"/>
                  </a:cubicBezTo>
                  <a:cubicBezTo>
                    <a:pt x="22" y="5"/>
                    <a:pt x="24" y="3"/>
                    <a:pt x="24" y="3"/>
                  </a:cubicBezTo>
                  <a:cubicBezTo>
                    <a:pt x="25" y="2"/>
                    <a:pt x="25" y="0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18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1" name="Freeform 29"/>
            <p:cNvSpPr>
              <a:spLocks/>
            </p:cNvSpPr>
            <p:nvPr/>
          </p:nvSpPr>
          <p:spPr bwMode="auto">
            <a:xfrm>
              <a:off x="6536481" y="4167797"/>
              <a:ext cx="218923" cy="250497"/>
            </a:xfrm>
            <a:custGeom>
              <a:avLst/>
              <a:gdLst>
                <a:gd name="T0" fmla="*/ 41 w 44"/>
                <a:gd name="T1" fmla="*/ 28 h 50"/>
                <a:gd name="T2" fmla="*/ 38 w 44"/>
                <a:gd name="T3" fmla="*/ 23 h 50"/>
                <a:gd name="T4" fmla="*/ 34 w 44"/>
                <a:gd name="T5" fmla="*/ 16 h 50"/>
                <a:gd name="T6" fmla="*/ 36 w 44"/>
                <a:gd name="T7" fmla="*/ 15 h 50"/>
                <a:gd name="T8" fmla="*/ 35 w 44"/>
                <a:gd name="T9" fmla="*/ 14 h 50"/>
                <a:gd name="T10" fmla="*/ 35 w 44"/>
                <a:gd name="T11" fmla="*/ 14 h 50"/>
                <a:gd name="T12" fmla="*/ 39 w 44"/>
                <a:gd name="T13" fmla="*/ 12 h 50"/>
                <a:gd name="T14" fmla="*/ 35 w 44"/>
                <a:gd name="T15" fmla="*/ 6 h 50"/>
                <a:gd name="T16" fmla="*/ 31 w 44"/>
                <a:gd name="T17" fmla="*/ 2 h 50"/>
                <a:gd name="T18" fmla="*/ 25 w 44"/>
                <a:gd name="T19" fmla="*/ 6 h 50"/>
                <a:gd name="T20" fmla="*/ 23 w 44"/>
                <a:gd name="T21" fmla="*/ 10 h 50"/>
                <a:gd name="T22" fmla="*/ 22 w 44"/>
                <a:gd name="T23" fmla="*/ 10 h 50"/>
                <a:gd name="T24" fmla="*/ 22 w 44"/>
                <a:gd name="T25" fmla="*/ 10 h 50"/>
                <a:gd name="T26" fmla="*/ 21 w 44"/>
                <a:gd name="T27" fmla="*/ 10 h 50"/>
                <a:gd name="T28" fmla="*/ 19 w 44"/>
                <a:gd name="T29" fmla="*/ 14 h 50"/>
                <a:gd name="T30" fmla="*/ 19 w 44"/>
                <a:gd name="T31" fmla="*/ 14 h 50"/>
                <a:gd name="T32" fmla="*/ 17 w 44"/>
                <a:gd name="T33" fmla="*/ 15 h 50"/>
                <a:gd name="T34" fmla="*/ 16 w 44"/>
                <a:gd name="T35" fmla="*/ 16 h 50"/>
                <a:gd name="T36" fmla="*/ 16 w 44"/>
                <a:gd name="T37" fmla="*/ 16 h 50"/>
                <a:gd name="T38" fmla="*/ 15 w 44"/>
                <a:gd name="T39" fmla="*/ 17 h 50"/>
                <a:gd name="T40" fmla="*/ 15 w 44"/>
                <a:gd name="T41" fmla="*/ 19 h 50"/>
                <a:gd name="T42" fmla="*/ 7 w 44"/>
                <a:gd name="T43" fmla="*/ 25 h 50"/>
                <a:gd name="T44" fmla="*/ 4 w 44"/>
                <a:gd name="T45" fmla="*/ 25 h 50"/>
                <a:gd name="T46" fmla="*/ 2 w 44"/>
                <a:gd name="T47" fmla="*/ 24 h 50"/>
                <a:gd name="T48" fmla="*/ 1 w 44"/>
                <a:gd name="T49" fmla="*/ 23 h 50"/>
                <a:gd name="T50" fmla="*/ 0 w 44"/>
                <a:gd name="T51" fmla="*/ 29 h 50"/>
                <a:gd name="T52" fmla="*/ 4 w 44"/>
                <a:gd name="T53" fmla="*/ 37 h 50"/>
                <a:gd name="T54" fmla="*/ 13 w 44"/>
                <a:gd name="T55" fmla="*/ 45 h 50"/>
                <a:gd name="T56" fmla="*/ 19 w 44"/>
                <a:gd name="T57" fmla="*/ 46 h 50"/>
                <a:gd name="T58" fmla="*/ 27 w 44"/>
                <a:gd name="T59" fmla="*/ 48 h 50"/>
                <a:gd name="T60" fmla="*/ 34 w 44"/>
                <a:gd name="T61" fmla="*/ 44 h 50"/>
                <a:gd name="T62" fmla="*/ 39 w 44"/>
                <a:gd name="T63" fmla="*/ 32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4" h="50">
                  <a:moveTo>
                    <a:pt x="39" y="32"/>
                  </a:moveTo>
                  <a:cubicBezTo>
                    <a:pt x="40" y="29"/>
                    <a:pt x="39" y="28"/>
                    <a:pt x="41" y="28"/>
                  </a:cubicBezTo>
                  <a:cubicBezTo>
                    <a:pt x="43" y="28"/>
                    <a:pt x="44" y="27"/>
                    <a:pt x="43" y="26"/>
                  </a:cubicBezTo>
                  <a:cubicBezTo>
                    <a:pt x="41" y="25"/>
                    <a:pt x="37" y="24"/>
                    <a:pt x="38" y="23"/>
                  </a:cubicBezTo>
                  <a:cubicBezTo>
                    <a:pt x="39" y="22"/>
                    <a:pt x="39" y="21"/>
                    <a:pt x="38" y="21"/>
                  </a:cubicBezTo>
                  <a:cubicBezTo>
                    <a:pt x="38" y="20"/>
                    <a:pt x="33" y="16"/>
                    <a:pt x="34" y="16"/>
                  </a:cubicBezTo>
                  <a:cubicBezTo>
                    <a:pt x="34" y="16"/>
                    <a:pt x="37" y="16"/>
                    <a:pt x="36" y="15"/>
                  </a:cubicBezTo>
                  <a:cubicBezTo>
                    <a:pt x="36" y="15"/>
                    <a:pt x="36" y="15"/>
                    <a:pt x="36" y="15"/>
                  </a:cubicBezTo>
                  <a:cubicBezTo>
                    <a:pt x="36" y="15"/>
                    <a:pt x="36" y="15"/>
                    <a:pt x="35" y="15"/>
                  </a:cubicBezTo>
                  <a:cubicBezTo>
                    <a:pt x="35" y="15"/>
                    <a:pt x="35" y="15"/>
                    <a:pt x="35" y="14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36" y="14"/>
                    <a:pt x="40" y="13"/>
                    <a:pt x="39" y="12"/>
                  </a:cubicBezTo>
                  <a:cubicBezTo>
                    <a:pt x="37" y="11"/>
                    <a:pt x="42" y="9"/>
                    <a:pt x="41" y="8"/>
                  </a:cubicBezTo>
                  <a:cubicBezTo>
                    <a:pt x="39" y="8"/>
                    <a:pt x="37" y="6"/>
                    <a:pt x="35" y="6"/>
                  </a:cubicBezTo>
                  <a:cubicBezTo>
                    <a:pt x="33" y="5"/>
                    <a:pt x="32" y="5"/>
                    <a:pt x="32" y="4"/>
                  </a:cubicBezTo>
                  <a:cubicBezTo>
                    <a:pt x="32" y="4"/>
                    <a:pt x="32" y="3"/>
                    <a:pt x="31" y="2"/>
                  </a:cubicBezTo>
                  <a:cubicBezTo>
                    <a:pt x="30" y="1"/>
                    <a:pt x="29" y="0"/>
                    <a:pt x="28" y="1"/>
                  </a:cubicBezTo>
                  <a:cubicBezTo>
                    <a:pt x="27" y="1"/>
                    <a:pt x="25" y="6"/>
                    <a:pt x="25" y="6"/>
                  </a:cubicBezTo>
                  <a:cubicBezTo>
                    <a:pt x="25" y="6"/>
                    <a:pt x="24" y="8"/>
                    <a:pt x="24" y="8"/>
                  </a:cubicBezTo>
                  <a:cubicBezTo>
                    <a:pt x="24" y="9"/>
                    <a:pt x="23" y="10"/>
                    <a:pt x="23" y="10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3" y="10"/>
                    <a:pt x="22" y="10"/>
                    <a:pt x="22" y="10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21" y="10"/>
                    <a:pt x="20" y="12"/>
                    <a:pt x="19" y="12"/>
                  </a:cubicBezTo>
                  <a:cubicBezTo>
                    <a:pt x="18" y="12"/>
                    <a:pt x="19" y="13"/>
                    <a:pt x="19" y="14"/>
                  </a:cubicBezTo>
                  <a:cubicBezTo>
                    <a:pt x="19" y="14"/>
                    <a:pt x="19" y="14"/>
                    <a:pt x="19" y="14"/>
                  </a:cubicBezTo>
                  <a:cubicBezTo>
                    <a:pt x="19" y="14"/>
                    <a:pt x="19" y="14"/>
                    <a:pt x="19" y="14"/>
                  </a:cubicBezTo>
                  <a:cubicBezTo>
                    <a:pt x="18" y="14"/>
                    <a:pt x="18" y="15"/>
                    <a:pt x="17" y="15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7" y="15"/>
                    <a:pt x="17" y="16"/>
                    <a:pt x="17" y="16"/>
                  </a:cubicBezTo>
                  <a:cubicBezTo>
                    <a:pt x="17" y="16"/>
                    <a:pt x="17" y="16"/>
                    <a:pt x="16" y="16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6" y="16"/>
                    <a:pt x="16" y="17"/>
                    <a:pt x="16" y="17"/>
                  </a:cubicBezTo>
                  <a:cubicBezTo>
                    <a:pt x="16" y="17"/>
                    <a:pt x="16" y="17"/>
                    <a:pt x="15" y="17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4" y="17"/>
                    <a:pt x="15" y="18"/>
                    <a:pt x="15" y="19"/>
                  </a:cubicBezTo>
                  <a:cubicBezTo>
                    <a:pt x="14" y="19"/>
                    <a:pt x="10" y="19"/>
                    <a:pt x="9" y="19"/>
                  </a:cubicBezTo>
                  <a:cubicBezTo>
                    <a:pt x="8" y="19"/>
                    <a:pt x="8" y="25"/>
                    <a:pt x="7" y="25"/>
                  </a:cubicBezTo>
                  <a:cubicBezTo>
                    <a:pt x="7" y="25"/>
                    <a:pt x="5" y="25"/>
                    <a:pt x="4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" y="25"/>
                    <a:pt x="3" y="24"/>
                    <a:pt x="2" y="24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2" y="23"/>
                    <a:pt x="1" y="23"/>
                    <a:pt x="1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0" y="23"/>
                    <a:pt x="0" y="28"/>
                    <a:pt x="0" y="29"/>
                  </a:cubicBezTo>
                  <a:cubicBezTo>
                    <a:pt x="0" y="30"/>
                    <a:pt x="2" y="36"/>
                    <a:pt x="3" y="36"/>
                  </a:cubicBezTo>
                  <a:cubicBezTo>
                    <a:pt x="4" y="36"/>
                    <a:pt x="4" y="35"/>
                    <a:pt x="4" y="37"/>
                  </a:cubicBezTo>
                  <a:cubicBezTo>
                    <a:pt x="4" y="38"/>
                    <a:pt x="7" y="44"/>
                    <a:pt x="7" y="44"/>
                  </a:cubicBezTo>
                  <a:cubicBezTo>
                    <a:pt x="8" y="44"/>
                    <a:pt x="13" y="45"/>
                    <a:pt x="13" y="45"/>
                  </a:cubicBezTo>
                  <a:cubicBezTo>
                    <a:pt x="14" y="45"/>
                    <a:pt x="13" y="46"/>
                    <a:pt x="14" y="46"/>
                  </a:cubicBezTo>
                  <a:cubicBezTo>
                    <a:pt x="16" y="46"/>
                    <a:pt x="19" y="46"/>
                    <a:pt x="19" y="46"/>
                  </a:cubicBezTo>
                  <a:cubicBezTo>
                    <a:pt x="20" y="45"/>
                    <a:pt x="19" y="45"/>
                    <a:pt x="21" y="46"/>
                  </a:cubicBezTo>
                  <a:cubicBezTo>
                    <a:pt x="24" y="47"/>
                    <a:pt x="27" y="48"/>
                    <a:pt x="27" y="48"/>
                  </a:cubicBezTo>
                  <a:cubicBezTo>
                    <a:pt x="28" y="49"/>
                    <a:pt x="28" y="50"/>
                    <a:pt x="30" y="49"/>
                  </a:cubicBezTo>
                  <a:cubicBezTo>
                    <a:pt x="32" y="48"/>
                    <a:pt x="34" y="46"/>
                    <a:pt x="34" y="44"/>
                  </a:cubicBezTo>
                  <a:cubicBezTo>
                    <a:pt x="34" y="42"/>
                    <a:pt x="34" y="40"/>
                    <a:pt x="35" y="39"/>
                  </a:cubicBezTo>
                  <a:cubicBezTo>
                    <a:pt x="36" y="37"/>
                    <a:pt x="38" y="34"/>
                    <a:pt x="39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18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2" name="Freeform 30"/>
            <p:cNvSpPr>
              <a:spLocks/>
            </p:cNvSpPr>
            <p:nvPr/>
          </p:nvSpPr>
          <p:spPr bwMode="auto">
            <a:xfrm>
              <a:off x="6452283" y="3879408"/>
              <a:ext cx="48415" cy="44205"/>
            </a:xfrm>
            <a:custGeom>
              <a:avLst/>
              <a:gdLst>
                <a:gd name="T0" fmla="*/ 5 w 10"/>
                <a:gd name="T1" fmla="*/ 1 h 9"/>
                <a:gd name="T2" fmla="*/ 1 w 10"/>
                <a:gd name="T3" fmla="*/ 3 h 9"/>
                <a:gd name="T4" fmla="*/ 1 w 10"/>
                <a:gd name="T5" fmla="*/ 8 h 9"/>
                <a:gd name="T6" fmla="*/ 8 w 10"/>
                <a:gd name="T7" fmla="*/ 7 h 9"/>
                <a:gd name="T8" fmla="*/ 9 w 10"/>
                <a:gd name="T9" fmla="*/ 4 h 9"/>
                <a:gd name="T10" fmla="*/ 8 w 10"/>
                <a:gd name="T11" fmla="*/ 1 h 9"/>
                <a:gd name="T12" fmla="*/ 5 w 10"/>
                <a:gd name="T13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9">
                  <a:moveTo>
                    <a:pt x="5" y="1"/>
                  </a:moveTo>
                  <a:cubicBezTo>
                    <a:pt x="3" y="1"/>
                    <a:pt x="2" y="3"/>
                    <a:pt x="1" y="3"/>
                  </a:cubicBezTo>
                  <a:cubicBezTo>
                    <a:pt x="0" y="4"/>
                    <a:pt x="0" y="8"/>
                    <a:pt x="1" y="8"/>
                  </a:cubicBezTo>
                  <a:cubicBezTo>
                    <a:pt x="5" y="9"/>
                    <a:pt x="8" y="7"/>
                    <a:pt x="8" y="7"/>
                  </a:cubicBezTo>
                  <a:cubicBezTo>
                    <a:pt x="8" y="6"/>
                    <a:pt x="8" y="4"/>
                    <a:pt x="9" y="4"/>
                  </a:cubicBezTo>
                  <a:cubicBezTo>
                    <a:pt x="9" y="4"/>
                    <a:pt x="10" y="2"/>
                    <a:pt x="8" y="1"/>
                  </a:cubicBezTo>
                  <a:cubicBezTo>
                    <a:pt x="7" y="0"/>
                    <a:pt x="7" y="0"/>
                    <a:pt x="5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18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3" name="Freeform 31"/>
            <p:cNvSpPr>
              <a:spLocks/>
            </p:cNvSpPr>
            <p:nvPr/>
          </p:nvSpPr>
          <p:spPr bwMode="auto">
            <a:xfrm>
              <a:off x="6675415" y="3759424"/>
              <a:ext cx="39995" cy="84201"/>
            </a:xfrm>
            <a:custGeom>
              <a:avLst/>
              <a:gdLst>
                <a:gd name="T0" fmla="*/ 5 w 8"/>
                <a:gd name="T1" fmla="*/ 1 h 17"/>
                <a:gd name="T2" fmla="*/ 1 w 8"/>
                <a:gd name="T3" fmla="*/ 5 h 17"/>
                <a:gd name="T4" fmla="*/ 1 w 8"/>
                <a:gd name="T5" fmla="*/ 10 h 17"/>
                <a:gd name="T6" fmla="*/ 4 w 8"/>
                <a:gd name="T7" fmla="*/ 16 h 17"/>
                <a:gd name="T8" fmla="*/ 5 w 8"/>
                <a:gd name="T9" fmla="*/ 15 h 17"/>
                <a:gd name="T10" fmla="*/ 7 w 8"/>
                <a:gd name="T11" fmla="*/ 9 h 17"/>
                <a:gd name="T12" fmla="*/ 7 w 8"/>
                <a:gd name="T13" fmla="*/ 4 h 17"/>
                <a:gd name="T14" fmla="*/ 5 w 8"/>
                <a:gd name="T15" fmla="*/ 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17">
                  <a:moveTo>
                    <a:pt x="5" y="1"/>
                  </a:moveTo>
                  <a:cubicBezTo>
                    <a:pt x="5" y="0"/>
                    <a:pt x="1" y="4"/>
                    <a:pt x="1" y="5"/>
                  </a:cubicBezTo>
                  <a:cubicBezTo>
                    <a:pt x="1" y="5"/>
                    <a:pt x="0" y="9"/>
                    <a:pt x="1" y="10"/>
                  </a:cubicBezTo>
                  <a:cubicBezTo>
                    <a:pt x="1" y="12"/>
                    <a:pt x="3" y="15"/>
                    <a:pt x="4" y="16"/>
                  </a:cubicBezTo>
                  <a:cubicBezTo>
                    <a:pt x="5" y="17"/>
                    <a:pt x="5" y="17"/>
                    <a:pt x="5" y="15"/>
                  </a:cubicBezTo>
                  <a:cubicBezTo>
                    <a:pt x="6" y="13"/>
                    <a:pt x="6" y="10"/>
                    <a:pt x="7" y="9"/>
                  </a:cubicBezTo>
                  <a:cubicBezTo>
                    <a:pt x="7" y="9"/>
                    <a:pt x="8" y="5"/>
                    <a:pt x="7" y="4"/>
                  </a:cubicBezTo>
                  <a:cubicBezTo>
                    <a:pt x="6" y="3"/>
                    <a:pt x="6" y="2"/>
                    <a:pt x="5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18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4" name="Freeform 32"/>
            <p:cNvSpPr>
              <a:spLocks/>
            </p:cNvSpPr>
            <p:nvPr/>
          </p:nvSpPr>
          <p:spPr bwMode="auto">
            <a:xfrm>
              <a:off x="6831185" y="3569969"/>
              <a:ext cx="54731" cy="69467"/>
            </a:xfrm>
            <a:custGeom>
              <a:avLst/>
              <a:gdLst>
                <a:gd name="T0" fmla="*/ 8 w 11"/>
                <a:gd name="T1" fmla="*/ 3 h 14"/>
                <a:gd name="T2" fmla="*/ 7 w 11"/>
                <a:gd name="T3" fmla="*/ 1 h 14"/>
                <a:gd name="T4" fmla="*/ 5 w 11"/>
                <a:gd name="T5" fmla="*/ 1 h 14"/>
                <a:gd name="T6" fmla="*/ 2 w 11"/>
                <a:gd name="T7" fmla="*/ 1 h 14"/>
                <a:gd name="T8" fmla="*/ 0 w 11"/>
                <a:gd name="T9" fmla="*/ 3 h 14"/>
                <a:gd name="T10" fmla="*/ 0 w 11"/>
                <a:gd name="T11" fmla="*/ 5 h 14"/>
                <a:gd name="T12" fmla="*/ 3 w 11"/>
                <a:gd name="T13" fmla="*/ 7 h 14"/>
                <a:gd name="T14" fmla="*/ 2 w 11"/>
                <a:gd name="T15" fmla="*/ 5 h 14"/>
                <a:gd name="T16" fmla="*/ 4 w 11"/>
                <a:gd name="T17" fmla="*/ 6 h 14"/>
                <a:gd name="T18" fmla="*/ 4 w 11"/>
                <a:gd name="T19" fmla="*/ 9 h 14"/>
                <a:gd name="T20" fmla="*/ 4 w 11"/>
                <a:gd name="T21" fmla="*/ 11 h 14"/>
                <a:gd name="T22" fmla="*/ 6 w 11"/>
                <a:gd name="T23" fmla="*/ 14 h 14"/>
                <a:gd name="T24" fmla="*/ 6 w 11"/>
                <a:gd name="T25" fmla="*/ 12 h 14"/>
                <a:gd name="T26" fmla="*/ 8 w 11"/>
                <a:gd name="T27" fmla="*/ 14 h 14"/>
                <a:gd name="T28" fmla="*/ 9 w 11"/>
                <a:gd name="T29" fmla="*/ 13 h 14"/>
                <a:gd name="T30" fmla="*/ 9 w 11"/>
                <a:gd name="T31" fmla="*/ 9 h 14"/>
                <a:gd name="T32" fmla="*/ 10 w 11"/>
                <a:gd name="T33" fmla="*/ 5 h 14"/>
                <a:gd name="T34" fmla="*/ 8 w 11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" h="14">
                  <a:moveTo>
                    <a:pt x="8" y="3"/>
                  </a:moveTo>
                  <a:cubicBezTo>
                    <a:pt x="8" y="2"/>
                    <a:pt x="8" y="1"/>
                    <a:pt x="7" y="1"/>
                  </a:cubicBezTo>
                  <a:cubicBezTo>
                    <a:pt x="6" y="2"/>
                    <a:pt x="6" y="2"/>
                    <a:pt x="5" y="1"/>
                  </a:cubicBezTo>
                  <a:cubicBezTo>
                    <a:pt x="4" y="0"/>
                    <a:pt x="3" y="0"/>
                    <a:pt x="2" y="1"/>
                  </a:cubicBezTo>
                  <a:cubicBezTo>
                    <a:pt x="2" y="2"/>
                    <a:pt x="1" y="3"/>
                    <a:pt x="0" y="3"/>
                  </a:cubicBezTo>
                  <a:cubicBezTo>
                    <a:pt x="0" y="3"/>
                    <a:pt x="0" y="5"/>
                    <a:pt x="0" y="5"/>
                  </a:cubicBezTo>
                  <a:cubicBezTo>
                    <a:pt x="0" y="5"/>
                    <a:pt x="2" y="7"/>
                    <a:pt x="3" y="7"/>
                  </a:cubicBezTo>
                  <a:cubicBezTo>
                    <a:pt x="3" y="7"/>
                    <a:pt x="2" y="5"/>
                    <a:pt x="2" y="5"/>
                  </a:cubicBezTo>
                  <a:cubicBezTo>
                    <a:pt x="3" y="4"/>
                    <a:pt x="4" y="5"/>
                    <a:pt x="4" y="6"/>
                  </a:cubicBezTo>
                  <a:cubicBezTo>
                    <a:pt x="5" y="7"/>
                    <a:pt x="4" y="9"/>
                    <a:pt x="4" y="9"/>
                  </a:cubicBezTo>
                  <a:cubicBezTo>
                    <a:pt x="3" y="9"/>
                    <a:pt x="4" y="11"/>
                    <a:pt x="4" y="11"/>
                  </a:cubicBezTo>
                  <a:cubicBezTo>
                    <a:pt x="4" y="12"/>
                    <a:pt x="5" y="14"/>
                    <a:pt x="6" y="14"/>
                  </a:cubicBezTo>
                  <a:cubicBezTo>
                    <a:pt x="6" y="14"/>
                    <a:pt x="6" y="12"/>
                    <a:pt x="6" y="12"/>
                  </a:cubicBezTo>
                  <a:cubicBezTo>
                    <a:pt x="6" y="12"/>
                    <a:pt x="7" y="14"/>
                    <a:pt x="8" y="14"/>
                  </a:cubicBezTo>
                  <a:cubicBezTo>
                    <a:pt x="8" y="14"/>
                    <a:pt x="9" y="13"/>
                    <a:pt x="9" y="13"/>
                  </a:cubicBezTo>
                  <a:cubicBezTo>
                    <a:pt x="10" y="12"/>
                    <a:pt x="9" y="11"/>
                    <a:pt x="9" y="9"/>
                  </a:cubicBezTo>
                  <a:cubicBezTo>
                    <a:pt x="9" y="8"/>
                    <a:pt x="10" y="6"/>
                    <a:pt x="10" y="5"/>
                  </a:cubicBezTo>
                  <a:cubicBezTo>
                    <a:pt x="11" y="5"/>
                    <a:pt x="9" y="4"/>
                    <a:pt x="8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18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5" name="Freeform 33"/>
            <p:cNvSpPr>
              <a:spLocks/>
            </p:cNvSpPr>
            <p:nvPr/>
          </p:nvSpPr>
          <p:spPr bwMode="auto">
            <a:xfrm>
              <a:off x="6885917" y="3559446"/>
              <a:ext cx="48415" cy="44205"/>
            </a:xfrm>
            <a:custGeom>
              <a:avLst/>
              <a:gdLst>
                <a:gd name="T0" fmla="*/ 3 w 10"/>
                <a:gd name="T1" fmla="*/ 9 h 9"/>
                <a:gd name="T2" fmla="*/ 5 w 10"/>
                <a:gd name="T3" fmla="*/ 5 h 9"/>
                <a:gd name="T4" fmla="*/ 8 w 10"/>
                <a:gd name="T5" fmla="*/ 5 h 9"/>
                <a:gd name="T6" fmla="*/ 9 w 10"/>
                <a:gd name="T7" fmla="*/ 2 h 9"/>
                <a:gd name="T8" fmla="*/ 6 w 10"/>
                <a:gd name="T9" fmla="*/ 1 h 9"/>
                <a:gd name="T10" fmla="*/ 4 w 10"/>
                <a:gd name="T11" fmla="*/ 3 h 9"/>
                <a:gd name="T12" fmla="*/ 2 w 10"/>
                <a:gd name="T13" fmla="*/ 3 h 9"/>
                <a:gd name="T14" fmla="*/ 0 w 10"/>
                <a:gd name="T15" fmla="*/ 5 h 9"/>
                <a:gd name="T16" fmla="*/ 1 w 10"/>
                <a:gd name="T17" fmla="*/ 6 h 9"/>
                <a:gd name="T18" fmla="*/ 3 w 10"/>
                <a:gd name="T1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" h="9">
                  <a:moveTo>
                    <a:pt x="3" y="9"/>
                  </a:moveTo>
                  <a:cubicBezTo>
                    <a:pt x="4" y="9"/>
                    <a:pt x="5" y="6"/>
                    <a:pt x="5" y="5"/>
                  </a:cubicBezTo>
                  <a:cubicBezTo>
                    <a:pt x="6" y="4"/>
                    <a:pt x="8" y="5"/>
                    <a:pt x="8" y="5"/>
                  </a:cubicBezTo>
                  <a:cubicBezTo>
                    <a:pt x="9" y="5"/>
                    <a:pt x="10" y="2"/>
                    <a:pt x="9" y="2"/>
                  </a:cubicBezTo>
                  <a:cubicBezTo>
                    <a:pt x="9" y="1"/>
                    <a:pt x="7" y="0"/>
                    <a:pt x="6" y="1"/>
                  </a:cubicBezTo>
                  <a:cubicBezTo>
                    <a:pt x="5" y="1"/>
                    <a:pt x="6" y="3"/>
                    <a:pt x="4" y="3"/>
                  </a:cubicBezTo>
                  <a:cubicBezTo>
                    <a:pt x="3" y="3"/>
                    <a:pt x="2" y="2"/>
                    <a:pt x="2" y="3"/>
                  </a:cubicBezTo>
                  <a:cubicBezTo>
                    <a:pt x="1" y="3"/>
                    <a:pt x="0" y="5"/>
                    <a:pt x="0" y="5"/>
                  </a:cubicBezTo>
                  <a:cubicBezTo>
                    <a:pt x="0" y="6"/>
                    <a:pt x="0" y="6"/>
                    <a:pt x="1" y="6"/>
                  </a:cubicBezTo>
                  <a:cubicBezTo>
                    <a:pt x="2" y="6"/>
                    <a:pt x="2" y="8"/>
                    <a:pt x="3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18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6" name="Freeform 34"/>
            <p:cNvSpPr>
              <a:spLocks/>
            </p:cNvSpPr>
            <p:nvPr/>
          </p:nvSpPr>
          <p:spPr bwMode="auto">
            <a:xfrm>
              <a:off x="6850131" y="3395255"/>
              <a:ext cx="204187" cy="189452"/>
            </a:xfrm>
            <a:custGeom>
              <a:avLst/>
              <a:gdLst>
                <a:gd name="T0" fmla="*/ 37 w 41"/>
                <a:gd name="T1" fmla="*/ 27 h 38"/>
                <a:gd name="T2" fmla="*/ 36 w 41"/>
                <a:gd name="T3" fmla="*/ 30 h 38"/>
                <a:gd name="T4" fmla="*/ 39 w 41"/>
                <a:gd name="T5" fmla="*/ 28 h 38"/>
                <a:gd name="T6" fmla="*/ 39 w 41"/>
                <a:gd name="T7" fmla="*/ 24 h 38"/>
                <a:gd name="T8" fmla="*/ 38 w 41"/>
                <a:gd name="T9" fmla="*/ 16 h 38"/>
                <a:gd name="T10" fmla="*/ 39 w 41"/>
                <a:gd name="T11" fmla="*/ 14 h 38"/>
                <a:gd name="T12" fmla="*/ 40 w 41"/>
                <a:gd name="T13" fmla="*/ 9 h 38"/>
                <a:gd name="T14" fmla="*/ 35 w 41"/>
                <a:gd name="T15" fmla="*/ 1 h 38"/>
                <a:gd name="T16" fmla="*/ 33 w 41"/>
                <a:gd name="T17" fmla="*/ 1 h 38"/>
                <a:gd name="T18" fmla="*/ 35 w 41"/>
                <a:gd name="T19" fmla="*/ 2 h 38"/>
                <a:gd name="T20" fmla="*/ 32 w 41"/>
                <a:gd name="T21" fmla="*/ 1 h 38"/>
                <a:gd name="T22" fmla="*/ 31 w 41"/>
                <a:gd name="T23" fmla="*/ 2 h 38"/>
                <a:gd name="T24" fmla="*/ 31 w 41"/>
                <a:gd name="T25" fmla="*/ 5 h 38"/>
                <a:gd name="T26" fmla="*/ 32 w 41"/>
                <a:gd name="T27" fmla="*/ 8 h 38"/>
                <a:gd name="T28" fmla="*/ 31 w 41"/>
                <a:gd name="T29" fmla="*/ 16 h 38"/>
                <a:gd name="T30" fmla="*/ 25 w 41"/>
                <a:gd name="T31" fmla="*/ 21 h 38"/>
                <a:gd name="T32" fmla="*/ 22 w 41"/>
                <a:gd name="T33" fmla="*/ 20 h 38"/>
                <a:gd name="T34" fmla="*/ 21 w 41"/>
                <a:gd name="T35" fmla="*/ 20 h 38"/>
                <a:gd name="T36" fmla="*/ 20 w 41"/>
                <a:gd name="T37" fmla="*/ 25 h 38"/>
                <a:gd name="T38" fmla="*/ 19 w 41"/>
                <a:gd name="T39" fmla="*/ 28 h 38"/>
                <a:gd name="T40" fmla="*/ 15 w 41"/>
                <a:gd name="T41" fmla="*/ 27 h 38"/>
                <a:gd name="T42" fmla="*/ 7 w 41"/>
                <a:gd name="T43" fmla="*/ 28 h 38"/>
                <a:gd name="T44" fmla="*/ 2 w 41"/>
                <a:gd name="T45" fmla="*/ 33 h 38"/>
                <a:gd name="T46" fmla="*/ 3 w 41"/>
                <a:gd name="T47" fmla="*/ 35 h 38"/>
                <a:gd name="T48" fmla="*/ 7 w 41"/>
                <a:gd name="T49" fmla="*/ 34 h 38"/>
                <a:gd name="T50" fmla="*/ 11 w 41"/>
                <a:gd name="T51" fmla="*/ 33 h 38"/>
                <a:gd name="T52" fmla="*/ 15 w 41"/>
                <a:gd name="T53" fmla="*/ 32 h 38"/>
                <a:gd name="T54" fmla="*/ 18 w 41"/>
                <a:gd name="T55" fmla="*/ 34 h 38"/>
                <a:gd name="T56" fmla="*/ 21 w 41"/>
                <a:gd name="T57" fmla="*/ 38 h 38"/>
                <a:gd name="T58" fmla="*/ 25 w 41"/>
                <a:gd name="T59" fmla="*/ 34 h 38"/>
                <a:gd name="T60" fmla="*/ 27 w 41"/>
                <a:gd name="T61" fmla="*/ 33 h 38"/>
                <a:gd name="T62" fmla="*/ 32 w 41"/>
                <a:gd name="T63" fmla="*/ 32 h 38"/>
                <a:gd name="T64" fmla="*/ 34 w 41"/>
                <a:gd name="T65" fmla="*/ 32 h 38"/>
                <a:gd name="T66" fmla="*/ 35 w 41"/>
                <a:gd name="T67" fmla="*/ 2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1" h="38">
                  <a:moveTo>
                    <a:pt x="35" y="28"/>
                  </a:moveTo>
                  <a:cubicBezTo>
                    <a:pt x="36" y="28"/>
                    <a:pt x="36" y="27"/>
                    <a:pt x="37" y="27"/>
                  </a:cubicBezTo>
                  <a:cubicBezTo>
                    <a:pt x="37" y="27"/>
                    <a:pt x="37" y="28"/>
                    <a:pt x="37" y="28"/>
                  </a:cubicBezTo>
                  <a:cubicBezTo>
                    <a:pt x="37" y="28"/>
                    <a:pt x="36" y="29"/>
                    <a:pt x="36" y="30"/>
                  </a:cubicBezTo>
                  <a:cubicBezTo>
                    <a:pt x="37" y="31"/>
                    <a:pt x="38" y="31"/>
                    <a:pt x="39" y="31"/>
                  </a:cubicBezTo>
                  <a:cubicBezTo>
                    <a:pt x="39" y="31"/>
                    <a:pt x="39" y="30"/>
                    <a:pt x="39" y="28"/>
                  </a:cubicBezTo>
                  <a:cubicBezTo>
                    <a:pt x="39" y="27"/>
                    <a:pt x="41" y="28"/>
                    <a:pt x="40" y="27"/>
                  </a:cubicBezTo>
                  <a:cubicBezTo>
                    <a:pt x="39" y="26"/>
                    <a:pt x="39" y="24"/>
                    <a:pt x="39" y="24"/>
                  </a:cubicBezTo>
                  <a:cubicBezTo>
                    <a:pt x="39" y="23"/>
                    <a:pt x="39" y="21"/>
                    <a:pt x="39" y="20"/>
                  </a:cubicBezTo>
                  <a:cubicBezTo>
                    <a:pt x="39" y="19"/>
                    <a:pt x="38" y="16"/>
                    <a:pt x="38" y="16"/>
                  </a:cubicBezTo>
                  <a:cubicBezTo>
                    <a:pt x="38" y="15"/>
                    <a:pt x="38" y="14"/>
                    <a:pt x="38" y="14"/>
                  </a:cubicBezTo>
                  <a:cubicBezTo>
                    <a:pt x="39" y="14"/>
                    <a:pt x="39" y="14"/>
                    <a:pt x="39" y="14"/>
                  </a:cubicBezTo>
                  <a:cubicBezTo>
                    <a:pt x="40" y="14"/>
                    <a:pt x="39" y="13"/>
                    <a:pt x="39" y="12"/>
                  </a:cubicBezTo>
                  <a:cubicBezTo>
                    <a:pt x="39" y="11"/>
                    <a:pt x="40" y="10"/>
                    <a:pt x="40" y="9"/>
                  </a:cubicBezTo>
                  <a:cubicBezTo>
                    <a:pt x="40" y="9"/>
                    <a:pt x="38" y="4"/>
                    <a:pt x="37" y="4"/>
                  </a:cubicBezTo>
                  <a:cubicBezTo>
                    <a:pt x="37" y="4"/>
                    <a:pt x="36" y="1"/>
                    <a:pt x="35" y="1"/>
                  </a:cubicBezTo>
                  <a:cubicBezTo>
                    <a:pt x="35" y="0"/>
                    <a:pt x="34" y="0"/>
                    <a:pt x="34" y="0"/>
                  </a:cubicBezTo>
                  <a:cubicBezTo>
                    <a:pt x="33" y="0"/>
                    <a:pt x="33" y="1"/>
                    <a:pt x="33" y="1"/>
                  </a:cubicBezTo>
                  <a:cubicBezTo>
                    <a:pt x="33" y="1"/>
                    <a:pt x="34" y="1"/>
                    <a:pt x="34" y="1"/>
                  </a:cubicBezTo>
                  <a:cubicBezTo>
                    <a:pt x="35" y="1"/>
                    <a:pt x="35" y="2"/>
                    <a:pt x="35" y="2"/>
                  </a:cubicBezTo>
                  <a:cubicBezTo>
                    <a:pt x="35" y="3"/>
                    <a:pt x="34" y="2"/>
                    <a:pt x="33" y="2"/>
                  </a:cubicBezTo>
                  <a:cubicBezTo>
                    <a:pt x="33" y="2"/>
                    <a:pt x="33" y="2"/>
                    <a:pt x="32" y="1"/>
                  </a:cubicBezTo>
                  <a:cubicBezTo>
                    <a:pt x="32" y="1"/>
                    <a:pt x="32" y="0"/>
                    <a:pt x="31" y="0"/>
                  </a:cubicBezTo>
                  <a:cubicBezTo>
                    <a:pt x="31" y="1"/>
                    <a:pt x="31" y="1"/>
                    <a:pt x="31" y="2"/>
                  </a:cubicBezTo>
                  <a:cubicBezTo>
                    <a:pt x="31" y="2"/>
                    <a:pt x="31" y="3"/>
                    <a:pt x="30" y="3"/>
                  </a:cubicBezTo>
                  <a:cubicBezTo>
                    <a:pt x="30" y="4"/>
                    <a:pt x="31" y="4"/>
                    <a:pt x="31" y="5"/>
                  </a:cubicBezTo>
                  <a:cubicBezTo>
                    <a:pt x="32" y="6"/>
                    <a:pt x="32" y="6"/>
                    <a:pt x="31" y="7"/>
                  </a:cubicBezTo>
                  <a:cubicBezTo>
                    <a:pt x="31" y="7"/>
                    <a:pt x="32" y="7"/>
                    <a:pt x="32" y="8"/>
                  </a:cubicBezTo>
                  <a:cubicBezTo>
                    <a:pt x="33" y="8"/>
                    <a:pt x="32" y="11"/>
                    <a:pt x="32" y="12"/>
                  </a:cubicBezTo>
                  <a:cubicBezTo>
                    <a:pt x="32" y="13"/>
                    <a:pt x="32" y="15"/>
                    <a:pt x="31" y="16"/>
                  </a:cubicBezTo>
                  <a:cubicBezTo>
                    <a:pt x="30" y="17"/>
                    <a:pt x="29" y="19"/>
                    <a:pt x="28" y="19"/>
                  </a:cubicBezTo>
                  <a:cubicBezTo>
                    <a:pt x="27" y="19"/>
                    <a:pt x="25" y="21"/>
                    <a:pt x="25" y="21"/>
                  </a:cubicBezTo>
                  <a:cubicBezTo>
                    <a:pt x="25" y="22"/>
                    <a:pt x="24" y="22"/>
                    <a:pt x="23" y="22"/>
                  </a:cubicBezTo>
                  <a:cubicBezTo>
                    <a:pt x="23" y="22"/>
                    <a:pt x="22" y="21"/>
                    <a:pt x="22" y="20"/>
                  </a:cubicBezTo>
                  <a:cubicBezTo>
                    <a:pt x="23" y="20"/>
                    <a:pt x="23" y="19"/>
                    <a:pt x="23" y="19"/>
                  </a:cubicBezTo>
                  <a:cubicBezTo>
                    <a:pt x="22" y="19"/>
                    <a:pt x="21" y="19"/>
                    <a:pt x="21" y="20"/>
                  </a:cubicBezTo>
                  <a:cubicBezTo>
                    <a:pt x="21" y="20"/>
                    <a:pt x="21" y="21"/>
                    <a:pt x="21" y="22"/>
                  </a:cubicBezTo>
                  <a:cubicBezTo>
                    <a:pt x="21" y="23"/>
                    <a:pt x="20" y="24"/>
                    <a:pt x="20" y="25"/>
                  </a:cubicBezTo>
                  <a:cubicBezTo>
                    <a:pt x="19" y="26"/>
                    <a:pt x="20" y="26"/>
                    <a:pt x="20" y="27"/>
                  </a:cubicBezTo>
                  <a:cubicBezTo>
                    <a:pt x="20" y="28"/>
                    <a:pt x="19" y="28"/>
                    <a:pt x="19" y="28"/>
                  </a:cubicBezTo>
                  <a:cubicBezTo>
                    <a:pt x="18" y="28"/>
                    <a:pt x="18" y="27"/>
                    <a:pt x="17" y="27"/>
                  </a:cubicBezTo>
                  <a:cubicBezTo>
                    <a:pt x="17" y="27"/>
                    <a:pt x="17" y="27"/>
                    <a:pt x="15" y="27"/>
                  </a:cubicBezTo>
                  <a:cubicBezTo>
                    <a:pt x="13" y="27"/>
                    <a:pt x="13" y="27"/>
                    <a:pt x="12" y="28"/>
                  </a:cubicBezTo>
                  <a:cubicBezTo>
                    <a:pt x="11" y="28"/>
                    <a:pt x="8" y="28"/>
                    <a:pt x="7" y="28"/>
                  </a:cubicBezTo>
                  <a:cubicBezTo>
                    <a:pt x="6" y="28"/>
                    <a:pt x="5" y="30"/>
                    <a:pt x="4" y="31"/>
                  </a:cubicBezTo>
                  <a:cubicBezTo>
                    <a:pt x="3" y="31"/>
                    <a:pt x="3" y="32"/>
                    <a:pt x="2" y="33"/>
                  </a:cubicBezTo>
                  <a:cubicBezTo>
                    <a:pt x="2" y="33"/>
                    <a:pt x="0" y="33"/>
                    <a:pt x="0" y="34"/>
                  </a:cubicBezTo>
                  <a:cubicBezTo>
                    <a:pt x="0" y="35"/>
                    <a:pt x="2" y="35"/>
                    <a:pt x="3" y="35"/>
                  </a:cubicBezTo>
                  <a:cubicBezTo>
                    <a:pt x="4" y="35"/>
                    <a:pt x="5" y="35"/>
                    <a:pt x="5" y="34"/>
                  </a:cubicBezTo>
                  <a:cubicBezTo>
                    <a:pt x="5" y="34"/>
                    <a:pt x="6" y="34"/>
                    <a:pt x="7" y="34"/>
                  </a:cubicBezTo>
                  <a:cubicBezTo>
                    <a:pt x="7" y="35"/>
                    <a:pt x="9" y="34"/>
                    <a:pt x="9" y="34"/>
                  </a:cubicBezTo>
                  <a:cubicBezTo>
                    <a:pt x="10" y="34"/>
                    <a:pt x="10" y="33"/>
                    <a:pt x="11" y="33"/>
                  </a:cubicBezTo>
                  <a:cubicBezTo>
                    <a:pt x="11" y="33"/>
                    <a:pt x="12" y="33"/>
                    <a:pt x="13" y="32"/>
                  </a:cubicBezTo>
                  <a:cubicBezTo>
                    <a:pt x="13" y="32"/>
                    <a:pt x="15" y="32"/>
                    <a:pt x="15" y="32"/>
                  </a:cubicBezTo>
                  <a:cubicBezTo>
                    <a:pt x="16" y="32"/>
                    <a:pt x="17" y="32"/>
                    <a:pt x="18" y="32"/>
                  </a:cubicBezTo>
                  <a:cubicBezTo>
                    <a:pt x="19" y="33"/>
                    <a:pt x="18" y="34"/>
                    <a:pt x="18" y="34"/>
                  </a:cubicBezTo>
                  <a:cubicBezTo>
                    <a:pt x="17" y="34"/>
                    <a:pt x="18" y="36"/>
                    <a:pt x="19" y="36"/>
                  </a:cubicBezTo>
                  <a:cubicBezTo>
                    <a:pt x="20" y="37"/>
                    <a:pt x="20" y="38"/>
                    <a:pt x="21" y="38"/>
                  </a:cubicBezTo>
                  <a:cubicBezTo>
                    <a:pt x="23" y="38"/>
                    <a:pt x="23" y="35"/>
                    <a:pt x="24" y="35"/>
                  </a:cubicBezTo>
                  <a:cubicBezTo>
                    <a:pt x="24" y="34"/>
                    <a:pt x="25" y="34"/>
                    <a:pt x="25" y="34"/>
                  </a:cubicBezTo>
                  <a:cubicBezTo>
                    <a:pt x="25" y="34"/>
                    <a:pt x="25" y="32"/>
                    <a:pt x="25" y="32"/>
                  </a:cubicBezTo>
                  <a:cubicBezTo>
                    <a:pt x="26" y="32"/>
                    <a:pt x="26" y="33"/>
                    <a:pt x="27" y="33"/>
                  </a:cubicBezTo>
                  <a:cubicBezTo>
                    <a:pt x="27" y="33"/>
                    <a:pt x="28" y="33"/>
                    <a:pt x="29" y="33"/>
                  </a:cubicBezTo>
                  <a:cubicBezTo>
                    <a:pt x="30" y="33"/>
                    <a:pt x="31" y="32"/>
                    <a:pt x="32" y="32"/>
                  </a:cubicBezTo>
                  <a:cubicBezTo>
                    <a:pt x="32" y="31"/>
                    <a:pt x="32" y="30"/>
                    <a:pt x="33" y="30"/>
                  </a:cubicBezTo>
                  <a:cubicBezTo>
                    <a:pt x="33" y="30"/>
                    <a:pt x="33" y="32"/>
                    <a:pt x="34" y="32"/>
                  </a:cubicBezTo>
                  <a:cubicBezTo>
                    <a:pt x="34" y="32"/>
                    <a:pt x="34" y="29"/>
                    <a:pt x="34" y="29"/>
                  </a:cubicBezTo>
                  <a:cubicBezTo>
                    <a:pt x="34" y="28"/>
                    <a:pt x="35" y="28"/>
                    <a:pt x="3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18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7" name="Freeform 35"/>
            <p:cNvSpPr>
              <a:spLocks/>
            </p:cNvSpPr>
            <p:nvPr/>
          </p:nvSpPr>
          <p:spPr bwMode="auto">
            <a:xfrm>
              <a:off x="6984853" y="3290004"/>
              <a:ext cx="113671" cy="105251"/>
            </a:xfrm>
            <a:custGeom>
              <a:avLst/>
              <a:gdLst>
                <a:gd name="T0" fmla="*/ 20 w 23"/>
                <a:gd name="T1" fmla="*/ 9 h 21"/>
                <a:gd name="T2" fmla="*/ 20 w 23"/>
                <a:gd name="T3" fmla="*/ 7 h 21"/>
                <a:gd name="T4" fmla="*/ 17 w 23"/>
                <a:gd name="T5" fmla="*/ 8 h 21"/>
                <a:gd name="T6" fmla="*/ 16 w 23"/>
                <a:gd name="T7" fmla="*/ 6 h 21"/>
                <a:gd name="T8" fmla="*/ 14 w 23"/>
                <a:gd name="T9" fmla="*/ 7 h 21"/>
                <a:gd name="T10" fmla="*/ 10 w 23"/>
                <a:gd name="T11" fmla="*/ 4 h 21"/>
                <a:gd name="T12" fmla="*/ 6 w 23"/>
                <a:gd name="T13" fmla="*/ 1 h 21"/>
                <a:gd name="T14" fmla="*/ 5 w 23"/>
                <a:gd name="T15" fmla="*/ 1 h 21"/>
                <a:gd name="T16" fmla="*/ 5 w 23"/>
                <a:gd name="T17" fmla="*/ 3 h 21"/>
                <a:gd name="T18" fmla="*/ 6 w 23"/>
                <a:gd name="T19" fmla="*/ 8 h 21"/>
                <a:gd name="T20" fmla="*/ 6 w 23"/>
                <a:gd name="T21" fmla="*/ 10 h 21"/>
                <a:gd name="T22" fmla="*/ 5 w 23"/>
                <a:gd name="T23" fmla="*/ 13 h 21"/>
                <a:gd name="T24" fmla="*/ 3 w 23"/>
                <a:gd name="T25" fmla="*/ 12 h 21"/>
                <a:gd name="T26" fmla="*/ 2 w 23"/>
                <a:gd name="T27" fmla="*/ 14 h 21"/>
                <a:gd name="T28" fmla="*/ 1 w 23"/>
                <a:gd name="T29" fmla="*/ 15 h 21"/>
                <a:gd name="T30" fmla="*/ 2 w 23"/>
                <a:gd name="T31" fmla="*/ 18 h 21"/>
                <a:gd name="T32" fmla="*/ 2 w 23"/>
                <a:gd name="T33" fmla="*/ 19 h 21"/>
                <a:gd name="T34" fmla="*/ 3 w 23"/>
                <a:gd name="T35" fmla="*/ 20 h 21"/>
                <a:gd name="T36" fmla="*/ 5 w 23"/>
                <a:gd name="T37" fmla="*/ 19 h 21"/>
                <a:gd name="T38" fmla="*/ 6 w 23"/>
                <a:gd name="T39" fmla="*/ 19 h 21"/>
                <a:gd name="T40" fmla="*/ 5 w 23"/>
                <a:gd name="T41" fmla="*/ 17 h 21"/>
                <a:gd name="T42" fmla="*/ 3 w 23"/>
                <a:gd name="T43" fmla="*/ 17 h 21"/>
                <a:gd name="T44" fmla="*/ 3 w 23"/>
                <a:gd name="T45" fmla="*/ 15 h 21"/>
                <a:gd name="T46" fmla="*/ 5 w 23"/>
                <a:gd name="T47" fmla="*/ 16 h 21"/>
                <a:gd name="T48" fmla="*/ 7 w 23"/>
                <a:gd name="T49" fmla="*/ 15 h 21"/>
                <a:gd name="T50" fmla="*/ 10 w 23"/>
                <a:gd name="T51" fmla="*/ 16 h 21"/>
                <a:gd name="T52" fmla="*/ 14 w 23"/>
                <a:gd name="T53" fmla="*/ 18 h 21"/>
                <a:gd name="T54" fmla="*/ 15 w 23"/>
                <a:gd name="T55" fmla="*/ 16 h 21"/>
                <a:gd name="T56" fmla="*/ 18 w 23"/>
                <a:gd name="T57" fmla="*/ 12 h 21"/>
                <a:gd name="T58" fmla="*/ 23 w 23"/>
                <a:gd name="T59" fmla="*/ 11 h 21"/>
                <a:gd name="T60" fmla="*/ 21 w 23"/>
                <a:gd name="T61" fmla="*/ 11 h 21"/>
                <a:gd name="T62" fmla="*/ 20 w 23"/>
                <a:gd name="T63" fmla="*/ 9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3" h="21">
                  <a:moveTo>
                    <a:pt x="20" y="9"/>
                  </a:moveTo>
                  <a:cubicBezTo>
                    <a:pt x="20" y="8"/>
                    <a:pt x="20" y="7"/>
                    <a:pt x="20" y="7"/>
                  </a:cubicBezTo>
                  <a:cubicBezTo>
                    <a:pt x="19" y="6"/>
                    <a:pt x="18" y="8"/>
                    <a:pt x="17" y="8"/>
                  </a:cubicBezTo>
                  <a:cubicBezTo>
                    <a:pt x="16" y="8"/>
                    <a:pt x="16" y="7"/>
                    <a:pt x="16" y="6"/>
                  </a:cubicBezTo>
                  <a:cubicBezTo>
                    <a:pt x="16" y="6"/>
                    <a:pt x="15" y="6"/>
                    <a:pt x="14" y="7"/>
                  </a:cubicBezTo>
                  <a:cubicBezTo>
                    <a:pt x="13" y="7"/>
                    <a:pt x="11" y="5"/>
                    <a:pt x="10" y="4"/>
                  </a:cubicBezTo>
                  <a:cubicBezTo>
                    <a:pt x="8" y="3"/>
                    <a:pt x="6" y="1"/>
                    <a:pt x="6" y="1"/>
                  </a:cubicBezTo>
                  <a:cubicBezTo>
                    <a:pt x="6" y="0"/>
                    <a:pt x="5" y="1"/>
                    <a:pt x="5" y="1"/>
                  </a:cubicBezTo>
                  <a:cubicBezTo>
                    <a:pt x="4" y="2"/>
                    <a:pt x="5" y="2"/>
                    <a:pt x="5" y="3"/>
                  </a:cubicBezTo>
                  <a:cubicBezTo>
                    <a:pt x="6" y="3"/>
                    <a:pt x="6" y="7"/>
                    <a:pt x="6" y="8"/>
                  </a:cubicBezTo>
                  <a:cubicBezTo>
                    <a:pt x="6" y="8"/>
                    <a:pt x="6" y="10"/>
                    <a:pt x="6" y="10"/>
                  </a:cubicBezTo>
                  <a:cubicBezTo>
                    <a:pt x="7" y="11"/>
                    <a:pt x="6" y="12"/>
                    <a:pt x="5" y="13"/>
                  </a:cubicBezTo>
                  <a:cubicBezTo>
                    <a:pt x="5" y="13"/>
                    <a:pt x="4" y="12"/>
                    <a:pt x="3" y="12"/>
                  </a:cubicBezTo>
                  <a:cubicBezTo>
                    <a:pt x="2" y="12"/>
                    <a:pt x="3" y="13"/>
                    <a:pt x="2" y="14"/>
                  </a:cubicBezTo>
                  <a:cubicBezTo>
                    <a:pt x="2" y="14"/>
                    <a:pt x="1" y="15"/>
                    <a:pt x="1" y="15"/>
                  </a:cubicBezTo>
                  <a:cubicBezTo>
                    <a:pt x="0" y="16"/>
                    <a:pt x="1" y="17"/>
                    <a:pt x="2" y="18"/>
                  </a:cubicBezTo>
                  <a:cubicBezTo>
                    <a:pt x="3" y="19"/>
                    <a:pt x="2" y="19"/>
                    <a:pt x="2" y="19"/>
                  </a:cubicBezTo>
                  <a:cubicBezTo>
                    <a:pt x="2" y="20"/>
                    <a:pt x="2" y="20"/>
                    <a:pt x="3" y="20"/>
                  </a:cubicBezTo>
                  <a:cubicBezTo>
                    <a:pt x="4" y="21"/>
                    <a:pt x="4" y="20"/>
                    <a:pt x="5" y="19"/>
                  </a:cubicBezTo>
                  <a:cubicBezTo>
                    <a:pt x="5" y="19"/>
                    <a:pt x="6" y="19"/>
                    <a:pt x="6" y="19"/>
                  </a:cubicBezTo>
                  <a:cubicBezTo>
                    <a:pt x="7" y="19"/>
                    <a:pt x="6" y="17"/>
                    <a:pt x="5" y="17"/>
                  </a:cubicBezTo>
                  <a:cubicBezTo>
                    <a:pt x="4" y="17"/>
                    <a:pt x="4" y="17"/>
                    <a:pt x="3" y="17"/>
                  </a:cubicBezTo>
                  <a:cubicBezTo>
                    <a:pt x="2" y="16"/>
                    <a:pt x="3" y="15"/>
                    <a:pt x="3" y="15"/>
                  </a:cubicBezTo>
                  <a:cubicBezTo>
                    <a:pt x="4" y="15"/>
                    <a:pt x="5" y="16"/>
                    <a:pt x="5" y="16"/>
                  </a:cubicBezTo>
                  <a:cubicBezTo>
                    <a:pt x="5" y="17"/>
                    <a:pt x="7" y="15"/>
                    <a:pt x="7" y="15"/>
                  </a:cubicBezTo>
                  <a:cubicBezTo>
                    <a:pt x="8" y="15"/>
                    <a:pt x="9" y="16"/>
                    <a:pt x="10" y="16"/>
                  </a:cubicBezTo>
                  <a:cubicBezTo>
                    <a:pt x="11" y="16"/>
                    <a:pt x="14" y="17"/>
                    <a:pt x="14" y="18"/>
                  </a:cubicBezTo>
                  <a:cubicBezTo>
                    <a:pt x="15" y="19"/>
                    <a:pt x="15" y="17"/>
                    <a:pt x="15" y="16"/>
                  </a:cubicBezTo>
                  <a:cubicBezTo>
                    <a:pt x="16" y="14"/>
                    <a:pt x="17" y="13"/>
                    <a:pt x="18" y="12"/>
                  </a:cubicBezTo>
                  <a:cubicBezTo>
                    <a:pt x="19" y="12"/>
                    <a:pt x="23" y="11"/>
                    <a:pt x="23" y="11"/>
                  </a:cubicBezTo>
                  <a:cubicBezTo>
                    <a:pt x="23" y="11"/>
                    <a:pt x="22" y="11"/>
                    <a:pt x="21" y="11"/>
                  </a:cubicBezTo>
                  <a:cubicBezTo>
                    <a:pt x="21" y="11"/>
                    <a:pt x="20" y="9"/>
                    <a:pt x="20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18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8" name="Freeform 36"/>
            <p:cNvSpPr>
              <a:spLocks/>
            </p:cNvSpPr>
            <p:nvPr/>
          </p:nvSpPr>
          <p:spPr bwMode="auto">
            <a:xfrm>
              <a:off x="6934332" y="3039505"/>
              <a:ext cx="109461" cy="235763"/>
            </a:xfrm>
            <a:custGeom>
              <a:avLst/>
              <a:gdLst>
                <a:gd name="T0" fmla="*/ 2 w 22"/>
                <a:gd name="T1" fmla="*/ 9 h 47"/>
                <a:gd name="T2" fmla="*/ 5 w 22"/>
                <a:gd name="T3" fmla="*/ 13 h 47"/>
                <a:gd name="T4" fmla="*/ 7 w 22"/>
                <a:gd name="T5" fmla="*/ 18 h 47"/>
                <a:gd name="T6" fmla="*/ 8 w 22"/>
                <a:gd name="T7" fmla="*/ 22 h 47"/>
                <a:gd name="T8" fmla="*/ 9 w 22"/>
                <a:gd name="T9" fmla="*/ 25 h 47"/>
                <a:gd name="T10" fmla="*/ 9 w 22"/>
                <a:gd name="T11" fmla="*/ 26 h 47"/>
                <a:gd name="T12" fmla="*/ 9 w 22"/>
                <a:gd name="T13" fmla="*/ 30 h 47"/>
                <a:gd name="T14" fmla="*/ 12 w 22"/>
                <a:gd name="T15" fmla="*/ 37 h 47"/>
                <a:gd name="T16" fmla="*/ 14 w 22"/>
                <a:gd name="T17" fmla="*/ 47 h 47"/>
                <a:gd name="T18" fmla="*/ 16 w 22"/>
                <a:gd name="T19" fmla="*/ 44 h 47"/>
                <a:gd name="T20" fmla="*/ 20 w 22"/>
                <a:gd name="T21" fmla="*/ 46 h 47"/>
                <a:gd name="T22" fmla="*/ 18 w 22"/>
                <a:gd name="T23" fmla="*/ 42 h 47"/>
                <a:gd name="T24" fmla="*/ 15 w 22"/>
                <a:gd name="T25" fmla="*/ 38 h 47"/>
                <a:gd name="T26" fmla="*/ 15 w 22"/>
                <a:gd name="T27" fmla="*/ 34 h 47"/>
                <a:gd name="T28" fmla="*/ 15 w 22"/>
                <a:gd name="T29" fmla="*/ 30 h 47"/>
                <a:gd name="T30" fmla="*/ 21 w 22"/>
                <a:gd name="T31" fmla="*/ 33 h 47"/>
                <a:gd name="T32" fmla="*/ 19 w 22"/>
                <a:gd name="T33" fmla="*/ 30 h 47"/>
                <a:gd name="T34" fmla="*/ 19 w 22"/>
                <a:gd name="T35" fmla="*/ 29 h 47"/>
                <a:gd name="T36" fmla="*/ 19 w 22"/>
                <a:gd name="T37" fmla="*/ 29 h 47"/>
                <a:gd name="T38" fmla="*/ 18 w 22"/>
                <a:gd name="T39" fmla="*/ 28 h 47"/>
                <a:gd name="T40" fmla="*/ 18 w 22"/>
                <a:gd name="T41" fmla="*/ 28 h 47"/>
                <a:gd name="T42" fmla="*/ 18 w 22"/>
                <a:gd name="T43" fmla="*/ 27 h 47"/>
                <a:gd name="T44" fmla="*/ 18 w 22"/>
                <a:gd name="T45" fmla="*/ 27 h 47"/>
                <a:gd name="T46" fmla="*/ 17 w 22"/>
                <a:gd name="T47" fmla="*/ 26 h 47"/>
                <a:gd name="T48" fmla="*/ 17 w 22"/>
                <a:gd name="T49" fmla="*/ 24 h 47"/>
                <a:gd name="T50" fmla="*/ 14 w 22"/>
                <a:gd name="T51" fmla="*/ 21 h 47"/>
                <a:gd name="T52" fmla="*/ 10 w 22"/>
                <a:gd name="T53" fmla="*/ 13 h 47"/>
                <a:gd name="T54" fmla="*/ 8 w 22"/>
                <a:gd name="T55" fmla="*/ 10 h 47"/>
                <a:gd name="T56" fmla="*/ 6 w 22"/>
                <a:gd name="T57" fmla="*/ 4 h 47"/>
                <a:gd name="T58" fmla="*/ 5 w 22"/>
                <a:gd name="T59" fmla="*/ 2 h 47"/>
                <a:gd name="T60" fmla="*/ 1 w 22"/>
                <a:gd name="T61" fmla="*/ 1 h 47"/>
                <a:gd name="T62" fmla="*/ 4 w 22"/>
                <a:gd name="T63" fmla="*/ 4 h 47"/>
                <a:gd name="T64" fmla="*/ 2 w 22"/>
                <a:gd name="T65" fmla="*/ 5 h 47"/>
                <a:gd name="T66" fmla="*/ 2 w 22"/>
                <a:gd name="T67" fmla="*/ 9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2" h="47">
                  <a:moveTo>
                    <a:pt x="2" y="9"/>
                  </a:moveTo>
                  <a:cubicBezTo>
                    <a:pt x="3" y="10"/>
                    <a:pt x="4" y="11"/>
                    <a:pt x="5" y="13"/>
                  </a:cubicBezTo>
                  <a:cubicBezTo>
                    <a:pt x="6" y="14"/>
                    <a:pt x="6" y="18"/>
                    <a:pt x="7" y="18"/>
                  </a:cubicBezTo>
                  <a:cubicBezTo>
                    <a:pt x="8" y="19"/>
                    <a:pt x="8" y="21"/>
                    <a:pt x="8" y="22"/>
                  </a:cubicBezTo>
                  <a:cubicBezTo>
                    <a:pt x="8" y="22"/>
                    <a:pt x="9" y="24"/>
                    <a:pt x="9" y="25"/>
                  </a:cubicBezTo>
                  <a:cubicBezTo>
                    <a:pt x="9" y="25"/>
                    <a:pt x="9" y="26"/>
                    <a:pt x="9" y="26"/>
                  </a:cubicBezTo>
                  <a:cubicBezTo>
                    <a:pt x="9" y="27"/>
                    <a:pt x="9" y="29"/>
                    <a:pt x="9" y="30"/>
                  </a:cubicBezTo>
                  <a:cubicBezTo>
                    <a:pt x="9" y="31"/>
                    <a:pt x="12" y="36"/>
                    <a:pt x="12" y="37"/>
                  </a:cubicBezTo>
                  <a:cubicBezTo>
                    <a:pt x="12" y="38"/>
                    <a:pt x="13" y="46"/>
                    <a:pt x="14" y="47"/>
                  </a:cubicBezTo>
                  <a:cubicBezTo>
                    <a:pt x="16" y="47"/>
                    <a:pt x="15" y="45"/>
                    <a:pt x="16" y="44"/>
                  </a:cubicBezTo>
                  <a:cubicBezTo>
                    <a:pt x="16" y="44"/>
                    <a:pt x="18" y="46"/>
                    <a:pt x="20" y="46"/>
                  </a:cubicBezTo>
                  <a:cubicBezTo>
                    <a:pt x="22" y="47"/>
                    <a:pt x="18" y="42"/>
                    <a:pt x="18" y="42"/>
                  </a:cubicBezTo>
                  <a:cubicBezTo>
                    <a:pt x="18" y="41"/>
                    <a:pt x="16" y="39"/>
                    <a:pt x="15" y="38"/>
                  </a:cubicBezTo>
                  <a:cubicBezTo>
                    <a:pt x="14" y="37"/>
                    <a:pt x="14" y="35"/>
                    <a:pt x="15" y="34"/>
                  </a:cubicBezTo>
                  <a:cubicBezTo>
                    <a:pt x="15" y="33"/>
                    <a:pt x="15" y="31"/>
                    <a:pt x="15" y="30"/>
                  </a:cubicBezTo>
                  <a:cubicBezTo>
                    <a:pt x="16" y="30"/>
                    <a:pt x="20" y="32"/>
                    <a:pt x="21" y="33"/>
                  </a:cubicBezTo>
                  <a:cubicBezTo>
                    <a:pt x="22" y="33"/>
                    <a:pt x="20" y="31"/>
                    <a:pt x="19" y="30"/>
                  </a:cubicBezTo>
                  <a:cubicBezTo>
                    <a:pt x="19" y="30"/>
                    <a:pt x="19" y="30"/>
                    <a:pt x="19" y="29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9" y="29"/>
                    <a:pt x="18" y="28"/>
                    <a:pt x="18" y="28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7"/>
                    <a:pt x="18" y="27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18" y="26"/>
                    <a:pt x="18" y="26"/>
                    <a:pt x="17" y="26"/>
                  </a:cubicBezTo>
                  <a:cubicBezTo>
                    <a:pt x="17" y="25"/>
                    <a:pt x="17" y="25"/>
                    <a:pt x="17" y="24"/>
                  </a:cubicBezTo>
                  <a:cubicBezTo>
                    <a:pt x="17" y="23"/>
                    <a:pt x="15" y="22"/>
                    <a:pt x="14" y="21"/>
                  </a:cubicBezTo>
                  <a:cubicBezTo>
                    <a:pt x="13" y="19"/>
                    <a:pt x="11" y="14"/>
                    <a:pt x="10" y="13"/>
                  </a:cubicBezTo>
                  <a:cubicBezTo>
                    <a:pt x="9" y="12"/>
                    <a:pt x="9" y="12"/>
                    <a:pt x="8" y="10"/>
                  </a:cubicBezTo>
                  <a:cubicBezTo>
                    <a:pt x="8" y="9"/>
                    <a:pt x="6" y="5"/>
                    <a:pt x="6" y="4"/>
                  </a:cubicBezTo>
                  <a:cubicBezTo>
                    <a:pt x="5" y="3"/>
                    <a:pt x="5" y="3"/>
                    <a:pt x="5" y="2"/>
                  </a:cubicBezTo>
                  <a:cubicBezTo>
                    <a:pt x="5" y="1"/>
                    <a:pt x="2" y="0"/>
                    <a:pt x="1" y="1"/>
                  </a:cubicBezTo>
                  <a:cubicBezTo>
                    <a:pt x="0" y="1"/>
                    <a:pt x="3" y="3"/>
                    <a:pt x="4" y="4"/>
                  </a:cubicBezTo>
                  <a:cubicBezTo>
                    <a:pt x="4" y="5"/>
                    <a:pt x="3" y="4"/>
                    <a:pt x="2" y="5"/>
                  </a:cubicBezTo>
                  <a:cubicBezTo>
                    <a:pt x="1" y="6"/>
                    <a:pt x="2" y="8"/>
                    <a:pt x="2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18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9" name="Freeform 37"/>
            <p:cNvSpPr>
              <a:spLocks/>
            </p:cNvSpPr>
            <p:nvPr/>
          </p:nvSpPr>
          <p:spPr bwMode="auto">
            <a:xfrm>
              <a:off x="6696464" y="3908880"/>
              <a:ext cx="119987" cy="134721"/>
            </a:xfrm>
            <a:custGeom>
              <a:avLst/>
              <a:gdLst>
                <a:gd name="T0" fmla="*/ 5 w 24"/>
                <a:gd name="T1" fmla="*/ 1 h 27"/>
                <a:gd name="T2" fmla="*/ 3 w 24"/>
                <a:gd name="T3" fmla="*/ 4 h 27"/>
                <a:gd name="T4" fmla="*/ 4 w 24"/>
                <a:gd name="T5" fmla="*/ 12 h 27"/>
                <a:gd name="T6" fmla="*/ 1 w 24"/>
                <a:gd name="T7" fmla="*/ 11 h 27"/>
                <a:gd name="T8" fmla="*/ 1 w 24"/>
                <a:gd name="T9" fmla="*/ 14 h 27"/>
                <a:gd name="T10" fmla="*/ 3 w 24"/>
                <a:gd name="T11" fmla="*/ 17 h 27"/>
                <a:gd name="T12" fmla="*/ 6 w 24"/>
                <a:gd name="T13" fmla="*/ 19 h 27"/>
                <a:gd name="T14" fmla="*/ 6 w 24"/>
                <a:gd name="T15" fmla="*/ 21 h 27"/>
                <a:gd name="T16" fmla="*/ 9 w 24"/>
                <a:gd name="T17" fmla="*/ 22 h 27"/>
                <a:gd name="T18" fmla="*/ 12 w 24"/>
                <a:gd name="T19" fmla="*/ 21 h 27"/>
                <a:gd name="T20" fmla="*/ 12 w 24"/>
                <a:gd name="T21" fmla="*/ 22 h 27"/>
                <a:gd name="T22" fmla="*/ 14 w 24"/>
                <a:gd name="T23" fmla="*/ 23 h 27"/>
                <a:gd name="T24" fmla="*/ 17 w 24"/>
                <a:gd name="T25" fmla="*/ 24 h 27"/>
                <a:gd name="T26" fmla="*/ 17 w 24"/>
                <a:gd name="T27" fmla="*/ 22 h 27"/>
                <a:gd name="T28" fmla="*/ 19 w 24"/>
                <a:gd name="T29" fmla="*/ 24 h 27"/>
                <a:gd name="T30" fmla="*/ 18 w 24"/>
                <a:gd name="T31" fmla="*/ 26 h 27"/>
                <a:gd name="T32" fmla="*/ 23 w 24"/>
                <a:gd name="T33" fmla="*/ 27 h 27"/>
                <a:gd name="T34" fmla="*/ 23 w 24"/>
                <a:gd name="T35" fmla="*/ 26 h 27"/>
                <a:gd name="T36" fmla="*/ 21 w 24"/>
                <a:gd name="T37" fmla="*/ 24 h 27"/>
                <a:gd name="T38" fmla="*/ 21 w 24"/>
                <a:gd name="T39" fmla="*/ 22 h 27"/>
                <a:gd name="T40" fmla="*/ 19 w 24"/>
                <a:gd name="T41" fmla="*/ 21 h 27"/>
                <a:gd name="T42" fmla="*/ 17 w 24"/>
                <a:gd name="T43" fmla="*/ 20 h 27"/>
                <a:gd name="T44" fmla="*/ 12 w 24"/>
                <a:gd name="T45" fmla="*/ 20 h 27"/>
                <a:gd name="T46" fmla="*/ 11 w 24"/>
                <a:gd name="T47" fmla="*/ 17 h 27"/>
                <a:gd name="T48" fmla="*/ 13 w 24"/>
                <a:gd name="T49" fmla="*/ 18 h 27"/>
                <a:gd name="T50" fmla="*/ 12 w 24"/>
                <a:gd name="T51" fmla="*/ 16 h 27"/>
                <a:gd name="T52" fmla="*/ 10 w 24"/>
                <a:gd name="T53" fmla="*/ 14 h 27"/>
                <a:gd name="T54" fmla="*/ 12 w 24"/>
                <a:gd name="T55" fmla="*/ 12 h 27"/>
                <a:gd name="T56" fmla="*/ 11 w 24"/>
                <a:gd name="T57" fmla="*/ 7 h 27"/>
                <a:gd name="T58" fmla="*/ 10 w 24"/>
                <a:gd name="T59" fmla="*/ 4 h 27"/>
                <a:gd name="T60" fmla="*/ 8 w 24"/>
                <a:gd name="T61" fmla="*/ 2 h 27"/>
                <a:gd name="T62" fmla="*/ 5 w 24"/>
                <a:gd name="T63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4" h="27">
                  <a:moveTo>
                    <a:pt x="5" y="1"/>
                  </a:moveTo>
                  <a:cubicBezTo>
                    <a:pt x="3" y="1"/>
                    <a:pt x="2" y="2"/>
                    <a:pt x="3" y="4"/>
                  </a:cubicBezTo>
                  <a:cubicBezTo>
                    <a:pt x="3" y="5"/>
                    <a:pt x="4" y="11"/>
                    <a:pt x="4" y="12"/>
                  </a:cubicBezTo>
                  <a:cubicBezTo>
                    <a:pt x="3" y="13"/>
                    <a:pt x="2" y="11"/>
                    <a:pt x="1" y="11"/>
                  </a:cubicBezTo>
                  <a:cubicBezTo>
                    <a:pt x="0" y="11"/>
                    <a:pt x="2" y="14"/>
                    <a:pt x="1" y="14"/>
                  </a:cubicBezTo>
                  <a:cubicBezTo>
                    <a:pt x="1" y="15"/>
                    <a:pt x="2" y="16"/>
                    <a:pt x="3" y="17"/>
                  </a:cubicBezTo>
                  <a:cubicBezTo>
                    <a:pt x="4" y="18"/>
                    <a:pt x="7" y="18"/>
                    <a:pt x="6" y="19"/>
                  </a:cubicBezTo>
                  <a:cubicBezTo>
                    <a:pt x="4" y="20"/>
                    <a:pt x="5" y="20"/>
                    <a:pt x="6" y="21"/>
                  </a:cubicBezTo>
                  <a:cubicBezTo>
                    <a:pt x="7" y="21"/>
                    <a:pt x="8" y="22"/>
                    <a:pt x="9" y="22"/>
                  </a:cubicBezTo>
                  <a:cubicBezTo>
                    <a:pt x="11" y="23"/>
                    <a:pt x="11" y="22"/>
                    <a:pt x="12" y="21"/>
                  </a:cubicBezTo>
                  <a:cubicBezTo>
                    <a:pt x="13" y="21"/>
                    <a:pt x="12" y="22"/>
                    <a:pt x="12" y="22"/>
                  </a:cubicBezTo>
                  <a:cubicBezTo>
                    <a:pt x="12" y="23"/>
                    <a:pt x="13" y="23"/>
                    <a:pt x="14" y="23"/>
                  </a:cubicBezTo>
                  <a:cubicBezTo>
                    <a:pt x="16" y="23"/>
                    <a:pt x="16" y="24"/>
                    <a:pt x="17" y="24"/>
                  </a:cubicBezTo>
                  <a:cubicBezTo>
                    <a:pt x="17" y="25"/>
                    <a:pt x="17" y="23"/>
                    <a:pt x="17" y="22"/>
                  </a:cubicBezTo>
                  <a:cubicBezTo>
                    <a:pt x="17" y="22"/>
                    <a:pt x="18" y="23"/>
                    <a:pt x="19" y="24"/>
                  </a:cubicBezTo>
                  <a:cubicBezTo>
                    <a:pt x="19" y="25"/>
                    <a:pt x="18" y="25"/>
                    <a:pt x="18" y="26"/>
                  </a:cubicBezTo>
                  <a:cubicBezTo>
                    <a:pt x="19" y="26"/>
                    <a:pt x="22" y="27"/>
                    <a:pt x="23" y="27"/>
                  </a:cubicBezTo>
                  <a:cubicBezTo>
                    <a:pt x="24" y="27"/>
                    <a:pt x="23" y="26"/>
                    <a:pt x="23" y="26"/>
                  </a:cubicBezTo>
                  <a:cubicBezTo>
                    <a:pt x="23" y="25"/>
                    <a:pt x="22" y="24"/>
                    <a:pt x="21" y="24"/>
                  </a:cubicBezTo>
                  <a:cubicBezTo>
                    <a:pt x="21" y="23"/>
                    <a:pt x="22" y="23"/>
                    <a:pt x="21" y="22"/>
                  </a:cubicBezTo>
                  <a:cubicBezTo>
                    <a:pt x="21" y="21"/>
                    <a:pt x="20" y="21"/>
                    <a:pt x="19" y="21"/>
                  </a:cubicBezTo>
                  <a:cubicBezTo>
                    <a:pt x="18" y="21"/>
                    <a:pt x="18" y="21"/>
                    <a:pt x="17" y="20"/>
                  </a:cubicBezTo>
                  <a:cubicBezTo>
                    <a:pt x="16" y="20"/>
                    <a:pt x="14" y="20"/>
                    <a:pt x="12" y="20"/>
                  </a:cubicBezTo>
                  <a:cubicBezTo>
                    <a:pt x="11" y="20"/>
                    <a:pt x="11" y="18"/>
                    <a:pt x="11" y="17"/>
                  </a:cubicBezTo>
                  <a:cubicBezTo>
                    <a:pt x="11" y="16"/>
                    <a:pt x="12" y="18"/>
                    <a:pt x="13" y="18"/>
                  </a:cubicBezTo>
                  <a:cubicBezTo>
                    <a:pt x="15" y="19"/>
                    <a:pt x="13" y="16"/>
                    <a:pt x="12" y="16"/>
                  </a:cubicBezTo>
                  <a:cubicBezTo>
                    <a:pt x="11" y="15"/>
                    <a:pt x="10" y="14"/>
                    <a:pt x="10" y="14"/>
                  </a:cubicBezTo>
                  <a:cubicBezTo>
                    <a:pt x="10" y="13"/>
                    <a:pt x="12" y="12"/>
                    <a:pt x="12" y="12"/>
                  </a:cubicBezTo>
                  <a:cubicBezTo>
                    <a:pt x="12" y="11"/>
                    <a:pt x="13" y="8"/>
                    <a:pt x="11" y="7"/>
                  </a:cubicBezTo>
                  <a:cubicBezTo>
                    <a:pt x="9" y="5"/>
                    <a:pt x="9" y="4"/>
                    <a:pt x="10" y="4"/>
                  </a:cubicBezTo>
                  <a:cubicBezTo>
                    <a:pt x="10" y="3"/>
                    <a:pt x="10" y="2"/>
                    <a:pt x="8" y="2"/>
                  </a:cubicBezTo>
                  <a:cubicBezTo>
                    <a:pt x="6" y="2"/>
                    <a:pt x="7" y="0"/>
                    <a:pt x="5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18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40" name="Freeform 38"/>
            <p:cNvSpPr>
              <a:spLocks/>
            </p:cNvSpPr>
            <p:nvPr/>
          </p:nvSpPr>
          <p:spPr bwMode="auto">
            <a:xfrm>
              <a:off x="6816449" y="4043599"/>
              <a:ext cx="37891" cy="54731"/>
            </a:xfrm>
            <a:custGeom>
              <a:avLst/>
              <a:gdLst>
                <a:gd name="T0" fmla="*/ 1 w 8"/>
                <a:gd name="T1" fmla="*/ 1 h 11"/>
                <a:gd name="T2" fmla="*/ 2 w 8"/>
                <a:gd name="T3" fmla="*/ 2 h 11"/>
                <a:gd name="T4" fmla="*/ 4 w 8"/>
                <a:gd name="T5" fmla="*/ 5 h 11"/>
                <a:gd name="T6" fmla="*/ 4 w 8"/>
                <a:gd name="T7" fmla="*/ 7 h 11"/>
                <a:gd name="T8" fmla="*/ 3 w 8"/>
                <a:gd name="T9" fmla="*/ 8 h 11"/>
                <a:gd name="T10" fmla="*/ 5 w 8"/>
                <a:gd name="T11" fmla="*/ 11 h 11"/>
                <a:gd name="T12" fmla="*/ 6 w 8"/>
                <a:gd name="T13" fmla="*/ 8 h 11"/>
                <a:gd name="T14" fmla="*/ 7 w 8"/>
                <a:gd name="T15" fmla="*/ 6 h 11"/>
                <a:gd name="T16" fmla="*/ 6 w 8"/>
                <a:gd name="T17" fmla="*/ 3 h 11"/>
                <a:gd name="T18" fmla="*/ 4 w 8"/>
                <a:gd name="T19" fmla="*/ 1 h 11"/>
                <a:gd name="T20" fmla="*/ 1 w 8"/>
                <a:gd name="T21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" h="11">
                  <a:moveTo>
                    <a:pt x="1" y="1"/>
                  </a:moveTo>
                  <a:cubicBezTo>
                    <a:pt x="1" y="2"/>
                    <a:pt x="0" y="1"/>
                    <a:pt x="2" y="2"/>
                  </a:cubicBezTo>
                  <a:cubicBezTo>
                    <a:pt x="3" y="3"/>
                    <a:pt x="4" y="4"/>
                    <a:pt x="4" y="5"/>
                  </a:cubicBezTo>
                  <a:cubicBezTo>
                    <a:pt x="4" y="6"/>
                    <a:pt x="5" y="7"/>
                    <a:pt x="4" y="7"/>
                  </a:cubicBezTo>
                  <a:cubicBezTo>
                    <a:pt x="4" y="7"/>
                    <a:pt x="3" y="7"/>
                    <a:pt x="3" y="8"/>
                  </a:cubicBezTo>
                  <a:cubicBezTo>
                    <a:pt x="4" y="9"/>
                    <a:pt x="5" y="11"/>
                    <a:pt x="5" y="11"/>
                  </a:cubicBezTo>
                  <a:cubicBezTo>
                    <a:pt x="6" y="10"/>
                    <a:pt x="5" y="8"/>
                    <a:pt x="6" y="8"/>
                  </a:cubicBezTo>
                  <a:cubicBezTo>
                    <a:pt x="7" y="7"/>
                    <a:pt x="8" y="8"/>
                    <a:pt x="7" y="6"/>
                  </a:cubicBezTo>
                  <a:cubicBezTo>
                    <a:pt x="7" y="5"/>
                    <a:pt x="7" y="3"/>
                    <a:pt x="6" y="3"/>
                  </a:cubicBezTo>
                  <a:cubicBezTo>
                    <a:pt x="5" y="2"/>
                    <a:pt x="5" y="1"/>
                    <a:pt x="4" y="1"/>
                  </a:cubicBezTo>
                  <a:cubicBezTo>
                    <a:pt x="2" y="0"/>
                    <a:pt x="2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18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41" name="Freeform 39"/>
            <p:cNvSpPr>
              <a:spLocks/>
            </p:cNvSpPr>
            <p:nvPr/>
          </p:nvSpPr>
          <p:spPr bwMode="auto">
            <a:xfrm>
              <a:off x="6791191" y="4102541"/>
              <a:ext cx="109461" cy="90516"/>
            </a:xfrm>
            <a:custGeom>
              <a:avLst/>
              <a:gdLst>
                <a:gd name="T0" fmla="*/ 20 w 22"/>
                <a:gd name="T1" fmla="*/ 9 h 18"/>
                <a:gd name="T2" fmla="*/ 14 w 22"/>
                <a:gd name="T3" fmla="*/ 1 h 18"/>
                <a:gd name="T4" fmla="*/ 14 w 22"/>
                <a:gd name="T5" fmla="*/ 5 h 18"/>
                <a:gd name="T6" fmla="*/ 11 w 22"/>
                <a:gd name="T7" fmla="*/ 6 h 18"/>
                <a:gd name="T8" fmla="*/ 8 w 22"/>
                <a:gd name="T9" fmla="*/ 8 h 18"/>
                <a:gd name="T10" fmla="*/ 6 w 22"/>
                <a:gd name="T11" fmla="*/ 7 h 18"/>
                <a:gd name="T12" fmla="*/ 4 w 22"/>
                <a:gd name="T13" fmla="*/ 8 h 18"/>
                <a:gd name="T14" fmla="*/ 3 w 22"/>
                <a:gd name="T15" fmla="*/ 8 h 18"/>
                <a:gd name="T16" fmla="*/ 0 w 22"/>
                <a:gd name="T17" fmla="*/ 10 h 18"/>
                <a:gd name="T18" fmla="*/ 1 w 22"/>
                <a:gd name="T19" fmla="*/ 12 h 18"/>
                <a:gd name="T20" fmla="*/ 3 w 22"/>
                <a:gd name="T21" fmla="*/ 10 h 18"/>
                <a:gd name="T22" fmla="*/ 5 w 22"/>
                <a:gd name="T23" fmla="*/ 12 h 18"/>
                <a:gd name="T24" fmla="*/ 8 w 22"/>
                <a:gd name="T25" fmla="*/ 10 h 18"/>
                <a:gd name="T26" fmla="*/ 10 w 22"/>
                <a:gd name="T27" fmla="*/ 12 h 18"/>
                <a:gd name="T28" fmla="*/ 11 w 22"/>
                <a:gd name="T29" fmla="*/ 16 h 18"/>
                <a:gd name="T30" fmla="*/ 15 w 22"/>
                <a:gd name="T31" fmla="*/ 18 h 18"/>
                <a:gd name="T32" fmla="*/ 17 w 22"/>
                <a:gd name="T33" fmla="*/ 16 h 18"/>
                <a:gd name="T34" fmla="*/ 16 w 22"/>
                <a:gd name="T35" fmla="*/ 14 h 18"/>
                <a:gd name="T36" fmla="*/ 18 w 22"/>
                <a:gd name="T37" fmla="*/ 13 h 18"/>
                <a:gd name="T38" fmla="*/ 21 w 22"/>
                <a:gd name="T39" fmla="*/ 14 h 18"/>
                <a:gd name="T40" fmla="*/ 20 w 22"/>
                <a:gd name="T41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2" h="18">
                  <a:moveTo>
                    <a:pt x="20" y="9"/>
                  </a:moveTo>
                  <a:cubicBezTo>
                    <a:pt x="19" y="7"/>
                    <a:pt x="16" y="1"/>
                    <a:pt x="14" y="1"/>
                  </a:cubicBezTo>
                  <a:cubicBezTo>
                    <a:pt x="14" y="0"/>
                    <a:pt x="14" y="5"/>
                    <a:pt x="14" y="5"/>
                  </a:cubicBezTo>
                  <a:cubicBezTo>
                    <a:pt x="13" y="5"/>
                    <a:pt x="11" y="5"/>
                    <a:pt x="11" y="6"/>
                  </a:cubicBezTo>
                  <a:cubicBezTo>
                    <a:pt x="11" y="7"/>
                    <a:pt x="9" y="9"/>
                    <a:pt x="8" y="8"/>
                  </a:cubicBezTo>
                  <a:cubicBezTo>
                    <a:pt x="8" y="8"/>
                    <a:pt x="7" y="7"/>
                    <a:pt x="6" y="7"/>
                  </a:cubicBezTo>
                  <a:cubicBezTo>
                    <a:pt x="6" y="7"/>
                    <a:pt x="4" y="7"/>
                    <a:pt x="4" y="8"/>
                  </a:cubicBezTo>
                  <a:cubicBezTo>
                    <a:pt x="5" y="8"/>
                    <a:pt x="4" y="8"/>
                    <a:pt x="3" y="8"/>
                  </a:cubicBezTo>
                  <a:cubicBezTo>
                    <a:pt x="2" y="9"/>
                    <a:pt x="0" y="9"/>
                    <a:pt x="0" y="10"/>
                  </a:cubicBezTo>
                  <a:cubicBezTo>
                    <a:pt x="1" y="11"/>
                    <a:pt x="0" y="13"/>
                    <a:pt x="1" y="12"/>
                  </a:cubicBezTo>
                  <a:cubicBezTo>
                    <a:pt x="2" y="11"/>
                    <a:pt x="2" y="10"/>
                    <a:pt x="3" y="10"/>
                  </a:cubicBezTo>
                  <a:cubicBezTo>
                    <a:pt x="3" y="11"/>
                    <a:pt x="3" y="12"/>
                    <a:pt x="5" y="12"/>
                  </a:cubicBezTo>
                  <a:cubicBezTo>
                    <a:pt x="6" y="11"/>
                    <a:pt x="8" y="10"/>
                    <a:pt x="8" y="10"/>
                  </a:cubicBezTo>
                  <a:cubicBezTo>
                    <a:pt x="9" y="11"/>
                    <a:pt x="11" y="12"/>
                    <a:pt x="10" y="12"/>
                  </a:cubicBezTo>
                  <a:cubicBezTo>
                    <a:pt x="10" y="13"/>
                    <a:pt x="9" y="15"/>
                    <a:pt x="11" y="16"/>
                  </a:cubicBezTo>
                  <a:cubicBezTo>
                    <a:pt x="13" y="18"/>
                    <a:pt x="14" y="18"/>
                    <a:pt x="15" y="18"/>
                  </a:cubicBezTo>
                  <a:cubicBezTo>
                    <a:pt x="16" y="18"/>
                    <a:pt x="18" y="17"/>
                    <a:pt x="17" y="16"/>
                  </a:cubicBezTo>
                  <a:cubicBezTo>
                    <a:pt x="16" y="15"/>
                    <a:pt x="16" y="14"/>
                    <a:pt x="16" y="14"/>
                  </a:cubicBezTo>
                  <a:cubicBezTo>
                    <a:pt x="16" y="13"/>
                    <a:pt x="17" y="13"/>
                    <a:pt x="18" y="13"/>
                  </a:cubicBezTo>
                  <a:cubicBezTo>
                    <a:pt x="19" y="14"/>
                    <a:pt x="20" y="15"/>
                    <a:pt x="21" y="14"/>
                  </a:cubicBezTo>
                  <a:cubicBezTo>
                    <a:pt x="22" y="13"/>
                    <a:pt x="20" y="11"/>
                    <a:pt x="20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18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42" name="Freeform 40"/>
            <p:cNvSpPr>
              <a:spLocks/>
            </p:cNvSpPr>
            <p:nvPr/>
          </p:nvSpPr>
          <p:spPr bwMode="auto">
            <a:xfrm>
              <a:off x="6765929" y="4064649"/>
              <a:ext cx="39995" cy="33680"/>
            </a:xfrm>
            <a:custGeom>
              <a:avLst/>
              <a:gdLst>
                <a:gd name="T0" fmla="*/ 5 w 8"/>
                <a:gd name="T1" fmla="*/ 5 h 7"/>
                <a:gd name="T2" fmla="*/ 7 w 8"/>
                <a:gd name="T3" fmla="*/ 3 h 7"/>
                <a:gd name="T4" fmla="*/ 5 w 8"/>
                <a:gd name="T5" fmla="*/ 1 h 7"/>
                <a:gd name="T6" fmla="*/ 2 w 8"/>
                <a:gd name="T7" fmla="*/ 0 h 7"/>
                <a:gd name="T8" fmla="*/ 3 w 8"/>
                <a:gd name="T9" fmla="*/ 3 h 7"/>
                <a:gd name="T10" fmla="*/ 2 w 8"/>
                <a:gd name="T11" fmla="*/ 6 h 7"/>
                <a:gd name="T12" fmla="*/ 5 w 8"/>
                <a:gd name="T13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7">
                  <a:moveTo>
                    <a:pt x="5" y="5"/>
                  </a:moveTo>
                  <a:cubicBezTo>
                    <a:pt x="6" y="4"/>
                    <a:pt x="6" y="4"/>
                    <a:pt x="7" y="3"/>
                  </a:cubicBezTo>
                  <a:cubicBezTo>
                    <a:pt x="8" y="3"/>
                    <a:pt x="7" y="1"/>
                    <a:pt x="5" y="1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0" y="0"/>
                    <a:pt x="2" y="2"/>
                    <a:pt x="3" y="3"/>
                  </a:cubicBezTo>
                  <a:cubicBezTo>
                    <a:pt x="4" y="4"/>
                    <a:pt x="2" y="4"/>
                    <a:pt x="2" y="6"/>
                  </a:cubicBezTo>
                  <a:cubicBezTo>
                    <a:pt x="2" y="7"/>
                    <a:pt x="4" y="6"/>
                    <a:pt x="5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18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43" name="Freeform 41"/>
            <p:cNvSpPr>
              <a:spLocks/>
            </p:cNvSpPr>
            <p:nvPr/>
          </p:nvSpPr>
          <p:spPr bwMode="auto">
            <a:xfrm>
              <a:off x="6791191" y="4083595"/>
              <a:ext cx="25260" cy="50520"/>
            </a:xfrm>
            <a:custGeom>
              <a:avLst/>
              <a:gdLst>
                <a:gd name="T0" fmla="*/ 4 w 5"/>
                <a:gd name="T1" fmla="*/ 0 h 10"/>
                <a:gd name="T2" fmla="*/ 1 w 5"/>
                <a:gd name="T3" fmla="*/ 3 h 10"/>
                <a:gd name="T4" fmla="*/ 1 w 5"/>
                <a:gd name="T5" fmla="*/ 6 h 10"/>
                <a:gd name="T6" fmla="*/ 4 w 5"/>
                <a:gd name="T7" fmla="*/ 9 h 10"/>
                <a:gd name="T8" fmla="*/ 4 w 5"/>
                <a:gd name="T9" fmla="*/ 4 h 10"/>
                <a:gd name="T10" fmla="*/ 4 w 5"/>
                <a:gd name="T1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10">
                  <a:moveTo>
                    <a:pt x="4" y="0"/>
                  </a:moveTo>
                  <a:cubicBezTo>
                    <a:pt x="3" y="0"/>
                    <a:pt x="2" y="2"/>
                    <a:pt x="1" y="3"/>
                  </a:cubicBezTo>
                  <a:cubicBezTo>
                    <a:pt x="1" y="4"/>
                    <a:pt x="0" y="5"/>
                    <a:pt x="1" y="6"/>
                  </a:cubicBezTo>
                  <a:cubicBezTo>
                    <a:pt x="2" y="7"/>
                    <a:pt x="4" y="10"/>
                    <a:pt x="4" y="9"/>
                  </a:cubicBezTo>
                  <a:cubicBezTo>
                    <a:pt x="4" y="8"/>
                    <a:pt x="4" y="6"/>
                    <a:pt x="4" y="4"/>
                  </a:cubicBezTo>
                  <a:cubicBezTo>
                    <a:pt x="4" y="3"/>
                    <a:pt x="5" y="1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18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44" name="Freeform 42"/>
            <p:cNvSpPr>
              <a:spLocks/>
            </p:cNvSpPr>
            <p:nvPr/>
          </p:nvSpPr>
          <p:spPr bwMode="auto">
            <a:xfrm>
              <a:off x="6816451" y="4098331"/>
              <a:ext cx="33680" cy="14735"/>
            </a:xfrm>
            <a:custGeom>
              <a:avLst/>
              <a:gdLst>
                <a:gd name="T0" fmla="*/ 1 w 7"/>
                <a:gd name="T1" fmla="*/ 3 h 3"/>
                <a:gd name="T2" fmla="*/ 3 w 7"/>
                <a:gd name="T3" fmla="*/ 1 h 3"/>
                <a:gd name="T4" fmla="*/ 1 w 7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3">
                  <a:moveTo>
                    <a:pt x="1" y="3"/>
                  </a:moveTo>
                  <a:cubicBezTo>
                    <a:pt x="2" y="3"/>
                    <a:pt x="7" y="2"/>
                    <a:pt x="3" y="1"/>
                  </a:cubicBezTo>
                  <a:cubicBezTo>
                    <a:pt x="1" y="0"/>
                    <a:pt x="0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18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45" name="Freeform 43"/>
            <p:cNvSpPr>
              <a:spLocks/>
            </p:cNvSpPr>
            <p:nvPr/>
          </p:nvSpPr>
          <p:spPr bwMode="auto">
            <a:xfrm>
              <a:off x="6725934" y="4028865"/>
              <a:ext cx="29471" cy="25260"/>
            </a:xfrm>
            <a:custGeom>
              <a:avLst/>
              <a:gdLst>
                <a:gd name="T0" fmla="*/ 4 w 6"/>
                <a:gd name="T1" fmla="*/ 0 h 5"/>
                <a:gd name="T2" fmla="*/ 0 w 6"/>
                <a:gd name="T3" fmla="*/ 0 h 5"/>
                <a:gd name="T4" fmla="*/ 2 w 6"/>
                <a:gd name="T5" fmla="*/ 2 h 5"/>
                <a:gd name="T6" fmla="*/ 5 w 6"/>
                <a:gd name="T7" fmla="*/ 5 h 5"/>
                <a:gd name="T8" fmla="*/ 6 w 6"/>
                <a:gd name="T9" fmla="*/ 3 h 5"/>
                <a:gd name="T10" fmla="*/ 4 w 6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5">
                  <a:moveTo>
                    <a:pt x="4" y="0"/>
                  </a:moveTo>
                  <a:cubicBezTo>
                    <a:pt x="3" y="0"/>
                    <a:pt x="0" y="0"/>
                    <a:pt x="0" y="0"/>
                  </a:cubicBezTo>
                  <a:cubicBezTo>
                    <a:pt x="1" y="1"/>
                    <a:pt x="1" y="2"/>
                    <a:pt x="2" y="2"/>
                  </a:cubicBezTo>
                  <a:cubicBezTo>
                    <a:pt x="3" y="2"/>
                    <a:pt x="3" y="5"/>
                    <a:pt x="5" y="5"/>
                  </a:cubicBezTo>
                  <a:cubicBezTo>
                    <a:pt x="6" y="5"/>
                    <a:pt x="6" y="4"/>
                    <a:pt x="6" y="3"/>
                  </a:cubicBezTo>
                  <a:cubicBezTo>
                    <a:pt x="6" y="2"/>
                    <a:pt x="6" y="1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18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46" name="Freeform 44"/>
            <p:cNvSpPr>
              <a:spLocks/>
            </p:cNvSpPr>
            <p:nvPr/>
          </p:nvSpPr>
          <p:spPr bwMode="auto">
            <a:xfrm>
              <a:off x="6675415" y="4079385"/>
              <a:ext cx="50520" cy="58940"/>
            </a:xfrm>
            <a:custGeom>
              <a:avLst/>
              <a:gdLst>
                <a:gd name="T0" fmla="*/ 4 w 10"/>
                <a:gd name="T1" fmla="*/ 7 h 12"/>
                <a:gd name="T2" fmla="*/ 1 w 10"/>
                <a:gd name="T3" fmla="*/ 12 h 12"/>
                <a:gd name="T4" fmla="*/ 6 w 10"/>
                <a:gd name="T5" fmla="*/ 8 h 12"/>
                <a:gd name="T6" fmla="*/ 10 w 10"/>
                <a:gd name="T7" fmla="*/ 4 h 12"/>
                <a:gd name="T8" fmla="*/ 8 w 10"/>
                <a:gd name="T9" fmla="*/ 1 h 12"/>
                <a:gd name="T10" fmla="*/ 8 w 10"/>
                <a:gd name="T11" fmla="*/ 3 h 12"/>
                <a:gd name="T12" fmla="*/ 4 w 10"/>
                <a:gd name="T13" fmla="*/ 7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2">
                  <a:moveTo>
                    <a:pt x="4" y="7"/>
                  </a:moveTo>
                  <a:cubicBezTo>
                    <a:pt x="4" y="7"/>
                    <a:pt x="0" y="12"/>
                    <a:pt x="1" y="12"/>
                  </a:cubicBezTo>
                  <a:cubicBezTo>
                    <a:pt x="2" y="12"/>
                    <a:pt x="5" y="8"/>
                    <a:pt x="6" y="8"/>
                  </a:cubicBezTo>
                  <a:cubicBezTo>
                    <a:pt x="7" y="7"/>
                    <a:pt x="10" y="5"/>
                    <a:pt x="10" y="4"/>
                  </a:cubicBezTo>
                  <a:cubicBezTo>
                    <a:pt x="10" y="3"/>
                    <a:pt x="9" y="0"/>
                    <a:pt x="8" y="1"/>
                  </a:cubicBezTo>
                  <a:cubicBezTo>
                    <a:pt x="8" y="1"/>
                    <a:pt x="9" y="3"/>
                    <a:pt x="8" y="3"/>
                  </a:cubicBezTo>
                  <a:cubicBezTo>
                    <a:pt x="7" y="4"/>
                    <a:pt x="5" y="6"/>
                    <a:pt x="4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18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47" name="Freeform 45"/>
            <p:cNvSpPr>
              <a:spLocks/>
            </p:cNvSpPr>
            <p:nvPr/>
          </p:nvSpPr>
          <p:spPr bwMode="auto">
            <a:xfrm>
              <a:off x="7020638" y="4327777"/>
              <a:ext cx="532569" cy="244183"/>
            </a:xfrm>
            <a:custGeom>
              <a:avLst/>
              <a:gdLst>
                <a:gd name="T0" fmla="*/ 80 w 107"/>
                <a:gd name="T1" fmla="*/ 36 h 49"/>
                <a:gd name="T2" fmla="*/ 87 w 107"/>
                <a:gd name="T3" fmla="*/ 44 h 49"/>
                <a:gd name="T4" fmla="*/ 100 w 107"/>
                <a:gd name="T5" fmla="*/ 47 h 49"/>
                <a:gd name="T6" fmla="*/ 105 w 107"/>
                <a:gd name="T7" fmla="*/ 48 h 49"/>
                <a:gd name="T8" fmla="*/ 93 w 107"/>
                <a:gd name="T9" fmla="*/ 40 h 49"/>
                <a:gd name="T10" fmla="*/ 83 w 107"/>
                <a:gd name="T11" fmla="*/ 29 h 49"/>
                <a:gd name="T12" fmla="*/ 82 w 107"/>
                <a:gd name="T13" fmla="*/ 25 h 49"/>
                <a:gd name="T14" fmla="*/ 73 w 107"/>
                <a:gd name="T15" fmla="*/ 20 h 49"/>
                <a:gd name="T16" fmla="*/ 65 w 107"/>
                <a:gd name="T17" fmla="*/ 15 h 49"/>
                <a:gd name="T18" fmla="*/ 51 w 107"/>
                <a:gd name="T19" fmla="*/ 11 h 49"/>
                <a:gd name="T20" fmla="*/ 50 w 107"/>
                <a:gd name="T21" fmla="*/ 10 h 49"/>
                <a:gd name="T22" fmla="*/ 48 w 107"/>
                <a:gd name="T23" fmla="*/ 9 h 49"/>
                <a:gd name="T24" fmla="*/ 48 w 107"/>
                <a:gd name="T25" fmla="*/ 9 h 49"/>
                <a:gd name="T26" fmla="*/ 47 w 107"/>
                <a:gd name="T27" fmla="*/ 9 h 49"/>
                <a:gd name="T28" fmla="*/ 45 w 107"/>
                <a:gd name="T29" fmla="*/ 9 h 49"/>
                <a:gd name="T30" fmla="*/ 33 w 107"/>
                <a:gd name="T31" fmla="*/ 5 h 49"/>
                <a:gd name="T32" fmla="*/ 28 w 107"/>
                <a:gd name="T33" fmla="*/ 7 h 49"/>
                <a:gd name="T34" fmla="*/ 28 w 107"/>
                <a:gd name="T35" fmla="*/ 10 h 49"/>
                <a:gd name="T36" fmla="*/ 25 w 107"/>
                <a:gd name="T37" fmla="*/ 14 h 49"/>
                <a:gd name="T38" fmla="*/ 19 w 107"/>
                <a:gd name="T39" fmla="*/ 9 h 49"/>
                <a:gd name="T40" fmla="*/ 14 w 107"/>
                <a:gd name="T41" fmla="*/ 3 h 49"/>
                <a:gd name="T42" fmla="*/ 5 w 107"/>
                <a:gd name="T43" fmla="*/ 2 h 49"/>
                <a:gd name="T44" fmla="*/ 2 w 107"/>
                <a:gd name="T45" fmla="*/ 3 h 49"/>
                <a:gd name="T46" fmla="*/ 9 w 107"/>
                <a:gd name="T47" fmla="*/ 7 h 49"/>
                <a:gd name="T48" fmla="*/ 13 w 107"/>
                <a:gd name="T49" fmla="*/ 11 h 49"/>
                <a:gd name="T50" fmla="*/ 15 w 107"/>
                <a:gd name="T51" fmla="*/ 15 h 49"/>
                <a:gd name="T52" fmla="*/ 18 w 107"/>
                <a:gd name="T53" fmla="*/ 16 h 49"/>
                <a:gd name="T54" fmla="*/ 21 w 107"/>
                <a:gd name="T55" fmla="*/ 17 h 49"/>
                <a:gd name="T56" fmla="*/ 36 w 107"/>
                <a:gd name="T57" fmla="*/ 23 h 49"/>
                <a:gd name="T58" fmla="*/ 48 w 107"/>
                <a:gd name="T59" fmla="*/ 34 h 49"/>
                <a:gd name="T60" fmla="*/ 42 w 107"/>
                <a:gd name="T61" fmla="*/ 38 h 49"/>
                <a:gd name="T62" fmla="*/ 49 w 107"/>
                <a:gd name="T63" fmla="*/ 37 h 49"/>
                <a:gd name="T64" fmla="*/ 54 w 107"/>
                <a:gd name="T65" fmla="*/ 37 h 49"/>
                <a:gd name="T66" fmla="*/ 54 w 107"/>
                <a:gd name="T67" fmla="*/ 38 h 49"/>
                <a:gd name="T68" fmla="*/ 55 w 107"/>
                <a:gd name="T69" fmla="*/ 39 h 49"/>
                <a:gd name="T70" fmla="*/ 56 w 107"/>
                <a:gd name="T71" fmla="*/ 40 h 49"/>
                <a:gd name="T72" fmla="*/ 57 w 107"/>
                <a:gd name="T73" fmla="*/ 41 h 49"/>
                <a:gd name="T74" fmla="*/ 58 w 107"/>
                <a:gd name="T75" fmla="*/ 41 h 49"/>
                <a:gd name="T76" fmla="*/ 59 w 107"/>
                <a:gd name="T77" fmla="*/ 42 h 49"/>
                <a:gd name="T78" fmla="*/ 59 w 107"/>
                <a:gd name="T79" fmla="*/ 42 h 49"/>
                <a:gd name="T80" fmla="*/ 66 w 107"/>
                <a:gd name="T81" fmla="*/ 42 h 49"/>
                <a:gd name="T82" fmla="*/ 66 w 107"/>
                <a:gd name="T83" fmla="*/ 37 h 49"/>
                <a:gd name="T84" fmla="*/ 70 w 107"/>
                <a:gd name="T85" fmla="*/ 35 h 49"/>
                <a:gd name="T86" fmla="*/ 76 w 107"/>
                <a:gd name="T87" fmla="*/ 35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7" h="49">
                  <a:moveTo>
                    <a:pt x="76" y="35"/>
                  </a:moveTo>
                  <a:cubicBezTo>
                    <a:pt x="78" y="36"/>
                    <a:pt x="79" y="36"/>
                    <a:pt x="80" y="36"/>
                  </a:cubicBezTo>
                  <a:cubicBezTo>
                    <a:pt x="80" y="36"/>
                    <a:pt x="83" y="39"/>
                    <a:pt x="83" y="39"/>
                  </a:cubicBezTo>
                  <a:cubicBezTo>
                    <a:pt x="83" y="39"/>
                    <a:pt x="86" y="43"/>
                    <a:pt x="87" y="44"/>
                  </a:cubicBezTo>
                  <a:cubicBezTo>
                    <a:pt x="88" y="45"/>
                    <a:pt x="91" y="45"/>
                    <a:pt x="92" y="45"/>
                  </a:cubicBezTo>
                  <a:cubicBezTo>
                    <a:pt x="94" y="45"/>
                    <a:pt x="98" y="47"/>
                    <a:pt x="100" y="47"/>
                  </a:cubicBezTo>
                  <a:cubicBezTo>
                    <a:pt x="101" y="48"/>
                    <a:pt x="101" y="49"/>
                    <a:pt x="103" y="49"/>
                  </a:cubicBezTo>
                  <a:cubicBezTo>
                    <a:pt x="105" y="49"/>
                    <a:pt x="107" y="49"/>
                    <a:pt x="105" y="48"/>
                  </a:cubicBezTo>
                  <a:cubicBezTo>
                    <a:pt x="103" y="47"/>
                    <a:pt x="103" y="46"/>
                    <a:pt x="100" y="44"/>
                  </a:cubicBezTo>
                  <a:cubicBezTo>
                    <a:pt x="98" y="43"/>
                    <a:pt x="95" y="41"/>
                    <a:pt x="93" y="40"/>
                  </a:cubicBezTo>
                  <a:cubicBezTo>
                    <a:pt x="92" y="40"/>
                    <a:pt x="91" y="38"/>
                    <a:pt x="89" y="36"/>
                  </a:cubicBezTo>
                  <a:cubicBezTo>
                    <a:pt x="87" y="34"/>
                    <a:pt x="81" y="29"/>
                    <a:pt x="83" y="29"/>
                  </a:cubicBezTo>
                  <a:cubicBezTo>
                    <a:pt x="84" y="29"/>
                    <a:pt x="88" y="30"/>
                    <a:pt x="87" y="29"/>
                  </a:cubicBezTo>
                  <a:cubicBezTo>
                    <a:pt x="86" y="28"/>
                    <a:pt x="84" y="26"/>
                    <a:pt x="82" y="25"/>
                  </a:cubicBezTo>
                  <a:cubicBezTo>
                    <a:pt x="80" y="25"/>
                    <a:pt x="76" y="24"/>
                    <a:pt x="75" y="23"/>
                  </a:cubicBezTo>
                  <a:cubicBezTo>
                    <a:pt x="75" y="22"/>
                    <a:pt x="76" y="22"/>
                    <a:pt x="73" y="20"/>
                  </a:cubicBezTo>
                  <a:cubicBezTo>
                    <a:pt x="70" y="19"/>
                    <a:pt x="69" y="18"/>
                    <a:pt x="68" y="17"/>
                  </a:cubicBezTo>
                  <a:cubicBezTo>
                    <a:pt x="67" y="16"/>
                    <a:pt x="68" y="16"/>
                    <a:pt x="65" y="15"/>
                  </a:cubicBezTo>
                  <a:cubicBezTo>
                    <a:pt x="63" y="15"/>
                    <a:pt x="62" y="14"/>
                    <a:pt x="59" y="13"/>
                  </a:cubicBezTo>
                  <a:cubicBezTo>
                    <a:pt x="57" y="12"/>
                    <a:pt x="53" y="12"/>
                    <a:pt x="51" y="11"/>
                  </a:cubicBezTo>
                  <a:cubicBezTo>
                    <a:pt x="51" y="11"/>
                    <a:pt x="51" y="10"/>
                    <a:pt x="50" y="10"/>
                  </a:cubicBezTo>
                  <a:cubicBezTo>
                    <a:pt x="50" y="10"/>
                    <a:pt x="50" y="10"/>
                    <a:pt x="50" y="10"/>
                  </a:cubicBezTo>
                  <a:cubicBezTo>
                    <a:pt x="49" y="10"/>
                    <a:pt x="49" y="10"/>
                    <a:pt x="48" y="10"/>
                  </a:cubicBezTo>
                  <a:cubicBezTo>
                    <a:pt x="48" y="10"/>
                    <a:pt x="48" y="10"/>
                    <a:pt x="48" y="9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48" y="9"/>
                    <a:pt x="47" y="9"/>
                    <a:pt x="47" y="9"/>
                  </a:cubicBezTo>
                  <a:cubicBezTo>
                    <a:pt x="47" y="9"/>
                    <a:pt x="47" y="9"/>
                    <a:pt x="47" y="9"/>
                  </a:cubicBezTo>
                  <a:cubicBezTo>
                    <a:pt x="48" y="8"/>
                    <a:pt x="46" y="7"/>
                    <a:pt x="46" y="7"/>
                  </a:cubicBezTo>
                  <a:cubicBezTo>
                    <a:pt x="46" y="8"/>
                    <a:pt x="46" y="9"/>
                    <a:pt x="45" y="9"/>
                  </a:cubicBezTo>
                  <a:cubicBezTo>
                    <a:pt x="44" y="9"/>
                    <a:pt x="42" y="8"/>
                    <a:pt x="40" y="8"/>
                  </a:cubicBezTo>
                  <a:cubicBezTo>
                    <a:pt x="38" y="8"/>
                    <a:pt x="34" y="5"/>
                    <a:pt x="33" y="5"/>
                  </a:cubicBezTo>
                  <a:cubicBezTo>
                    <a:pt x="33" y="5"/>
                    <a:pt x="32" y="8"/>
                    <a:pt x="31" y="8"/>
                  </a:cubicBezTo>
                  <a:cubicBezTo>
                    <a:pt x="31" y="8"/>
                    <a:pt x="30" y="7"/>
                    <a:pt x="28" y="7"/>
                  </a:cubicBezTo>
                  <a:cubicBezTo>
                    <a:pt x="27" y="7"/>
                    <a:pt x="25" y="8"/>
                    <a:pt x="25" y="8"/>
                  </a:cubicBezTo>
                  <a:cubicBezTo>
                    <a:pt x="26" y="8"/>
                    <a:pt x="28" y="9"/>
                    <a:pt x="28" y="10"/>
                  </a:cubicBezTo>
                  <a:cubicBezTo>
                    <a:pt x="27" y="10"/>
                    <a:pt x="28" y="12"/>
                    <a:pt x="27" y="12"/>
                  </a:cubicBezTo>
                  <a:cubicBezTo>
                    <a:pt x="27" y="12"/>
                    <a:pt x="26" y="14"/>
                    <a:pt x="25" y="14"/>
                  </a:cubicBezTo>
                  <a:cubicBezTo>
                    <a:pt x="23" y="13"/>
                    <a:pt x="24" y="12"/>
                    <a:pt x="24" y="11"/>
                  </a:cubicBezTo>
                  <a:cubicBezTo>
                    <a:pt x="23" y="11"/>
                    <a:pt x="20" y="9"/>
                    <a:pt x="19" y="9"/>
                  </a:cubicBezTo>
                  <a:cubicBezTo>
                    <a:pt x="17" y="9"/>
                    <a:pt x="20" y="8"/>
                    <a:pt x="18" y="6"/>
                  </a:cubicBezTo>
                  <a:cubicBezTo>
                    <a:pt x="17" y="4"/>
                    <a:pt x="15" y="3"/>
                    <a:pt x="14" y="3"/>
                  </a:cubicBezTo>
                  <a:cubicBezTo>
                    <a:pt x="14" y="3"/>
                    <a:pt x="9" y="2"/>
                    <a:pt x="8" y="1"/>
                  </a:cubicBezTo>
                  <a:cubicBezTo>
                    <a:pt x="7" y="1"/>
                    <a:pt x="5" y="2"/>
                    <a:pt x="5" y="2"/>
                  </a:cubicBezTo>
                  <a:cubicBezTo>
                    <a:pt x="4" y="2"/>
                    <a:pt x="0" y="0"/>
                    <a:pt x="1" y="1"/>
                  </a:cubicBezTo>
                  <a:cubicBezTo>
                    <a:pt x="1" y="2"/>
                    <a:pt x="1" y="3"/>
                    <a:pt x="2" y="3"/>
                  </a:cubicBezTo>
                  <a:cubicBezTo>
                    <a:pt x="3" y="3"/>
                    <a:pt x="3" y="2"/>
                    <a:pt x="4" y="3"/>
                  </a:cubicBezTo>
                  <a:cubicBezTo>
                    <a:pt x="5" y="5"/>
                    <a:pt x="5" y="6"/>
                    <a:pt x="9" y="7"/>
                  </a:cubicBezTo>
                  <a:cubicBezTo>
                    <a:pt x="12" y="9"/>
                    <a:pt x="16" y="8"/>
                    <a:pt x="15" y="9"/>
                  </a:cubicBezTo>
                  <a:cubicBezTo>
                    <a:pt x="15" y="9"/>
                    <a:pt x="14" y="11"/>
                    <a:pt x="13" y="11"/>
                  </a:cubicBezTo>
                  <a:cubicBezTo>
                    <a:pt x="12" y="11"/>
                    <a:pt x="9" y="11"/>
                    <a:pt x="11" y="12"/>
                  </a:cubicBezTo>
                  <a:cubicBezTo>
                    <a:pt x="13" y="13"/>
                    <a:pt x="16" y="15"/>
                    <a:pt x="15" y="15"/>
                  </a:cubicBezTo>
                  <a:cubicBezTo>
                    <a:pt x="14" y="15"/>
                    <a:pt x="13" y="16"/>
                    <a:pt x="15" y="17"/>
                  </a:cubicBezTo>
                  <a:cubicBezTo>
                    <a:pt x="17" y="18"/>
                    <a:pt x="18" y="17"/>
                    <a:pt x="18" y="16"/>
                  </a:cubicBezTo>
                  <a:cubicBezTo>
                    <a:pt x="17" y="15"/>
                    <a:pt x="16" y="13"/>
                    <a:pt x="18" y="14"/>
                  </a:cubicBezTo>
                  <a:cubicBezTo>
                    <a:pt x="19" y="15"/>
                    <a:pt x="19" y="16"/>
                    <a:pt x="21" y="17"/>
                  </a:cubicBezTo>
                  <a:cubicBezTo>
                    <a:pt x="24" y="18"/>
                    <a:pt x="29" y="19"/>
                    <a:pt x="31" y="20"/>
                  </a:cubicBezTo>
                  <a:cubicBezTo>
                    <a:pt x="32" y="21"/>
                    <a:pt x="35" y="23"/>
                    <a:pt x="36" y="23"/>
                  </a:cubicBezTo>
                  <a:cubicBezTo>
                    <a:pt x="37" y="23"/>
                    <a:pt x="40" y="24"/>
                    <a:pt x="42" y="26"/>
                  </a:cubicBezTo>
                  <a:cubicBezTo>
                    <a:pt x="44" y="29"/>
                    <a:pt x="49" y="34"/>
                    <a:pt x="48" y="34"/>
                  </a:cubicBezTo>
                  <a:cubicBezTo>
                    <a:pt x="47" y="34"/>
                    <a:pt x="45" y="33"/>
                    <a:pt x="44" y="34"/>
                  </a:cubicBezTo>
                  <a:cubicBezTo>
                    <a:pt x="44" y="35"/>
                    <a:pt x="41" y="38"/>
                    <a:pt x="42" y="38"/>
                  </a:cubicBezTo>
                  <a:cubicBezTo>
                    <a:pt x="43" y="38"/>
                    <a:pt x="47" y="35"/>
                    <a:pt x="47" y="36"/>
                  </a:cubicBezTo>
                  <a:cubicBezTo>
                    <a:pt x="47" y="36"/>
                    <a:pt x="48" y="38"/>
                    <a:pt x="49" y="37"/>
                  </a:cubicBezTo>
                  <a:cubicBezTo>
                    <a:pt x="50" y="36"/>
                    <a:pt x="51" y="35"/>
                    <a:pt x="51" y="36"/>
                  </a:cubicBezTo>
                  <a:cubicBezTo>
                    <a:pt x="52" y="36"/>
                    <a:pt x="53" y="36"/>
                    <a:pt x="54" y="37"/>
                  </a:cubicBezTo>
                  <a:cubicBezTo>
                    <a:pt x="54" y="38"/>
                    <a:pt x="54" y="38"/>
                    <a:pt x="54" y="38"/>
                  </a:cubicBezTo>
                  <a:cubicBezTo>
                    <a:pt x="54" y="38"/>
                    <a:pt x="54" y="38"/>
                    <a:pt x="54" y="38"/>
                  </a:cubicBezTo>
                  <a:cubicBezTo>
                    <a:pt x="55" y="38"/>
                    <a:pt x="55" y="39"/>
                    <a:pt x="55" y="39"/>
                  </a:cubicBezTo>
                  <a:cubicBezTo>
                    <a:pt x="55" y="39"/>
                    <a:pt x="55" y="39"/>
                    <a:pt x="55" y="39"/>
                  </a:cubicBezTo>
                  <a:cubicBezTo>
                    <a:pt x="55" y="39"/>
                    <a:pt x="56" y="40"/>
                    <a:pt x="56" y="40"/>
                  </a:cubicBezTo>
                  <a:cubicBezTo>
                    <a:pt x="56" y="40"/>
                    <a:pt x="56" y="40"/>
                    <a:pt x="56" y="40"/>
                  </a:cubicBezTo>
                  <a:cubicBezTo>
                    <a:pt x="56" y="40"/>
                    <a:pt x="57" y="41"/>
                    <a:pt x="57" y="41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57" y="41"/>
                    <a:pt x="58" y="41"/>
                    <a:pt x="58" y="41"/>
                  </a:cubicBezTo>
                  <a:cubicBezTo>
                    <a:pt x="58" y="41"/>
                    <a:pt x="58" y="41"/>
                    <a:pt x="58" y="41"/>
                  </a:cubicBezTo>
                  <a:cubicBezTo>
                    <a:pt x="58" y="42"/>
                    <a:pt x="58" y="42"/>
                    <a:pt x="59" y="42"/>
                  </a:cubicBezTo>
                  <a:cubicBezTo>
                    <a:pt x="59" y="42"/>
                    <a:pt x="59" y="42"/>
                    <a:pt x="59" y="42"/>
                  </a:cubicBezTo>
                  <a:cubicBezTo>
                    <a:pt x="59" y="42"/>
                    <a:pt x="59" y="42"/>
                    <a:pt x="59" y="42"/>
                  </a:cubicBezTo>
                  <a:cubicBezTo>
                    <a:pt x="60" y="42"/>
                    <a:pt x="60" y="42"/>
                    <a:pt x="60" y="42"/>
                  </a:cubicBezTo>
                  <a:cubicBezTo>
                    <a:pt x="61" y="42"/>
                    <a:pt x="64" y="42"/>
                    <a:pt x="66" y="42"/>
                  </a:cubicBezTo>
                  <a:cubicBezTo>
                    <a:pt x="67" y="42"/>
                    <a:pt x="69" y="41"/>
                    <a:pt x="68" y="40"/>
                  </a:cubicBezTo>
                  <a:cubicBezTo>
                    <a:pt x="67" y="39"/>
                    <a:pt x="65" y="37"/>
                    <a:pt x="66" y="37"/>
                  </a:cubicBezTo>
                  <a:cubicBezTo>
                    <a:pt x="67" y="36"/>
                    <a:pt x="69" y="37"/>
                    <a:pt x="69" y="36"/>
                  </a:cubicBezTo>
                  <a:cubicBezTo>
                    <a:pt x="69" y="36"/>
                    <a:pt x="69" y="35"/>
                    <a:pt x="70" y="35"/>
                  </a:cubicBezTo>
                  <a:cubicBezTo>
                    <a:pt x="71" y="34"/>
                    <a:pt x="74" y="36"/>
                    <a:pt x="74" y="35"/>
                  </a:cubicBezTo>
                  <a:cubicBezTo>
                    <a:pt x="75" y="35"/>
                    <a:pt x="73" y="34"/>
                    <a:pt x="76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18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48" name="Freeform 46"/>
            <p:cNvSpPr>
              <a:spLocks/>
            </p:cNvSpPr>
            <p:nvPr/>
          </p:nvSpPr>
          <p:spPr bwMode="auto">
            <a:xfrm>
              <a:off x="7462691" y="4433027"/>
              <a:ext cx="79991" cy="29471"/>
            </a:xfrm>
            <a:custGeom>
              <a:avLst/>
              <a:gdLst>
                <a:gd name="T0" fmla="*/ 12 w 16"/>
                <a:gd name="T1" fmla="*/ 1 h 6"/>
                <a:gd name="T2" fmla="*/ 8 w 16"/>
                <a:gd name="T3" fmla="*/ 4 h 6"/>
                <a:gd name="T4" fmla="*/ 6 w 16"/>
                <a:gd name="T5" fmla="*/ 3 h 6"/>
                <a:gd name="T6" fmla="*/ 1 w 16"/>
                <a:gd name="T7" fmla="*/ 5 h 6"/>
                <a:gd name="T8" fmla="*/ 11 w 16"/>
                <a:gd name="T9" fmla="*/ 6 h 6"/>
                <a:gd name="T10" fmla="*/ 15 w 16"/>
                <a:gd name="T11" fmla="*/ 2 h 6"/>
                <a:gd name="T12" fmla="*/ 12 w 16"/>
                <a:gd name="T13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6">
                  <a:moveTo>
                    <a:pt x="12" y="1"/>
                  </a:moveTo>
                  <a:cubicBezTo>
                    <a:pt x="11" y="1"/>
                    <a:pt x="9" y="4"/>
                    <a:pt x="8" y="4"/>
                  </a:cubicBezTo>
                  <a:cubicBezTo>
                    <a:pt x="7" y="4"/>
                    <a:pt x="7" y="2"/>
                    <a:pt x="6" y="3"/>
                  </a:cubicBezTo>
                  <a:cubicBezTo>
                    <a:pt x="6" y="3"/>
                    <a:pt x="0" y="4"/>
                    <a:pt x="1" y="5"/>
                  </a:cubicBezTo>
                  <a:cubicBezTo>
                    <a:pt x="2" y="5"/>
                    <a:pt x="10" y="6"/>
                    <a:pt x="11" y="6"/>
                  </a:cubicBezTo>
                  <a:cubicBezTo>
                    <a:pt x="12" y="5"/>
                    <a:pt x="16" y="3"/>
                    <a:pt x="15" y="2"/>
                  </a:cubicBezTo>
                  <a:cubicBezTo>
                    <a:pt x="15" y="1"/>
                    <a:pt x="12" y="0"/>
                    <a:pt x="1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18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52" name="Freeform 47"/>
            <p:cNvSpPr>
              <a:spLocks/>
            </p:cNvSpPr>
            <p:nvPr/>
          </p:nvSpPr>
          <p:spPr bwMode="auto">
            <a:xfrm>
              <a:off x="7601621" y="4454078"/>
              <a:ext cx="54731" cy="29471"/>
            </a:xfrm>
            <a:custGeom>
              <a:avLst/>
              <a:gdLst>
                <a:gd name="T0" fmla="*/ 5 w 11"/>
                <a:gd name="T1" fmla="*/ 5 h 6"/>
                <a:gd name="T2" fmla="*/ 2 w 11"/>
                <a:gd name="T3" fmla="*/ 0 h 6"/>
                <a:gd name="T4" fmla="*/ 5 w 11"/>
                <a:gd name="T5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6">
                  <a:moveTo>
                    <a:pt x="5" y="5"/>
                  </a:moveTo>
                  <a:cubicBezTo>
                    <a:pt x="11" y="6"/>
                    <a:pt x="4" y="1"/>
                    <a:pt x="2" y="0"/>
                  </a:cubicBezTo>
                  <a:cubicBezTo>
                    <a:pt x="0" y="0"/>
                    <a:pt x="4" y="5"/>
                    <a:pt x="5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18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53" name="Freeform 48"/>
            <p:cNvSpPr>
              <a:spLocks/>
            </p:cNvSpPr>
            <p:nvPr/>
          </p:nvSpPr>
          <p:spPr bwMode="auto">
            <a:xfrm>
              <a:off x="7921585" y="4807720"/>
              <a:ext cx="88411" cy="54731"/>
            </a:xfrm>
            <a:custGeom>
              <a:avLst/>
              <a:gdLst>
                <a:gd name="T0" fmla="*/ 11 w 18"/>
                <a:gd name="T1" fmla="*/ 7 h 11"/>
                <a:gd name="T2" fmla="*/ 1 w 18"/>
                <a:gd name="T3" fmla="*/ 1 h 11"/>
                <a:gd name="T4" fmla="*/ 8 w 18"/>
                <a:gd name="T5" fmla="*/ 7 h 11"/>
                <a:gd name="T6" fmla="*/ 17 w 18"/>
                <a:gd name="T7" fmla="*/ 11 h 11"/>
                <a:gd name="T8" fmla="*/ 11 w 18"/>
                <a:gd name="T9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1">
                  <a:moveTo>
                    <a:pt x="11" y="7"/>
                  </a:moveTo>
                  <a:cubicBezTo>
                    <a:pt x="10" y="6"/>
                    <a:pt x="2" y="1"/>
                    <a:pt x="1" y="1"/>
                  </a:cubicBezTo>
                  <a:cubicBezTo>
                    <a:pt x="0" y="0"/>
                    <a:pt x="6" y="6"/>
                    <a:pt x="8" y="7"/>
                  </a:cubicBezTo>
                  <a:cubicBezTo>
                    <a:pt x="11" y="9"/>
                    <a:pt x="16" y="11"/>
                    <a:pt x="17" y="11"/>
                  </a:cubicBezTo>
                  <a:cubicBezTo>
                    <a:pt x="18" y="11"/>
                    <a:pt x="13" y="8"/>
                    <a:pt x="11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18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54" name="Freeform 49"/>
            <p:cNvSpPr>
              <a:spLocks/>
            </p:cNvSpPr>
            <p:nvPr/>
          </p:nvSpPr>
          <p:spPr bwMode="auto">
            <a:xfrm>
              <a:off x="8191027" y="4727730"/>
              <a:ext cx="33680" cy="29471"/>
            </a:xfrm>
            <a:custGeom>
              <a:avLst/>
              <a:gdLst>
                <a:gd name="T0" fmla="*/ 5 w 7"/>
                <a:gd name="T1" fmla="*/ 3 h 6"/>
                <a:gd name="T2" fmla="*/ 2 w 7"/>
                <a:gd name="T3" fmla="*/ 1 h 6"/>
                <a:gd name="T4" fmla="*/ 0 w 7"/>
                <a:gd name="T5" fmla="*/ 4 h 6"/>
                <a:gd name="T6" fmla="*/ 6 w 7"/>
                <a:gd name="T7" fmla="*/ 6 h 6"/>
                <a:gd name="T8" fmla="*/ 5 w 7"/>
                <a:gd name="T9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6">
                  <a:moveTo>
                    <a:pt x="5" y="3"/>
                  </a:moveTo>
                  <a:cubicBezTo>
                    <a:pt x="4" y="2"/>
                    <a:pt x="2" y="0"/>
                    <a:pt x="2" y="1"/>
                  </a:cubicBezTo>
                  <a:cubicBezTo>
                    <a:pt x="3" y="2"/>
                    <a:pt x="1" y="2"/>
                    <a:pt x="0" y="4"/>
                  </a:cubicBezTo>
                  <a:cubicBezTo>
                    <a:pt x="0" y="6"/>
                    <a:pt x="4" y="6"/>
                    <a:pt x="6" y="6"/>
                  </a:cubicBezTo>
                  <a:cubicBezTo>
                    <a:pt x="7" y="6"/>
                    <a:pt x="7" y="4"/>
                    <a:pt x="5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18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55" name="Freeform 50"/>
            <p:cNvSpPr>
              <a:spLocks/>
            </p:cNvSpPr>
            <p:nvPr/>
          </p:nvSpPr>
          <p:spPr bwMode="auto">
            <a:xfrm>
              <a:off x="8199447" y="4698259"/>
              <a:ext cx="31575" cy="29471"/>
            </a:xfrm>
            <a:custGeom>
              <a:avLst/>
              <a:gdLst>
                <a:gd name="T0" fmla="*/ 2 w 6"/>
                <a:gd name="T1" fmla="*/ 4 h 6"/>
                <a:gd name="T2" fmla="*/ 5 w 6"/>
                <a:gd name="T3" fmla="*/ 1 h 6"/>
                <a:gd name="T4" fmla="*/ 2 w 6"/>
                <a:gd name="T5" fmla="*/ 3 h 6"/>
                <a:gd name="T6" fmla="*/ 2 w 6"/>
                <a:gd name="T7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6">
                  <a:moveTo>
                    <a:pt x="2" y="4"/>
                  </a:moveTo>
                  <a:cubicBezTo>
                    <a:pt x="4" y="6"/>
                    <a:pt x="6" y="2"/>
                    <a:pt x="5" y="1"/>
                  </a:cubicBezTo>
                  <a:cubicBezTo>
                    <a:pt x="5" y="0"/>
                    <a:pt x="4" y="2"/>
                    <a:pt x="2" y="3"/>
                  </a:cubicBezTo>
                  <a:cubicBezTo>
                    <a:pt x="0" y="3"/>
                    <a:pt x="1" y="4"/>
                    <a:pt x="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18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56" name="Freeform 51"/>
            <p:cNvSpPr>
              <a:spLocks/>
            </p:cNvSpPr>
            <p:nvPr/>
          </p:nvSpPr>
          <p:spPr bwMode="auto">
            <a:xfrm>
              <a:off x="7932109" y="4668790"/>
              <a:ext cx="33680" cy="29471"/>
            </a:xfrm>
            <a:custGeom>
              <a:avLst/>
              <a:gdLst>
                <a:gd name="T0" fmla="*/ 6 w 7"/>
                <a:gd name="T1" fmla="*/ 3 h 6"/>
                <a:gd name="T2" fmla="*/ 2 w 7"/>
                <a:gd name="T3" fmla="*/ 0 h 6"/>
                <a:gd name="T4" fmla="*/ 5 w 7"/>
                <a:gd name="T5" fmla="*/ 5 h 6"/>
                <a:gd name="T6" fmla="*/ 6 w 7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6">
                  <a:moveTo>
                    <a:pt x="6" y="3"/>
                  </a:moveTo>
                  <a:cubicBezTo>
                    <a:pt x="6" y="2"/>
                    <a:pt x="5" y="1"/>
                    <a:pt x="2" y="0"/>
                  </a:cubicBezTo>
                  <a:cubicBezTo>
                    <a:pt x="0" y="0"/>
                    <a:pt x="4" y="4"/>
                    <a:pt x="5" y="5"/>
                  </a:cubicBezTo>
                  <a:cubicBezTo>
                    <a:pt x="6" y="6"/>
                    <a:pt x="7" y="4"/>
                    <a:pt x="6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18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57" name="Freeform 52"/>
            <p:cNvSpPr>
              <a:spLocks/>
            </p:cNvSpPr>
            <p:nvPr/>
          </p:nvSpPr>
          <p:spPr bwMode="auto">
            <a:xfrm>
              <a:off x="7527948" y="4418293"/>
              <a:ext cx="18945" cy="18945"/>
            </a:xfrm>
            <a:custGeom>
              <a:avLst/>
              <a:gdLst>
                <a:gd name="T0" fmla="*/ 3 w 4"/>
                <a:gd name="T1" fmla="*/ 1 h 4"/>
                <a:gd name="T2" fmla="*/ 0 w 4"/>
                <a:gd name="T3" fmla="*/ 0 h 4"/>
                <a:gd name="T4" fmla="*/ 2 w 4"/>
                <a:gd name="T5" fmla="*/ 3 h 4"/>
                <a:gd name="T6" fmla="*/ 3 w 4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4">
                  <a:moveTo>
                    <a:pt x="3" y="1"/>
                  </a:moveTo>
                  <a:cubicBezTo>
                    <a:pt x="3" y="0"/>
                    <a:pt x="1" y="0"/>
                    <a:pt x="0" y="0"/>
                  </a:cubicBezTo>
                  <a:cubicBezTo>
                    <a:pt x="0" y="1"/>
                    <a:pt x="1" y="2"/>
                    <a:pt x="2" y="3"/>
                  </a:cubicBezTo>
                  <a:cubicBezTo>
                    <a:pt x="4" y="4"/>
                    <a:pt x="4" y="1"/>
                    <a:pt x="3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18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58" name="Freeform 53"/>
            <p:cNvSpPr>
              <a:spLocks/>
            </p:cNvSpPr>
            <p:nvPr/>
          </p:nvSpPr>
          <p:spPr bwMode="auto">
            <a:xfrm>
              <a:off x="6736459" y="4571960"/>
              <a:ext cx="1014619" cy="795697"/>
            </a:xfrm>
            <a:custGeom>
              <a:avLst/>
              <a:gdLst>
                <a:gd name="T0" fmla="*/ 195 w 204"/>
                <a:gd name="T1" fmla="*/ 79 h 159"/>
                <a:gd name="T2" fmla="*/ 180 w 204"/>
                <a:gd name="T3" fmla="*/ 62 h 159"/>
                <a:gd name="T4" fmla="*/ 173 w 204"/>
                <a:gd name="T5" fmla="*/ 57 h 159"/>
                <a:gd name="T6" fmla="*/ 159 w 204"/>
                <a:gd name="T7" fmla="*/ 44 h 159"/>
                <a:gd name="T8" fmla="*/ 148 w 204"/>
                <a:gd name="T9" fmla="*/ 31 h 159"/>
                <a:gd name="T10" fmla="*/ 137 w 204"/>
                <a:gd name="T11" fmla="*/ 17 h 159"/>
                <a:gd name="T12" fmla="*/ 129 w 204"/>
                <a:gd name="T13" fmla="*/ 6 h 159"/>
                <a:gd name="T14" fmla="*/ 123 w 204"/>
                <a:gd name="T15" fmla="*/ 6 h 159"/>
                <a:gd name="T16" fmla="*/ 126 w 204"/>
                <a:gd name="T17" fmla="*/ 23 h 159"/>
                <a:gd name="T18" fmla="*/ 119 w 204"/>
                <a:gd name="T19" fmla="*/ 33 h 159"/>
                <a:gd name="T20" fmla="*/ 108 w 204"/>
                <a:gd name="T21" fmla="*/ 26 h 159"/>
                <a:gd name="T22" fmla="*/ 96 w 204"/>
                <a:gd name="T23" fmla="*/ 20 h 159"/>
                <a:gd name="T24" fmla="*/ 97 w 204"/>
                <a:gd name="T25" fmla="*/ 12 h 159"/>
                <a:gd name="T26" fmla="*/ 96 w 204"/>
                <a:gd name="T27" fmla="*/ 6 h 159"/>
                <a:gd name="T28" fmla="*/ 91 w 204"/>
                <a:gd name="T29" fmla="*/ 7 h 159"/>
                <a:gd name="T30" fmla="*/ 79 w 204"/>
                <a:gd name="T31" fmla="*/ 3 h 159"/>
                <a:gd name="T32" fmla="*/ 71 w 204"/>
                <a:gd name="T33" fmla="*/ 7 h 159"/>
                <a:gd name="T34" fmla="*/ 67 w 204"/>
                <a:gd name="T35" fmla="*/ 14 h 159"/>
                <a:gd name="T36" fmla="*/ 69 w 204"/>
                <a:gd name="T37" fmla="*/ 22 h 159"/>
                <a:gd name="T38" fmla="*/ 61 w 204"/>
                <a:gd name="T39" fmla="*/ 21 h 159"/>
                <a:gd name="T40" fmla="*/ 52 w 204"/>
                <a:gd name="T41" fmla="*/ 17 h 159"/>
                <a:gd name="T42" fmla="*/ 48 w 204"/>
                <a:gd name="T43" fmla="*/ 21 h 159"/>
                <a:gd name="T44" fmla="*/ 45 w 204"/>
                <a:gd name="T45" fmla="*/ 26 h 159"/>
                <a:gd name="T46" fmla="*/ 42 w 204"/>
                <a:gd name="T47" fmla="*/ 30 h 159"/>
                <a:gd name="T48" fmla="*/ 35 w 204"/>
                <a:gd name="T49" fmla="*/ 33 h 159"/>
                <a:gd name="T50" fmla="*/ 32 w 204"/>
                <a:gd name="T51" fmla="*/ 44 h 159"/>
                <a:gd name="T52" fmla="*/ 9 w 204"/>
                <a:gd name="T53" fmla="*/ 52 h 159"/>
                <a:gd name="T54" fmla="*/ 3 w 204"/>
                <a:gd name="T55" fmla="*/ 58 h 159"/>
                <a:gd name="T56" fmla="*/ 2 w 204"/>
                <a:gd name="T57" fmla="*/ 70 h 159"/>
                <a:gd name="T58" fmla="*/ 4 w 204"/>
                <a:gd name="T59" fmla="*/ 76 h 159"/>
                <a:gd name="T60" fmla="*/ 4 w 204"/>
                <a:gd name="T61" fmla="*/ 81 h 159"/>
                <a:gd name="T62" fmla="*/ 9 w 204"/>
                <a:gd name="T63" fmla="*/ 90 h 159"/>
                <a:gd name="T64" fmla="*/ 20 w 204"/>
                <a:gd name="T65" fmla="*/ 112 h 159"/>
                <a:gd name="T66" fmla="*/ 19 w 204"/>
                <a:gd name="T67" fmla="*/ 123 h 159"/>
                <a:gd name="T68" fmla="*/ 25 w 204"/>
                <a:gd name="T69" fmla="*/ 132 h 159"/>
                <a:gd name="T70" fmla="*/ 43 w 204"/>
                <a:gd name="T71" fmla="*/ 126 h 159"/>
                <a:gd name="T72" fmla="*/ 57 w 204"/>
                <a:gd name="T73" fmla="*/ 125 h 159"/>
                <a:gd name="T74" fmla="*/ 74 w 204"/>
                <a:gd name="T75" fmla="*/ 119 h 159"/>
                <a:gd name="T76" fmla="*/ 98 w 204"/>
                <a:gd name="T77" fmla="*/ 114 h 159"/>
                <a:gd name="T78" fmla="*/ 112 w 204"/>
                <a:gd name="T79" fmla="*/ 121 h 159"/>
                <a:gd name="T80" fmla="*/ 120 w 204"/>
                <a:gd name="T81" fmla="*/ 132 h 159"/>
                <a:gd name="T82" fmla="*/ 125 w 204"/>
                <a:gd name="T83" fmla="*/ 125 h 159"/>
                <a:gd name="T84" fmla="*/ 129 w 204"/>
                <a:gd name="T85" fmla="*/ 125 h 159"/>
                <a:gd name="T86" fmla="*/ 129 w 204"/>
                <a:gd name="T87" fmla="*/ 134 h 159"/>
                <a:gd name="T88" fmla="*/ 136 w 204"/>
                <a:gd name="T89" fmla="*/ 134 h 159"/>
                <a:gd name="T90" fmla="*/ 139 w 204"/>
                <a:gd name="T91" fmla="*/ 138 h 159"/>
                <a:gd name="T92" fmla="*/ 153 w 204"/>
                <a:gd name="T93" fmla="*/ 154 h 159"/>
                <a:gd name="T94" fmla="*/ 166 w 204"/>
                <a:gd name="T95" fmla="*/ 158 h 159"/>
                <a:gd name="T96" fmla="*/ 175 w 204"/>
                <a:gd name="T97" fmla="*/ 156 h 159"/>
                <a:gd name="T98" fmla="*/ 187 w 204"/>
                <a:gd name="T99" fmla="*/ 154 h 159"/>
                <a:gd name="T100" fmla="*/ 196 w 204"/>
                <a:gd name="T101" fmla="*/ 141 h 159"/>
                <a:gd name="T102" fmla="*/ 199 w 204"/>
                <a:gd name="T103" fmla="*/ 122 h 159"/>
                <a:gd name="T104" fmla="*/ 201 w 204"/>
                <a:gd name="T105" fmla="*/ 92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04" h="159">
                  <a:moveTo>
                    <a:pt x="201" y="92"/>
                  </a:moveTo>
                  <a:cubicBezTo>
                    <a:pt x="200" y="90"/>
                    <a:pt x="199" y="89"/>
                    <a:pt x="199" y="87"/>
                  </a:cubicBezTo>
                  <a:cubicBezTo>
                    <a:pt x="198" y="84"/>
                    <a:pt x="195" y="80"/>
                    <a:pt x="195" y="79"/>
                  </a:cubicBezTo>
                  <a:cubicBezTo>
                    <a:pt x="194" y="78"/>
                    <a:pt x="190" y="72"/>
                    <a:pt x="189" y="71"/>
                  </a:cubicBezTo>
                  <a:cubicBezTo>
                    <a:pt x="188" y="70"/>
                    <a:pt x="185" y="67"/>
                    <a:pt x="183" y="66"/>
                  </a:cubicBezTo>
                  <a:cubicBezTo>
                    <a:pt x="182" y="65"/>
                    <a:pt x="181" y="65"/>
                    <a:pt x="180" y="62"/>
                  </a:cubicBezTo>
                  <a:cubicBezTo>
                    <a:pt x="178" y="59"/>
                    <a:pt x="177" y="59"/>
                    <a:pt x="177" y="59"/>
                  </a:cubicBezTo>
                  <a:cubicBezTo>
                    <a:pt x="176" y="59"/>
                    <a:pt x="175" y="58"/>
                    <a:pt x="175" y="59"/>
                  </a:cubicBezTo>
                  <a:cubicBezTo>
                    <a:pt x="175" y="59"/>
                    <a:pt x="174" y="59"/>
                    <a:pt x="173" y="57"/>
                  </a:cubicBezTo>
                  <a:cubicBezTo>
                    <a:pt x="171" y="55"/>
                    <a:pt x="170" y="53"/>
                    <a:pt x="169" y="52"/>
                  </a:cubicBezTo>
                  <a:cubicBezTo>
                    <a:pt x="168" y="51"/>
                    <a:pt x="166" y="48"/>
                    <a:pt x="165" y="47"/>
                  </a:cubicBezTo>
                  <a:cubicBezTo>
                    <a:pt x="163" y="47"/>
                    <a:pt x="160" y="46"/>
                    <a:pt x="159" y="44"/>
                  </a:cubicBezTo>
                  <a:cubicBezTo>
                    <a:pt x="158" y="43"/>
                    <a:pt x="156" y="42"/>
                    <a:pt x="155" y="41"/>
                  </a:cubicBezTo>
                  <a:cubicBezTo>
                    <a:pt x="154" y="40"/>
                    <a:pt x="151" y="39"/>
                    <a:pt x="151" y="37"/>
                  </a:cubicBezTo>
                  <a:cubicBezTo>
                    <a:pt x="151" y="36"/>
                    <a:pt x="150" y="34"/>
                    <a:pt x="148" y="31"/>
                  </a:cubicBezTo>
                  <a:cubicBezTo>
                    <a:pt x="147" y="29"/>
                    <a:pt x="144" y="25"/>
                    <a:pt x="143" y="23"/>
                  </a:cubicBezTo>
                  <a:cubicBezTo>
                    <a:pt x="143" y="22"/>
                    <a:pt x="141" y="19"/>
                    <a:pt x="140" y="18"/>
                  </a:cubicBezTo>
                  <a:cubicBezTo>
                    <a:pt x="139" y="17"/>
                    <a:pt x="138" y="17"/>
                    <a:pt x="137" y="17"/>
                  </a:cubicBezTo>
                  <a:cubicBezTo>
                    <a:pt x="136" y="17"/>
                    <a:pt x="135" y="18"/>
                    <a:pt x="135" y="17"/>
                  </a:cubicBezTo>
                  <a:cubicBezTo>
                    <a:pt x="134" y="16"/>
                    <a:pt x="133" y="11"/>
                    <a:pt x="131" y="9"/>
                  </a:cubicBezTo>
                  <a:cubicBezTo>
                    <a:pt x="129" y="6"/>
                    <a:pt x="128" y="6"/>
                    <a:pt x="129" y="6"/>
                  </a:cubicBezTo>
                  <a:cubicBezTo>
                    <a:pt x="130" y="5"/>
                    <a:pt x="127" y="4"/>
                    <a:pt x="127" y="4"/>
                  </a:cubicBezTo>
                  <a:cubicBezTo>
                    <a:pt x="126" y="3"/>
                    <a:pt x="125" y="0"/>
                    <a:pt x="124" y="0"/>
                  </a:cubicBezTo>
                  <a:cubicBezTo>
                    <a:pt x="123" y="0"/>
                    <a:pt x="123" y="5"/>
                    <a:pt x="123" y="6"/>
                  </a:cubicBezTo>
                  <a:cubicBezTo>
                    <a:pt x="122" y="7"/>
                    <a:pt x="123" y="10"/>
                    <a:pt x="123" y="10"/>
                  </a:cubicBezTo>
                  <a:cubicBezTo>
                    <a:pt x="123" y="11"/>
                    <a:pt x="123" y="12"/>
                    <a:pt x="124" y="14"/>
                  </a:cubicBezTo>
                  <a:cubicBezTo>
                    <a:pt x="124" y="15"/>
                    <a:pt x="126" y="22"/>
                    <a:pt x="126" y="23"/>
                  </a:cubicBezTo>
                  <a:cubicBezTo>
                    <a:pt x="126" y="25"/>
                    <a:pt x="125" y="34"/>
                    <a:pt x="124" y="34"/>
                  </a:cubicBezTo>
                  <a:cubicBezTo>
                    <a:pt x="123" y="34"/>
                    <a:pt x="122" y="33"/>
                    <a:pt x="121" y="33"/>
                  </a:cubicBezTo>
                  <a:cubicBezTo>
                    <a:pt x="120" y="33"/>
                    <a:pt x="121" y="34"/>
                    <a:pt x="119" y="33"/>
                  </a:cubicBezTo>
                  <a:cubicBezTo>
                    <a:pt x="118" y="33"/>
                    <a:pt x="118" y="32"/>
                    <a:pt x="116" y="31"/>
                  </a:cubicBezTo>
                  <a:cubicBezTo>
                    <a:pt x="115" y="30"/>
                    <a:pt x="112" y="30"/>
                    <a:pt x="111" y="29"/>
                  </a:cubicBezTo>
                  <a:cubicBezTo>
                    <a:pt x="110" y="28"/>
                    <a:pt x="110" y="27"/>
                    <a:pt x="108" y="26"/>
                  </a:cubicBezTo>
                  <a:cubicBezTo>
                    <a:pt x="106" y="25"/>
                    <a:pt x="105" y="24"/>
                    <a:pt x="104" y="24"/>
                  </a:cubicBezTo>
                  <a:cubicBezTo>
                    <a:pt x="102" y="23"/>
                    <a:pt x="102" y="24"/>
                    <a:pt x="101" y="23"/>
                  </a:cubicBezTo>
                  <a:cubicBezTo>
                    <a:pt x="100" y="22"/>
                    <a:pt x="97" y="21"/>
                    <a:pt x="96" y="20"/>
                  </a:cubicBezTo>
                  <a:cubicBezTo>
                    <a:pt x="96" y="18"/>
                    <a:pt x="97" y="16"/>
                    <a:pt x="97" y="16"/>
                  </a:cubicBezTo>
                  <a:cubicBezTo>
                    <a:pt x="98" y="16"/>
                    <a:pt x="98" y="14"/>
                    <a:pt x="98" y="14"/>
                  </a:cubicBezTo>
                  <a:cubicBezTo>
                    <a:pt x="97" y="13"/>
                    <a:pt x="96" y="12"/>
                    <a:pt x="97" y="12"/>
                  </a:cubicBezTo>
                  <a:cubicBezTo>
                    <a:pt x="99" y="11"/>
                    <a:pt x="100" y="12"/>
                    <a:pt x="99" y="11"/>
                  </a:cubicBezTo>
                  <a:cubicBezTo>
                    <a:pt x="99" y="10"/>
                    <a:pt x="101" y="7"/>
                    <a:pt x="99" y="6"/>
                  </a:cubicBezTo>
                  <a:cubicBezTo>
                    <a:pt x="97" y="5"/>
                    <a:pt x="96" y="5"/>
                    <a:pt x="96" y="6"/>
                  </a:cubicBezTo>
                  <a:cubicBezTo>
                    <a:pt x="96" y="6"/>
                    <a:pt x="97" y="8"/>
                    <a:pt x="96" y="7"/>
                  </a:cubicBezTo>
                  <a:cubicBezTo>
                    <a:pt x="95" y="6"/>
                    <a:pt x="94" y="5"/>
                    <a:pt x="93" y="6"/>
                  </a:cubicBezTo>
                  <a:cubicBezTo>
                    <a:pt x="93" y="6"/>
                    <a:pt x="93" y="7"/>
                    <a:pt x="91" y="7"/>
                  </a:cubicBezTo>
                  <a:cubicBezTo>
                    <a:pt x="90" y="6"/>
                    <a:pt x="87" y="5"/>
                    <a:pt x="86" y="5"/>
                  </a:cubicBezTo>
                  <a:cubicBezTo>
                    <a:pt x="84" y="5"/>
                    <a:pt x="83" y="4"/>
                    <a:pt x="82" y="4"/>
                  </a:cubicBezTo>
                  <a:cubicBezTo>
                    <a:pt x="81" y="3"/>
                    <a:pt x="79" y="3"/>
                    <a:pt x="79" y="3"/>
                  </a:cubicBezTo>
                  <a:cubicBezTo>
                    <a:pt x="79" y="3"/>
                    <a:pt x="80" y="5"/>
                    <a:pt x="79" y="6"/>
                  </a:cubicBezTo>
                  <a:cubicBezTo>
                    <a:pt x="78" y="7"/>
                    <a:pt x="74" y="8"/>
                    <a:pt x="74" y="7"/>
                  </a:cubicBezTo>
                  <a:cubicBezTo>
                    <a:pt x="73" y="7"/>
                    <a:pt x="72" y="6"/>
                    <a:pt x="71" y="7"/>
                  </a:cubicBezTo>
                  <a:cubicBezTo>
                    <a:pt x="70" y="8"/>
                    <a:pt x="69" y="10"/>
                    <a:pt x="69" y="10"/>
                  </a:cubicBezTo>
                  <a:cubicBezTo>
                    <a:pt x="68" y="10"/>
                    <a:pt x="70" y="12"/>
                    <a:pt x="69" y="12"/>
                  </a:cubicBezTo>
                  <a:cubicBezTo>
                    <a:pt x="68" y="13"/>
                    <a:pt x="68" y="13"/>
                    <a:pt x="67" y="14"/>
                  </a:cubicBezTo>
                  <a:cubicBezTo>
                    <a:pt x="67" y="15"/>
                    <a:pt x="66" y="18"/>
                    <a:pt x="67" y="18"/>
                  </a:cubicBezTo>
                  <a:cubicBezTo>
                    <a:pt x="68" y="18"/>
                    <a:pt x="70" y="19"/>
                    <a:pt x="69" y="19"/>
                  </a:cubicBezTo>
                  <a:cubicBezTo>
                    <a:pt x="69" y="20"/>
                    <a:pt x="71" y="22"/>
                    <a:pt x="69" y="22"/>
                  </a:cubicBezTo>
                  <a:cubicBezTo>
                    <a:pt x="68" y="21"/>
                    <a:pt x="67" y="20"/>
                    <a:pt x="66" y="20"/>
                  </a:cubicBezTo>
                  <a:cubicBezTo>
                    <a:pt x="66" y="20"/>
                    <a:pt x="63" y="20"/>
                    <a:pt x="63" y="20"/>
                  </a:cubicBezTo>
                  <a:cubicBezTo>
                    <a:pt x="62" y="20"/>
                    <a:pt x="62" y="22"/>
                    <a:pt x="61" y="21"/>
                  </a:cubicBezTo>
                  <a:cubicBezTo>
                    <a:pt x="60" y="19"/>
                    <a:pt x="61" y="19"/>
                    <a:pt x="59" y="18"/>
                  </a:cubicBezTo>
                  <a:cubicBezTo>
                    <a:pt x="58" y="18"/>
                    <a:pt x="57" y="16"/>
                    <a:pt x="56" y="16"/>
                  </a:cubicBezTo>
                  <a:cubicBezTo>
                    <a:pt x="55" y="15"/>
                    <a:pt x="53" y="17"/>
                    <a:pt x="52" y="17"/>
                  </a:cubicBezTo>
                  <a:cubicBezTo>
                    <a:pt x="51" y="16"/>
                    <a:pt x="51" y="15"/>
                    <a:pt x="50" y="16"/>
                  </a:cubicBezTo>
                  <a:cubicBezTo>
                    <a:pt x="50" y="17"/>
                    <a:pt x="50" y="19"/>
                    <a:pt x="49" y="18"/>
                  </a:cubicBezTo>
                  <a:cubicBezTo>
                    <a:pt x="48" y="18"/>
                    <a:pt x="48" y="20"/>
                    <a:pt x="48" y="21"/>
                  </a:cubicBezTo>
                  <a:cubicBezTo>
                    <a:pt x="48" y="21"/>
                    <a:pt x="49" y="24"/>
                    <a:pt x="48" y="23"/>
                  </a:cubicBezTo>
                  <a:cubicBezTo>
                    <a:pt x="46" y="23"/>
                    <a:pt x="45" y="22"/>
                    <a:pt x="45" y="22"/>
                  </a:cubicBezTo>
                  <a:cubicBezTo>
                    <a:pt x="45" y="23"/>
                    <a:pt x="44" y="25"/>
                    <a:pt x="45" y="26"/>
                  </a:cubicBezTo>
                  <a:cubicBezTo>
                    <a:pt x="45" y="26"/>
                    <a:pt x="45" y="28"/>
                    <a:pt x="44" y="28"/>
                  </a:cubicBezTo>
                  <a:cubicBezTo>
                    <a:pt x="44" y="28"/>
                    <a:pt x="42" y="27"/>
                    <a:pt x="42" y="27"/>
                  </a:cubicBezTo>
                  <a:cubicBezTo>
                    <a:pt x="42" y="28"/>
                    <a:pt x="42" y="29"/>
                    <a:pt x="42" y="30"/>
                  </a:cubicBezTo>
                  <a:cubicBezTo>
                    <a:pt x="43" y="31"/>
                    <a:pt x="43" y="34"/>
                    <a:pt x="42" y="33"/>
                  </a:cubicBezTo>
                  <a:cubicBezTo>
                    <a:pt x="41" y="32"/>
                    <a:pt x="39" y="29"/>
                    <a:pt x="38" y="29"/>
                  </a:cubicBezTo>
                  <a:cubicBezTo>
                    <a:pt x="38" y="29"/>
                    <a:pt x="35" y="32"/>
                    <a:pt x="35" y="33"/>
                  </a:cubicBezTo>
                  <a:cubicBezTo>
                    <a:pt x="35" y="35"/>
                    <a:pt x="37" y="37"/>
                    <a:pt x="36" y="38"/>
                  </a:cubicBezTo>
                  <a:cubicBezTo>
                    <a:pt x="35" y="39"/>
                    <a:pt x="35" y="41"/>
                    <a:pt x="35" y="42"/>
                  </a:cubicBezTo>
                  <a:cubicBezTo>
                    <a:pt x="34" y="43"/>
                    <a:pt x="33" y="43"/>
                    <a:pt x="32" y="44"/>
                  </a:cubicBezTo>
                  <a:cubicBezTo>
                    <a:pt x="30" y="45"/>
                    <a:pt x="24" y="47"/>
                    <a:pt x="23" y="48"/>
                  </a:cubicBezTo>
                  <a:cubicBezTo>
                    <a:pt x="21" y="49"/>
                    <a:pt x="19" y="50"/>
                    <a:pt x="17" y="50"/>
                  </a:cubicBezTo>
                  <a:cubicBezTo>
                    <a:pt x="15" y="50"/>
                    <a:pt x="10" y="51"/>
                    <a:pt x="9" y="52"/>
                  </a:cubicBezTo>
                  <a:cubicBezTo>
                    <a:pt x="8" y="53"/>
                    <a:pt x="7" y="55"/>
                    <a:pt x="6" y="55"/>
                  </a:cubicBezTo>
                  <a:cubicBezTo>
                    <a:pt x="5" y="55"/>
                    <a:pt x="4" y="60"/>
                    <a:pt x="4" y="59"/>
                  </a:cubicBezTo>
                  <a:cubicBezTo>
                    <a:pt x="3" y="59"/>
                    <a:pt x="4" y="57"/>
                    <a:pt x="3" y="58"/>
                  </a:cubicBezTo>
                  <a:cubicBezTo>
                    <a:pt x="2" y="59"/>
                    <a:pt x="0" y="60"/>
                    <a:pt x="1" y="62"/>
                  </a:cubicBezTo>
                  <a:cubicBezTo>
                    <a:pt x="2" y="64"/>
                    <a:pt x="2" y="65"/>
                    <a:pt x="2" y="66"/>
                  </a:cubicBezTo>
                  <a:cubicBezTo>
                    <a:pt x="1" y="67"/>
                    <a:pt x="1" y="71"/>
                    <a:pt x="2" y="70"/>
                  </a:cubicBezTo>
                  <a:cubicBezTo>
                    <a:pt x="2" y="70"/>
                    <a:pt x="3" y="68"/>
                    <a:pt x="3" y="68"/>
                  </a:cubicBezTo>
                  <a:cubicBezTo>
                    <a:pt x="3" y="69"/>
                    <a:pt x="2" y="70"/>
                    <a:pt x="3" y="72"/>
                  </a:cubicBezTo>
                  <a:cubicBezTo>
                    <a:pt x="3" y="74"/>
                    <a:pt x="3" y="74"/>
                    <a:pt x="4" y="76"/>
                  </a:cubicBezTo>
                  <a:cubicBezTo>
                    <a:pt x="6" y="77"/>
                    <a:pt x="8" y="80"/>
                    <a:pt x="6" y="80"/>
                  </a:cubicBezTo>
                  <a:cubicBezTo>
                    <a:pt x="5" y="79"/>
                    <a:pt x="3" y="77"/>
                    <a:pt x="4" y="78"/>
                  </a:cubicBezTo>
                  <a:cubicBezTo>
                    <a:pt x="4" y="79"/>
                    <a:pt x="4" y="81"/>
                    <a:pt x="4" y="81"/>
                  </a:cubicBezTo>
                  <a:cubicBezTo>
                    <a:pt x="3" y="80"/>
                    <a:pt x="2" y="78"/>
                    <a:pt x="2" y="80"/>
                  </a:cubicBezTo>
                  <a:cubicBezTo>
                    <a:pt x="3" y="82"/>
                    <a:pt x="3" y="84"/>
                    <a:pt x="5" y="85"/>
                  </a:cubicBezTo>
                  <a:cubicBezTo>
                    <a:pt x="6" y="86"/>
                    <a:pt x="8" y="89"/>
                    <a:pt x="9" y="90"/>
                  </a:cubicBezTo>
                  <a:cubicBezTo>
                    <a:pt x="9" y="92"/>
                    <a:pt x="12" y="96"/>
                    <a:pt x="12" y="97"/>
                  </a:cubicBezTo>
                  <a:cubicBezTo>
                    <a:pt x="13" y="97"/>
                    <a:pt x="15" y="101"/>
                    <a:pt x="15" y="103"/>
                  </a:cubicBezTo>
                  <a:cubicBezTo>
                    <a:pt x="16" y="104"/>
                    <a:pt x="18" y="110"/>
                    <a:pt x="20" y="112"/>
                  </a:cubicBezTo>
                  <a:cubicBezTo>
                    <a:pt x="21" y="115"/>
                    <a:pt x="23" y="119"/>
                    <a:pt x="22" y="119"/>
                  </a:cubicBezTo>
                  <a:cubicBezTo>
                    <a:pt x="21" y="118"/>
                    <a:pt x="20" y="116"/>
                    <a:pt x="20" y="118"/>
                  </a:cubicBezTo>
                  <a:cubicBezTo>
                    <a:pt x="20" y="120"/>
                    <a:pt x="20" y="122"/>
                    <a:pt x="19" y="123"/>
                  </a:cubicBezTo>
                  <a:cubicBezTo>
                    <a:pt x="18" y="124"/>
                    <a:pt x="17" y="124"/>
                    <a:pt x="18" y="125"/>
                  </a:cubicBezTo>
                  <a:cubicBezTo>
                    <a:pt x="18" y="126"/>
                    <a:pt x="19" y="128"/>
                    <a:pt x="20" y="128"/>
                  </a:cubicBezTo>
                  <a:cubicBezTo>
                    <a:pt x="22" y="129"/>
                    <a:pt x="23" y="131"/>
                    <a:pt x="25" y="132"/>
                  </a:cubicBezTo>
                  <a:cubicBezTo>
                    <a:pt x="27" y="133"/>
                    <a:pt x="31" y="134"/>
                    <a:pt x="32" y="133"/>
                  </a:cubicBezTo>
                  <a:cubicBezTo>
                    <a:pt x="34" y="133"/>
                    <a:pt x="37" y="130"/>
                    <a:pt x="38" y="129"/>
                  </a:cubicBezTo>
                  <a:cubicBezTo>
                    <a:pt x="40" y="129"/>
                    <a:pt x="41" y="126"/>
                    <a:pt x="43" y="126"/>
                  </a:cubicBezTo>
                  <a:cubicBezTo>
                    <a:pt x="44" y="126"/>
                    <a:pt x="49" y="125"/>
                    <a:pt x="51" y="126"/>
                  </a:cubicBezTo>
                  <a:cubicBezTo>
                    <a:pt x="52" y="126"/>
                    <a:pt x="54" y="127"/>
                    <a:pt x="55" y="126"/>
                  </a:cubicBezTo>
                  <a:cubicBezTo>
                    <a:pt x="56" y="125"/>
                    <a:pt x="56" y="124"/>
                    <a:pt x="57" y="125"/>
                  </a:cubicBezTo>
                  <a:cubicBezTo>
                    <a:pt x="58" y="126"/>
                    <a:pt x="59" y="127"/>
                    <a:pt x="60" y="126"/>
                  </a:cubicBezTo>
                  <a:cubicBezTo>
                    <a:pt x="61" y="124"/>
                    <a:pt x="61" y="120"/>
                    <a:pt x="63" y="120"/>
                  </a:cubicBezTo>
                  <a:cubicBezTo>
                    <a:pt x="65" y="119"/>
                    <a:pt x="70" y="119"/>
                    <a:pt x="74" y="119"/>
                  </a:cubicBezTo>
                  <a:cubicBezTo>
                    <a:pt x="79" y="119"/>
                    <a:pt x="79" y="120"/>
                    <a:pt x="82" y="118"/>
                  </a:cubicBezTo>
                  <a:cubicBezTo>
                    <a:pt x="85" y="116"/>
                    <a:pt x="90" y="115"/>
                    <a:pt x="92" y="114"/>
                  </a:cubicBezTo>
                  <a:cubicBezTo>
                    <a:pt x="94" y="114"/>
                    <a:pt x="96" y="113"/>
                    <a:pt x="98" y="114"/>
                  </a:cubicBezTo>
                  <a:cubicBezTo>
                    <a:pt x="100" y="115"/>
                    <a:pt x="101" y="117"/>
                    <a:pt x="105" y="117"/>
                  </a:cubicBezTo>
                  <a:cubicBezTo>
                    <a:pt x="108" y="117"/>
                    <a:pt x="111" y="118"/>
                    <a:pt x="111" y="118"/>
                  </a:cubicBezTo>
                  <a:cubicBezTo>
                    <a:pt x="112" y="119"/>
                    <a:pt x="111" y="119"/>
                    <a:pt x="112" y="121"/>
                  </a:cubicBezTo>
                  <a:cubicBezTo>
                    <a:pt x="112" y="122"/>
                    <a:pt x="113" y="121"/>
                    <a:pt x="114" y="123"/>
                  </a:cubicBezTo>
                  <a:cubicBezTo>
                    <a:pt x="115" y="125"/>
                    <a:pt x="117" y="127"/>
                    <a:pt x="118" y="128"/>
                  </a:cubicBezTo>
                  <a:cubicBezTo>
                    <a:pt x="118" y="129"/>
                    <a:pt x="119" y="131"/>
                    <a:pt x="120" y="132"/>
                  </a:cubicBezTo>
                  <a:cubicBezTo>
                    <a:pt x="121" y="132"/>
                    <a:pt x="123" y="134"/>
                    <a:pt x="123" y="133"/>
                  </a:cubicBezTo>
                  <a:cubicBezTo>
                    <a:pt x="123" y="131"/>
                    <a:pt x="122" y="131"/>
                    <a:pt x="123" y="130"/>
                  </a:cubicBezTo>
                  <a:cubicBezTo>
                    <a:pt x="124" y="129"/>
                    <a:pt x="123" y="125"/>
                    <a:pt x="125" y="125"/>
                  </a:cubicBezTo>
                  <a:cubicBezTo>
                    <a:pt x="127" y="124"/>
                    <a:pt x="127" y="124"/>
                    <a:pt x="127" y="123"/>
                  </a:cubicBezTo>
                  <a:cubicBezTo>
                    <a:pt x="127" y="122"/>
                    <a:pt x="129" y="120"/>
                    <a:pt x="129" y="121"/>
                  </a:cubicBezTo>
                  <a:cubicBezTo>
                    <a:pt x="129" y="121"/>
                    <a:pt x="130" y="123"/>
                    <a:pt x="129" y="125"/>
                  </a:cubicBezTo>
                  <a:cubicBezTo>
                    <a:pt x="129" y="126"/>
                    <a:pt x="130" y="131"/>
                    <a:pt x="129" y="132"/>
                  </a:cubicBezTo>
                  <a:cubicBezTo>
                    <a:pt x="129" y="132"/>
                    <a:pt x="128" y="133"/>
                    <a:pt x="128" y="134"/>
                  </a:cubicBezTo>
                  <a:cubicBezTo>
                    <a:pt x="128" y="135"/>
                    <a:pt x="129" y="135"/>
                    <a:pt x="129" y="134"/>
                  </a:cubicBezTo>
                  <a:cubicBezTo>
                    <a:pt x="130" y="134"/>
                    <a:pt x="132" y="133"/>
                    <a:pt x="132" y="132"/>
                  </a:cubicBezTo>
                  <a:cubicBezTo>
                    <a:pt x="132" y="131"/>
                    <a:pt x="132" y="128"/>
                    <a:pt x="133" y="129"/>
                  </a:cubicBezTo>
                  <a:cubicBezTo>
                    <a:pt x="133" y="130"/>
                    <a:pt x="135" y="133"/>
                    <a:pt x="136" y="134"/>
                  </a:cubicBezTo>
                  <a:cubicBezTo>
                    <a:pt x="137" y="136"/>
                    <a:pt x="134" y="137"/>
                    <a:pt x="134" y="137"/>
                  </a:cubicBezTo>
                  <a:cubicBezTo>
                    <a:pt x="135" y="138"/>
                    <a:pt x="136" y="138"/>
                    <a:pt x="137" y="138"/>
                  </a:cubicBezTo>
                  <a:cubicBezTo>
                    <a:pt x="138" y="137"/>
                    <a:pt x="137" y="135"/>
                    <a:pt x="139" y="138"/>
                  </a:cubicBezTo>
                  <a:cubicBezTo>
                    <a:pt x="141" y="140"/>
                    <a:pt x="144" y="143"/>
                    <a:pt x="145" y="145"/>
                  </a:cubicBezTo>
                  <a:cubicBezTo>
                    <a:pt x="145" y="147"/>
                    <a:pt x="146" y="149"/>
                    <a:pt x="148" y="151"/>
                  </a:cubicBezTo>
                  <a:cubicBezTo>
                    <a:pt x="150" y="153"/>
                    <a:pt x="149" y="153"/>
                    <a:pt x="153" y="154"/>
                  </a:cubicBezTo>
                  <a:cubicBezTo>
                    <a:pt x="156" y="155"/>
                    <a:pt x="155" y="158"/>
                    <a:pt x="157" y="157"/>
                  </a:cubicBezTo>
                  <a:cubicBezTo>
                    <a:pt x="158" y="156"/>
                    <a:pt x="157" y="154"/>
                    <a:pt x="159" y="155"/>
                  </a:cubicBezTo>
                  <a:cubicBezTo>
                    <a:pt x="161" y="156"/>
                    <a:pt x="165" y="159"/>
                    <a:pt x="166" y="158"/>
                  </a:cubicBezTo>
                  <a:cubicBezTo>
                    <a:pt x="167" y="158"/>
                    <a:pt x="169" y="156"/>
                    <a:pt x="171" y="156"/>
                  </a:cubicBezTo>
                  <a:cubicBezTo>
                    <a:pt x="172" y="156"/>
                    <a:pt x="172" y="153"/>
                    <a:pt x="172" y="153"/>
                  </a:cubicBezTo>
                  <a:cubicBezTo>
                    <a:pt x="172" y="153"/>
                    <a:pt x="173" y="153"/>
                    <a:pt x="175" y="156"/>
                  </a:cubicBezTo>
                  <a:cubicBezTo>
                    <a:pt x="178" y="158"/>
                    <a:pt x="178" y="159"/>
                    <a:pt x="180" y="159"/>
                  </a:cubicBezTo>
                  <a:cubicBezTo>
                    <a:pt x="182" y="158"/>
                    <a:pt x="184" y="159"/>
                    <a:pt x="185" y="158"/>
                  </a:cubicBezTo>
                  <a:cubicBezTo>
                    <a:pt x="186" y="156"/>
                    <a:pt x="185" y="154"/>
                    <a:pt x="187" y="154"/>
                  </a:cubicBezTo>
                  <a:cubicBezTo>
                    <a:pt x="190" y="153"/>
                    <a:pt x="191" y="153"/>
                    <a:pt x="193" y="152"/>
                  </a:cubicBezTo>
                  <a:cubicBezTo>
                    <a:pt x="195" y="151"/>
                    <a:pt x="197" y="152"/>
                    <a:pt x="197" y="150"/>
                  </a:cubicBezTo>
                  <a:cubicBezTo>
                    <a:pt x="197" y="148"/>
                    <a:pt x="195" y="142"/>
                    <a:pt x="196" y="141"/>
                  </a:cubicBezTo>
                  <a:cubicBezTo>
                    <a:pt x="196" y="141"/>
                    <a:pt x="195" y="137"/>
                    <a:pt x="196" y="135"/>
                  </a:cubicBezTo>
                  <a:cubicBezTo>
                    <a:pt x="196" y="133"/>
                    <a:pt x="195" y="130"/>
                    <a:pt x="196" y="129"/>
                  </a:cubicBezTo>
                  <a:cubicBezTo>
                    <a:pt x="197" y="128"/>
                    <a:pt x="198" y="123"/>
                    <a:pt x="199" y="122"/>
                  </a:cubicBezTo>
                  <a:cubicBezTo>
                    <a:pt x="200" y="121"/>
                    <a:pt x="201" y="121"/>
                    <a:pt x="203" y="119"/>
                  </a:cubicBezTo>
                  <a:cubicBezTo>
                    <a:pt x="204" y="118"/>
                    <a:pt x="204" y="105"/>
                    <a:pt x="203" y="102"/>
                  </a:cubicBezTo>
                  <a:cubicBezTo>
                    <a:pt x="203" y="99"/>
                    <a:pt x="203" y="94"/>
                    <a:pt x="201" y="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18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59" name="Freeform 54"/>
            <p:cNvSpPr>
              <a:spLocks/>
            </p:cNvSpPr>
            <p:nvPr/>
          </p:nvSpPr>
          <p:spPr bwMode="auto">
            <a:xfrm>
              <a:off x="7618462" y="5430807"/>
              <a:ext cx="109461" cy="115776"/>
            </a:xfrm>
            <a:custGeom>
              <a:avLst/>
              <a:gdLst>
                <a:gd name="T0" fmla="*/ 18 w 22"/>
                <a:gd name="T1" fmla="*/ 2 h 23"/>
                <a:gd name="T2" fmla="*/ 12 w 22"/>
                <a:gd name="T3" fmla="*/ 3 h 23"/>
                <a:gd name="T4" fmla="*/ 4 w 22"/>
                <a:gd name="T5" fmla="*/ 1 h 23"/>
                <a:gd name="T6" fmla="*/ 0 w 22"/>
                <a:gd name="T7" fmla="*/ 2 h 23"/>
                <a:gd name="T8" fmla="*/ 6 w 22"/>
                <a:gd name="T9" fmla="*/ 11 h 23"/>
                <a:gd name="T10" fmla="*/ 8 w 22"/>
                <a:gd name="T11" fmla="*/ 16 h 23"/>
                <a:gd name="T12" fmla="*/ 16 w 22"/>
                <a:gd name="T13" fmla="*/ 23 h 23"/>
                <a:gd name="T14" fmla="*/ 18 w 22"/>
                <a:gd name="T15" fmla="*/ 18 h 23"/>
                <a:gd name="T16" fmla="*/ 21 w 22"/>
                <a:gd name="T17" fmla="*/ 20 h 23"/>
                <a:gd name="T18" fmla="*/ 21 w 22"/>
                <a:gd name="T19" fmla="*/ 18 h 23"/>
                <a:gd name="T20" fmla="*/ 22 w 22"/>
                <a:gd name="T21" fmla="*/ 13 h 23"/>
                <a:gd name="T22" fmla="*/ 20 w 22"/>
                <a:gd name="T23" fmla="*/ 5 h 23"/>
                <a:gd name="T24" fmla="*/ 18 w 22"/>
                <a:gd name="T25" fmla="*/ 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" h="23">
                  <a:moveTo>
                    <a:pt x="18" y="2"/>
                  </a:moveTo>
                  <a:cubicBezTo>
                    <a:pt x="17" y="1"/>
                    <a:pt x="13" y="3"/>
                    <a:pt x="12" y="3"/>
                  </a:cubicBezTo>
                  <a:cubicBezTo>
                    <a:pt x="10" y="4"/>
                    <a:pt x="7" y="3"/>
                    <a:pt x="4" y="1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1" y="2"/>
                    <a:pt x="5" y="9"/>
                    <a:pt x="6" y="11"/>
                  </a:cubicBezTo>
                  <a:cubicBezTo>
                    <a:pt x="7" y="13"/>
                    <a:pt x="8" y="13"/>
                    <a:pt x="8" y="16"/>
                  </a:cubicBezTo>
                  <a:cubicBezTo>
                    <a:pt x="9" y="19"/>
                    <a:pt x="14" y="23"/>
                    <a:pt x="16" y="23"/>
                  </a:cubicBezTo>
                  <a:cubicBezTo>
                    <a:pt x="18" y="23"/>
                    <a:pt x="18" y="19"/>
                    <a:pt x="18" y="18"/>
                  </a:cubicBezTo>
                  <a:cubicBezTo>
                    <a:pt x="19" y="17"/>
                    <a:pt x="20" y="19"/>
                    <a:pt x="21" y="20"/>
                  </a:cubicBezTo>
                  <a:cubicBezTo>
                    <a:pt x="22" y="21"/>
                    <a:pt x="21" y="18"/>
                    <a:pt x="21" y="18"/>
                  </a:cubicBezTo>
                  <a:cubicBezTo>
                    <a:pt x="20" y="17"/>
                    <a:pt x="21" y="14"/>
                    <a:pt x="22" y="13"/>
                  </a:cubicBezTo>
                  <a:cubicBezTo>
                    <a:pt x="22" y="12"/>
                    <a:pt x="21" y="7"/>
                    <a:pt x="20" y="5"/>
                  </a:cubicBezTo>
                  <a:cubicBezTo>
                    <a:pt x="18" y="4"/>
                    <a:pt x="20" y="4"/>
                    <a:pt x="18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18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60" name="Freeform 55"/>
            <p:cNvSpPr>
              <a:spLocks/>
            </p:cNvSpPr>
            <p:nvPr/>
          </p:nvSpPr>
          <p:spPr bwMode="auto">
            <a:xfrm>
              <a:off x="8205761" y="5426595"/>
              <a:ext cx="138931" cy="244183"/>
            </a:xfrm>
            <a:custGeom>
              <a:avLst/>
              <a:gdLst>
                <a:gd name="T0" fmla="*/ 27 w 28"/>
                <a:gd name="T1" fmla="*/ 14 h 49"/>
                <a:gd name="T2" fmla="*/ 25 w 28"/>
                <a:gd name="T3" fmla="*/ 6 h 49"/>
                <a:gd name="T4" fmla="*/ 23 w 28"/>
                <a:gd name="T5" fmla="*/ 3 h 49"/>
                <a:gd name="T6" fmla="*/ 21 w 28"/>
                <a:gd name="T7" fmla="*/ 5 h 49"/>
                <a:gd name="T8" fmla="*/ 19 w 28"/>
                <a:gd name="T9" fmla="*/ 3 h 49"/>
                <a:gd name="T10" fmla="*/ 17 w 28"/>
                <a:gd name="T11" fmla="*/ 1 h 49"/>
                <a:gd name="T12" fmla="*/ 14 w 28"/>
                <a:gd name="T13" fmla="*/ 2 h 49"/>
                <a:gd name="T14" fmla="*/ 13 w 28"/>
                <a:gd name="T15" fmla="*/ 9 h 49"/>
                <a:gd name="T16" fmla="*/ 13 w 28"/>
                <a:gd name="T17" fmla="*/ 14 h 49"/>
                <a:gd name="T18" fmla="*/ 9 w 28"/>
                <a:gd name="T19" fmla="*/ 23 h 49"/>
                <a:gd name="T20" fmla="*/ 4 w 28"/>
                <a:gd name="T21" fmla="*/ 28 h 49"/>
                <a:gd name="T22" fmla="*/ 4 w 28"/>
                <a:gd name="T23" fmla="*/ 34 h 49"/>
                <a:gd name="T24" fmla="*/ 2 w 28"/>
                <a:gd name="T25" fmla="*/ 38 h 49"/>
                <a:gd name="T26" fmla="*/ 0 w 28"/>
                <a:gd name="T27" fmla="*/ 42 h 49"/>
                <a:gd name="T28" fmla="*/ 7 w 28"/>
                <a:gd name="T29" fmla="*/ 45 h 49"/>
                <a:gd name="T30" fmla="*/ 10 w 28"/>
                <a:gd name="T31" fmla="*/ 48 h 49"/>
                <a:gd name="T32" fmla="*/ 15 w 28"/>
                <a:gd name="T33" fmla="*/ 48 h 49"/>
                <a:gd name="T34" fmla="*/ 19 w 28"/>
                <a:gd name="T35" fmla="*/ 44 h 49"/>
                <a:gd name="T36" fmla="*/ 20 w 28"/>
                <a:gd name="T37" fmla="*/ 38 h 49"/>
                <a:gd name="T38" fmla="*/ 18 w 28"/>
                <a:gd name="T39" fmla="*/ 31 h 49"/>
                <a:gd name="T40" fmla="*/ 24 w 28"/>
                <a:gd name="T41" fmla="*/ 26 h 49"/>
                <a:gd name="T42" fmla="*/ 27 w 28"/>
                <a:gd name="T43" fmla="*/ 26 h 49"/>
                <a:gd name="T44" fmla="*/ 25 w 28"/>
                <a:gd name="T45" fmla="*/ 21 h 49"/>
                <a:gd name="T46" fmla="*/ 27 w 28"/>
                <a:gd name="T47" fmla="*/ 14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8" h="49">
                  <a:moveTo>
                    <a:pt x="27" y="14"/>
                  </a:moveTo>
                  <a:cubicBezTo>
                    <a:pt x="27" y="12"/>
                    <a:pt x="26" y="9"/>
                    <a:pt x="25" y="6"/>
                  </a:cubicBezTo>
                  <a:cubicBezTo>
                    <a:pt x="24" y="3"/>
                    <a:pt x="24" y="4"/>
                    <a:pt x="23" y="3"/>
                  </a:cubicBezTo>
                  <a:cubicBezTo>
                    <a:pt x="22" y="3"/>
                    <a:pt x="21" y="4"/>
                    <a:pt x="21" y="5"/>
                  </a:cubicBezTo>
                  <a:cubicBezTo>
                    <a:pt x="21" y="6"/>
                    <a:pt x="20" y="4"/>
                    <a:pt x="19" y="3"/>
                  </a:cubicBezTo>
                  <a:cubicBezTo>
                    <a:pt x="19" y="2"/>
                    <a:pt x="18" y="2"/>
                    <a:pt x="17" y="1"/>
                  </a:cubicBezTo>
                  <a:cubicBezTo>
                    <a:pt x="16" y="0"/>
                    <a:pt x="14" y="0"/>
                    <a:pt x="14" y="2"/>
                  </a:cubicBezTo>
                  <a:cubicBezTo>
                    <a:pt x="14" y="4"/>
                    <a:pt x="14" y="8"/>
                    <a:pt x="13" y="9"/>
                  </a:cubicBezTo>
                  <a:cubicBezTo>
                    <a:pt x="12" y="10"/>
                    <a:pt x="12" y="12"/>
                    <a:pt x="13" y="14"/>
                  </a:cubicBezTo>
                  <a:cubicBezTo>
                    <a:pt x="14" y="17"/>
                    <a:pt x="10" y="21"/>
                    <a:pt x="9" y="23"/>
                  </a:cubicBezTo>
                  <a:cubicBezTo>
                    <a:pt x="8" y="25"/>
                    <a:pt x="6" y="27"/>
                    <a:pt x="4" y="28"/>
                  </a:cubicBezTo>
                  <a:cubicBezTo>
                    <a:pt x="3" y="28"/>
                    <a:pt x="5" y="33"/>
                    <a:pt x="4" y="34"/>
                  </a:cubicBezTo>
                  <a:cubicBezTo>
                    <a:pt x="2" y="35"/>
                    <a:pt x="2" y="36"/>
                    <a:pt x="2" y="38"/>
                  </a:cubicBezTo>
                  <a:cubicBezTo>
                    <a:pt x="1" y="39"/>
                    <a:pt x="0" y="40"/>
                    <a:pt x="0" y="42"/>
                  </a:cubicBezTo>
                  <a:cubicBezTo>
                    <a:pt x="1" y="44"/>
                    <a:pt x="6" y="45"/>
                    <a:pt x="7" y="45"/>
                  </a:cubicBezTo>
                  <a:cubicBezTo>
                    <a:pt x="8" y="45"/>
                    <a:pt x="8" y="46"/>
                    <a:pt x="10" y="48"/>
                  </a:cubicBezTo>
                  <a:cubicBezTo>
                    <a:pt x="11" y="49"/>
                    <a:pt x="14" y="49"/>
                    <a:pt x="15" y="48"/>
                  </a:cubicBezTo>
                  <a:cubicBezTo>
                    <a:pt x="16" y="48"/>
                    <a:pt x="18" y="45"/>
                    <a:pt x="19" y="44"/>
                  </a:cubicBezTo>
                  <a:cubicBezTo>
                    <a:pt x="20" y="42"/>
                    <a:pt x="20" y="40"/>
                    <a:pt x="20" y="38"/>
                  </a:cubicBezTo>
                  <a:cubicBezTo>
                    <a:pt x="20" y="37"/>
                    <a:pt x="19" y="32"/>
                    <a:pt x="18" y="31"/>
                  </a:cubicBezTo>
                  <a:cubicBezTo>
                    <a:pt x="18" y="30"/>
                    <a:pt x="23" y="27"/>
                    <a:pt x="24" y="26"/>
                  </a:cubicBezTo>
                  <a:cubicBezTo>
                    <a:pt x="25" y="25"/>
                    <a:pt x="26" y="26"/>
                    <a:pt x="27" y="26"/>
                  </a:cubicBezTo>
                  <a:cubicBezTo>
                    <a:pt x="28" y="25"/>
                    <a:pt x="25" y="23"/>
                    <a:pt x="25" y="21"/>
                  </a:cubicBezTo>
                  <a:cubicBezTo>
                    <a:pt x="25" y="19"/>
                    <a:pt x="26" y="15"/>
                    <a:pt x="27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18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61" name="Freeform 56"/>
            <p:cNvSpPr>
              <a:spLocks/>
            </p:cNvSpPr>
            <p:nvPr/>
          </p:nvSpPr>
          <p:spPr bwMode="auto">
            <a:xfrm>
              <a:off x="8205762" y="5207675"/>
              <a:ext cx="193663" cy="254707"/>
            </a:xfrm>
            <a:custGeom>
              <a:avLst/>
              <a:gdLst>
                <a:gd name="T0" fmla="*/ 38 w 39"/>
                <a:gd name="T1" fmla="*/ 32 h 51"/>
                <a:gd name="T2" fmla="*/ 39 w 39"/>
                <a:gd name="T3" fmla="*/ 25 h 51"/>
                <a:gd name="T4" fmla="*/ 35 w 39"/>
                <a:gd name="T5" fmla="*/ 24 h 51"/>
                <a:gd name="T6" fmla="*/ 31 w 39"/>
                <a:gd name="T7" fmla="*/ 25 h 51"/>
                <a:gd name="T8" fmla="*/ 25 w 39"/>
                <a:gd name="T9" fmla="*/ 20 h 51"/>
                <a:gd name="T10" fmla="*/ 20 w 39"/>
                <a:gd name="T11" fmla="*/ 13 h 51"/>
                <a:gd name="T12" fmla="*/ 21 w 39"/>
                <a:gd name="T13" fmla="*/ 17 h 51"/>
                <a:gd name="T14" fmla="*/ 21 w 39"/>
                <a:gd name="T15" fmla="*/ 20 h 51"/>
                <a:gd name="T16" fmla="*/ 17 w 39"/>
                <a:gd name="T17" fmla="*/ 17 h 51"/>
                <a:gd name="T18" fmla="*/ 15 w 39"/>
                <a:gd name="T19" fmla="*/ 11 h 51"/>
                <a:gd name="T20" fmla="*/ 9 w 39"/>
                <a:gd name="T21" fmla="*/ 6 h 51"/>
                <a:gd name="T22" fmla="*/ 2 w 39"/>
                <a:gd name="T23" fmla="*/ 1 h 51"/>
                <a:gd name="T24" fmla="*/ 8 w 39"/>
                <a:gd name="T25" fmla="*/ 9 h 51"/>
                <a:gd name="T26" fmla="*/ 15 w 39"/>
                <a:gd name="T27" fmla="*/ 17 h 51"/>
                <a:gd name="T28" fmla="*/ 18 w 39"/>
                <a:gd name="T29" fmla="*/ 20 h 51"/>
                <a:gd name="T30" fmla="*/ 20 w 39"/>
                <a:gd name="T31" fmla="*/ 23 h 51"/>
                <a:gd name="T32" fmla="*/ 20 w 39"/>
                <a:gd name="T33" fmla="*/ 29 h 51"/>
                <a:gd name="T34" fmla="*/ 18 w 39"/>
                <a:gd name="T35" fmla="*/ 35 h 51"/>
                <a:gd name="T36" fmla="*/ 27 w 39"/>
                <a:gd name="T37" fmla="*/ 41 h 51"/>
                <a:gd name="T38" fmla="*/ 28 w 39"/>
                <a:gd name="T39" fmla="*/ 49 h 51"/>
                <a:gd name="T40" fmla="*/ 33 w 39"/>
                <a:gd name="T41" fmla="*/ 51 h 51"/>
                <a:gd name="T42" fmla="*/ 34 w 39"/>
                <a:gd name="T43" fmla="*/ 46 h 51"/>
                <a:gd name="T44" fmla="*/ 37 w 39"/>
                <a:gd name="T45" fmla="*/ 39 h 51"/>
                <a:gd name="T46" fmla="*/ 36 w 39"/>
                <a:gd name="T47" fmla="*/ 35 h 51"/>
                <a:gd name="T48" fmla="*/ 38 w 39"/>
                <a:gd name="T49" fmla="*/ 32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9" h="51">
                  <a:moveTo>
                    <a:pt x="38" y="32"/>
                  </a:moveTo>
                  <a:cubicBezTo>
                    <a:pt x="38" y="31"/>
                    <a:pt x="39" y="27"/>
                    <a:pt x="39" y="25"/>
                  </a:cubicBezTo>
                  <a:cubicBezTo>
                    <a:pt x="38" y="24"/>
                    <a:pt x="36" y="23"/>
                    <a:pt x="35" y="24"/>
                  </a:cubicBezTo>
                  <a:cubicBezTo>
                    <a:pt x="33" y="25"/>
                    <a:pt x="34" y="26"/>
                    <a:pt x="31" y="25"/>
                  </a:cubicBezTo>
                  <a:cubicBezTo>
                    <a:pt x="28" y="24"/>
                    <a:pt x="25" y="21"/>
                    <a:pt x="25" y="20"/>
                  </a:cubicBezTo>
                  <a:cubicBezTo>
                    <a:pt x="24" y="19"/>
                    <a:pt x="21" y="14"/>
                    <a:pt x="20" y="13"/>
                  </a:cubicBezTo>
                  <a:cubicBezTo>
                    <a:pt x="19" y="12"/>
                    <a:pt x="20" y="15"/>
                    <a:pt x="21" y="17"/>
                  </a:cubicBezTo>
                  <a:cubicBezTo>
                    <a:pt x="23" y="19"/>
                    <a:pt x="22" y="20"/>
                    <a:pt x="21" y="20"/>
                  </a:cubicBezTo>
                  <a:cubicBezTo>
                    <a:pt x="21" y="21"/>
                    <a:pt x="19" y="19"/>
                    <a:pt x="17" y="17"/>
                  </a:cubicBezTo>
                  <a:cubicBezTo>
                    <a:pt x="16" y="14"/>
                    <a:pt x="15" y="13"/>
                    <a:pt x="15" y="11"/>
                  </a:cubicBezTo>
                  <a:cubicBezTo>
                    <a:pt x="15" y="10"/>
                    <a:pt x="11" y="7"/>
                    <a:pt x="9" y="6"/>
                  </a:cubicBezTo>
                  <a:cubicBezTo>
                    <a:pt x="7" y="5"/>
                    <a:pt x="4" y="2"/>
                    <a:pt x="2" y="1"/>
                  </a:cubicBezTo>
                  <a:cubicBezTo>
                    <a:pt x="0" y="0"/>
                    <a:pt x="6" y="7"/>
                    <a:pt x="8" y="9"/>
                  </a:cubicBezTo>
                  <a:cubicBezTo>
                    <a:pt x="10" y="11"/>
                    <a:pt x="14" y="16"/>
                    <a:pt x="15" y="17"/>
                  </a:cubicBezTo>
                  <a:cubicBezTo>
                    <a:pt x="17" y="18"/>
                    <a:pt x="18" y="19"/>
                    <a:pt x="18" y="20"/>
                  </a:cubicBezTo>
                  <a:cubicBezTo>
                    <a:pt x="17" y="21"/>
                    <a:pt x="17" y="21"/>
                    <a:pt x="20" y="23"/>
                  </a:cubicBezTo>
                  <a:cubicBezTo>
                    <a:pt x="22" y="25"/>
                    <a:pt x="19" y="26"/>
                    <a:pt x="20" y="29"/>
                  </a:cubicBezTo>
                  <a:cubicBezTo>
                    <a:pt x="21" y="31"/>
                    <a:pt x="19" y="34"/>
                    <a:pt x="18" y="35"/>
                  </a:cubicBezTo>
                  <a:cubicBezTo>
                    <a:pt x="18" y="37"/>
                    <a:pt x="25" y="39"/>
                    <a:pt x="27" y="41"/>
                  </a:cubicBezTo>
                  <a:cubicBezTo>
                    <a:pt x="30" y="43"/>
                    <a:pt x="27" y="49"/>
                    <a:pt x="28" y="49"/>
                  </a:cubicBezTo>
                  <a:cubicBezTo>
                    <a:pt x="29" y="51"/>
                    <a:pt x="32" y="51"/>
                    <a:pt x="33" y="51"/>
                  </a:cubicBezTo>
                  <a:cubicBezTo>
                    <a:pt x="34" y="51"/>
                    <a:pt x="34" y="48"/>
                    <a:pt x="34" y="46"/>
                  </a:cubicBezTo>
                  <a:cubicBezTo>
                    <a:pt x="34" y="45"/>
                    <a:pt x="36" y="40"/>
                    <a:pt x="37" y="39"/>
                  </a:cubicBezTo>
                  <a:cubicBezTo>
                    <a:pt x="37" y="37"/>
                    <a:pt x="35" y="36"/>
                    <a:pt x="36" y="35"/>
                  </a:cubicBezTo>
                  <a:cubicBezTo>
                    <a:pt x="37" y="34"/>
                    <a:pt x="38" y="33"/>
                    <a:pt x="38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18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62" name="Freeform 57"/>
            <p:cNvSpPr>
              <a:spLocks/>
            </p:cNvSpPr>
            <p:nvPr/>
          </p:nvSpPr>
          <p:spPr bwMode="auto">
            <a:xfrm>
              <a:off x="977131" y="2401687"/>
              <a:ext cx="2292364" cy="3574319"/>
            </a:xfrm>
            <a:custGeom>
              <a:avLst/>
              <a:gdLst>
                <a:gd name="T0" fmla="*/ 393 w 460"/>
                <a:gd name="T1" fmla="*/ 367 h 716"/>
                <a:gd name="T2" fmla="*/ 379 w 460"/>
                <a:gd name="T3" fmla="*/ 358 h 716"/>
                <a:gd name="T4" fmla="*/ 355 w 460"/>
                <a:gd name="T5" fmla="*/ 339 h 716"/>
                <a:gd name="T6" fmla="*/ 294 w 460"/>
                <a:gd name="T7" fmla="*/ 337 h 716"/>
                <a:gd name="T8" fmla="*/ 256 w 460"/>
                <a:gd name="T9" fmla="*/ 338 h 716"/>
                <a:gd name="T10" fmla="*/ 261 w 460"/>
                <a:gd name="T11" fmla="*/ 317 h 716"/>
                <a:gd name="T12" fmla="*/ 238 w 460"/>
                <a:gd name="T13" fmla="*/ 314 h 716"/>
                <a:gd name="T14" fmla="*/ 250 w 460"/>
                <a:gd name="T15" fmla="*/ 290 h 716"/>
                <a:gd name="T16" fmla="*/ 209 w 460"/>
                <a:gd name="T17" fmla="*/ 279 h 716"/>
                <a:gd name="T18" fmla="*/ 229 w 460"/>
                <a:gd name="T19" fmla="*/ 255 h 716"/>
                <a:gd name="T20" fmla="*/ 282 w 460"/>
                <a:gd name="T21" fmla="*/ 270 h 716"/>
                <a:gd name="T22" fmla="*/ 319 w 460"/>
                <a:gd name="T23" fmla="*/ 218 h 716"/>
                <a:gd name="T24" fmla="*/ 363 w 460"/>
                <a:gd name="T25" fmla="*/ 180 h 716"/>
                <a:gd name="T26" fmla="*/ 372 w 460"/>
                <a:gd name="T27" fmla="*/ 184 h 716"/>
                <a:gd name="T28" fmla="*/ 364 w 460"/>
                <a:gd name="T29" fmla="*/ 160 h 716"/>
                <a:gd name="T30" fmla="*/ 412 w 460"/>
                <a:gd name="T31" fmla="*/ 132 h 716"/>
                <a:gd name="T32" fmla="*/ 393 w 460"/>
                <a:gd name="T33" fmla="*/ 104 h 716"/>
                <a:gd name="T34" fmla="*/ 371 w 460"/>
                <a:gd name="T35" fmla="*/ 95 h 716"/>
                <a:gd name="T36" fmla="*/ 339 w 460"/>
                <a:gd name="T37" fmla="*/ 88 h 716"/>
                <a:gd name="T38" fmla="*/ 325 w 460"/>
                <a:gd name="T39" fmla="*/ 142 h 716"/>
                <a:gd name="T40" fmla="*/ 277 w 460"/>
                <a:gd name="T41" fmla="*/ 113 h 716"/>
                <a:gd name="T42" fmla="*/ 296 w 460"/>
                <a:gd name="T43" fmla="*/ 72 h 716"/>
                <a:gd name="T44" fmla="*/ 317 w 460"/>
                <a:gd name="T45" fmla="*/ 47 h 716"/>
                <a:gd name="T46" fmla="*/ 340 w 460"/>
                <a:gd name="T47" fmla="*/ 30 h 716"/>
                <a:gd name="T48" fmla="*/ 328 w 460"/>
                <a:gd name="T49" fmla="*/ 28 h 716"/>
                <a:gd name="T50" fmla="*/ 309 w 460"/>
                <a:gd name="T51" fmla="*/ 24 h 716"/>
                <a:gd name="T52" fmla="*/ 291 w 460"/>
                <a:gd name="T53" fmla="*/ 18 h 716"/>
                <a:gd name="T54" fmla="*/ 284 w 460"/>
                <a:gd name="T55" fmla="*/ 33 h 716"/>
                <a:gd name="T56" fmla="*/ 242 w 460"/>
                <a:gd name="T57" fmla="*/ 32 h 716"/>
                <a:gd name="T58" fmla="*/ 226 w 460"/>
                <a:gd name="T59" fmla="*/ 37 h 716"/>
                <a:gd name="T60" fmla="*/ 189 w 460"/>
                <a:gd name="T61" fmla="*/ 20 h 716"/>
                <a:gd name="T62" fmla="*/ 163 w 460"/>
                <a:gd name="T63" fmla="*/ 19 h 716"/>
                <a:gd name="T64" fmla="*/ 128 w 460"/>
                <a:gd name="T65" fmla="*/ 21 h 716"/>
                <a:gd name="T66" fmla="*/ 78 w 460"/>
                <a:gd name="T67" fmla="*/ 8 h 716"/>
                <a:gd name="T68" fmla="*/ 32 w 460"/>
                <a:gd name="T69" fmla="*/ 42 h 716"/>
                <a:gd name="T70" fmla="*/ 22 w 460"/>
                <a:gd name="T71" fmla="*/ 48 h 716"/>
                <a:gd name="T72" fmla="*/ 26 w 460"/>
                <a:gd name="T73" fmla="*/ 70 h 716"/>
                <a:gd name="T74" fmla="*/ 15 w 460"/>
                <a:gd name="T75" fmla="*/ 95 h 716"/>
                <a:gd name="T76" fmla="*/ 15 w 460"/>
                <a:gd name="T77" fmla="*/ 115 h 716"/>
                <a:gd name="T78" fmla="*/ 49 w 460"/>
                <a:gd name="T79" fmla="*/ 95 h 716"/>
                <a:gd name="T80" fmla="*/ 73 w 460"/>
                <a:gd name="T81" fmla="*/ 91 h 716"/>
                <a:gd name="T82" fmla="*/ 111 w 460"/>
                <a:gd name="T83" fmla="*/ 102 h 716"/>
                <a:gd name="T84" fmla="*/ 129 w 460"/>
                <a:gd name="T85" fmla="*/ 124 h 716"/>
                <a:gd name="T86" fmla="*/ 138 w 460"/>
                <a:gd name="T87" fmla="*/ 149 h 716"/>
                <a:gd name="T88" fmla="*/ 135 w 460"/>
                <a:gd name="T89" fmla="*/ 163 h 716"/>
                <a:gd name="T90" fmla="*/ 139 w 460"/>
                <a:gd name="T91" fmla="*/ 237 h 716"/>
                <a:gd name="T92" fmla="*/ 155 w 460"/>
                <a:gd name="T93" fmla="*/ 281 h 716"/>
                <a:gd name="T94" fmla="*/ 160 w 460"/>
                <a:gd name="T95" fmla="*/ 262 h 716"/>
                <a:gd name="T96" fmla="*/ 222 w 460"/>
                <a:gd name="T97" fmla="*/ 321 h 716"/>
                <a:gd name="T98" fmla="*/ 240 w 460"/>
                <a:gd name="T99" fmla="*/ 326 h 716"/>
                <a:gd name="T100" fmla="*/ 246 w 460"/>
                <a:gd name="T101" fmla="*/ 340 h 716"/>
                <a:gd name="T102" fmla="*/ 279 w 460"/>
                <a:gd name="T103" fmla="*/ 354 h 716"/>
                <a:gd name="T104" fmla="*/ 253 w 460"/>
                <a:gd name="T105" fmla="*/ 396 h 716"/>
                <a:gd name="T106" fmla="*/ 265 w 460"/>
                <a:gd name="T107" fmla="*/ 458 h 716"/>
                <a:gd name="T108" fmla="*/ 259 w 460"/>
                <a:gd name="T109" fmla="*/ 546 h 716"/>
                <a:gd name="T110" fmla="*/ 232 w 460"/>
                <a:gd name="T111" fmla="*/ 635 h 716"/>
                <a:gd name="T112" fmla="*/ 213 w 460"/>
                <a:gd name="T113" fmla="*/ 687 h 716"/>
                <a:gd name="T114" fmla="*/ 236 w 460"/>
                <a:gd name="T115" fmla="*/ 704 h 716"/>
                <a:gd name="T116" fmla="*/ 250 w 460"/>
                <a:gd name="T117" fmla="*/ 677 h 716"/>
                <a:gd name="T118" fmla="*/ 301 w 460"/>
                <a:gd name="T119" fmla="*/ 594 h 716"/>
                <a:gd name="T120" fmla="*/ 349 w 460"/>
                <a:gd name="T121" fmla="*/ 556 h 716"/>
                <a:gd name="T122" fmla="*/ 395 w 460"/>
                <a:gd name="T123" fmla="*/ 498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60" h="716">
                  <a:moveTo>
                    <a:pt x="458" y="407"/>
                  </a:moveTo>
                  <a:cubicBezTo>
                    <a:pt x="457" y="406"/>
                    <a:pt x="455" y="405"/>
                    <a:pt x="452" y="404"/>
                  </a:cubicBezTo>
                  <a:cubicBezTo>
                    <a:pt x="449" y="404"/>
                    <a:pt x="446" y="404"/>
                    <a:pt x="445" y="402"/>
                  </a:cubicBezTo>
                  <a:cubicBezTo>
                    <a:pt x="443" y="401"/>
                    <a:pt x="442" y="398"/>
                    <a:pt x="438" y="397"/>
                  </a:cubicBezTo>
                  <a:cubicBezTo>
                    <a:pt x="434" y="397"/>
                    <a:pt x="430" y="397"/>
                    <a:pt x="428" y="397"/>
                  </a:cubicBezTo>
                  <a:cubicBezTo>
                    <a:pt x="426" y="396"/>
                    <a:pt x="426" y="395"/>
                    <a:pt x="423" y="395"/>
                  </a:cubicBezTo>
                  <a:cubicBezTo>
                    <a:pt x="421" y="395"/>
                    <a:pt x="419" y="395"/>
                    <a:pt x="418" y="395"/>
                  </a:cubicBezTo>
                  <a:cubicBezTo>
                    <a:pt x="418" y="394"/>
                    <a:pt x="417" y="392"/>
                    <a:pt x="416" y="392"/>
                  </a:cubicBezTo>
                  <a:cubicBezTo>
                    <a:pt x="414" y="391"/>
                    <a:pt x="410" y="389"/>
                    <a:pt x="409" y="388"/>
                  </a:cubicBezTo>
                  <a:cubicBezTo>
                    <a:pt x="408" y="388"/>
                    <a:pt x="406" y="386"/>
                    <a:pt x="405" y="387"/>
                  </a:cubicBezTo>
                  <a:cubicBezTo>
                    <a:pt x="403" y="388"/>
                    <a:pt x="400" y="393"/>
                    <a:pt x="399" y="393"/>
                  </a:cubicBezTo>
                  <a:cubicBezTo>
                    <a:pt x="398" y="393"/>
                    <a:pt x="402" y="388"/>
                    <a:pt x="403" y="388"/>
                  </a:cubicBezTo>
                  <a:cubicBezTo>
                    <a:pt x="403" y="387"/>
                    <a:pt x="403" y="385"/>
                    <a:pt x="401" y="385"/>
                  </a:cubicBezTo>
                  <a:cubicBezTo>
                    <a:pt x="399" y="385"/>
                    <a:pt x="397" y="386"/>
                    <a:pt x="396" y="385"/>
                  </a:cubicBezTo>
                  <a:cubicBezTo>
                    <a:pt x="396" y="385"/>
                    <a:pt x="396" y="382"/>
                    <a:pt x="394" y="383"/>
                  </a:cubicBezTo>
                  <a:cubicBezTo>
                    <a:pt x="393" y="384"/>
                    <a:pt x="391" y="387"/>
                    <a:pt x="391" y="386"/>
                  </a:cubicBezTo>
                  <a:cubicBezTo>
                    <a:pt x="391" y="384"/>
                    <a:pt x="394" y="383"/>
                    <a:pt x="395" y="382"/>
                  </a:cubicBezTo>
                  <a:cubicBezTo>
                    <a:pt x="396" y="382"/>
                    <a:pt x="397" y="379"/>
                    <a:pt x="397" y="378"/>
                  </a:cubicBezTo>
                  <a:cubicBezTo>
                    <a:pt x="397" y="377"/>
                    <a:pt x="396" y="377"/>
                    <a:pt x="395" y="375"/>
                  </a:cubicBezTo>
                  <a:cubicBezTo>
                    <a:pt x="394" y="374"/>
                    <a:pt x="393" y="368"/>
                    <a:pt x="393" y="367"/>
                  </a:cubicBezTo>
                  <a:cubicBezTo>
                    <a:pt x="393" y="367"/>
                    <a:pt x="393" y="366"/>
                    <a:pt x="392" y="366"/>
                  </a:cubicBezTo>
                  <a:cubicBezTo>
                    <a:pt x="392" y="366"/>
                    <a:pt x="392" y="366"/>
                    <a:pt x="392" y="366"/>
                  </a:cubicBezTo>
                  <a:cubicBezTo>
                    <a:pt x="392" y="366"/>
                    <a:pt x="392" y="366"/>
                    <a:pt x="392" y="366"/>
                  </a:cubicBezTo>
                  <a:cubicBezTo>
                    <a:pt x="392" y="365"/>
                    <a:pt x="392" y="365"/>
                    <a:pt x="391" y="365"/>
                  </a:cubicBezTo>
                  <a:cubicBezTo>
                    <a:pt x="391" y="365"/>
                    <a:pt x="391" y="364"/>
                    <a:pt x="391" y="364"/>
                  </a:cubicBezTo>
                  <a:cubicBezTo>
                    <a:pt x="391" y="364"/>
                    <a:pt x="390" y="364"/>
                    <a:pt x="390" y="364"/>
                  </a:cubicBezTo>
                  <a:cubicBezTo>
                    <a:pt x="390" y="364"/>
                    <a:pt x="389" y="363"/>
                    <a:pt x="389" y="363"/>
                  </a:cubicBezTo>
                  <a:cubicBezTo>
                    <a:pt x="389" y="363"/>
                    <a:pt x="389" y="363"/>
                    <a:pt x="389" y="363"/>
                  </a:cubicBezTo>
                  <a:cubicBezTo>
                    <a:pt x="389" y="363"/>
                    <a:pt x="388" y="363"/>
                    <a:pt x="388" y="362"/>
                  </a:cubicBezTo>
                  <a:cubicBezTo>
                    <a:pt x="388" y="362"/>
                    <a:pt x="388" y="362"/>
                    <a:pt x="388" y="362"/>
                  </a:cubicBezTo>
                  <a:cubicBezTo>
                    <a:pt x="388" y="362"/>
                    <a:pt x="387" y="362"/>
                    <a:pt x="387" y="362"/>
                  </a:cubicBezTo>
                  <a:cubicBezTo>
                    <a:pt x="387" y="362"/>
                    <a:pt x="387" y="361"/>
                    <a:pt x="386" y="361"/>
                  </a:cubicBezTo>
                  <a:cubicBezTo>
                    <a:pt x="386" y="361"/>
                    <a:pt x="386" y="361"/>
                    <a:pt x="386" y="361"/>
                  </a:cubicBezTo>
                  <a:cubicBezTo>
                    <a:pt x="386" y="361"/>
                    <a:pt x="385" y="360"/>
                    <a:pt x="385" y="360"/>
                  </a:cubicBezTo>
                  <a:cubicBezTo>
                    <a:pt x="385" y="360"/>
                    <a:pt x="384" y="360"/>
                    <a:pt x="384" y="360"/>
                  </a:cubicBezTo>
                  <a:cubicBezTo>
                    <a:pt x="384" y="360"/>
                    <a:pt x="383" y="360"/>
                    <a:pt x="383" y="359"/>
                  </a:cubicBezTo>
                  <a:cubicBezTo>
                    <a:pt x="383" y="359"/>
                    <a:pt x="383" y="359"/>
                    <a:pt x="383" y="359"/>
                  </a:cubicBezTo>
                  <a:cubicBezTo>
                    <a:pt x="382" y="359"/>
                    <a:pt x="382" y="359"/>
                    <a:pt x="382" y="359"/>
                  </a:cubicBezTo>
                  <a:cubicBezTo>
                    <a:pt x="381" y="358"/>
                    <a:pt x="380" y="358"/>
                    <a:pt x="380" y="358"/>
                  </a:cubicBezTo>
                  <a:cubicBezTo>
                    <a:pt x="379" y="358"/>
                    <a:pt x="379" y="358"/>
                    <a:pt x="379" y="358"/>
                  </a:cubicBezTo>
                  <a:cubicBezTo>
                    <a:pt x="376" y="358"/>
                    <a:pt x="373" y="359"/>
                    <a:pt x="371" y="358"/>
                  </a:cubicBezTo>
                  <a:cubicBezTo>
                    <a:pt x="371" y="358"/>
                    <a:pt x="370" y="358"/>
                    <a:pt x="370" y="358"/>
                  </a:cubicBezTo>
                  <a:cubicBezTo>
                    <a:pt x="370" y="358"/>
                    <a:pt x="370" y="357"/>
                    <a:pt x="369" y="357"/>
                  </a:cubicBezTo>
                  <a:cubicBezTo>
                    <a:pt x="369" y="357"/>
                    <a:pt x="369" y="357"/>
                    <a:pt x="369" y="357"/>
                  </a:cubicBezTo>
                  <a:cubicBezTo>
                    <a:pt x="369" y="357"/>
                    <a:pt x="368" y="356"/>
                    <a:pt x="368" y="356"/>
                  </a:cubicBezTo>
                  <a:cubicBezTo>
                    <a:pt x="368" y="356"/>
                    <a:pt x="368" y="356"/>
                    <a:pt x="367" y="356"/>
                  </a:cubicBezTo>
                  <a:cubicBezTo>
                    <a:pt x="367" y="355"/>
                    <a:pt x="367" y="355"/>
                    <a:pt x="366" y="355"/>
                  </a:cubicBezTo>
                  <a:cubicBezTo>
                    <a:pt x="366" y="355"/>
                    <a:pt x="366" y="354"/>
                    <a:pt x="365" y="354"/>
                  </a:cubicBezTo>
                  <a:cubicBezTo>
                    <a:pt x="365" y="354"/>
                    <a:pt x="365" y="354"/>
                    <a:pt x="365" y="354"/>
                  </a:cubicBezTo>
                  <a:cubicBezTo>
                    <a:pt x="365" y="354"/>
                    <a:pt x="364" y="354"/>
                    <a:pt x="364" y="354"/>
                  </a:cubicBezTo>
                  <a:cubicBezTo>
                    <a:pt x="363" y="353"/>
                    <a:pt x="364" y="353"/>
                    <a:pt x="362" y="351"/>
                  </a:cubicBezTo>
                  <a:cubicBezTo>
                    <a:pt x="361" y="349"/>
                    <a:pt x="361" y="348"/>
                    <a:pt x="358" y="347"/>
                  </a:cubicBezTo>
                  <a:cubicBezTo>
                    <a:pt x="358" y="347"/>
                    <a:pt x="358" y="347"/>
                    <a:pt x="358" y="347"/>
                  </a:cubicBezTo>
                  <a:cubicBezTo>
                    <a:pt x="357" y="347"/>
                    <a:pt x="357" y="347"/>
                    <a:pt x="357" y="347"/>
                  </a:cubicBezTo>
                  <a:cubicBezTo>
                    <a:pt x="357" y="347"/>
                    <a:pt x="357" y="347"/>
                    <a:pt x="357" y="347"/>
                  </a:cubicBezTo>
                  <a:cubicBezTo>
                    <a:pt x="356" y="347"/>
                    <a:pt x="356" y="347"/>
                    <a:pt x="356" y="346"/>
                  </a:cubicBezTo>
                  <a:cubicBezTo>
                    <a:pt x="356" y="346"/>
                    <a:pt x="356" y="346"/>
                    <a:pt x="356" y="346"/>
                  </a:cubicBezTo>
                  <a:cubicBezTo>
                    <a:pt x="355" y="346"/>
                    <a:pt x="355" y="346"/>
                    <a:pt x="355" y="346"/>
                  </a:cubicBezTo>
                  <a:cubicBezTo>
                    <a:pt x="353" y="346"/>
                    <a:pt x="354" y="346"/>
                    <a:pt x="354" y="344"/>
                  </a:cubicBezTo>
                  <a:cubicBezTo>
                    <a:pt x="354" y="343"/>
                    <a:pt x="353" y="340"/>
                    <a:pt x="355" y="339"/>
                  </a:cubicBezTo>
                  <a:cubicBezTo>
                    <a:pt x="356" y="339"/>
                    <a:pt x="356" y="337"/>
                    <a:pt x="355" y="338"/>
                  </a:cubicBezTo>
                  <a:cubicBezTo>
                    <a:pt x="353" y="339"/>
                    <a:pt x="352" y="341"/>
                    <a:pt x="350" y="340"/>
                  </a:cubicBezTo>
                  <a:cubicBezTo>
                    <a:pt x="347" y="339"/>
                    <a:pt x="348" y="338"/>
                    <a:pt x="345" y="338"/>
                  </a:cubicBezTo>
                  <a:cubicBezTo>
                    <a:pt x="343" y="338"/>
                    <a:pt x="340" y="340"/>
                    <a:pt x="337" y="339"/>
                  </a:cubicBezTo>
                  <a:cubicBezTo>
                    <a:pt x="334" y="339"/>
                    <a:pt x="332" y="337"/>
                    <a:pt x="330" y="337"/>
                  </a:cubicBezTo>
                  <a:cubicBezTo>
                    <a:pt x="328" y="337"/>
                    <a:pt x="325" y="339"/>
                    <a:pt x="324" y="338"/>
                  </a:cubicBezTo>
                  <a:cubicBezTo>
                    <a:pt x="323" y="337"/>
                    <a:pt x="325" y="336"/>
                    <a:pt x="324" y="335"/>
                  </a:cubicBezTo>
                  <a:cubicBezTo>
                    <a:pt x="323" y="334"/>
                    <a:pt x="319" y="333"/>
                    <a:pt x="318" y="334"/>
                  </a:cubicBezTo>
                  <a:cubicBezTo>
                    <a:pt x="316" y="335"/>
                    <a:pt x="313" y="336"/>
                    <a:pt x="311" y="336"/>
                  </a:cubicBezTo>
                  <a:cubicBezTo>
                    <a:pt x="310" y="336"/>
                    <a:pt x="307" y="338"/>
                    <a:pt x="308" y="336"/>
                  </a:cubicBezTo>
                  <a:cubicBezTo>
                    <a:pt x="308" y="336"/>
                    <a:pt x="308" y="336"/>
                    <a:pt x="308" y="335"/>
                  </a:cubicBezTo>
                  <a:cubicBezTo>
                    <a:pt x="308" y="335"/>
                    <a:pt x="308" y="335"/>
                    <a:pt x="308" y="335"/>
                  </a:cubicBezTo>
                  <a:cubicBezTo>
                    <a:pt x="308" y="335"/>
                    <a:pt x="308" y="335"/>
                    <a:pt x="309" y="334"/>
                  </a:cubicBezTo>
                  <a:cubicBezTo>
                    <a:pt x="309" y="334"/>
                    <a:pt x="309" y="334"/>
                    <a:pt x="309" y="334"/>
                  </a:cubicBezTo>
                  <a:cubicBezTo>
                    <a:pt x="309" y="334"/>
                    <a:pt x="310" y="334"/>
                    <a:pt x="310" y="333"/>
                  </a:cubicBezTo>
                  <a:cubicBezTo>
                    <a:pt x="312" y="333"/>
                    <a:pt x="313" y="332"/>
                    <a:pt x="312" y="330"/>
                  </a:cubicBezTo>
                  <a:cubicBezTo>
                    <a:pt x="310" y="329"/>
                    <a:pt x="309" y="329"/>
                    <a:pt x="308" y="331"/>
                  </a:cubicBezTo>
                  <a:cubicBezTo>
                    <a:pt x="306" y="332"/>
                    <a:pt x="302" y="335"/>
                    <a:pt x="301" y="334"/>
                  </a:cubicBezTo>
                  <a:cubicBezTo>
                    <a:pt x="300" y="334"/>
                    <a:pt x="299" y="333"/>
                    <a:pt x="298" y="334"/>
                  </a:cubicBezTo>
                  <a:cubicBezTo>
                    <a:pt x="297" y="335"/>
                    <a:pt x="295" y="336"/>
                    <a:pt x="294" y="337"/>
                  </a:cubicBezTo>
                  <a:cubicBezTo>
                    <a:pt x="293" y="337"/>
                    <a:pt x="291" y="337"/>
                    <a:pt x="292" y="338"/>
                  </a:cubicBezTo>
                  <a:cubicBezTo>
                    <a:pt x="292" y="339"/>
                    <a:pt x="290" y="339"/>
                    <a:pt x="290" y="340"/>
                  </a:cubicBezTo>
                  <a:cubicBezTo>
                    <a:pt x="290" y="341"/>
                    <a:pt x="290" y="342"/>
                    <a:pt x="289" y="342"/>
                  </a:cubicBezTo>
                  <a:cubicBezTo>
                    <a:pt x="288" y="342"/>
                    <a:pt x="286" y="345"/>
                    <a:pt x="285" y="346"/>
                  </a:cubicBezTo>
                  <a:cubicBezTo>
                    <a:pt x="285" y="346"/>
                    <a:pt x="283" y="346"/>
                    <a:pt x="282" y="346"/>
                  </a:cubicBezTo>
                  <a:cubicBezTo>
                    <a:pt x="282" y="346"/>
                    <a:pt x="282" y="346"/>
                    <a:pt x="282" y="346"/>
                  </a:cubicBezTo>
                  <a:cubicBezTo>
                    <a:pt x="282" y="345"/>
                    <a:pt x="282" y="345"/>
                    <a:pt x="281" y="345"/>
                  </a:cubicBezTo>
                  <a:cubicBezTo>
                    <a:pt x="281" y="345"/>
                    <a:pt x="281" y="345"/>
                    <a:pt x="281" y="345"/>
                  </a:cubicBezTo>
                  <a:cubicBezTo>
                    <a:pt x="281" y="345"/>
                    <a:pt x="281" y="344"/>
                    <a:pt x="281" y="344"/>
                  </a:cubicBezTo>
                  <a:cubicBezTo>
                    <a:pt x="281" y="344"/>
                    <a:pt x="280" y="344"/>
                    <a:pt x="280" y="344"/>
                  </a:cubicBezTo>
                  <a:cubicBezTo>
                    <a:pt x="280" y="344"/>
                    <a:pt x="280" y="344"/>
                    <a:pt x="279" y="343"/>
                  </a:cubicBezTo>
                  <a:cubicBezTo>
                    <a:pt x="277" y="343"/>
                    <a:pt x="274" y="342"/>
                    <a:pt x="273" y="342"/>
                  </a:cubicBezTo>
                  <a:cubicBezTo>
                    <a:pt x="271" y="343"/>
                    <a:pt x="270" y="344"/>
                    <a:pt x="269" y="344"/>
                  </a:cubicBezTo>
                  <a:cubicBezTo>
                    <a:pt x="267" y="344"/>
                    <a:pt x="264" y="345"/>
                    <a:pt x="263" y="344"/>
                  </a:cubicBezTo>
                  <a:cubicBezTo>
                    <a:pt x="262" y="343"/>
                    <a:pt x="261" y="345"/>
                    <a:pt x="260" y="344"/>
                  </a:cubicBezTo>
                  <a:cubicBezTo>
                    <a:pt x="259" y="342"/>
                    <a:pt x="260" y="343"/>
                    <a:pt x="259" y="341"/>
                  </a:cubicBezTo>
                  <a:cubicBezTo>
                    <a:pt x="259" y="340"/>
                    <a:pt x="258" y="340"/>
                    <a:pt x="258" y="340"/>
                  </a:cubicBezTo>
                  <a:cubicBezTo>
                    <a:pt x="258" y="340"/>
                    <a:pt x="258" y="340"/>
                    <a:pt x="258" y="340"/>
                  </a:cubicBezTo>
                  <a:cubicBezTo>
                    <a:pt x="257" y="339"/>
                    <a:pt x="257" y="339"/>
                    <a:pt x="256" y="338"/>
                  </a:cubicBezTo>
                  <a:cubicBezTo>
                    <a:pt x="256" y="338"/>
                    <a:pt x="256" y="338"/>
                    <a:pt x="256" y="338"/>
                  </a:cubicBezTo>
                  <a:cubicBezTo>
                    <a:pt x="256" y="338"/>
                    <a:pt x="256" y="338"/>
                    <a:pt x="256" y="338"/>
                  </a:cubicBezTo>
                  <a:cubicBezTo>
                    <a:pt x="256" y="338"/>
                    <a:pt x="256" y="338"/>
                    <a:pt x="256" y="338"/>
                  </a:cubicBezTo>
                  <a:cubicBezTo>
                    <a:pt x="256" y="338"/>
                    <a:pt x="256" y="338"/>
                    <a:pt x="256" y="338"/>
                  </a:cubicBezTo>
                  <a:cubicBezTo>
                    <a:pt x="256" y="338"/>
                    <a:pt x="256" y="338"/>
                    <a:pt x="256" y="337"/>
                  </a:cubicBezTo>
                  <a:cubicBezTo>
                    <a:pt x="255" y="337"/>
                    <a:pt x="255" y="337"/>
                    <a:pt x="255" y="337"/>
                  </a:cubicBezTo>
                  <a:cubicBezTo>
                    <a:pt x="255" y="336"/>
                    <a:pt x="255" y="336"/>
                    <a:pt x="255" y="336"/>
                  </a:cubicBezTo>
                  <a:cubicBezTo>
                    <a:pt x="255" y="336"/>
                    <a:pt x="255" y="335"/>
                    <a:pt x="255" y="335"/>
                  </a:cubicBezTo>
                  <a:cubicBezTo>
                    <a:pt x="255" y="335"/>
                    <a:pt x="255" y="335"/>
                    <a:pt x="255" y="334"/>
                  </a:cubicBezTo>
                  <a:cubicBezTo>
                    <a:pt x="255" y="334"/>
                    <a:pt x="255" y="334"/>
                    <a:pt x="255" y="334"/>
                  </a:cubicBezTo>
                  <a:cubicBezTo>
                    <a:pt x="255" y="334"/>
                    <a:pt x="255" y="333"/>
                    <a:pt x="255" y="333"/>
                  </a:cubicBezTo>
                  <a:cubicBezTo>
                    <a:pt x="255" y="333"/>
                    <a:pt x="255" y="333"/>
                    <a:pt x="255" y="333"/>
                  </a:cubicBezTo>
                  <a:cubicBezTo>
                    <a:pt x="255" y="333"/>
                    <a:pt x="255" y="333"/>
                    <a:pt x="256" y="332"/>
                  </a:cubicBezTo>
                  <a:cubicBezTo>
                    <a:pt x="257" y="332"/>
                    <a:pt x="256" y="331"/>
                    <a:pt x="257" y="330"/>
                  </a:cubicBezTo>
                  <a:cubicBezTo>
                    <a:pt x="258" y="329"/>
                    <a:pt x="258" y="325"/>
                    <a:pt x="260" y="324"/>
                  </a:cubicBezTo>
                  <a:cubicBezTo>
                    <a:pt x="261" y="323"/>
                    <a:pt x="261" y="321"/>
                    <a:pt x="261" y="320"/>
                  </a:cubicBezTo>
                  <a:cubicBezTo>
                    <a:pt x="261" y="320"/>
                    <a:pt x="261" y="320"/>
                    <a:pt x="261" y="319"/>
                  </a:cubicBezTo>
                  <a:cubicBezTo>
                    <a:pt x="261" y="319"/>
                    <a:pt x="261" y="319"/>
                    <a:pt x="261" y="319"/>
                  </a:cubicBezTo>
                  <a:cubicBezTo>
                    <a:pt x="261" y="319"/>
                    <a:pt x="261" y="318"/>
                    <a:pt x="261" y="318"/>
                  </a:cubicBezTo>
                  <a:cubicBezTo>
                    <a:pt x="261" y="318"/>
                    <a:pt x="261" y="317"/>
                    <a:pt x="261" y="317"/>
                  </a:cubicBezTo>
                  <a:cubicBezTo>
                    <a:pt x="261" y="317"/>
                    <a:pt x="261" y="317"/>
                    <a:pt x="261" y="317"/>
                  </a:cubicBezTo>
                  <a:cubicBezTo>
                    <a:pt x="261" y="317"/>
                    <a:pt x="261" y="316"/>
                    <a:pt x="261" y="316"/>
                  </a:cubicBezTo>
                  <a:cubicBezTo>
                    <a:pt x="261" y="316"/>
                    <a:pt x="261" y="316"/>
                    <a:pt x="261" y="316"/>
                  </a:cubicBezTo>
                  <a:cubicBezTo>
                    <a:pt x="261" y="316"/>
                    <a:pt x="261" y="316"/>
                    <a:pt x="261" y="315"/>
                  </a:cubicBezTo>
                  <a:cubicBezTo>
                    <a:pt x="261" y="315"/>
                    <a:pt x="261" y="315"/>
                    <a:pt x="261" y="315"/>
                  </a:cubicBezTo>
                  <a:cubicBezTo>
                    <a:pt x="260" y="315"/>
                    <a:pt x="260" y="315"/>
                    <a:pt x="260" y="315"/>
                  </a:cubicBezTo>
                  <a:cubicBezTo>
                    <a:pt x="258" y="315"/>
                    <a:pt x="257" y="315"/>
                    <a:pt x="256" y="315"/>
                  </a:cubicBezTo>
                  <a:cubicBezTo>
                    <a:pt x="255" y="315"/>
                    <a:pt x="254" y="314"/>
                    <a:pt x="253" y="314"/>
                  </a:cubicBezTo>
                  <a:cubicBezTo>
                    <a:pt x="252" y="315"/>
                    <a:pt x="251" y="315"/>
                    <a:pt x="249" y="315"/>
                  </a:cubicBezTo>
                  <a:cubicBezTo>
                    <a:pt x="247" y="315"/>
                    <a:pt x="244" y="315"/>
                    <a:pt x="243" y="315"/>
                  </a:cubicBezTo>
                  <a:cubicBezTo>
                    <a:pt x="243" y="315"/>
                    <a:pt x="242" y="315"/>
                    <a:pt x="242" y="315"/>
                  </a:cubicBezTo>
                  <a:cubicBezTo>
                    <a:pt x="242" y="315"/>
                    <a:pt x="242" y="315"/>
                    <a:pt x="241" y="315"/>
                  </a:cubicBezTo>
                  <a:cubicBezTo>
                    <a:pt x="241" y="315"/>
                    <a:pt x="241" y="315"/>
                    <a:pt x="241" y="315"/>
                  </a:cubicBezTo>
                  <a:cubicBezTo>
                    <a:pt x="241" y="315"/>
                    <a:pt x="241" y="315"/>
                    <a:pt x="240" y="315"/>
                  </a:cubicBezTo>
                  <a:cubicBezTo>
                    <a:pt x="240" y="315"/>
                    <a:pt x="240" y="315"/>
                    <a:pt x="240" y="315"/>
                  </a:cubicBezTo>
                  <a:cubicBezTo>
                    <a:pt x="240" y="315"/>
                    <a:pt x="240" y="315"/>
                    <a:pt x="239" y="315"/>
                  </a:cubicBezTo>
                  <a:cubicBezTo>
                    <a:pt x="239" y="315"/>
                    <a:pt x="239" y="315"/>
                    <a:pt x="239" y="315"/>
                  </a:cubicBezTo>
                  <a:cubicBezTo>
                    <a:pt x="239" y="315"/>
                    <a:pt x="239" y="315"/>
                    <a:pt x="239" y="315"/>
                  </a:cubicBezTo>
                  <a:cubicBezTo>
                    <a:pt x="239" y="314"/>
                    <a:pt x="238" y="314"/>
                    <a:pt x="238" y="314"/>
                  </a:cubicBezTo>
                  <a:cubicBezTo>
                    <a:pt x="238" y="314"/>
                    <a:pt x="238" y="314"/>
                    <a:pt x="238" y="314"/>
                  </a:cubicBezTo>
                  <a:cubicBezTo>
                    <a:pt x="238" y="314"/>
                    <a:pt x="238" y="314"/>
                    <a:pt x="238" y="314"/>
                  </a:cubicBezTo>
                  <a:cubicBezTo>
                    <a:pt x="238" y="314"/>
                    <a:pt x="238" y="314"/>
                    <a:pt x="238" y="314"/>
                  </a:cubicBezTo>
                  <a:cubicBezTo>
                    <a:pt x="238" y="314"/>
                    <a:pt x="238" y="314"/>
                    <a:pt x="238" y="313"/>
                  </a:cubicBezTo>
                  <a:cubicBezTo>
                    <a:pt x="238" y="313"/>
                    <a:pt x="238" y="313"/>
                    <a:pt x="238" y="313"/>
                  </a:cubicBezTo>
                  <a:cubicBezTo>
                    <a:pt x="239" y="313"/>
                    <a:pt x="239" y="313"/>
                    <a:pt x="239" y="313"/>
                  </a:cubicBezTo>
                  <a:cubicBezTo>
                    <a:pt x="239" y="313"/>
                    <a:pt x="239" y="313"/>
                    <a:pt x="239" y="313"/>
                  </a:cubicBezTo>
                  <a:cubicBezTo>
                    <a:pt x="241" y="312"/>
                    <a:pt x="241" y="311"/>
                    <a:pt x="242" y="309"/>
                  </a:cubicBezTo>
                  <a:cubicBezTo>
                    <a:pt x="243" y="307"/>
                    <a:pt x="244" y="305"/>
                    <a:pt x="244" y="304"/>
                  </a:cubicBezTo>
                  <a:cubicBezTo>
                    <a:pt x="244" y="303"/>
                    <a:pt x="244" y="303"/>
                    <a:pt x="244" y="303"/>
                  </a:cubicBezTo>
                  <a:cubicBezTo>
                    <a:pt x="244" y="303"/>
                    <a:pt x="244" y="303"/>
                    <a:pt x="244" y="303"/>
                  </a:cubicBezTo>
                  <a:cubicBezTo>
                    <a:pt x="244" y="302"/>
                    <a:pt x="244" y="302"/>
                    <a:pt x="244" y="302"/>
                  </a:cubicBezTo>
                  <a:cubicBezTo>
                    <a:pt x="244" y="302"/>
                    <a:pt x="244" y="302"/>
                    <a:pt x="244" y="302"/>
                  </a:cubicBezTo>
                  <a:cubicBezTo>
                    <a:pt x="244" y="302"/>
                    <a:pt x="244" y="302"/>
                    <a:pt x="244" y="302"/>
                  </a:cubicBezTo>
                  <a:cubicBezTo>
                    <a:pt x="244" y="302"/>
                    <a:pt x="244" y="302"/>
                    <a:pt x="244" y="302"/>
                  </a:cubicBezTo>
                  <a:cubicBezTo>
                    <a:pt x="244" y="302"/>
                    <a:pt x="244" y="302"/>
                    <a:pt x="244" y="302"/>
                  </a:cubicBezTo>
                  <a:cubicBezTo>
                    <a:pt x="244" y="302"/>
                    <a:pt x="244" y="302"/>
                    <a:pt x="245" y="302"/>
                  </a:cubicBezTo>
                  <a:cubicBezTo>
                    <a:pt x="246" y="303"/>
                    <a:pt x="246" y="303"/>
                    <a:pt x="247" y="302"/>
                  </a:cubicBezTo>
                  <a:cubicBezTo>
                    <a:pt x="248" y="301"/>
                    <a:pt x="249" y="296"/>
                    <a:pt x="250" y="295"/>
                  </a:cubicBezTo>
                  <a:cubicBezTo>
                    <a:pt x="251" y="294"/>
                    <a:pt x="253" y="293"/>
                    <a:pt x="253" y="292"/>
                  </a:cubicBezTo>
                  <a:cubicBezTo>
                    <a:pt x="253" y="291"/>
                    <a:pt x="253" y="290"/>
                    <a:pt x="253" y="290"/>
                  </a:cubicBezTo>
                  <a:cubicBezTo>
                    <a:pt x="252" y="290"/>
                    <a:pt x="251" y="290"/>
                    <a:pt x="250" y="290"/>
                  </a:cubicBezTo>
                  <a:cubicBezTo>
                    <a:pt x="250" y="290"/>
                    <a:pt x="250" y="289"/>
                    <a:pt x="249" y="289"/>
                  </a:cubicBezTo>
                  <a:cubicBezTo>
                    <a:pt x="248" y="289"/>
                    <a:pt x="247" y="290"/>
                    <a:pt x="246" y="289"/>
                  </a:cubicBezTo>
                  <a:cubicBezTo>
                    <a:pt x="245" y="289"/>
                    <a:pt x="244" y="289"/>
                    <a:pt x="243" y="289"/>
                  </a:cubicBezTo>
                  <a:cubicBezTo>
                    <a:pt x="241" y="290"/>
                    <a:pt x="239" y="292"/>
                    <a:pt x="238" y="292"/>
                  </a:cubicBezTo>
                  <a:cubicBezTo>
                    <a:pt x="238" y="292"/>
                    <a:pt x="236" y="295"/>
                    <a:pt x="236" y="295"/>
                  </a:cubicBezTo>
                  <a:cubicBezTo>
                    <a:pt x="236" y="296"/>
                    <a:pt x="235" y="297"/>
                    <a:pt x="235" y="297"/>
                  </a:cubicBezTo>
                  <a:cubicBezTo>
                    <a:pt x="234" y="298"/>
                    <a:pt x="235" y="298"/>
                    <a:pt x="234" y="299"/>
                  </a:cubicBezTo>
                  <a:cubicBezTo>
                    <a:pt x="234" y="299"/>
                    <a:pt x="232" y="302"/>
                    <a:pt x="230" y="302"/>
                  </a:cubicBezTo>
                  <a:cubicBezTo>
                    <a:pt x="227" y="301"/>
                    <a:pt x="226" y="301"/>
                    <a:pt x="225" y="302"/>
                  </a:cubicBezTo>
                  <a:cubicBezTo>
                    <a:pt x="224" y="303"/>
                    <a:pt x="224" y="303"/>
                    <a:pt x="223" y="303"/>
                  </a:cubicBezTo>
                  <a:cubicBezTo>
                    <a:pt x="221" y="303"/>
                    <a:pt x="221" y="302"/>
                    <a:pt x="220" y="302"/>
                  </a:cubicBezTo>
                  <a:cubicBezTo>
                    <a:pt x="220" y="302"/>
                    <a:pt x="218" y="304"/>
                    <a:pt x="218" y="303"/>
                  </a:cubicBezTo>
                  <a:cubicBezTo>
                    <a:pt x="217" y="303"/>
                    <a:pt x="217" y="303"/>
                    <a:pt x="216" y="302"/>
                  </a:cubicBezTo>
                  <a:cubicBezTo>
                    <a:pt x="215" y="302"/>
                    <a:pt x="211" y="301"/>
                    <a:pt x="211" y="300"/>
                  </a:cubicBezTo>
                  <a:cubicBezTo>
                    <a:pt x="211" y="300"/>
                    <a:pt x="212" y="300"/>
                    <a:pt x="211" y="299"/>
                  </a:cubicBezTo>
                  <a:cubicBezTo>
                    <a:pt x="210" y="298"/>
                    <a:pt x="211" y="297"/>
                    <a:pt x="211" y="296"/>
                  </a:cubicBezTo>
                  <a:cubicBezTo>
                    <a:pt x="211" y="295"/>
                    <a:pt x="208" y="294"/>
                    <a:pt x="208" y="292"/>
                  </a:cubicBezTo>
                  <a:cubicBezTo>
                    <a:pt x="208" y="290"/>
                    <a:pt x="209" y="290"/>
                    <a:pt x="209" y="288"/>
                  </a:cubicBezTo>
                  <a:cubicBezTo>
                    <a:pt x="208" y="286"/>
                    <a:pt x="207" y="285"/>
                    <a:pt x="208" y="284"/>
                  </a:cubicBezTo>
                  <a:cubicBezTo>
                    <a:pt x="209" y="283"/>
                    <a:pt x="208" y="280"/>
                    <a:pt x="209" y="279"/>
                  </a:cubicBezTo>
                  <a:cubicBezTo>
                    <a:pt x="211" y="277"/>
                    <a:pt x="212" y="275"/>
                    <a:pt x="213" y="273"/>
                  </a:cubicBezTo>
                  <a:cubicBezTo>
                    <a:pt x="213" y="273"/>
                    <a:pt x="213" y="273"/>
                    <a:pt x="214" y="273"/>
                  </a:cubicBezTo>
                  <a:cubicBezTo>
                    <a:pt x="214" y="273"/>
                    <a:pt x="214" y="273"/>
                    <a:pt x="214" y="273"/>
                  </a:cubicBezTo>
                  <a:cubicBezTo>
                    <a:pt x="214" y="272"/>
                    <a:pt x="214" y="272"/>
                    <a:pt x="214" y="272"/>
                  </a:cubicBezTo>
                  <a:cubicBezTo>
                    <a:pt x="214" y="272"/>
                    <a:pt x="214" y="272"/>
                    <a:pt x="214" y="272"/>
                  </a:cubicBezTo>
                  <a:cubicBezTo>
                    <a:pt x="214" y="271"/>
                    <a:pt x="215" y="271"/>
                    <a:pt x="215" y="271"/>
                  </a:cubicBezTo>
                  <a:cubicBezTo>
                    <a:pt x="215" y="271"/>
                    <a:pt x="215" y="271"/>
                    <a:pt x="215" y="271"/>
                  </a:cubicBezTo>
                  <a:cubicBezTo>
                    <a:pt x="215" y="270"/>
                    <a:pt x="215" y="270"/>
                    <a:pt x="215" y="270"/>
                  </a:cubicBezTo>
                  <a:cubicBezTo>
                    <a:pt x="215" y="270"/>
                    <a:pt x="215" y="270"/>
                    <a:pt x="215" y="270"/>
                  </a:cubicBezTo>
                  <a:cubicBezTo>
                    <a:pt x="215" y="270"/>
                    <a:pt x="215" y="270"/>
                    <a:pt x="215" y="270"/>
                  </a:cubicBezTo>
                  <a:cubicBezTo>
                    <a:pt x="215" y="269"/>
                    <a:pt x="215" y="269"/>
                    <a:pt x="215" y="269"/>
                  </a:cubicBezTo>
                  <a:cubicBezTo>
                    <a:pt x="215" y="269"/>
                    <a:pt x="215" y="269"/>
                    <a:pt x="215" y="268"/>
                  </a:cubicBezTo>
                  <a:cubicBezTo>
                    <a:pt x="216" y="268"/>
                    <a:pt x="216" y="268"/>
                    <a:pt x="216" y="268"/>
                  </a:cubicBezTo>
                  <a:cubicBezTo>
                    <a:pt x="216" y="268"/>
                    <a:pt x="216" y="268"/>
                    <a:pt x="216" y="267"/>
                  </a:cubicBezTo>
                  <a:cubicBezTo>
                    <a:pt x="216" y="267"/>
                    <a:pt x="216" y="267"/>
                    <a:pt x="216" y="267"/>
                  </a:cubicBezTo>
                  <a:cubicBezTo>
                    <a:pt x="216" y="267"/>
                    <a:pt x="216" y="266"/>
                    <a:pt x="216" y="266"/>
                  </a:cubicBezTo>
                  <a:cubicBezTo>
                    <a:pt x="216" y="264"/>
                    <a:pt x="217" y="263"/>
                    <a:pt x="217" y="262"/>
                  </a:cubicBezTo>
                  <a:cubicBezTo>
                    <a:pt x="217" y="262"/>
                    <a:pt x="216" y="261"/>
                    <a:pt x="219" y="261"/>
                  </a:cubicBezTo>
                  <a:cubicBezTo>
                    <a:pt x="221" y="260"/>
                    <a:pt x="221" y="259"/>
                    <a:pt x="222" y="258"/>
                  </a:cubicBezTo>
                  <a:cubicBezTo>
                    <a:pt x="224" y="257"/>
                    <a:pt x="227" y="256"/>
                    <a:pt x="229" y="255"/>
                  </a:cubicBezTo>
                  <a:cubicBezTo>
                    <a:pt x="230" y="254"/>
                    <a:pt x="228" y="253"/>
                    <a:pt x="230" y="254"/>
                  </a:cubicBezTo>
                  <a:cubicBezTo>
                    <a:pt x="232" y="255"/>
                    <a:pt x="233" y="254"/>
                    <a:pt x="234" y="254"/>
                  </a:cubicBezTo>
                  <a:cubicBezTo>
                    <a:pt x="235" y="254"/>
                    <a:pt x="239" y="254"/>
                    <a:pt x="239" y="254"/>
                  </a:cubicBezTo>
                  <a:cubicBezTo>
                    <a:pt x="240" y="253"/>
                    <a:pt x="242" y="253"/>
                    <a:pt x="242" y="253"/>
                  </a:cubicBezTo>
                  <a:cubicBezTo>
                    <a:pt x="242" y="254"/>
                    <a:pt x="245" y="254"/>
                    <a:pt x="245" y="255"/>
                  </a:cubicBezTo>
                  <a:cubicBezTo>
                    <a:pt x="245" y="255"/>
                    <a:pt x="246" y="256"/>
                    <a:pt x="247" y="256"/>
                  </a:cubicBezTo>
                  <a:cubicBezTo>
                    <a:pt x="248" y="255"/>
                    <a:pt x="249" y="254"/>
                    <a:pt x="251" y="253"/>
                  </a:cubicBezTo>
                  <a:cubicBezTo>
                    <a:pt x="254" y="252"/>
                    <a:pt x="255" y="251"/>
                    <a:pt x="257" y="251"/>
                  </a:cubicBezTo>
                  <a:cubicBezTo>
                    <a:pt x="258" y="251"/>
                    <a:pt x="259" y="251"/>
                    <a:pt x="260" y="250"/>
                  </a:cubicBezTo>
                  <a:cubicBezTo>
                    <a:pt x="261" y="250"/>
                    <a:pt x="259" y="251"/>
                    <a:pt x="261" y="251"/>
                  </a:cubicBezTo>
                  <a:cubicBezTo>
                    <a:pt x="263" y="250"/>
                    <a:pt x="263" y="250"/>
                    <a:pt x="265" y="251"/>
                  </a:cubicBezTo>
                  <a:cubicBezTo>
                    <a:pt x="266" y="251"/>
                    <a:pt x="267" y="250"/>
                    <a:pt x="268" y="251"/>
                  </a:cubicBezTo>
                  <a:cubicBezTo>
                    <a:pt x="268" y="251"/>
                    <a:pt x="270" y="253"/>
                    <a:pt x="271" y="253"/>
                  </a:cubicBezTo>
                  <a:cubicBezTo>
                    <a:pt x="273" y="253"/>
                    <a:pt x="274" y="253"/>
                    <a:pt x="274" y="252"/>
                  </a:cubicBezTo>
                  <a:cubicBezTo>
                    <a:pt x="275" y="251"/>
                    <a:pt x="276" y="250"/>
                    <a:pt x="277" y="252"/>
                  </a:cubicBezTo>
                  <a:cubicBezTo>
                    <a:pt x="278" y="253"/>
                    <a:pt x="278" y="255"/>
                    <a:pt x="279" y="256"/>
                  </a:cubicBezTo>
                  <a:cubicBezTo>
                    <a:pt x="280" y="256"/>
                    <a:pt x="279" y="261"/>
                    <a:pt x="279" y="262"/>
                  </a:cubicBezTo>
                  <a:cubicBezTo>
                    <a:pt x="279" y="263"/>
                    <a:pt x="279" y="267"/>
                    <a:pt x="280" y="267"/>
                  </a:cubicBezTo>
                  <a:cubicBezTo>
                    <a:pt x="280" y="266"/>
                    <a:pt x="280" y="265"/>
                    <a:pt x="281" y="266"/>
                  </a:cubicBezTo>
                  <a:cubicBezTo>
                    <a:pt x="281" y="267"/>
                    <a:pt x="281" y="269"/>
                    <a:pt x="282" y="270"/>
                  </a:cubicBezTo>
                  <a:cubicBezTo>
                    <a:pt x="283" y="272"/>
                    <a:pt x="283" y="272"/>
                    <a:pt x="283" y="273"/>
                  </a:cubicBezTo>
                  <a:cubicBezTo>
                    <a:pt x="284" y="274"/>
                    <a:pt x="285" y="276"/>
                    <a:pt x="286" y="275"/>
                  </a:cubicBezTo>
                  <a:cubicBezTo>
                    <a:pt x="287" y="274"/>
                    <a:pt x="288" y="269"/>
                    <a:pt x="288" y="267"/>
                  </a:cubicBezTo>
                  <a:cubicBezTo>
                    <a:pt x="289" y="265"/>
                    <a:pt x="289" y="259"/>
                    <a:pt x="288" y="257"/>
                  </a:cubicBezTo>
                  <a:cubicBezTo>
                    <a:pt x="287" y="255"/>
                    <a:pt x="285" y="252"/>
                    <a:pt x="287" y="249"/>
                  </a:cubicBezTo>
                  <a:cubicBezTo>
                    <a:pt x="289" y="246"/>
                    <a:pt x="290" y="244"/>
                    <a:pt x="291" y="242"/>
                  </a:cubicBezTo>
                  <a:cubicBezTo>
                    <a:pt x="292" y="241"/>
                    <a:pt x="294" y="241"/>
                    <a:pt x="295" y="240"/>
                  </a:cubicBezTo>
                  <a:cubicBezTo>
                    <a:pt x="296" y="240"/>
                    <a:pt x="297" y="240"/>
                    <a:pt x="298" y="239"/>
                  </a:cubicBezTo>
                  <a:cubicBezTo>
                    <a:pt x="300" y="238"/>
                    <a:pt x="302" y="235"/>
                    <a:pt x="302" y="235"/>
                  </a:cubicBezTo>
                  <a:cubicBezTo>
                    <a:pt x="302" y="235"/>
                    <a:pt x="304" y="235"/>
                    <a:pt x="305" y="235"/>
                  </a:cubicBezTo>
                  <a:cubicBezTo>
                    <a:pt x="307" y="234"/>
                    <a:pt x="309" y="231"/>
                    <a:pt x="310" y="230"/>
                  </a:cubicBezTo>
                  <a:cubicBezTo>
                    <a:pt x="311" y="230"/>
                    <a:pt x="313" y="230"/>
                    <a:pt x="313" y="229"/>
                  </a:cubicBezTo>
                  <a:cubicBezTo>
                    <a:pt x="313" y="229"/>
                    <a:pt x="314" y="227"/>
                    <a:pt x="314" y="227"/>
                  </a:cubicBezTo>
                  <a:cubicBezTo>
                    <a:pt x="315" y="227"/>
                    <a:pt x="317" y="226"/>
                    <a:pt x="317" y="226"/>
                  </a:cubicBezTo>
                  <a:cubicBezTo>
                    <a:pt x="317" y="225"/>
                    <a:pt x="318" y="222"/>
                    <a:pt x="317" y="221"/>
                  </a:cubicBezTo>
                  <a:cubicBezTo>
                    <a:pt x="317" y="220"/>
                    <a:pt x="316" y="219"/>
                    <a:pt x="316" y="218"/>
                  </a:cubicBezTo>
                  <a:cubicBezTo>
                    <a:pt x="316" y="218"/>
                    <a:pt x="317" y="216"/>
                    <a:pt x="317" y="215"/>
                  </a:cubicBezTo>
                  <a:cubicBezTo>
                    <a:pt x="317" y="215"/>
                    <a:pt x="318" y="213"/>
                    <a:pt x="318" y="214"/>
                  </a:cubicBezTo>
                  <a:cubicBezTo>
                    <a:pt x="318" y="214"/>
                    <a:pt x="320" y="215"/>
                    <a:pt x="319" y="216"/>
                  </a:cubicBezTo>
                  <a:cubicBezTo>
                    <a:pt x="318" y="216"/>
                    <a:pt x="318" y="218"/>
                    <a:pt x="319" y="218"/>
                  </a:cubicBezTo>
                  <a:cubicBezTo>
                    <a:pt x="320" y="217"/>
                    <a:pt x="321" y="216"/>
                    <a:pt x="321" y="216"/>
                  </a:cubicBezTo>
                  <a:cubicBezTo>
                    <a:pt x="321" y="215"/>
                    <a:pt x="323" y="212"/>
                    <a:pt x="324" y="211"/>
                  </a:cubicBezTo>
                  <a:cubicBezTo>
                    <a:pt x="325" y="210"/>
                    <a:pt x="323" y="209"/>
                    <a:pt x="324" y="209"/>
                  </a:cubicBezTo>
                  <a:cubicBezTo>
                    <a:pt x="324" y="208"/>
                    <a:pt x="325" y="209"/>
                    <a:pt x="326" y="208"/>
                  </a:cubicBezTo>
                  <a:cubicBezTo>
                    <a:pt x="327" y="207"/>
                    <a:pt x="330" y="204"/>
                    <a:pt x="330" y="203"/>
                  </a:cubicBezTo>
                  <a:cubicBezTo>
                    <a:pt x="330" y="203"/>
                    <a:pt x="329" y="202"/>
                    <a:pt x="331" y="201"/>
                  </a:cubicBezTo>
                  <a:cubicBezTo>
                    <a:pt x="332" y="201"/>
                    <a:pt x="334" y="201"/>
                    <a:pt x="334" y="201"/>
                  </a:cubicBezTo>
                  <a:cubicBezTo>
                    <a:pt x="334" y="200"/>
                    <a:pt x="335" y="199"/>
                    <a:pt x="336" y="199"/>
                  </a:cubicBezTo>
                  <a:cubicBezTo>
                    <a:pt x="336" y="199"/>
                    <a:pt x="337" y="200"/>
                    <a:pt x="338" y="200"/>
                  </a:cubicBezTo>
                  <a:cubicBezTo>
                    <a:pt x="340" y="199"/>
                    <a:pt x="343" y="197"/>
                    <a:pt x="345" y="197"/>
                  </a:cubicBezTo>
                  <a:cubicBezTo>
                    <a:pt x="346" y="197"/>
                    <a:pt x="348" y="197"/>
                    <a:pt x="347" y="196"/>
                  </a:cubicBezTo>
                  <a:cubicBezTo>
                    <a:pt x="347" y="195"/>
                    <a:pt x="346" y="195"/>
                    <a:pt x="345" y="195"/>
                  </a:cubicBezTo>
                  <a:cubicBezTo>
                    <a:pt x="345" y="194"/>
                    <a:pt x="346" y="192"/>
                    <a:pt x="346" y="191"/>
                  </a:cubicBezTo>
                  <a:cubicBezTo>
                    <a:pt x="346" y="190"/>
                    <a:pt x="348" y="188"/>
                    <a:pt x="349" y="187"/>
                  </a:cubicBezTo>
                  <a:cubicBezTo>
                    <a:pt x="350" y="186"/>
                    <a:pt x="353" y="185"/>
                    <a:pt x="355" y="184"/>
                  </a:cubicBezTo>
                  <a:cubicBezTo>
                    <a:pt x="356" y="183"/>
                    <a:pt x="356" y="183"/>
                    <a:pt x="357" y="183"/>
                  </a:cubicBezTo>
                  <a:cubicBezTo>
                    <a:pt x="359" y="183"/>
                    <a:pt x="363" y="181"/>
                    <a:pt x="364" y="180"/>
                  </a:cubicBezTo>
                  <a:cubicBezTo>
                    <a:pt x="364" y="180"/>
                    <a:pt x="364" y="180"/>
                    <a:pt x="364" y="180"/>
                  </a:cubicBezTo>
                  <a:cubicBezTo>
                    <a:pt x="364" y="180"/>
                    <a:pt x="364" y="180"/>
                    <a:pt x="364" y="180"/>
                  </a:cubicBezTo>
                  <a:cubicBezTo>
                    <a:pt x="363" y="180"/>
                    <a:pt x="363" y="180"/>
                    <a:pt x="363" y="180"/>
                  </a:cubicBezTo>
                  <a:cubicBezTo>
                    <a:pt x="363" y="180"/>
                    <a:pt x="363" y="180"/>
                    <a:pt x="363" y="179"/>
                  </a:cubicBezTo>
                  <a:cubicBezTo>
                    <a:pt x="363" y="179"/>
                    <a:pt x="363" y="179"/>
                    <a:pt x="363" y="179"/>
                  </a:cubicBezTo>
                  <a:cubicBezTo>
                    <a:pt x="363" y="179"/>
                    <a:pt x="363" y="179"/>
                    <a:pt x="363" y="179"/>
                  </a:cubicBezTo>
                  <a:cubicBezTo>
                    <a:pt x="363" y="179"/>
                    <a:pt x="363" y="179"/>
                    <a:pt x="363" y="179"/>
                  </a:cubicBezTo>
                  <a:cubicBezTo>
                    <a:pt x="363" y="179"/>
                    <a:pt x="363" y="179"/>
                    <a:pt x="363" y="179"/>
                  </a:cubicBezTo>
                  <a:cubicBezTo>
                    <a:pt x="363" y="179"/>
                    <a:pt x="363" y="179"/>
                    <a:pt x="363" y="179"/>
                  </a:cubicBezTo>
                  <a:cubicBezTo>
                    <a:pt x="363" y="179"/>
                    <a:pt x="363" y="179"/>
                    <a:pt x="363" y="179"/>
                  </a:cubicBezTo>
                  <a:cubicBezTo>
                    <a:pt x="363" y="179"/>
                    <a:pt x="363" y="179"/>
                    <a:pt x="363" y="179"/>
                  </a:cubicBezTo>
                  <a:cubicBezTo>
                    <a:pt x="363" y="179"/>
                    <a:pt x="363" y="179"/>
                    <a:pt x="363" y="179"/>
                  </a:cubicBezTo>
                  <a:cubicBezTo>
                    <a:pt x="363" y="179"/>
                    <a:pt x="363" y="179"/>
                    <a:pt x="364" y="179"/>
                  </a:cubicBezTo>
                  <a:cubicBezTo>
                    <a:pt x="364" y="179"/>
                    <a:pt x="364" y="179"/>
                    <a:pt x="364" y="179"/>
                  </a:cubicBezTo>
                  <a:cubicBezTo>
                    <a:pt x="367" y="179"/>
                    <a:pt x="368" y="178"/>
                    <a:pt x="370" y="177"/>
                  </a:cubicBezTo>
                  <a:cubicBezTo>
                    <a:pt x="371" y="177"/>
                    <a:pt x="372" y="176"/>
                    <a:pt x="372" y="177"/>
                  </a:cubicBezTo>
                  <a:cubicBezTo>
                    <a:pt x="372" y="177"/>
                    <a:pt x="371" y="178"/>
                    <a:pt x="372" y="177"/>
                  </a:cubicBezTo>
                  <a:cubicBezTo>
                    <a:pt x="374" y="177"/>
                    <a:pt x="377" y="177"/>
                    <a:pt x="377" y="177"/>
                  </a:cubicBezTo>
                  <a:cubicBezTo>
                    <a:pt x="376" y="177"/>
                    <a:pt x="375" y="179"/>
                    <a:pt x="374" y="179"/>
                  </a:cubicBezTo>
                  <a:cubicBezTo>
                    <a:pt x="374" y="179"/>
                    <a:pt x="373" y="178"/>
                    <a:pt x="372" y="179"/>
                  </a:cubicBezTo>
                  <a:cubicBezTo>
                    <a:pt x="370" y="180"/>
                    <a:pt x="367" y="182"/>
                    <a:pt x="366" y="182"/>
                  </a:cubicBezTo>
                  <a:cubicBezTo>
                    <a:pt x="366" y="183"/>
                    <a:pt x="366" y="187"/>
                    <a:pt x="367" y="187"/>
                  </a:cubicBezTo>
                  <a:cubicBezTo>
                    <a:pt x="368" y="186"/>
                    <a:pt x="371" y="185"/>
                    <a:pt x="372" y="184"/>
                  </a:cubicBezTo>
                  <a:cubicBezTo>
                    <a:pt x="372" y="183"/>
                    <a:pt x="373" y="181"/>
                    <a:pt x="375" y="181"/>
                  </a:cubicBezTo>
                  <a:cubicBezTo>
                    <a:pt x="377" y="181"/>
                    <a:pt x="377" y="182"/>
                    <a:pt x="379" y="181"/>
                  </a:cubicBezTo>
                  <a:cubicBezTo>
                    <a:pt x="381" y="181"/>
                    <a:pt x="384" y="178"/>
                    <a:pt x="386" y="178"/>
                  </a:cubicBezTo>
                  <a:cubicBezTo>
                    <a:pt x="387" y="178"/>
                    <a:pt x="388" y="178"/>
                    <a:pt x="388" y="177"/>
                  </a:cubicBezTo>
                  <a:cubicBezTo>
                    <a:pt x="387" y="177"/>
                    <a:pt x="387" y="176"/>
                    <a:pt x="386" y="176"/>
                  </a:cubicBezTo>
                  <a:cubicBezTo>
                    <a:pt x="384" y="175"/>
                    <a:pt x="385" y="174"/>
                    <a:pt x="384" y="175"/>
                  </a:cubicBezTo>
                  <a:cubicBezTo>
                    <a:pt x="383" y="175"/>
                    <a:pt x="382" y="175"/>
                    <a:pt x="381" y="175"/>
                  </a:cubicBezTo>
                  <a:cubicBezTo>
                    <a:pt x="379" y="175"/>
                    <a:pt x="378" y="174"/>
                    <a:pt x="378" y="173"/>
                  </a:cubicBezTo>
                  <a:cubicBezTo>
                    <a:pt x="378" y="173"/>
                    <a:pt x="375" y="173"/>
                    <a:pt x="374" y="173"/>
                  </a:cubicBezTo>
                  <a:cubicBezTo>
                    <a:pt x="374" y="173"/>
                    <a:pt x="374" y="172"/>
                    <a:pt x="374" y="171"/>
                  </a:cubicBezTo>
                  <a:cubicBezTo>
                    <a:pt x="373" y="170"/>
                    <a:pt x="372" y="169"/>
                    <a:pt x="373" y="169"/>
                  </a:cubicBezTo>
                  <a:cubicBezTo>
                    <a:pt x="374" y="168"/>
                    <a:pt x="375" y="165"/>
                    <a:pt x="374" y="165"/>
                  </a:cubicBezTo>
                  <a:cubicBezTo>
                    <a:pt x="373" y="165"/>
                    <a:pt x="372" y="166"/>
                    <a:pt x="372" y="165"/>
                  </a:cubicBezTo>
                  <a:cubicBezTo>
                    <a:pt x="371" y="164"/>
                    <a:pt x="369" y="164"/>
                    <a:pt x="369" y="163"/>
                  </a:cubicBezTo>
                  <a:cubicBezTo>
                    <a:pt x="370" y="163"/>
                    <a:pt x="370" y="163"/>
                    <a:pt x="372" y="163"/>
                  </a:cubicBezTo>
                  <a:cubicBezTo>
                    <a:pt x="374" y="163"/>
                    <a:pt x="377" y="163"/>
                    <a:pt x="377" y="161"/>
                  </a:cubicBezTo>
                  <a:cubicBezTo>
                    <a:pt x="378" y="160"/>
                    <a:pt x="378" y="160"/>
                    <a:pt x="378" y="159"/>
                  </a:cubicBezTo>
                  <a:cubicBezTo>
                    <a:pt x="378" y="158"/>
                    <a:pt x="379" y="158"/>
                    <a:pt x="377" y="157"/>
                  </a:cubicBezTo>
                  <a:cubicBezTo>
                    <a:pt x="376" y="156"/>
                    <a:pt x="374" y="156"/>
                    <a:pt x="372" y="157"/>
                  </a:cubicBezTo>
                  <a:cubicBezTo>
                    <a:pt x="371" y="157"/>
                    <a:pt x="366" y="159"/>
                    <a:pt x="364" y="160"/>
                  </a:cubicBezTo>
                  <a:cubicBezTo>
                    <a:pt x="362" y="161"/>
                    <a:pt x="361" y="161"/>
                    <a:pt x="359" y="162"/>
                  </a:cubicBezTo>
                  <a:cubicBezTo>
                    <a:pt x="357" y="163"/>
                    <a:pt x="352" y="169"/>
                    <a:pt x="351" y="169"/>
                  </a:cubicBezTo>
                  <a:cubicBezTo>
                    <a:pt x="350" y="169"/>
                    <a:pt x="351" y="168"/>
                    <a:pt x="353" y="166"/>
                  </a:cubicBezTo>
                  <a:cubicBezTo>
                    <a:pt x="354" y="165"/>
                    <a:pt x="357" y="161"/>
                    <a:pt x="358" y="160"/>
                  </a:cubicBezTo>
                  <a:cubicBezTo>
                    <a:pt x="360" y="159"/>
                    <a:pt x="362" y="157"/>
                    <a:pt x="364" y="157"/>
                  </a:cubicBezTo>
                  <a:cubicBezTo>
                    <a:pt x="365" y="156"/>
                    <a:pt x="367" y="156"/>
                    <a:pt x="367" y="155"/>
                  </a:cubicBezTo>
                  <a:cubicBezTo>
                    <a:pt x="367" y="155"/>
                    <a:pt x="371" y="151"/>
                    <a:pt x="373" y="150"/>
                  </a:cubicBezTo>
                  <a:cubicBezTo>
                    <a:pt x="374" y="150"/>
                    <a:pt x="381" y="151"/>
                    <a:pt x="384" y="151"/>
                  </a:cubicBezTo>
                  <a:cubicBezTo>
                    <a:pt x="386" y="151"/>
                    <a:pt x="397" y="151"/>
                    <a:pt x="399" y="150"/>
                  </a:cubicBezTo>
                  <a:cubicBezTo>
                    <a:pt x="400" y="149"/>
                    <a:pt x="402" y="148"/>
                    <a:pt x="402" y="147"/>
                  </a:cubicBezTo>
                  <a:cubicBezTo>
                    <a:pt x="403" y="146"/>
                    <a:pt x="405" y="145"/>
                    <a:pt x="406" y="145"/>
                  </a:cubicBezTo>
                  <a:cubicBezTo>
                    <a:pt x="406" y="145"/>
                    <a:pt x="409" y="144"/>
                    <a:pt x="410" y="144"/>
                  </a:cubicBezTo>
                  <a:cubicBezTo>
                    <a:pt x="411" y="144"/>
                    <a:pt x="414" y="143"/>
                    <a:pt x="415" y="142"/>
                  </a:cubicBezTo>
                  <a:cubicBezTo>
                    <a:pt x="415" y="141"/>
                    <a:pt x="416" y="140"/>
                    <a:pt x="415" y="140"/>
                  </a:cubicBezTo>
                  <a:cubicBezTo>
                    <a:pt x="415" y="139"/>
                    <a:pt x="414" y="139"/>
                    <a:pt x="414" y="139"/>
                  </a:cubicBezTo>
                  <a:cubicBezTo>
                    <a:pt x="415" y="138"/>
                    <a:pt x="416" y="137"/>
                    <a:pt x="416" y="136"/>
                  </a:cubicBezTo>
                  <a:cubicBezTo>
                    <a:pt x="416" y="136"/>
                    <a:pt x="415" y="135"/>
                    <a:pt x="416" y="135"/>
                  </a:cubicBezTo>
                  <a:cubicBezTo>
                    <a:pt x="417" y="134"/>
                    <a:pt x="418" y="134"/>
                    <a:pt x="417" y="133"/>
                  </a:cubicBezTo>
                  <a:cubicBezTo>
                    <a:pt x="417" y="133"/>
                    <a:pt x="415" y="132"/>
                    <a:pt x="414" y="132"/>
                  </a:cubicBezTo>
                  <a:cubicBezTo>
                    <a:pt x="413" y="132"/>
                    <a:pt x="412" y="133"/>
                    <a:pt x="412" y="132"/>
                  </a:cubicBezTo>
                  <a:cubicBezTo>
                    <a:pt x="412" y="131"/>
                    <a:pt x="411" y="129"/>
                    <a:pt x="411" y="129"/>
                  </a:cubicBezTo>
                  <a:cubicBezTo>
                    <a:pt x="410" y="129"/>
                    <a:pt x="406" y="130"/>
                    <a:pt x="406" y="131"/>
                  </a:cubicBezTo>
                  <a:cubicBezTo>
                    <a:pt x="406" y="132"/>
                    <a:pt x="405" y="132"/>
                    <a:pt x="404" y="132"/>
                  </a:cubicBezTo>
                  <a:cubicBezTo>
                    <a:pt x="404" y="132"/>
                    <a:pt x="398" y="135"/>
                    <a:pt x="399" y="134"/>
                  </a:cubicBezTo>
                  <a:cubicBezTo>
                    <a:pt x="399" y="133"/>
                    <a:pt x="402" y="131"/>
                    <a:pt x="403" y="131"/>
                  </a:cubicBezTo>
                  <a:cubicBezTo>
                    <a:pt x="404" y="130"/>
                    <a:pt x="411" y="128"/>
                    <a:pt x="411" y="127"/>
                  </a:cubicBezTo>
                  <a:cubicBezTo>
                    <a:pt x="411" y="127"/>
                    <a:pt x="411" y="127"/>
                    <a:pt x="411" y="126"/>
                  </a:cubicBezTo>
                  <a:cubicBezTo>
                    <a:pt x="410" y="126"/>
                    <a:pt x="407" y="126"/>
                    <a:pt x="407" y="126"/>
                  </a:cubicBezTo>
                  <a:cubicBezTo>
                    <a:pt x="407" y="125"/>
                    <a:pt x="406" y="124"/>
                    <a:pt x="406" y="124"/>
                  </a:cubicBezTo>
                  <a:cubicBezTo>
                    <a:pt x="405" y="123"/>
                    <a:pt x="404" y="124"/>
                    <a:pt x="403" y="123"/>
                  </a:cubicBezTo>
                  <a:cubicBezTo>
                    <a:pt x="403" y="123"/>
                    <a:pt x="403" y="122"/>
                    <a:pt x="402" y="121"/>
                  </a:cubicBezTo>
                  <a:cubicBezTo>
                    <a:pt x="402" y="120"/>
                    <a:pt x="400" y="119"/>
                    <a:pt x="399" y="119"/>
                  </a:cubicBezTo>
                  <a:cubicBezTo>
                    <a:pt x="399" y="119"/>
                    <a:pt x="398" y="118"/>
                    <a:pt x="397" y="118"/>
                  </a:cubicBezTo>
                  <a:cubicBezTo>
                    <a:pt x="397" y="117"/>
                    <a:pt x="396" y="116"/>
                    <a:pt x="397" y="115"/>
                  </a:cubicBezTo>
                  <a:cubicBezTo>
                    <a:pt x="397" y="115"/>
                    <a:pt x="400" y="114"/>
                    <a:pt x="399" y="114"/>
                  </a:cubicBezTo>
                  <a:cubicBezTo>
                    <a:pt x="399" y="113"/>
                    <a:pt x="398" y="112"/>
                    <a:pt x="398" y="111"/>
                  </a:cubicBezTo>
                  <a:cubicBezTo>
                    <a:pt x="399" y="111"/>
                    <a:pt x="398" y="109"/>
                    <a:pt x="397" y="108"/>
                  </a:cubicBezTo>
                  <a:cubicBezTo>
                    <a:pt x="397" y="107"/>
                    <a:pt x="396" y="105"/>
                    <a:pt x="396" y="105"/>
                  </a:cubicBezTo>
                  <a:cubicBezTo>
                    <a:pt x="396" y="105"/>
                    <a:pt x="396" y="104"/>
                    <a:pt x="395" y="104"/>
                  </a:cubicBezTo>
                  <a:cubicBezTo>
                    <a:pt x="395" y="104"/>
                    <a:pt x="392" y="104"/>
                    <a:pt x="393" y="104"/>
                  </a:cubicBezTo>
                  <a:cubicBezTo>
                    <a:pt x="394" y="103"/>
                    <a:pt x="396" y="103"/>
                    <a:pt x="396" y="102"/>
                  </a:cubicBezTo>
                  <a:cubicBezTo>
                    <a:pt x="396" y="101"/>
                    <a:pt x="395" y="101"/>
                    <a:pt x="395" y="101"/>
                  </a:cubicBezTo>
                  <a:cubicBezTo>
                    <a:pt x="394" y="101"/>
                    <a:pt x="391" y="100"/>
                    <a:pt x="392" y="100"/>
                  </a:cubicBezTo>
                  <a:cubicBezTo>
                    <a:pt x="394" y="99"/>
                    <a:pt x="395" y="98"/>
                    <a:pt x="395" y="98"/>
                  </a:cubicBezTo>
                  <a:cubicBezTo>
                    <a:pt x="394" y="98"/>
                    <a:pt x="393" y="95"/>
                    <a:pt x="392" y="95"/>
                  </a:cubicBezTo>
                  <a:cubicBezTo>
                    <a:pt x="392" y="95"/>
                    <a:pt x="392" y="94"/>
                    <a:pt x="392" y="93"/>
                  </a:cubicBezTo>
                  <a:cubicBezTo>
                    <a:pt x="392" y="93"/>
                    <a:pt x="393" y="90"/>
                    <a:pt x="393" y="90"/>
                  </a:cubicBezTo>
                  <a:cubicBezTo>
                    <a:pt x="392" y="90"/>
                    <a:pt x="390" y="90"/>
                    <a:pt x="390" y="91"/>
                  </a:cubicBezTo>
                  <a:cubicBezTo>
                    <a:pt x="390" y="92"/>
                    <a:pt x="389" y="95"/>
                    <a:pt x="388" y="95"/>
                  </a:cubicBezTo>
                  <a:cubicBezTo>
                    <a:pt x="387" y="95"/>
                    <a:pt x="386" y="96"/>
                    <a:pt x="386" y="97"/>
                  </a:cubicBezTo>
                  <a:cubicBezTo>
                    <a:pt x="385" y="99"/>
                    <a:pt x="384" y="101"/>
                    <a:pt x="384" y="101"/>
                  </a:cubicBezTo>
                  <a:cubicBezTo>
                    <a:pt x="384" y="101"/>
                    <a:pt x="382" y="101"/>
                    <a:pt x="382" y="102"/>
                  </a:cubicBezTo>
                  <a:cubicBezTo>
                    <a:pt x="381" y="102"/>
                    <a:pt x="380" y="103"/>
                    <a:pt x="379" y="103"/>
                  </a:cubicBezTo>
                  <a:cubicBezTo>
                    <a:pt x="379" y="103"/>
                    <a:pt x="378" y="105"/>
                    <a:pt x="377" y="104"/>
                  </a:cubicBezTo>
                  <a:cubicBezTo>
                    <a:pt x="377" y="104"/>
                    <a:pt x="375" y="103"/>
                    <a:pt x="375" y="102"/>
                  </a:cubicBezTo>
                  <a:cubicBezTo>
                    <a:pt x="375" y="102"/>
                    <a:pt x="374" y="101"/>
                    <a:pt x="373" y="101"/>
                  </a:cubicBezTo>
                  <a:cubicBezTo>
                    <a:pt x="373" y="102"/>
                    <a:pt x="371" y="103"/>
                    <a:pt x="371" y="102"/>
                  </a:cubicBezTo>
                  <a:cubicBezTo>
                    <a:pt x="370" y="101"/>
                    <a:pt x="371" y="101"/>
                    <a:pt x="370" y="100"/>
                  </a:cubicBezTo>
                  <a:cubicBezTo>
                    <a:pt x="370" y="99"/>
                    <a:pt x="369" y="98"/>
                    <a:pt x="370" y="98"/>
                  </a:cubicBezTo>
                  <a:cubicBezTo>
                    <a:pt x="371" y="97"/>
                    <a:pt x="371" y="95"/>
                    <a:pt x="371" y="95"/>
                  </a:cubicBezTo>
                  <a:cubicBezTo>
                    <a:pt x="370" y="94"/>
                    <a:pt x="369" y="94"/>
                    <a:pt x="370" y="93"/>
                  </a:cubicBezTo>
                  <a:cubicBezTo>
                    <a:pt x="371" y="93"/>
                    <a:pt x="371" y="93"/>
                    <a:pt x="372" y="92"/>
                  </a:cubicBezTo>
                  <a:cubicBezTo>
                    <a:pt x="372" y="91"/>
                    <a:pt x="375" y="88"/>
                    <a:pt x="373" y="87"/>
                  </a:cubicBezTo>
                  <a:cubicBezTo>
                    <a:pt x="372" y="87"/>
                    <a:pt x="370" y="87"/>
                    <a:pt x="369" y="87"/>
                  </a:cubicBezTo>
                  <a:cubicBezTo>
                    <a:pt x="368" y="87"/>
                    <a:pt x="367" y="85"/>
                    <a:pt x="367" y="85"/>
                  </a:cubicBezTo>
                  <a:cubicBezTo>
                    <a:pt x="366" y="84"/>
                    <a:pt x="365" y="84"/>
                    <a:pt x="366" y="83"/>
                  </a:cubicBezTo>
                  <a:cubicBezTo>
                    <a:pt x="367" y="83"/>
                    <a:pt x="367" y="82"/>
                    <a:pt x="366" y="82"/>
                  </a:cubicBezTo>
                  <a:cubicBezTo>
                    <a:pt x="365" y="82"/>
                    <a:pt x="364" y="82"/>
                    <a:pt x="363" y="81"/>
                  </a:cubicBezTo>
                  <a:cubicBezTo>
                    <a:pt x="363" y="81"/>
                    <a:pt x="362" y="80"/>
                    <a:pt x="362" y="80"/>
                  </a:cubicBezTo>
                  <a:cubicBezTo>
                    <a:pt x="361" y="80"/>
                    <a:pt x="361" y="79"/>
                    <a:pt x="361" y="79"/>
                  </a:cubicBezTo>
                  <a:cubicBezTo>
                    <a:pt x="360" y="78"/>
                    <a:pt x="360" y="77"/>
                    <a:pt x="359" y="77"/>
                  </a:cubicBezTo>
                  <a:cubicBezTo>
                    <a:pt x="358" y="77"/>
                    <a:pt x="354" y="77"/>
                    <a:pt x="354" y="77"/>
                  </a:cubicBezTo>
                  <a:cubicBezTo>
                    <a:pt x="353" y="77"/>
                    <a:pt x="352" y="76"/>
                    <a:pt x="351" y="76"/>
                  </a:cubicBezTo>
                  <a:cubicBezTo>
                    <a:pt x="350" y="76"/>
                    <a:pt x="347" y="76"/>
                    <a:pt x="346" y="76"/>
                  </a:cubicBezTo>
                  <a:cubicBezTo>
                    <a:pt x="344" y="76"/>
                    <a:pt x="343" y="77"/>
                    <a:pt x="343" y="77"/>
                  </a:cubicBezTo>
                  <a:cubicBezTo>
                    <a:pt x="342" y="78"/>
                    <a:pt x="341" y="78"/>
                    <a:pt x="341" y="79"/>
                  </a:cubicBezTo>
                  <a:cubicBezTo>
                    <a:pt x="342" y="81"/>
                    <a:pt x="341" y="82"/>
                    <a:pt x="342" y="82"/>
                  </a:cubicBezTo>
                  <a:cubicBezTo>
                    <a:pt x="343" y="82"/>
                    <a:pt x="343" y="82"/>
                    <a:pt x="342" y="83"/>
                  </a:cubicBezTo>
                  <a:cubicBezTo>
                    <a:pt x="341" y="84"/>
                    <a:pt x="340" y="86"/>
                    <a:pt x="339" y="86"/>
                  </a:cubicBezTo>
                  <a:cubicBezTo>
                    <a:pt x="339" y="87"/>
                    <a:pt x="337" y="88"/>
                    <a:pt x="339" y="88"/>
                  </a:cubicBezTo>
                  <a:cubicBezTo>
                    <a:pt x="340" y="88"/>
                    <a:pt x="340" y="88"/>
                    <a:pt x="340" y="89"/>
                  </a:cubicBezTo>
                  <a:cubicBezTo>
                    <a:pt x="339" y="91"/>
                    <a:pt x="338" y="93"/>
                    <a:pt x="339" y="93"/>
                  </a:cubicBezTo>
                  <a:cubicBezTo>
                    <a:pt x="340" y="93"/>
                    <a:pt x="340" y="94"/>
                    <a:pt x="339" y="95"/>
                  </a:cubicBezTo>
                  <a:cubicBezTo>
                    <a:pt x="339" y="95"/>
                    <a:pt x="338" y="97"/>
                    <a:pt x="338" y="97"/>
                  </a:cubicBezTo>
                  <a:cubicBezTo>
                    <a:pt x="339" y="97"/>
                    <a:pt x="339" y="97"/>
                    <a:pt x="338" y="98"/>
                  </a:cubicBezTo>
                  <a:cubicBezTo>
                    <a:pt x="336" y="99"/>
                    <a:pt x="334" y="100"/>
                    <a:pt x="334" y="100"/>
                  </a:cubicBezTo>
                  <a:cubicBezTo>
                    <a:pt x="333" y="101"/>
                    <a:pt x="333" y="102"/>
                    <a:pt x="334" y="103"/>
                  </a:cubicBezTo>
                  <a:cubicBezTo>
                    <a:pt x="335" y="104"/>
                    <a:pt x="335" y="106"/>
                    <a:pt x="335" y="106"/>
                  </a:cubicBezTo>
                  <a:cubicBezTo>
                    <a:pt x="335" y="107"/>
                    <a:pt x="336" y="107"/>
                    <a:pt x="336" y="109"/>
                  </a:cubicBezTo>
                  <a:cubicBezTo>
                    <a:pt x="336" y="110"/>
                    <a:pt x="336" y="112"/>
                    <a:pt x="336" y="113"/>
                  </a:cubicBezTo>
                  <a:cubicBezTo>
                    <a:pt x="337" y="115"/>
                    <a:pt x="335" y="119"/>
                    <a:pt x="334" y="120"/>
                  </a:cubicBezTo>
                  <a:cubicBezTo>
                    <a:pt x="333" y="120"/>
                    <a:pt x="332" y="123"/>
                    <a:pt x="332" y="122"/>
                  </a:cubicBezTo>
                  <a:cubicBezTo>
                    <a:pt x="332" y="122"/>
                    <a:pt x="332" y="121"/>
                    <a:pt x="331" y="122"/>
                  </a:cubicBezTo>
                  <a:cubicBezTo>
                    <a:pt x="330" y="123"/>
                    <a:pt x="329" y="125"/>
                    <a:pt x="329" y="125"/>
                  </a:cubicBezTo>
                  <a:cubicBezTo>
                    <a:pt x="328" y="126"/>
                    <a:pt x="326" y="126"/>
                    <a:pt x="326" y="127"/>
                  </a:cubicBezTo>
                  <a:cubicBezTo>
                    <a:pt x="326" y="127"/>
                    <a:pt x="328" y="128"/>
                    <a:pt x="327" y="129"/>
                  </a:cubicBezTo>
                  <a:cubicBezTo>
                    <a:pt x="327" y="130"/>
                    <a:pt x="326" y="132"/>
                    <a:pt x="326" y="133"/>
                  </a:cubicBezTo>
                  <a:cubicBezTo>
                    <a:pt x="326" y="133"/>
                    <a:pt x="325" y="136"/>
                    <a:pt x="326" y="136"/>
                  </a:cubicBezTo>
                  <a:cubicBezTo>
                    <a:pt x="327" y="137"/>
                    <a:pt x="327" y="138"/>
                    <a:pt x="327" y="139"/>
                  </a:cubicBezTo>
                  <a:cubicBezTo>
                    <a:pt x="326" y="141"/>
                    <a:pt x="326" y="142"/>
                    <a:pt x="325" y="142"/>
                  </a:cubicBezTo>
                  <a:cubicBezTo>
                    <a:pt x="323" y="143"/>
                    <a:pt x="323" y="144"/>
                    <a:pt x="323" y="145"/>
                  </a:cubicBezTo>
                  <a:cubicBezTo>
                    <a:pt x="323" y="146"/>
                    <a:pt x="323" y="147"/>
                    <a:pt x="322" y="146"/>
                  </a:cubicBezTo>
                  <a:cubicBezTo>
                    <a:pt x="322" y="146"/>
                    <a:pt x="321" y="145"/>
                    <a:pt x="320" y="145"/>
                  </a:cubicBezTo>
                  <a:cubicBezTo>
                    <a:pt x="320" y="146"/>
                    <a:pt x="320" y="148"/>
                    <a:pt x="319" y="147"/>
                  </a:cubicBezTo>
                  <a:cubicBezTo>
                    <a:pt x="318" y="147"/>
                    <a:pt x="316" y="144"/>
                    <a:pt x="316" y="144"/>
                  </a:cubicBezTo>
                  <a:cubicBezTo>
                    <a:pt x="317" y="143"/>
                    <a:pt x="318" y="143"/>
                    <a:pt x="317" y="142"/>
                  </a:cubicBezTo>
                  <a:cubicBezTo>
                    <a:pt x="316" y="142"/>
                    <a:pt x="313" y="141"/>
                    <a:pt x="312" y="140"/>
                  </a:cubicBezTo>
                  <a:cubicBezTo>
                    <a:pt x="312" y="139"/>
                    <a:pt x="313" y="139"/>
                    <a:pt x="312" y="138"/>
                  </a:cubicBezTo>
                  <a:cubicBezTo>
                    <a:pt x="310" y="136"/>
                    <a:pt x="308" y="136"/>
                    <a:pt x="308" y="134"/>
                  </a:cubicBezTo>
                  <a:cubicBezTo>
                    <a:pt x="309" y="133"/>
                    <a:pt x="310" y="131"/>
                    <a:pt x="310" y="129"/>
                  </a:cubicBezTo>
                  <a:cubicBezTo>
                    <a:pt x="310" y="128"/>
                    <a:pt x="311" y="127"/>
                    <a:pt x="312" y="126"/>
                  </a:cubicBezTo>
                  <a:cubicBezTo>
                    <a:pt x="313" y="126"/>
                    <a:pt x="315" y="125"/>
                    <a:pt x="314" y="124"/>
                  </a:cubicBezTo>
                  <a:cubicBezTo>
                    <a:pt x="313" y="124"/>
                    <a:pt x="304" y="124"/>
                    <a:pt x="303" y="124"/>
                  </a:cubicBezTo>
                  <a:cubicBezTo>
                    <a:pt x="302" y="123"/>
                    <a:pt x="302" y="123"/>
                    <a:pt x="301" y="123"/>
                  </a:cubicBezTo>
                  <a:cubicBezTo>
                    <a:pt x="300" y="122"/>
                    <a:pt x="298" y="120"/>
                    <a:pt x="297" y="120"/>
                  </a:cubicBezTo>
                  <a:cubicBezTo>
                    <a:pt x="296" y="119"/>
                    <a:pt x="295" y="118"/>
                    <a:pt x="294" y="117"/>
                  </a:cubicBezTo>
                  <a:cubicBezTo>
                    <a:pt x="294" y="116"/>
                    <a:pt x="291" y="113"/>
                    <a:pt x="290" y="113"/>
                  </a:cubicBezTo>
                  <a:cubicBezTo>
                    <a:pt x="290" y="113"/>
                    <a:pt x="287" y="114"/>
                    <a:pt x="287" y="113"/>
                  </a:cubicBezTo>
                  <a:cubicBezTo>
                    <a:pt x="286" y="113"/>
                    <a:pt x="284" y="111"/>
                    <a:pt x="283" y="111"/>
                  </a:cubicBezTo>
                  <a:cubicBezTo>
                    <a:pt x="282" y="111"/>
                    <a:pt x="278" y="113"/>
                    <a:pt x="277" y="113"/>
                  </a:cubicBezTo>
                  <a:cubicBezTo>
                    <a:pt x="277" y="113"/>
                    <a:pt x="278" y="111"/>
                    <a:pt x="279" y="111"/>
                  </a:cubicBezTo>
                  <a:cubicBezTo>
                    <a:pt x="279" y="110"/>
                    <a:pt x="279" y="103"/>
                    <a:pt x="279" y="102"/>
                  </a:cubicBezTo>
                  <a:cubicBezTo>
                    <a:pt x="278" y="102"/>
                    <a:pt x="277" y="101"/>
                    <a:pt x="276" y="101"/>
                  </a:cubicBezTo>
                  <a:cubicBezTo>
                    <a:pt x="275" y="101"/>
                    <a:pt x="274" y="103"/>
                    <a:pt x="273" y="102"/>
                  </a:cubicBezTo>
                  <a:cubicBezTo>
                    <a:pt x="273" y="101"/>
                    <a:pt x="272" y="99"/>
                    <a:pt x="272" y="99"/>
                  </a:cubicBezTo>
                  <a:cubicBezTo>
                    <a:pt x="272" y="98"/>
                    <a:pt x="273" y="97"/>
                    <a:pt x="273" y="96"/>
                  </a:cubicBezTo>
                  <a:cubicBezTo>
                    <a:pt x="273" y="96"/>
                    <a:pt x="276" y="90"/>
                    <a:pt x="277" y="88"/>
                  </a:cubicBezTo>
                  <a:cubicBezTo>
                    <a:pt x="278" y="87"/>
                    <a:pt x="280" y="87"/>
                    <a:pt x="280" y="85"/>
                  </a:cubicBezTo>
                  <a:cubicBezTo>
                    <a:pt x="280" y="84"/>
                    <a:pt x="279" y="83"/>
                    <a:pt x="279" y="82"/>
                  </a:cubicBezTo>
                  <a:cubicBezTo>
                    <a:pt x="279" y="81"/>
                    <a:pt x="279" y="79"/>
                    <a:pt x="280" y="79"/>
                  </a:cubicBezTo>
                  <a:cubicBezTo>
                    <a:pt x="281" y="79"/>
                    <a:pt x="281" y="80"/>
                    <a:pt x="281" y="79"/>
                  </a:cubicBezTo>
                  <a:cubicBezTo>
                    <a:pt x="282" y="78"/>
                    <a:pt x="282" y="76"/>
                    <a:pt x="283" y="77"/>
                  </a:cubicBezTo>
                  <a:cubicBezTo>
                    <a:pt x="284" y="77"/>
                    <a:pt x="284" y="79"/>
                    <a:pt x="284" y="79"/>
                  </a:cubicBezTo>
                  <a:cubicBezTo>
                    <a:pt x="285" y="79"/>
                    <a:pt x="288" y="80"/>
                    <a:pt x="287" y="79"/>
                  </a:cubicBezTo>
                  <a:cubicBezTo>
                    <a:pt x="287" y="79"/>
                    <a:pt x="285" y="78"/>
                    <a:pt x="286" y="77"/>
                  </a:cubicBezTo>
                  <a:cubicBezTo>
                    <a:pt x="287" y="77"/>
                    <a:pt x="289" y="75"/>
                    <a:pt x="289" y="74"/>
                  </a:cubicBezTo>
                  <a:cubicBezTo>
                    <a:pt x="288" y="74"/>
                    <a:pt x="287" y="73"/>
                    <a:pt x="288" y="73"/>
                  </a:cubicBezTo>
                  <a:cubicBezTo>
                    <a:pt x="289" y="72"/>
                    <a:pt x="290" y="73"/>
                    <a:pt x="291" y="74"/>
                  </a:cubicBezTo>
                  <a:cubicBezTo>
                    <a:pt x="291" y="74"/>
                    <a:pt x="292" y="75"/>
                    <a:pt x="294" y="75"/>
                  </a:cubicBezTo>
                  <a:cubicBezTo>
                    <a:pt x="295" y="74"/>
                    <a:pt x="296" y="73"/>
                    <a:pt x="296" y="72"/>
                  </a:cubicBezTo>
                  <a:cubicBezTo>
                    <a:pt x="296" y="71"/>
                    <a:pt x="293" y="68"/>
                    <a:pt x="291" y="67"/>
                  </a:cubicBezTo>
                  <a:cubicBezTo>
                    <a:pt x="290" y="67"/>
                    <a:pt x="296" y="69"/>
                    <a:pt x="297" y="70"/>
                  </a:cubicBezTo>
                  <a:cubicBezTo>
                    <a:pt x="297" y="70"/>
                    <a:pt x="298" y="69"/>
                    <a:pt x="298" y="67"/>
                  </a:cubicBezTo>
                  <a:cubicBezTo>
                    <a:pt x="298" y="66"/>
                    <a:pt x="298" y="66"/>
                    <a:pt x="299" y="66"/>
                  </a:cubicBezTo>
                  <a:cubicBezTo>
                    <a:pt x="300" y="66"/>
                    <a:pt x="301" y="65"/>
                    <a:pt x="302" y="65"/>
                  </a:cubicBezTo>
                  <a:cubicBezTo>
                    <a:pt x="302" y="64"/>
                    <a:pt x="304" y="67"/>
                    <a:pt x="305" y="67"/>
                  </a:cubicBezTo>
                  <a:cubicBezTo>
                    <a:pt x="306" y="66"/>
                    <a:pt x="308" y="65"/>
                    <a:pt x="308" y="64"/>
                  </a:cubicBezTo>
                  <a:cubicBezTo>
                    <a:pt x="309" y="63"/>
                    <a:pt x="309" y="61"/>
                    <a:pt x="310" y="60"/>
                  </a:cubicBezTo>
                  <a:cubicBezTo>
                    <a:pt x="311" y="59"/>
                    <a:pt x="312" y="57"/>
                    <a:pt x="312" y="57"/>
                  </a:cubicBezTo>
                  <a:cubicBezTo>
                    <a:pt x="311" y="57"/>
                    <a:pt x="308" y="57"/>
                    <a:pt x="306" y="56"/>
                  </a:cubicBezTo>
                  <a:cubicBezTo>
                    <a:pt x="304" y="55"/>
                    <a:pt x="301" y="54"/>
                    <a:pt x="301" y="54"/>
                  </a:cubicBezTo>
                  <a:cubicBezTo>
                    <a:pt x="300" y="54"/>
                    <a:pt x="292" y="55"/>
                    <a:pt x="292" y="55"/>
                  </a:cubicBezTo>
                  <a:cubicBezTo>
                    <a:pt x="292" y="54"/>
                    <a:pt x="294" y="54"/>
                    <a:pt x="295" y="54"/>
                  </a:cubicBezTo>
                  <a:cubicBezTo>
                    <a:pt x="296" y="54"/>
                    <a:pt x="299" y="53"/>
                    <a:pt x="299" y="53"/>
                  </a:cubicBezTo>
                  <a:cubicBezTo>
                    <a:pt x="299" y="53"/>
                    <a:pt x="298" y="52"/>
                    <a:pt x="299" y="51"/>
                  </a:cubicBezTo>
                  <a:cubicBezTo>
                    <a:pt x="300" y="51"/>
                    <a:pt x="301" y="51"/>
                    <a:pt x="302" y="52"/>
                  </a:cubicBezTo>
                  <a:cubicBezTo>
                    <a:pt x="304" y="52"/>
                    <a:pt x="307" y="54"/>
                    <a:pt x="308" y="54"/>
                  </a:cubicBezTo>
                  <a:cubicBezTo>
                    <a:pt x="308" y="55"/>
                    <a:pt x="312" y="56"/>
                    <a:pt x="313" y="56"/>
                  </a:cubicBezTo>
                  <a:cubicBezTo>
                    <a:pt x="314" y="55"/>
                    <a:pt x="319" y="51"/>
                    <a:pt x="319" y="51"/>
                  </a:cubicBezTo>
                  <a:cubicBezTo>
                    <a:pt x="320" y="50"/>
                    <a:pt x="317" y="47"/>
                    <a:pt x="317" y="47"/>
                  </a:cubicBezTo>
                  <a:cubicBezTo>
                    <a:pt x="318" y="46"/>
                    <a:pt x="318" y="47"/>
                    <a:pt x="320" y="47"/>
                  </a:cubicBezTo>
                  <a:cubicBezTo>
                    <a:pt x="321" y="46"/>
                    <a:pt x="322" y="46"/>
                    <a:pt x="322" y="47"/>
                  </a:cubicBezTo>
                  <a:cubicBezTo>
                    <a:pt x="322" y="47"/>
                    <a:pt x="322" y="50"/>
                    <a:pt x="323" y="50"/>
                  </a:cubicBezTo>
                  <a:cubicBezTo>
                    <a:pt x="324" y="50"/>
                    <a:pt x="326" y="51"/>
                    <a:pt x="325" y="50"/>
                  </a:cubicBezTo>
                  <a:cubicBezTo>
                    <a:pt x="325" y="49"/>
                    <a:pt x="324" y="48"/>
                    <a:pt x="325" y="48"/>
                  </a:cubicBezTo>
                  <a:cubicBezTo>
                    <a:pt x="326" y="48"/>
                    <a:pt x="326" y="47"/>
                    <a:pt x="326" y="46"/>
                  </a:cubicBezTo>
                  <a:cubicBezTo>
                    <a:pt x="326" y="46"/>
                    <a:pt x="327" y="46"/>
                    <a:pt x="326" y="45"/>
                  </a:cubicBezTo>
                  <a:cubicBezTo>
                    <a:pt x="325" y="44"/>
                    <a:pt x="323" y="43"/>
                    <a:pt x="324" y="43"/>
                  </a:cubicBezTo>
                  <a:cubicBezTo>
                    <a:pt x="324" y="43"/>
                    <a:pt x="326" y="42"/>
                    <a:pt x="326" y="43"/>
                  </a:cubicBezTo>
                  <a:cubicBezTo>
                    <a:pt x="327" y="44"/>
                    <a:pt x="328" y="44"/>
                    <a:pt x="328" y="45"/>
                  </a:cubicBezTo>
                  <a:cubicBezTo>
                    <a:pt x="328" y="46"/>
                    <a:pt x="329" y="47"/>
                    <a:pt x="329" y="48"/>
                  </a:cubicBezTo>
                  <a:cubicBezTo>
                    <a:pt x="329" y="48"/>
                    <a:pt x="329" y="49"/>
                    <a:pt x="330" y="49"/>
                  </a:cubicBezTo>
                  <a:cubicBezTo>
                    <a:pt x="330" y="49"/>
                    <a:pt x="330" y="48"/>
                    <a:pt x="331" y="47"/>
                  </a:cubicBezTo>
                  <a:cubicBezTo>
                    <a:pt x="333" y="46"/>
                    <a:pt x="334" y="46"/>
                    <a:pt x="335" y="45"/>
                  </a:cubicBezTo>
                  <a:cubicBezTo>
                    <a:pt x="337" y="45"/>
                    <a:pt x="336" y="44"/>
                    <a:pt x="338" y="44"/>
                  </a:cubicBezTo>
                  <a:cubicBezTo>
                    <a:pt x="339" y="44"/>
                    <a:pt x="340" y="43"/>
                    <a:pt x="340" y="42"/>
                  </a:cubicBezTo>
                  <a:cubicBezTo>
                    <a:pt x="340" y="42"/>
                    <a:pt x="341" y="38"/>
                    <a:pt x="340" y="38"/>
                  </a:cubicBezTo>
                  <a:cubicBezTo>
                    <a:pt x="340" y="37"/>
                    <a:pt x="339" y="36"/>
                    <a:pt x="339" y="35"/>
                  </a:cubicBezTo>
                  <a:cubicBezTo>
                    <a:pt x="339" y="34"/>
                    <a:pt x="339" y="32"/>
                    <a:pt x="339" y="32"/>
                  </a:cubicBezTo>
                  <a:cubicBezTo>
                    <a:pt x="339" y="31"/>
                    <a:pt x="338" y="30"/>
                    <a:pt x="340" y="30"/>
                  </a:cubicBezTo>
                  <a:cubicBezTo>
                    <a:pt x="341" y="30"/>
                    <a:pt x="343" y="31"/>
                    <a:pt x="344" y="30"/>
                  </a:cubicBezTo>
                  <a:cubicBezTo>
                    <a:pt x="344" y="29"/>
                    <a:pt x="344" y="28"/>
                    <a:pt x="344" y="27"/>
                  </a:cubicBezTo>
                  <a:cubicBezTo>
                    <a:pt x="343" y="27"/>
                    <a:pt x="343" y="27"/>
                    <a:pt x="344" y="26"/>
                  </a:cubicBezTo>
                  <a:cubicBezTo>
                    <a:pt x="345" y="26"/>
                    <a:pt x="345" y="25"/>
                    <a:pt x="344" y="25"/>
                  </a:cubicBezTo>
                  <a:cubicBezTo>
                    <a:pt x="343" y="25"/>
                    <a:pt x="342" y="26"/>
                    <a:pt x="341" y="25"/>
                  </a:cubicBezTo>
                  <a:cubicBezTo>
                    <a:pt x="341" y="25"/>
                    <a:pt x="341" y="24"/>
                    <a:pt x="341" y="24"/>
                  </a:cubicBezTo>
                  <a:cubicBezTo>
                    <a:pt x="342" y="23"/>
                    <a:pt x="340" y="23"/>
                    <a:pt x="341" y="22"/>
                  </a:cubicBezTo>
                  <a:cubicBezTo>
                    <a:pt x="341" y="22"/>
                    <a:pt x="342" y="21"/>
                    <a:pt x="342" y="21"/>
                  </a:cubicBezTo>
                  <a:cubicBezTo>
                    <a:pt x="341" y="21"/>
                    <a:pt x="339" y="20"/>
                    <a:pt x="339" y="20"/>
                  </a:cubicBezTo>
                  <a:cubicBezTo>
                    <a:pt x="339" y="21"/>
                    <a:pt x="337" y="21"/>
                    <a:pt x="337" y="21"/>
                  </a:cubicBezTo>
                  <a:cubicBezTo>
                    <a:pt x="336" y="20"/>
                    <a:pt x="336" y="20"/>
                    <a:pt x="335" y="20"/>
                  </a:cubicBezTo>
                  <a:cubicBezTo>
                    <a:pt x="334" y="20"/>
                    <a:pt x="331" y="20"/>
                    <a:pt x="331" y="20"/>
                  </a:cubicBezTo>
                  <a:cubicBezTo>
                    <a:pt x="331" y="20"/>
                    <a:pt x="330" y="19"/>
                    <a:pt x="330" y="20"/>
                  </a:cubicBezTo>
                  <a:cubicBezTo>
                    <a:pt x="330" y="20"/>
                    <a:pt x="331" y="21"/>
                    <a:pt x="330" y="21"/>
                  </a:cubicBezTo>
                  <a:cubicBezTo>
                    <a:pt x="329" y="21"/>
                    <a:pt x="330" y="23"/>
                    <a:pt x="330" y="23"/>
                  </a:cubicBezTo>
                  <a:cubicBezTo>
                    <a:pt x="330" y="24"/>
                    <a:pt x="329" y="25"/>
                    <a:pt x="330" y="25"/>
                  </a:cubicBezTo>
                  <a:cubicBezTo>
                    <a:pt x="330" y="25"/>
                    <a:pt x="332" y="26"/>
                    <a:pt x="331" y="27"/>
                  </a:cubicBezTo>
                  <a:cubicBezTo>
                    <a:pt x="331" y="27"/>
                    <a:pt x="333" y="27"/>
                    <a:pt x="332" y="28"/>
                  </a:cubicBezTo>
                  <a:cubicBezTo>
                    <a:pt x="331" y="28"/>
                    <a:pt x="331" y="29"/>
                    <a:pt x="330" y="28"/>
                  </a:cubicBezTo>
                  <a:cubicBezTo>
                    <a:pt x="329" y="28"/>
                    <a:pt x="328" y="28"/>
                    <a:pt x="328" y="28"/>
                  </a:cubicBezTo>
                  <a:cubicBezTo>
                    <a:pt x="327" y="29"/>
                    <a:pt x="326" y="33"/>
                    <a:pt x="325" y="34"/>
                  </a:cubicBezTo>
                  <a:cubicBezTo>
                    <a:pt x="324" y="34"/>
                    <a:pt x="323" y="37"/>
                    <a:pt x="323" y="36"/>
                  </a:cubicBezTo>
                  <a:cubicBezTo>
                    <a:pt x="322" y="36"/>
                    <a:pt x="322" y="35"/>
                    <a:pt x="322" y="36"/>
                  </a:cubicBezTo>
                  <a:cubicBezTo>
                    <a:pt x="321" y="37"/>
                    <a:pt x="323" y="39"/>
                    <a:pt x="321" y="39"/>
                  </a:cubicBezTo>
                  <a:cubicBezTo>
                    <a:pt x="320" y="40"/>
                    <a:pt x="319" y="41"/>
                    <a:pt x="319" y="41"/>
                  </a:cubicBezTo>
                  <a:cubicBezTo>
                    <a:pt x="318" y="41"/>
                    <a:pt x="317" y="41"/>
                    <a:pt x="317" y="39"/>
                  </a:cubicBezTo>
                  <a:cubicBezTo>
                    <a:pt x="316" y="38"/>
                    <a:pt x="316" y="37"/>
                    <a:pt x="315" y="37"/>
                  </a:cubicBezTo>
                  <a:cubicBezTo>
                    <a:pt x="315" y="36"/>
                    <a:pt x="316" y="33"/>
                    <a:pt x="316" y="33"/>
                  </a:cubicBezTo>
                  <a:cubicBezTo>
                    <a:pt x="316" y="32"/>
                    <a:pt x="317" y="31"/>
                    <a:pt x="317" y="32"/>
                  </a:cubicBezTo>
                  <a:cubicBezTo>
                    <a:pt x="317" y="32"/>
                    <a:pt x="318" y="32"/>
                    <a:pt x="318" y="30"/>
                  </a:cubicBezTo>
                  <a:cubicBezTo>
                    <a:pt x="319" y="29"/>
                    <a:pt x="320" y="28"/>
                    <a:pt x="319" y="27"/>
                  </a:cubicBezTo>
                  <a:cubicBezTo>
                    <a:pt x="318" y="26"/>
                    <a:pt x="318" y="26"/>
                    <a:pt x="317" y="25"/>
                  </a:cubicBezTo>
                  <a:cubicBezTo>
                    <a:pt x="317" y="24"/>
                    <a:pt x="315" y="24"/>
                    <a:pt x="314" y="25"/>
                  </a:cubicBezTo>
                  <a:cubicBezTo>
                    <a:pt x="314" y="25"/>
                    <a:pt x="312" y="25"/>
                    <a:pt x="313" y="26"/>
                  </a:cubicBezTo>
                  <a:cubicBezTo>
                    <a:pt x="313" y="27"/>
                    <a:pt x="312" y="29"/>
                    <a:pt x="312" y="29"/>
                  </a:cubicBezTo>
                  <a:cubicBezTo>
                    <a:pt x="311" y="30"/>
                    <a:pt x="309" y="32"/>
                    <a:pt x="308" y="32"/>
                  </a:cubicBezTo>
                  <a:cubicBezTo>
                    <a:pt x="308" y="32"/>
                    <a:pt x="307" y="30"/>
                    <a:pt x="307" y="30"/>
                  </a:cubicBezTo>
                  <a:cubicBezTo>
                    <a:pt x="308" y="29"/>
                    <a:pt x="309" y="26"/>
                    <a:pt x="308" y="26"/>
                  </a:cubicBezTo>
                  <a:cubicBezTo>
                    <a:pt x="308" y="25"/>
                    <a:pt x="306" y="24"/>
                    <a:pt x="307" y="24"/>
                  </a:cubicBezTo>
                  <a:cubicBezTo>
                    <a:pt x="308" y="24"/>
                    <a:pt x="309" y="24"/>
                    <a:pt x="309" y="24"/>
                  </a:cubicBezTo>
                  <a:cubicBezTo>
                    <a:pt x="308" y="23"/>
                    <a:pt x="307" y="23"/>
                    <a:pt x="306" y="23"/>
                  </a:cubicBezTo>
                  <a:cubicBezTo>
                    <a:pt x="305" y="22"/>
                    <a:pt x="306" y="21"/>
                    <a:pt x="305" y="21"/>
                  </a:cubicBezTo>
                  <a:cubicBezTo>
                    <a:pt x="304" y="20"/>
                    <a:pt x="303" y="20"/>
                    <a:pt x="303" y="19"/>
                  </a:cubicBezTo>
                  <a:cubicBezTo>
                    <a:pt x="304" y="19"/>
                    <a:pt x="305" y="19"/>
                    <a:pt x="306" y="18"/>
                  </a:cubicBezTo>
                  <a:cubicBezTo>
                    <a:pt x="308" y="18"/>
                    <a:pt x="308" y="16"/>
                    <a:pt x="307" y="17"/>
                  </a:cubicBezTo>
                  <a:cubicBezTo>
                    <a:pt x="307" y="17"/>
                    <a:pt x="306" y="17"/>
                    <a:pt x="305" y="17"/>
                  </a:cubicBezTo>
                  <a:cubicBezTo>
                    <a:pt x="305" y="17"/>
                    <a:pt x="304" y="17"/>
                    <a:pt x="305" y="16"/>
                  </a:cubicBezTo>
                  <a:cubicBezTo>
                    <a:pt x="306" y="16"/>
                    <a:pt x="308" y="17"/>
                    <a:pt x="308" y="16"/>
                  </a:cubicBezTo>
                  <a:cubicBezTo>
                    <a:pt x="308" y="15"/>
                    <a:pt x="308" y="13"/>
                    <a:pt x="306" y="11"/>
                  </a:cubicBezTo>
                  <a:cubicBezTo>
                    <a:pt x="305" y="10"/>
                    <a:pt x="304" y="9"/>
                    <a:pt x="304" y="8"/>
                  </a:cubicBezTo>
                  <a:cubicBezTo>
                    <a:pt x="304" y="7"/>
                    <a:pt x="304" y="5"/>
                    <a:pt x="304" y="5"/>
                  </a:cubicBezTo>
                  <a:cubicBezTo>
                    <a:pt x="305" y="4"/>
                    <a:pt x="304" y="1"/>
                    <a:pt x="302" y="1"/>
                  </a:cubicBezTo>
                  <a:cubicBezTo>
                    <a:pt x="301" y="1"/>
                    <a:pt x="298" y="0"/>
                    <a:pt x="298" y="2"/>
                  </a:cubicBezTo>
                  <a:cubicBezTo>
                    <a:pt x="298" y="3"/>
                    <a:pt x="299" y="4"/>
                    <a:pt x="298" y="5"/>
                  </a:cubicBezTo>
                  <a:cubicBezTo>
                    <a:pt x="298" y="5"/>
                    <a:pt x="297" y="6"/>
                    <a:pt x="297" y="6"/>
                  </a:cubicBezTo>
                  <a:cubicBezTo>
                    <a:pt x="297" y="5"/>
                    <a:pt x="296" y="5"/>
                    <a:pt x="296" y="5"/>
                  </a:cubicBezTo>
                  <a:cubicBezTo>
                    <a:pt x="295" y="5"/>
                    <a:pt x="294" y="5"/>
                    <a:pt x="294" y="6"/>
                  </a:cubicBezTo>
                  <a:cubicBezTo>
                    <a:pt x="294" y="7"/>
                    <a:pt x="292" y="9"/>
                    <a:pt x="291" y="10"/>
                  </a:cubicBezTo>
                  <a:cubicBezTo>
                    <a:pt x="290" y="12"/>
                    <a:pt x="290" y="13"/>
                    <a:pt x="290" y="15"/>
                  </a:cubicBezTo>
                  <a:cubicBezTo>
                    <a:pt x="289" y="17"/>
                    <a:pt x="290" y="18"/>
                    <a:pt x="291" y="18"/>
                  </a:cubicBezTo>
                  <a:cubicBezTo>
                    <a:pt x="292" y="18"/>
                    <a:pt x="291" y="19"/>
                    <a:pt x="293" y="19"/>
                  </a:cubicBezTo>
                  <a:cubicBezTo>
                    <a:pt x="294" y="19"/>
                    <a:pt x="294" y="21"/>
                    <a:pt x="294" y="21"/>
                  </a:cubicBezTo>
                  <a:cubicBezTo>
                    <a:pt x="295" y="21"/>
                    <a:pt x="296" y="21"/>
                    <a:pt x="297" y="21"/>
                  </a:cubicBezTo>
                  <a:cubicBezTo>
                    <a:pt x="298" y="21"/>
                    <a:pt x="301" y="21"/>
                    <a:pt x="300" y="22"/>
                  </a:cubicBezTo>
                  <a:cubicBezTo>
                    <a:pt x="299" y="22"/>
                    <a:pt x="298" y="22"/>
                    <a:pt x="297" y="23"/>
                  </a:cubicBezTo>
                  <a:cubicBezTo>
                    <a:pt x="296" y="24"/>
                    <a:pt x="295" y="26"/>
                    <a:pt x="294" y="27"/>
                  </a:cubicBezTo>
                  <a:cubicBezTo>
                    <a:pt x="293" y="27"/>
                    <a:pt x="293" y="29"/>
                    <a:pt x="293" y="28"/>
                  </a:cubicBezTo>
                  <a:cubicBezTo>
                    <a:pt x="294" y="28"/>
                    <a:pt x="297" y="27"/>
                    <a:pt x="297" y="27"/>
                  </a:cubicBezTo>
                  <a:cubicBezTo>
                    <a:pt x="297" y="27"/>
                    <a:pt x="296" y="29"/>
                    <a:pt x="296" y="29"/>
                  </a:cubicBezTo>
                  <a:cubicBezTo>
                    <a:pt x="297" y="30"/>
                    <a:pt x="297" y="30"/>
                    <a:pt x="296" y="30"/>
                  </a:cubicBezTo>
                  <a:cubicBezTo>
                    <a:pt x="295" y="31"/>
                    <a:pt x="293" y="31"/>
                    <a:pt x="293" y="32"/>
                  </a:cubicBezTo>
                  <a:cubicBezTo>
                    <a:pt x="292" y="33"/>
                    <a:pt x="290" y="34"/>
                    <a:pt x="290" y="35"/>
                  </a:cubicBezTo>
                  <a:cubicBezTo>
                    <a:pt x="289" y="35"/>
                    <a:pt x="288" y="36"/>
                    <a:pt x="287" y="36"/>
                  </a:cubicBezTo>
                  <a:cubicBezTo>
                    <a:pt x="287" y="36"/>
                    <a:pt x="286" y="37"/>
                    <a:pt x="287" y="38"/>
                  </a:cubicBezTo>
                  <a:cubicBezTo>
                    <a:pt x="287" y="39"/>
                    <a:pt x="288" y="41"/>
                    <a:pt x="287" y="41"/>
                  </a:cubicBezTo>
                  <a:cubicBezTo>
                    <a:pt x="286" y="42"/>
                    <a:pt x="286" y="44"/>
                    <a:pt x="286" y="43"/>
                  </a:cubicBezTo>
                  <a:cubicBezTo>
                    <a:pt x="286" y="41"/>
                    <a:pt x="286" y="40"/>
                    <a:pt x="285" y="39"/>
                  </a:cubicBezTo>
                  <a:cubicBezTo>
                    <a:pt x="283" y="39"/>
                    <a:pt x="283" y="37"/>
                    <a:pt x="284" y="36"/>
                  </a:cubicBezTo>
                  <a:cubicBezTo>
                    <a:pt x="284" y="36"/>
                    <a:pt x="285" y="35"/>
                    <a:pt x="284" y="35"/>
                  </a:cubicBezTo>
                  <a:cubicBezTo>
                    <a:pt x="284" y="34"/>
                    <a:pt x="284" y="34"/>
                    <a:pt x="284" y="33"/>
                  </a:cubicBezTo>
                  <a:cubicBezTo>
                    <a:pt x="284" y="33"/>
                    <a:pt x="286" y="32"/>
                    <a:pt x="284" y="32"/>
                  </a:cubicBezTo>
                  <a:cubicBezTo>
                    <a:pt x="283" y="32"/>
                    <a:pt x="282" y="30"/>
                    <a:pt x="281" y="31"/>
                  </a:cubicBezTo>
                  <a:cubicBezTo>
                    <a:pt x="281" y="31"/>
                    <a:pt x="279" y="32"/>
                    <a:pt x="279" y="33"/>
                  </a:cubicBezTo>
                  <a:cubicBezTo>
                    <a:pt x="279" y="34"/>
                    <a:pt x="280" y="37"/>
                    <a:pt x="279" y="37"/>
                  </a:cubicBezTo>
                  <a:cubicBezTo>
                    <a:pt x="279" y="36"/>
                    <a:pt x="278" y="35"/>
                    <a:pt x="277" y="35"/>
                  </a:cubicBezTo>
                  <a:cubicBezTo>
                    <a:pt x="277" y="35"/>
                    <a:pt x="275" y="37"/>
                    <a:pt x="274" y="36"/>
                  </a:cubicBezTo>
                  <a:cubicBezTo>
                    <a:pt x="273" y="36"/>
                    <a:pt x="271" y="36"/>
                    <a:pt x="270" y="36"/>
                  </a:cubicBezTo>
                  <a:cubicBezTo>
                    <a:pt x="269" y="36"/>
                    <a:pt x="266" y="37"/>
                    <a:pt x="265" y="37"/>
                  </a:cubicBezTo>
                  <a:cubicBezTo>
                    <a:pt x="265" y="37"/>
                    <a:pt x="263" y="37"/>
                    <a:pt x="262" y="37"/>
                  </a:cubicBezTo>
                  <a:cubicBezTo>
                    <a:pt x="262" y="37"/>
                    <a:pt x="262" y="36"/>
                    <a:pt x="261" y="35"/>
                  </a:cubicBezTo>
                  <a:cubicBezTo>
                    <a:pt x="260" y="35"/>
                    <a:pt x="260" y="33"/>
                    <a:pt x="259" y="34"/>
                  </a:cubicBezTo>
                  <a:cubicBezTo>
                    <a:pt x="257" y="34"/>
                    <a:pt x="256" y="34"/>
                    <a:pt x="255" y="34"/>
                  </a:cubicBezTo>
                  <a:cubicBezTo>
                    <a:pt x="255" y="33"/>
                    <a:pt x="253" y="33"/>
                    <a:pt x="252" y="31"/>
                  </a:cubicBezTo>
                  <a:cubicBezTo>
                    <a:pt x="252" y="30"/>
                    <a:pt x="254" y="28"/>
                    <a:pt x="253" y="28"/>
                  </a:cubicBezTo>
                  <a:cubicBezTo>
                    <a:pt x="252" y="27"/>
                    <a:pt x="249" y="28"/>
                    <a:pt x="248" y="28"/>
                  </a:cubicBezTo>
                  <a:cubicBezTo>
                    <a:pt x="246" y="28"/>
                    <a:pt x="244" y="28"/>
                    <a:pt x="243" y="28"/>
                  </a:cubicBezTo>
                  <a:cubicBezTo>
                    <a:pt x="243" y="29"/>
                    <a:pt x="241" y="29"/>
                    <a:pt x="241" y="30"/>
                  </a:cubicBezTo>
                  <a:cubicBezTo>
                    <a:pt x="240" y="31"/>
                    <a:pt x="239" y="32"/>
                    <a:pt x="239" y="32"/>
                  </a:cubicBezTo>
                  <a:cubicBezTo>
                    <a:pt x="240" y="33"/>
                    <a:pt x="241" y="34"/>
                    <a:pt x="241" y="33"/>
                  </a:cubicBezTo>
                  <a:cubicBezTo>
                    <a:pt x="241" y="32"/>
                    <a:pt x="241" y="32"/>
                    <a:pt x="242" y="32"/>
                  </a:cubicBezTo>
                  <a:cubicBezTo>
                    <a:pt x="243" y="32"/>
                    <a:pt x="244" y="32"/>
                    <a:pt x="245" y="32"/>
                  </a:cubicBezTo>
                  <a:cubicBezTo>
                    <a:pt x="246" y="31"/>
                    <a:pt x="247" y="30"/>
                    <a:pt x="248" y="30"/>
                  </a:cubicBezTo>
                  <a:cubicBezTo>
                    <a:pt x="249" y="30"/>
                    <a:pt x="251" y="30"/>
                    <a:pt x="251" y="30"/>
                  </a:cubicBezTo>
                  <a:cubicBezTo>
                    <a:pt x="250" y="30"/>
                    <a:pt x="249" y="32"/>
                    <a:pt x="248" y="32"/>
                  </a:cubicBezTo>
                  <a:cubicBezTo>
                    <a:pt x="247" y="32"/>
                    <a:pt x="245" y="33"/>
                    <a:pt x="245" y="33"/>
                  </a:cubicBezTo>
                  <a:cubicBezTo>
                    <a:pt x="244" y="33"/>
                    <a:pt x="243" y="34"/>
                    <a:pt x="242" y="34"/>
                  </a:cubicBezTo>
                  <a:cubicBezTo>
                    <a:pt x="242" y="34"/>
                    <a:pt x="240" y="35"/>
                    <a:pt x="240" y="35"/>
                  </a:cubicBezTo>
                  <a:cubicBezTo>
                    <a:pt x="239" y="36"/>
                    <a:pt x="239" y="37"/>
                    <a:pt x="238" y="38"/>
                  </a:cubicBezTo>
                  <a:cubicBezTo>
                    <a:pt x="237" y="38"/>
                    <a:pt x="239" y="39"/>
                    <a:pt x="239" y="39"/>
                  </a:cubicBezTo>
                  <a:cubicBezTo>
                    <a:pt x="239" y="40"/>
                    <a:pt x="239" y="40"/>
                    <a:pt x="239" y="41"/>
                  </a:cubicBezTo>
                  <a:cubicBezTo>
                    <a:pt x="240" y="42"/>
                    <a:pt x="239" y="42"/>
                    <a:pt x="238" y="43"/>
                  </a:cubicBezTo>
                  <a:cubicBezTo>
                    <a:pt x="237" y="44"/>
                    <a:pt x="239" y="46"/>
                    <a:pt x="238" y="46"/>
                  </a:cubicBezTo>
                  <a:cubicBezTo>
                    <a:pt x="236" y="45"/>
                    <a:pt x="234" y="43"/>
                    <a:pt x="235" y="43"/>
                  </a:cubicBezTo>
                  <a:cubicBezTo>
                    <a:pt x="236" y="42"/>
                    <a:pt x="237" y="41"/>
                    <a:pt x="237" y="41"/>
                  </a:cubicBezTo>
                  <a:cubicBezTo>
                    <a:pt x="237" y="40"/>
                    <a:pt x="236" y="38"/>
                    <a:pt x="235" y="39"/>
                  </a:cubicBezTo>
                  <a:cubicBezTo>
                    <a:pt x="234" y="39"/>
                    <a:pt x="233" y="40"/>
                    <a:pt x="234" y="39"/>
                  </a:cubicBezTo>
                  <a:cubicBezTo>
                    <a:pt x="234" y="38"/>
                    <a:pt x="235" y="36"/>
                    <a:pt x="234" y="37"/>
                  </a:cubicBezTo>
                  <a:cubicBezTo>
                    <a:pt x="234" y="37"/>
                    <a:pt x="233" y="37"/>
                    <a:pt x="232" y="37"/>
                  </a:cubicBezTo>
                  <a:cubicBezTo>
                    <a:pt x="232" y="36"/>
                    <a:pt x="231" y="34"/>
                    <a:pt x="231" y="34"/>
                  </a:cubicBezTo>
                  <a:cubicBezTo>
                    <a:pt x="231" y="35"/>
                    <a:pt x="228" y="36"/>
                    <a:pt x="226" y="37"/>
                  </a:cubicBezTo>
                  <a:cubicBezTo>
                    <a:pt x="225" y="37"/>
                    <a:pt x="220" y="37"/>
                    <a:pt x="219" y="37"/>
                  </a:cubicBezTo>
                  <a:cubicBezTo>
                    <a:pt x="218" y="37"/>
                    <a:pt x="218" y="37"/>
                    <a:pt x="216" y="37"/>
                  </a:cubicBezTo>
                  <a:cubicBezTo>
                    <a:pt x="215" y="36"/>
                    <a:pt x="211" y="36"/>
                    <a:pt x="212" y="35"/>
                  </a:cubicBezTo>
                  <a:cubicBezTo>
                    <a:pt x="214" y="35"/>
                    <a:pt x="215" y="35"/>
                    <a:pt x="215" y="34"/>
                  </a:cubicBezTo>
                  <a:cubicBezTo>
                    <a:pt x="215" y="34"/>
                    <a:pt x="213" y="33"/>
                    <a:pt x="215" y="33"/>
                  </a:cubicBezTo>
                  <a:cubicBezTo>
                    <a:pt x="216" y="33"/>
                    <a:pt x="217" y="33"/>
                    <a:pt x="217" y="33"/>
                  </a:cubicBezTo>
                  <a:cubicBezTo>
                    <a:pt x="217" y="32"/>
                    <a:pt x="216" y="32"/>
                    <a:pt x="217" y="31"/>
                  </a:cubicBezTo>
                  <a:cubicBezTo>
                    <a:pt x="219" y="31"/>
                    <a:pt x="220" y="32"/>
                    <a:pt x="220" y="32"/>
                  </a:cubicBezTo>
                  <a:cubicBezTo>
                    <a:pt x="221" y="31"/>
                    <a:pt x="221" y="30"/>
                    <a:pt x="220" y="29"/>
                  </a:cubicBezTo>
                  <a:cubicBezTo>
                    <a:pt x="219" y="29"/>
                    <a:pt x="219" y="27"/>
                    <a:pt x="217" y="27"/>
                  </a:cubicBezTo>
                  <a:cubicBezTo>
                    <a:pt x="215" y="27"/>
                    <a:pt x="214" y="26"/>
                    <a:pt x="214" y="27"/>
                  </a:cubicBezTo>
                  <a:cubicBezTo>
                    <a:pt x="214" y="28"/>
                    <a:pt x="215" y="29"/>
                    <a:pt x="214" y="29"/>
                  </a:cubicBezTo>
                  <a:cubicBezTo>
                    <a:pt x="212" y="28"/>
                    <a:pt x="212" y="28"/>
                    <a:pt x="210" y="27"/>
                  </a:cubicBezTo>
                  <a:cubicBezTo>
                    <a:pt x="208" y="27"/>
                    <a:pt x="208" y="26"/>
                    <a:pt x="207" y="25"/>
                  </a:cubicBezTo>
                  <a:cubicBezTo>
                    <a:pt x="206" y="25"/>
                    <a:pt x="207" y="24"/>
                    <a:pt x="206" y="24"/>
                  </a:cubicBezTo>
                  <a:cubicBezTo>
                    <a:pt x="205" y="24"/>
                    <a:pt x="200" y="21"/>
                    <a:pt x="199" y="21"/>
                  </a:cubicBezTo>
                  <a:cubicBezTo>
                    <a:pt x="198" y="21"/>
                    <a:pt x="197" y="19"/>
                    <a:pt x="195" y="19"/>
                  </a:cubicBezTo>
                  <a:cubicBezTo>
                    <a:pt x="194" y="19"/>
                    <a:pt x="192" y="19"/>
                    <a:pt x="192" y="20"/>
                  </a:cubicBezTo>
                  <a:cubicBezTo>
                    <a:pt x="192" y="20"/>
                    <a:pt x="189" y="22"/>
                    <a:pt x="188" y="22"/>
                  </a:cubicBezTo>
                  <a:cubicBezTo>
                    <a:pt x="188" y="21"/>
                    <a:pt x="189" y="20"/>
                    <a:pt x="189" y="20"/>
                  </a:cubicBezTo>
                  <a:cubicBezTo>
                    <a:pt x="189" y="20"/>
                    <a:pt x="189" y="18"/>
                    <a:pt x="189" y="18"/>
                  </a:cubicBezTo>
                  <a:cubicBezTo>
                    <a:pt x="190" y="17"/>
                    <a:pt x="189" y="17"/>
                    <a:pt x="188" y="17"/>
                  </a:cubicBezTo>
                  <a:cubicBezTo>
                    <a:pt x="188" y="18"/>
                    <a:pt x="187" y="18"/>
                    <a:pt x="187" y="19"/>
                  </a:cubicBezTo>
                  <a:cubicBezTo>
                    <a:pt x="187" y="20"/>
                    <a:pt x="186" y="20"/>
                    <a:pt x="186" y="20"/>
                  </a:cubicBezTo>
                  <a:cubicBezTo>
                    <a:pt x="186" y="21"/>
                    <a:pt x="185" y="22"/>
                    <a:pt x="184" y="22"/>
                  </a:cubicBezTo>
                  <a:cubicBezTo>
                    <a:pt x="183" y="22"/>
                    <a:pt x="182" y="22"/>
                    <a:pt x="182" y="21"/>
                  </a:cubicBezTo>
                  <a:cubicBezTo>
                    <a:pt x="181" y="19"/>
                    <a:pt x="180" y="18"/>
                    <a:pt x="180" y="17"/>
                  </a:cubicBezTo>
                  <a:cubicBezTo>
                    <a:pt x="180" y="15"/>
                    <a:pt x="180" y="13"/>
                    <a:pt x="179" y="12"/>
                  </a:cubicBezTo>
                  <a:cubicBezTo>
                    <a:pt x="179" y="12"/>
                    <a:pt x="177" y="11"/>
                    <a:pt x="177" y="11"/>
                  </a:cubicBezTo>
                  <a:cubicBezTo>
                    <a:pt x="177" y="12"/>
                    <a:pt x="176" y="12"/>
                    <a:pt x="177" y="13"/>
                  </a:cubicBezTo>
                  <a:cubicBezTo>
                    <a:pt x="177" y="13"/>
                    <a:pt x="177" y="14"/>
                    <a:pt x="177" y="15"/>
                  </a:cubicBezTo>
                  <a:cubicBezTo>
                    <a:pt x="178" y="15"/>
                    <a:pt x="178" y="16"/>
                    <a:pt x="178" y="16"/>
                  </a:cubicBezTo>
                  <a:cubicBezTo>
                    <a:pt x="177" y="16"/>
                    <a:pt x="176" y="16"/>
                    <a:pt x="176" y="16"/>
                  </a:cubicBezTo>
                  <a:cubicBezTo>
                    <a:pt x="176" y="17"/>
                    <a:pt x="176" y="18"/>
                    <a:pt x="175" y="18"/>
                  </a:cubicBezTo>
                  <a:cubicBezTo>
                    <a:pt x="174" y="18"/>
                    <a:pt x="173" y="20"/>
                    <a:pt x="173" y="20"/>
                  </a:cubicBezTo>
                  <a:cubicBezTo>
                    <a:pt x="172" y="20"/>
                    <a:pt x="172" y="19"/>
                    <a:pt x="171" y="19"/>
                  </a:cubicBezTo>
                  <a:cubicBezTo>
                    <a:pt x="170" y="19"/>
                    <a:pt x="168" y="21"/>
                    <a:pt x="169" y="19"/>
                  </a:cubicBezTo>
                  <a:cubicBezTo>
                    <a:pt x="169" y="18"/>
                    <a:pt x="170" y="18"/>
                    <a:pt x="169" y="17"/>
                  </a:cubicBezTo>
                  <a:cubicBezTo>
                    <a:pt x="169" y="16"/>
                    <a:pt x="169" y="15"/>
                    <a:pt x="168" y="16"/>
                  </a:cubicBezTo>
                  <a:cubicBezTo>
                    <a:pt x="167" y="17"/>
                    <a:pt x="164" y="18"/>
                    <a:pt x="163" y="19"/>
                  </a:cubicBezTo>
                  <a:cubicBezTo>
                    <a:pt x="163" y="19"/>
                    <a:pt x="160" y="23"/>
                    <a:pt x="159" y="23"/>
                  </a:cubicBezTo>
                  <a:cubicBezTo>
                    <a:pt x="159" y="23"/>
                    <a:pt x="156" y="24"/>
                    <a:pt x="157" y="24"/>
                  </a:cubicBezTo>
                  <a:cubicBezTo>
                    <a:pt x="158" y="23"/>
                    <a:pt x="161" y="20"/>
                    <a:pt x="160" y="20"/>
                  </a:cubicBezTo>
                  <a:cubicBezTo>
                    <a:pt x="160" y="20"/>
                    <a:pt x="160" y="19"/>
                    <a:pt x="159" y="19"/>
                  </a:cubicBezTo>
                  <a:cubicBezTo>
                    <a:pt x="159" y="20"/>
                    <a:pt x="156" y="22"/>
                    <a:pt x="155" y="23"/>
                  </a:cubicBezTo>
                  <a:cubicBezTo>
                    <a:pt x="153" y="24"/>
                    <a:pt x="150" y="25"/>
                    <a:pt x="149" y="26"/>
                  </a:cubicBezTo>
                  <a:cubicBezTo>
                    <a:pt x="149" y="26"/>
                    <a:pt x="148" y="28"/>
                    <a:pt x="148" y="27"/>
                  </a:cubicBezTo>
                  <a:cubicBezTo>
                    <a:pt x="147" y="27"/>
                    <a:pt x="148" y="26"/>
                    <a:pt x="147" y="26"/>
                  </a:cubicBezTo>
                  <a:cubicBezTo>
                    <a:pt x="146" y="27"/>
                    <a:pt x="146" y="28"/>
                    <a:pt x="145" y="28"/>
                  </a:cubicBezTo>
                  <a:cubicBezTo>
                    <a:pt x="145" y="28"/>
                    <a:pt x="144" y="27"/>
                    <a:pt x="143" y="27"/>
                  </a:cubicBezTo>
                  <a:cubicBezTo>
                    <a:pt x="143" y="28"/>
                    <a:pt x="142" y="29"/>
                    <a:pt x="142" y="28"/>
                  </a:cubicBezTo>
                  <a:cubicBezTo>
                    <a:pt x="141" y="27"/>
                    <a:pt x="140" y="27"/>
                    <a:pt x="140" y="27"/>
                  </a:cubicBezTo>
                  <a:cubicBezTo>
                    <a:pt x="140" y="28"/>
                    <a:pt x="139" y="28"/>
                    <a:pt x="138" y="28"/>
                  </a:cubicBezTo>
                  <a:cubicBezTo>
                    <a:pt x="138" y="28"/>
                    <a:pt x="136" y="26"/>
                    <a:pt x="135" y="25"/>
                  </a:cubicBezTo>
                  <a:cubicBezTo>
                    <a:pt x="135" y="25"/>
                    <a:pt x="135" y="24"/>
                    <a:pt x="135" y="24"/>
                  </a:cubicBezTo>
                  <a:cubicBezTo>
                    <a:pt x="134" y="23"/>
                    <a:pt x="134" y="21"/>
                    <a:pt x="133" y="21"/>
                  </a:cubicBezTo>
                  <a:cubicBezTo>
                    <a:pt x="132" y="21"/>
                    <a:pt x="131" y="21"/>
                    <a:pt x="130" y="21"/>
                  </a:cubicBezTo>
                  <a:cubicBezTo>
                    <a:pt x="130" y="21"/>
                    <a:pt x="129" y="21"/>
                    <a:pt x="129" y="21"/>
                  </a:cubicBezTo>
                  <a:cubicBezTo>
                    <a:pt x="129" y="21"/>
                    <a:pt x="129" y="21"/>
                    <a:pt x="129" y="21"/>
                  </a:cubicBezTo>
                  <a:cubicBezTo>
                    <a:pt x="128" y="21"/>
                    <a:pt x="128" y="21"/>
                    <a:pt x="128" y="21"/>
                  </a:cubicBezTo>
                  <a:cubicBezTo>
                    <a:pt x="127" y="21"/>
                    <a:pt x="126" y="21"/>
                    <a:pt x="126" y="21"/>
                  </a:cubicBezTo>
                  <a:cubicBezTo>
                    <a:pt x="126" y="21"/>
                    <a:pt x="126" y="21"/>
                    <a:pt x="126" y="21"/>
                  </a:cubicBezTo>
                  <a:cubicBezTo>
                    <a:pt x="125" y="20"/>
                    <a:pt x="125" y="20"/>
                    <a:pt x="125" y="20"/>
                  </a:cubicBezTo>
                  <a:cubicBezTo>
                    <a:pt x="124" y="20"/>
                    <a:pt x="120" y="18"/>
                    <a:pt x="120" y="17"/>
                  </a:cubicBezTo>
                  <a:cubicBezTo>
                    <a:pt x="119" y="17"/>
                    <a:pt x="119" y="17"/>
                    <a:pt x="116" y="17"/>
                  </a:cubicBezTo>
                  <a:cubicBezTo>
                    <a:pt x="114" y="18"/>
                    <a:pt x="111" y="18"/>
                    <a:pt x="109" y="17"/>
                  </a:cubicBezTo>
                  <a:cubicBezTo>
                    <a:pt x="107" y="17"/>
                    <a:pt x="104" y="17"/>
                    <a:pt x="103" y="16"/>
                  </a:cubicBezTo>
                  <a:cubicBezTo>
                    <a:pt x="103" y="16"/>
                    <a:pt x="103" y="15"/>
                    <a:pt x="102" y="15"/>
                  </a:cubicBezTo>
                  <a:cubicBezTo>
                    <a:pt x="101" y="15"/>
                    <a:pt x="97" y="14"/>
                    <a:pt x="96" y="14"/>
                  </a:cubicBezTo>
                  <a:cubicBezTo>
                    <a:pt x="95" y="14"/>
                    <a:pt x="92" y="13"/>
                    <a:pt x="92" y="14"/>
                  </a:cubicBezTo>
                  <a:cubicBezTo>
                    <a:pt x="91" y="14"/>
                    <a:pt x="90" y="15"/>
                    <a:pt x="89" y="14"/>
                  </a:cubicBezTo>
                  <a:cubicBezTo>
                    <a:pt x="88" y="14"/>
                    <a:pt x="89" y="14"/>
                    <a:pt x="88" y="13"/>
                  </a:cubicBezTo>
                  <a:cubicBezTo>
                    <a:pt x="87" y="13"/>
                    <a:pt x="86" y="12"/>
                    <a:pt x="87" y="12"/>
                  </a:cubicBezTo>
                  <a:cubicBezTo>
                    <a:pt x="87" y="11"/>
                    <a:pt x="89" y="10"/>
                    <a:pt x="88" y="10"/>
                  </a:cubicBezTo>
                  <a:cubicBezTo>
                    <a:pt x="87" y="10"/>
                    <a:pt x="83" y="11"/>
                    <a:pt x="83" y="11"/>
                  </a:cubicBezTo>
                  <a:cubicBezTo>
                    <a:pt x="82" y="11"/>
                    <a:pt x="80" y="11"/>
                    <a:pt x="80" y="10"/>
                  </a:cubicBezTo>
                  <a:cubicBezTo>
                    <a:pt x="81" y="9"/>
                    <a:pt x="82" y="9"/>
                    <a:pt x="82" y="8"/>
                  </a:cubicBezTo>
                  <a:cubicBezTo>
                    <a:pt x="81" y="8"/>
                    <a:pt x="80" y="8"/>
                    <a:pt x="79" y="9"/>
                  </a:cubicBezTo>
                  <a:cubicBezTo>
                    <a:pt x="78" y="10"/>
                    <a:pt x="77" y="12"/>
                    <a:pt x="77" y="11"/>
                  </a:cubicBezTo>
                  <a:cubicBezTo>
                    <a:pt x="77" y="10"/>
                    <a:pt x="78" y="8"/>
                    <a:pt x="78" y="8"/>
                  </a:cubicBezTo>
                  <a:cubicBezTo>
                    <a:pt x="77" y="8"/>
                    <a:pt x="77" y="7"/>
                    <a:pt x="76" y="7"/>
                  </a:cubicBezTo>
                  <a:cubicBezTo>
                    <a:pt x="76" y="7"/>
                    <a:pt x="75" y="6"/>
                    <a:pt x="74" y="6"/>
                  </a:cubicBezTo>
                  <a:cubicBezTo>
                    <a:pt x="73" y="6"/>
                    <a:pt x="72" y="9"/>
                    <a:pt x="70" y="10"/>
                  </a:cubicBezTo>
                  <a:cubicBezTo>
                    <a:pt x="68" y="11"/>
                    <a:pt x="64" y="12"/>
                    <a:pt x="63" y="12"/>
                  </a:cubicBezTo>
                  <a:cubicBezTo>
                    <a:pt x="62" y="11"/>
                    <a:pt x="61" y="11"/>
                    <a:pt x="60" y="11"/>
                  </a:cubicBezTo>
                  <a:cubicBezTo>
                    <a:pt x="60" y="12"/>
                    <a:pt x="58" y="14"/>
                    <a:pt x="57" y="14"/>
                  </a:cubicBezTo>
                  <a:cubicBezTo>
                    <a:pt x="56" y="14"/>
                    <a:pt x="54" y="15"/>
                    <a:pt x="52" y="15"/>
                  </a:cubicBezTo>
                  <a:cubicBezTo>
                    <a:pt x="49" y="15"/>
                    <a:pt x="50" y="16"/>
                    <a:pt x="49" y="16"/>
                  </a:cubicBezTo>
                  <a:cubicBezTo>
                    <a:pt x="48" y="17"/>
                    <a:pt x="47" y="19"/>
                    <a:pt x="47" y="19"/>
                  </a:cubicBezTo>
                  <a:cubicBezTo>
                    <a:pt x="46" y="20"/>
                    <a:pt x="43" y="23"/>
                    <a:pt x="42" y="24"/>
                  </a:cubicBezTo>
                  <a:cubicBezTo>
                    <a:pt x="41" y="25"/>
                    <a:pt x="38" y="27"/>
                    <a:pt x="37" y="28"/>
                  </a:cubicBezTo>
                  <a:cubicBezTo>
                    <a:pt x="37" y="28"/>
                    <a:pt x="36" y="27"/>
                    <a:pt x="35" y="28"/>
                  </a:cubicBezTo>
                  <a:cubicBezTo>
                    <a:pt x="34" y="28"/>
                    <a:pt x="32" y="28"/>
                    <a:pt x="30" y="28"/>
                  </a:cubicBezTo>
                  <a:cubicBezTo>
                    <a:pt x="28" y="28"/>
                    <a:pt x="28" y="31"/>
                    <a:pt x="27" y="31"/>
                  </a:cubicBezTo>
                  <a:cubicBezTo>
                    <a:pt x="27" y="31"/>
                    <a:pt x="26" y="31"/>
                    <a:pt x="26" y="32"/>
                  </a:cubicBezTo>
                  <a:cubicBezTo>
                    <a:pt x="26" y="32"/>
                    <a:pt x="27" y="33"/>
                    <a:pt x="27" y="34"/>
                  </a:cubicBezTo>
                  <a:cubicBezTo>
                    <a:pt x="28" y="35"/>
                    <a:pt x="28" y="34"/>
                    <a:pt x="29" y="35"/>
                  </a:cubicBezTo>
                  <a:cubicBezTo>
                    <a:pt x="29" y="36"/>
                    <a:pt x="30" y="37"/>
                    <a:pt x="31" y="37"/>
                  </a:cubicBezTo>
                  <a:cubicBezTo>
                    <a:pt x="31" y="38"/>
                    <a:pt x="32" y="38"/>
                    <a:pt x="32" y="39"/>
                  </a:cubicBezTo>
                  <a:cubicBezTo>
                    <a:pt x="31" y="40"/>
                    <a:pt x="32" y="41"/>
                    <a:pt x="32" y="42"/>
                  </a:cubicBezTo>
                  <a:cubicBezTo>
                    <a:pt x="32" y="43"/>
                    <a:pt x="33" y="43"/>
                    <a:pt x="34" y="43"/>
                  </a:cubicBezTo>
                  <a:cubicBezTo>
                    <a:pt x="35" y="43"/>
                    <a:pt x="38" y="43"/>
                    <a:pt x="38" y="44"/>
                  </a:cubicBezTo>
                  <a:cubicBezTo>
                    <a:pt x="38" y="45"/>
                    <a:pt x="38" y="45"/>
                    <a:pt x="39" y="46"/>
                  </a:cubicBezTo>
                  <a:cubicBezTo>
                    <a:pt x="40" y="46"/>
                    <a:pt x="43" y="46"/>
                    <a:pt x="42" y="47"/>
                  </a:cubicBezTo>
                  <a:cubicBezTo>
                    <a:pt x="42" y="47"/>
                    <a:pt x="41" y="48"/>
                    <a:pt x="40" y="47"/>
                  </a:cubicBezTo>
                  <a:cubicBezTo>
                    <a:pt x="39" y="47"/>
                    <a:pt x="37" y="47"/>
                    <a:pt x="37" y="46"/>
                  </a:cubicBezTo>
                  <a:cubicBezTo>
                    <a:pt x="36" y="45"/>
                    <a:pt x="36" y="46"/>
                    <a:pt x="36" y="47"/>
                  </a:cubicBezTo>
                  <a:cubicBezTo>
                    <a:pt x="36" y="48"/>
                    <a:pt x="35" y="49"/>
                    <a:pt x="36" y="49"/>
                  </a:cubicBezTo>
                  <a:cubicBezTo>
                    <a:pt x="36" y="48"/>
                    <a:pt x="37" y="47"/>
                    <a:pt x="38" y="48"/>
                  </a:cubicBezTo>
                  <a:cubicBezTo>
                    <a:pt x="39" y="49"/>
                    <a:pt x="39" y="50"/>
                    <a:pt x="39" y="50"/>
                  </a:cubicBezTo>
                  <a:cubicBezTo>
                    <a:pt x="38" y="50"/>
                    <a:pt x="37" y="49"/>
                    <a:pt x="37" y="50"/>
                  </a:cubicBezTo>
                  <a:cubicBezTo>
                    <a:pt x="36" y="51"/>
                    <a:pt x="36" y="52"/>
                    <a:pt x="35" y="52"/>
                  </a:cubicBezTo>
                  <a:cubicBezTo>
                    <a:pt x="34" y="52"/>
                    <a:pt x="33" y="51"/>
                    <a:pt x="33" y="51"/>
                  </a:cubicBezTo>
                  <a:cubicBezTo>
                    <a:pt x="33" y="51"/>
                    <a:pt x="31" y="52"/>
                    <a:pt x="31" y="52"/>
                  </a:cubicBezTo>
                  <a:cubicBezTo>
                    <a:pt x="31" y="52"/>
                    <a:pt x="31" y="51"/>
                    <a:pt x="30" y="51"/>
                  </a:cubicBezTo>
                  <a:cubicBezTo>
                    <a:pt x="30" y="51"/>
                    <a:pt x="29" y="51"/>
                    <a:pt x="28" y="51"/>
                  </a:cubicBezTo>
                  <a:cubicBezTo>
                    <a:pt x="28" y="50"/>
                    <a:pt x="28" y="49"/>
                    <a:pt x="29" y="48"/>
                  </a:cubicBezTo>
                  <a:cubicBezTo>
                    <a:pt x="29" y="48"/>
                    <a:pt x="30" y="46"/>
                    <a:pt x="30" y="46"/>
                  </a:cubicBezTo>
                  <a:cubicBezTo>
                    <a:pt x="29" y="46"/>
                    <a:pt x="26" y="46"/>
                    <a:pt x="25" y="47"/>
                  </a:cubicBezTo>
                  <a:cubicBezTo>
                    <a:pt x="25" y="47"/>
                    <a:pt x="23" y="48"/>
                    <a:pt x="22" y="48"/>
                  </a:cubicBezTo>
                  <a:cubicBezTo>
                    <a:pt x="21" y="49"/>
                    <a:pt x="20" y="49"/>
                    <a:pt x="20" y="50"/>
                  </a:cubicBezTo>
                  <a:cubicBezTo>
                    <a:pt x="20" y="50"/>
                    <a:pt x="19" y="51"/>
                    <a:pt x="19" y="51"/>
                  </a:cubicBezTo>
                  <a:cubicBezTo>
                    <a:pt x="18" y="50"/>
                    <a:pt x="16" y="52"/>
                    <a:pt x="15" y="52"/>
                  </a:cubicBezTo>
                  <a:cubicBezTo>
                    <a:pt x="14" y="52"/>
                    <a:pt x="13" y="52"/>
                    <a:pt x="13" y="53"/>
                  </a:cubicBezTo>
                  <a:cubicBezTo>
                    <a:pt x="12" y="53"/>
                    <a:pt x="12" y="54"/>
                    <a:pt x="11" y="54"/>
                  </a:cubicBezTo>
                  <a:cubicBezTo>
                    <a:pt x="11" y="54"/>
                    <a:pt x="11" y="55"/>
                    <a:pt x="12" y="55"/>
                  </a:cubicBezTo>
                  <a:cubicBezTo>
                    <a:pt x="13" y="56"/>
                    <a:pt x="14" y="55"/>
                    <a:pt x="13" y="57"/>
                  </a:cubicBezTo>
                  <a:cubicBezTo>
                    <a:pt x="13" y="58"/>
                    <a:pt x="13" y="59"/>
                    <a:pt x="13" y="60"/>
                  </a:cubicBezTo>
                  <a:cubicBezTo>
                    <a:pt x="14" y="60"/>
                    <a:pt x="12" y="63"/>
                    <a:pt x="14" y="63"/>
                  </a:cubicBezTo>
                  <a:cubicBezTo>
                    <a:pt x="15" y="63"/>
                    <a:pt x="15" y="64"/>
                    <a:pt x="18" y="64"/>
                  </a:cubicBezTo>
                  <a:cubicBezTo>
                    <a:pt x="20" y="63"/>
                    <a:pt x="21" y="63"/>
                    <a:pt x="22" y="63"/>
                  </a:cubicBezTo>
                  <a:cubicBezTo>
                    <a:pt x="24" y="63"/>
                    <a:pt x="24" y="63"/>
                    <a:pt x="25" y="63"/>
                  </a:cubicBezTo>
                  <a:cubicBezTo>
                    <a:pt x="25" y="62"/>
                    <a:pt x="25" y="63"/>
                    <a:pt x="26" y="63"/>
                  </a:cubicBezTo>
                  <a:cubicBezTo>
                    <a:pt x="28" y="63"/>
                    <a:pt x="30" y="60"/>
                    <a:pt x="31" y="60"/>
                  </a:cubicBezTo>
                  <a:cubicBezTo>
                    <a:pt x="32" y="60"/>
                    <a:pt x="32" y="61"/>
                    <a:pt x="33" y="61"/>
                  </a:cubicBezTo>
                  <a:cubicBezTo>
                    <a:pt x="33" y="60"/>
                    <a:pt x="34" y="60"/>
                    <a:pt x="33" y="61"/>
                  </a:cubicBezTo>
                  <a:cubicBezTo>
                    <a:pt x="33" y="62"/>
                    <a:pt x="32" y="63"/>
                    <a:pt x="32" y="63"/>
                  </a:cubicBezTo>
                  <a:cubicBezTo>
                    <a:pt x="31" y="63"/>
                    <a:pt x="33" y="64"/>
                    <a:pt x="32" y="65"/>
                  </a:cubicBezTo>
                  <a:cubicBezTo>
                    <a:pt x="32" y="66"/>
                    <a:pt x="31" y="68"/>
                    <a:pt x="30" y="69"/>
                  </a:cubicBezTo>
                  <a:cubicBezTo>
                    <a:pt x="29" y="70"/>
                    <a:pt x="27" y="70"/>
                    <a:pt x="26" y="70"/>
                  </a:cubicBezTo>
                  <a:cubicBezTo>
                    <a:pt x="25" y="70"/>
                    <a:pt x="24" y="71"/>
                    <a:pt x="23" y="72"/>
                  </a:cubicBezTo>
                  <a:cubicBezTo>
                    <a:pt x="22" y="72"/>
                    <a:pt x="19" y="73"/>
                    <a:pt x="19" y="73"/>
                  </a:cubicBezTo>
                  <a:cubicBezTo>
                    <a:pt x="19" y="72"/>
                    <a:pt x="19" y="72"/>
                    <a:pt x="18" y="72"/>
                  </a:cubicBezTo>
                  <a:cubicBezTo>
                    <a:pt x="17" y="72"/>
                    <a:pt x="16" y="71"/>
                    <a:pt x="15" y="72"/>
                  </a:cubicBezTo>
                  <a:cubicBezTo>
                    <a:pt x="14" y="73"/>
                    <a:pt x="13" y="75"/>
                    <a:pt x="12" y="76"/>
                  </a:cubicBezTo>
                  <a:cubicBezTo>
                    <a:pt x="11" y="77"/>
                    <a:pt x="7" y="79"/>
                    <a:pt x="7" y="80"/>
                  </a:cubicBezTo>
                  <a:cubicBezTo>
                    <a:pt x="6" y="81"/>
                    <a:pt x="6" y="82"/>
                    <a:pt x="5" y="82"/>
                  </a:cubicBezTo>
                  <a:cubicBezTo>
                    <a:pt x="4" y="83"/>
                    <a:pt x="3" y="84"/>
                    <a:pt x="4" y="84"/>
                  </a:cubicBezTo>
                  <a:cubicBezTo>
                    <a:pt x="4" y="84"/>
                    <a:pt x="6" y="83"/>
                    <a:pt x="6" y="84"/>
                  </a:cubicBezTo>
                  <a:cubicBezTo>
                    <a:pt x="5" y="84"/>
                    <a:pt x="4" y="85"/>
                    <a:pt x="4" y="86"/>
                  </a:cubicBezTo>
                  <a:cubicBezTo>
                    <a:pt x="3" y="86"/>
                    <a:pt x="5" y="87"/>
                    <a:pt x="6" y="87"/>
                  </a:cubicBezTo>
                  <a:cubicBezTo>
                    <a:pt x="7" y="88"/>
                    <a:pt x="7" y="88"/>
                    <a:pt x="9" y="89"/>
                  </a:cubicBezTo>
                  <a:cubicBezTo>
                    <a:pt x="10" y="89"/>
                    <a:pt x="11" y="89"/>
                    <a:pt x="10" y="89"/>
                  </a:cubicBezTo>
                  <a:cubicBezTo>
                    <a:pt x="10" y="90"/>
                    <a:pt x="8" y="90"/>
                    <a:pt x="8" y="91"/>
                  </a:cubicBezTo>
                  <a:cubicBezTo>
                    <a:pt x="7" y="93"/>
                    <a:pt x="6" y="94"/>
                    <a:pt x="7" y="94"/>
                  </a:cubicBezTo>
                  <a:cubicBezTo>
                    <a:pt x="8" y="94"/>
                    <a:pt x="7" y="94"/>
                    <a:pt x="8" y="95"/>
                  </a:cubicBezTo>
                  <a:cubicBezTo>
                    <a:pt x="8" y="96"/>
                    <a:pt x="10" y="95"/>
                    <a:pt x="11" y="95"/>
                  </a:cubicBezTo>
                  <a:cubicBezTo>
                    <a:pt x="12" y="95"/>
                    <a:pt x="14" y="95"/>
                    <a:pt x="13" y="94"/>
                  </a:cubicBezTo>
                  <a:cubicBezTo>
                    <a:pt x="13" y="93"/>
                    <a:pt x="14" y="91"/>
                    <a:pt x="15" y="91"/>
                  </a:cubicBezTo>
                  <a:cubicBezTo>
                    <a:pt x="15" y="91"/>
                    <a:pt x="15" y="94"/>
                    <a:pt x="15" y="95"/>
                  </a:cubicBezTo>
                  <a:cubicBezTo>
                    <a:pt x="15" y="95"/>
                    <a:pt x="14" y="96"/>
                    <a:pt x="13" y="97"/>
                  </a:cubicBezTo>
                  <a:cubicBezTo>
                    <a:pt x="12" y="98"/>
                    <a:pt x="12" y="98"/>
                    <a:pt x="13" y="99"/>
                  </a:cubicBezTo>
                  <a:cubicBezTo>
                    <a:pt x="13" y="100"/>
                    <a:pt x="13" y="100"/>
                    <a:pt x="13" y="101"/>
                  </a:cubicBezTo>
                  <a:cubicBezTo>
                    <a:pt x="12" y="101"/>
                    <a:pt x="12" y="102"/>
                    <a:pt x="11" y="102"/>
                  </a:cubicBezTo>
                  <a:cubicBezTo>
                    <a:pt x="10" y="102"/>
                    <a:pt x="8" y="103"/>
                    <a:pt x="10" y="103"/>
                  </a:cubicBezTo>
                  <a:cubicBezTo>
                    <a:pt x="11" y="103"/>
                    <a:pt x="12" y="104"/>
                    <a:pt x="13" y="103"/>
                  </a:cubicBezTo>
                  <a:cubicBezTo>
                    <a:pt x="14" y="103"/>
                    <a:pt x="17" y="101"/>
                    <a:pt x="18" y="101"/>
                  </a:cubicBezTo>
                  <a:cubicBezTo>
                    <a:pt x="20" y="101"/>
                    <a:pt x="20" y="102"/>
                    <a:pt x="21" y="102"/>
                  </a:cubicBezTo>
                  <a:cubicBezTo>
                    <a:pt x="22" y="102"/>
                    <a:pt x="22" y="101"/>
                    <a:pt x="22" y="102"/>
                  </a:cubicBezTo>
                  <a:cubicBezTo>
                    <a:pt x="23" y="102"/>
                    <a:pt x="23" y="104"/>
                    <a:pt x="24" y="103"/>
                  </a:cubicBezTo>
                  <a:cubicBezTo>
                    <a:pt x="25" y="103"/>
                    <a:pt x="24" y="102"/>
                    <a:pt x="24" y="102"/>
                  </a:cubicBezTo>
                  <a:cubicBezTo>
                    <a:pt x="25" y="101"/>
                    <a:pt x="26" y="99"/>
                    <a:pt x="27" y="100"/>
                  </a:cubicBezTo>
                  <a:cubicBezTo>
                    <a:pt x="27" y="100"/>
                    <a:pt x="26" y="102"/>
                    <a:pt x="27" y="102"/>
                  </a:cubicBezTo>
                  <a:cubicBezTo>
                    <a:pt x="28" y="102"/>
                    <a:pt x="31" y="101"/>
                    <a:pt x="32" y="100"/>
                  </a:cubicBezTo>
                  <a:cubicBezTo>
                    <a:pt x="32" y="100"/>
                    <a:pt x="33" y="99"/>
                    <a:pt x="33" y="100"/>
                  </a:cubicBezTo>
                  <a:cubicBezTo>
                    <a:pt x="32" y="101"/>
                    <a:pt x="31" y="102"/>
                    <a:pt x="30" y="103"/>
                  </a:cubicBezTo>
                  <a:cubicBezTo>
                    <a:pt x="29" y="104"/>
                    <a:pt x="27" y="105"/>
                    <a:pt x="27" y="106"/>
                  </a:cubicBezTo>
                  <a:cubicBezTo>
                    <a:pt x="26" y="107"/>
                    <a:pt x="25" y="108"/>
                    <a:pt x="24" y="110"/>
                  </a:cubicBezTo>
                  <a:cubicBezTo>
                    <a:pt x="22" y="112"/>
                    <a:pt x="21" y="114"/>
                    <a:pt x="20" y="114"/>
                  </a:cubicBezTo>
                  <a:cubicBezTo>
                    <a:pt x="19" y="114"/>
                    <a:pt x="16" y="114"/>
                    <a:pt x="15" y="115"/>
                  </a:cubicBezTo>
                  <a:cubicBezTo>
                    <a:pt x="14" y="116"/>
                    <a:pt x="12" y="119"/>
                    <a:pt x="11" y="119"/>
                  </a:cubicBezTo>
                  <a:cubicBezTo>
                    <a:pt x="10" y="119"/>
                    <a:pt x="11" y="118"/>
                    <a:pt x="9" y="119"/>
                  </a:cubicBezTo>
                  <a:cubicBezTo>
                    <a:pt x="8" y="119"/>
                    <a:pt x="6" y="119"/>
                    <a:pt x="4" y="120"/>
                  </a:cubicBezTo>
                  <a:cubicBezTo>
                    <a:pt x="2" y="121"/>
                    <a:pt x="2" y="122"/>
                    <a:pt x="1" y="122"/>
                  </a:cubicBezTo>
                  <a:cubicBezTo>
                    <a:pt x="1" y="123"/>
                    <a:pt x="0" y="123"/>
                    <a:pt x="1" y="124"/>
                  </a:cubicBezTo>
                  <a:cubicBezTo>
                    <a:pt x="3" y="124"/>
                    <a:pt x="3" y="124"/>
                    <a:pt x="4" y="123"/>
                  </a:cubicBezTo>
                  <a:cubicBezTo>
                    <a:pt x="4" y="122"/>
                    <a:pt x="6" y="121"/>
                    <a:pt x="6" y="121"/>
                  </a:cubicBezTo>
                  <a:cubicBezTo>
                    <a:pt x="6" y="122"/>
                    <a:pt x="5" y="123"/>
                    <a:pt x="6" y="122"/>
                  </a:cubicBezTo>
                  <a:cubicBezTo>
                    <a:pt x="8" y="122"/>
                    <a:pt x="10" y="121"/>
                    <a:pt x="12" y="120"/>
                  </a:cubicBezTo>
                  <a:cubicBezTo>
                    <a:pt x="13" y="120"/>
                    <a:pt x="13" y="119"/>
                    <a:pt x="15" y="119"/>
                  </a:cubicBezTo>
                  <a:cubicBezTo>
                    <a:pt x="17" y="119"/>
                    <a:pt x="18" y="118"/>
                    <a:pt x="19" y="117"/>
                  </a:cubicBezTo>
                  <a:cubicBezTo>
                    <a:pt x="21" y="116"/>
                    <a:pt x="29" y="113"/>
                    <a:pt x="30" y="113"/>
                  </a:cubicBezTo>
                  <a:cubicBezTo>
                    <a:pt x="31" y="112"/>
                    <a:pt x="30" y="112"/>
                    <a:pt x="32" y="111"/>
                  </a:cubicBezTo>
                  <a:cubicBezTo>
                    <a:pt x="34" y="110"/>
                    <a:pt x="35" y="108"/>
                    <a:pt x="37" y="107"/>
                  </a:cubicBezTo>
                  <a:cubicBezTo>
                    <a:pt x="39" y="106"/>
                    <a:pt x="40" y="107"/>
                    <a:pt x="41" y="106"/>
                  </a:cubicBezTo>
                  <a:cubicBezTo>
                    <a:pt x="42" y="106"/>
                    <a:pt x="41" y="105"/>
                    <a:pt x="42" y="105"/>
                  </a:cubicBezTo>
                  <a:cubicBezTo>
                    <a:pt x="43" y="104"/>
                    <a:pt x="46" y="101"/>
                    <a:pt x="46" y="101"/>
                  </a:cubicBezTo>
                  <a:cubicBezTo>
                    <a:pt x="47" y="100"/>
                    <a:pt x="47" y="100"/>
                    <a:pt x="46" y="100"/>
                  </a:cubicBezTo>
                  <a:cubicBezTo>
                    <a:pt x="45" y="99"/>
                    <a:pt x="43" y="99"/>
                    <a:pt x="45" y="98"/>
                  </a:cubicBezTo>
                  <a:cubicBezTo>
                    <a:pt x="47" y="97"/>
                    <a:pt x="48" y="95"/>
                    <a:pt x="49" y="95"/>
                  </a:cubicBezTo>
                  <a:cubicBezTo>
                    <a:pt x="51" y="95"/>
                    <a:pt x="51" y="93"/>
                    <a:pt x="52" y="92"/>
                  </a:cubicBezTo>
                  <a:cubicBezTo>
                    <a:pt x="52" y="91"/>
                    <a:pt x="54" y="89"/>
                    <a:pt x="56" y="88"/>
                  </a:cubicBezTo>
                  <a:cubicBezTo>
                    <a:pt x="57" y="88"/>
                    <a:pt x="59" y="87"/>
                    <a:pt x="60" y="87"/>
                  </a:cubicBezTo>
                  <a:cubicBezTo>
                    <a:pt x="60" y="86"/>
                    <a:pt x="62" y="84"/>
                    <a:pt x="63" y="85"/>
                  </a:cubicBezTo>
                  <a:cubicBezTo>
                    <a:pt x="63" y="85"/>
                    <a:pt x="63" y="85"/>
                    <a:pt x="64" y="85"/>
                  </a:cubicBezTo>
                  <a:cubicBezTo>
                    <a:pt x="65" y="85"/>
                    <a:pt x="67" y="83"/>
                    <a:pt x="67" y="84"/>
                  </a:cubicBezTo>
                  <a:cubicBezTo>
                    <a:pt x="66" y="85"/>
                    <a:pt x="65" y="86"/>
                    <a:pt x="65" y="86"/>
                  </a:cubicBezTo>
                  <a:cubicBezTo>
                    <a:pt x="65" y="87"/>
                    <a:pt x="67" y="88"/>
                    <a:pt x="66" y="88"/>
                  </a:cubicBezTo>
                  <a:cubicBezTo>
                    <a:pt x="65" y="88"/>
                    <a:pt x="63" y="88"/>
                    <a:pt x="63" y="88"/>
                  </a:cubicBezTo>
                  <a:cubicBezTo>
                    <a:pt x="62" y="88"/>
                    <a:pt x="63" y="87"/>
                    <a:pt x="61" y="87"/>
                  </a:cubicBezTo>
                  <a:cubicBezTo>
                    <a:pt x="60" y="88"/>
                    <a:pt x="59" y="88"/>
                    <a:pt x="59" y="89"/>
                  </a:cubicBezTo>
                  <a:cubicBezTo>
                    <a:pt x="58" y="89"/>
                    <a:pt x="56" y="93"/>
                    <a:pt x="55" y="94"/>
                  </a:cubicBezTo>
                  <a:cubicBezTo>
                    <a:pt x="54" y="95"/>
                    <a:pt x="54" y="96"/>
                    <a:pt x="55" y="95"/>
                  </a:cubicBezTo>
                  <a:cubicBezTo>
                    <a:pt x="56" y="95"/>
                    <a:pt x="57" y="95"/>
                    <a:pt x="57" y="95"/>
                  </a:cubicBezTo>
                  <a:cubicBezTo>
                    <a:pt x="56" y="95"/>
                    <a:pt x="54" y="97"/>
                    <a:pt x="54" y="97"/>
                  </a:cubicBezTo>
                  <a:cubicBezTo>
                    <a:pt x="53" y="98"/>
                    <a:pt x="56" y="98"/>
                    <a:pt x="57" y="97"/>
                  </a:cubicBezTo>
                  <a:cubicBezTo>
                    <a:pt x="58" y="96"/>
                    <a:pt x="58" y="97"/>
                    <a:pt x="60" y="96"/>
                  </a:cubicBezTo>
                  <a:cubicBezTo>
                    <a:pt x="61" y="95"/>
                    <a:pt x="63" y="94"/>
                    <a:pt x="64" y="94"/>
                  </a:cubicBezTo>
                  <a:cubicBezTo>
                    <a:pt x="66" y="94"/>
                    <a:pt x="68" y="94"/>
                    <a:pt x="69" y="93"/>
                  </a:cubicBezTo>
                  <a:cubicBezTo>
                    <a:pt x="71" y="92"/>
                    <a:pt x="73" y="92"/>
                    <a:pt x="73" y="91"/>
                  </a:cubicBezTo>
                  <a:cubicBezTo>
                    <a:pt x="73" y="91"/>
                    <a:pt x="71" y="90"/>
                    <a:pt x="70" y="89"/>
                  </a:cubicBezTo>
                  <a:cubicBezTo>
                    <a:pt x="70" y="89"/>
                    <a:pt x="71" y="87"/>
                    <a:pt x="71" y="87"/>
                  </a:cubicBezTo>
                  <a:cubicBezTo>
                    <a:pt x="72" y="87"/>
                    <a:pt x="72" y="87"/>
                    <a:pt x="73" y="87"/>
                  </a:cubicBezTo>
                  <a:cubicBezTo>
                    <a:pt x="74" y="87"/>
                    <a:pt x="74" y="88"/>
                    <a:pt x="75" y="88"/>
                  </a:cubicBezTo>
                  <a:cubicBezTo>
                    <a:pt x="76" y="87"/>
                    <a:pt x="77" y="87"/>
                    <a:pt x="77" y="88"/>
                  </a:cubicBezTo>
                  <a:cubicBezTo>
                    <a:pt x="77" y="88"/>
                    <a:pt x="76" y="89"/>
                    <a:pt x="77" y="89"/>
                  </a:cubicBezTo>
                  <a:cubicBezTo>
                    <a:pt x="78" y="89"/>
                    <a:pt x="78" y="89"/>
                    <a:pt x="79" y="89"/>
                  </a:cubicBezTo>
                  <a:cubicBezTo>
                    <a:pt x="79" y="90"/>
                    <a:pt x="80" y="91"/>
                    <a:pt x="81" y="91"/>
                  </a:cubicBezTo>
                  <a:cubicBezTo>
                    <a:pt x="82" y="91"/>
                    <a:pt x="83" y="91"/>
                    <a:pt x="84" y="91"/>
                  </a:cubicBezTo>
                  <a:cubicBezTo>
                    <a:pt x="84" y="92"/>
                    <a:pt x="84" y="93"/>
                    <a:pt x="85" y="93"/>
                  </a:cubicBezTo>
                  <a:cubicBezTo>
                    <a:pt x="86" y="93"/>
                    <a:pt x="88" y="93"/>
                    <a:pt x="91" y="93"/>
                  </a:cubicBezTo>
                  <a:cubicBezTo>
                    <a:pt x="93" y="93"/>
                    <a:pt x="96" y="95"/>
                    <a:pt x="97" y="95"/>
                  </a:cubicBezTo>
                  <a:cubicBezTo>
                    <a:pt x="98" y="95"/>
                    <a:pt x="102" y="93"/>
                    <a:pt x="102" y="93"/>
                  </a:cubicBezTo>
                  <a:cubicBezTo>
                    <a:pt x="102" y="94"/>
                    <a:pt x="100" y="95"/>
                    <a:pt x="101" y="96"/>
                  </a:cubicBezTo>
                  <a:cubicBezTo>
                    <a:pt x="101" y="97"/>
                    <a:pt x="102" y="99"/>
                    <a:pt x="104" y="99"/>
                  </a:cubicBezTo>
                  <a:cubicBezTo>
                    <a:pt x="105" y="99"/>
                    <a:pt x="106" y="99"/>
                    <a:pt x="106" y="100"/>
                  </a:cubicBezTo>
                  <a:cubicBezTo>
                    <a:pt x="106" y="101"/>
                    <a:pt x="105" y="103"/>
                    <a:pt x="106" y="103"/>
                  </a:cubicBezTo>
                  <a:cubicBezTo>
                    <a:pt x="107" y="103"/>
                    <a:pt x="108" y="103"/>
                    <a:pt x="108" y="104"/>
                  </a:cubicBezTo>
                  <a:cubicBezTo>
                    <a:pt x="109" y="104"/>
                    <a:pt x="109" y="105"/>
                    <a:pt x="110" y="104"/>
                  </a:cubicBezTo>
                  <a:cubicBezTo>
                    <a:pt x="111" y="104"/>
                    <a:pt x="112" y="103"/>
                    <a:pt x="111" y="102"/>
                  </a:cubicBezTo>
                  <a:cubicBezTo>
                    <a:pt x="111" y="102"/>
                    <a:pt x="111" y="100"/>
                    <a:pt x="111" y="100"/>
                  </a:cubicBezTo>
                  <a:cubicBezTo>
                    <a:pt x="112" y="100"/>
                    <a:pt x="113" y="101"/>
                    <a:pt x="113" y="102"/>
                  </a:cubicBezTo>
                  <a:cubicBezTo>
                    <a:pt x="113" y="104"/>
                    <a:pt x="114" y="105"/>
                    <a:pt x="114" y="105"/>
                  </a:cubicBezTo>
                  <a:cubicBezTo>
                    <a:pt x="114" y="105"/>
                    <a:pt x="115" y="101"/>
                    <a:pt x="115" y="101"/>
                  </a:cubicBezTo>
                  <a:cubicBezTo>
                    <a:pt x="115" y="100"/>
                    <a:pt x="115" y="97"/>
                    <a:pt x="116" y="97"/>
                  </a:cubicBezTo>
                  <a:cubicBezTo>
                    <a:pt x="117" y="97"/>
                    <a:pt x="117" y="99"/>
                    <a:pt x="117" y="100"/>
                  </a:cubicBezTo>
                  <a:cubicBezTo>
                    <a:pt x="117" y="101"/>
                    <a:pt x="116" y="104"/>
                    <a:pt x="116" y="104"/>
                  </a:cubicBezTo>
                  <a:cubicBezTo>
                    <a:pt x="117" y="105"/>
                    <a:pt x="118" y="105"/>
                    <a:pt x="119" y="105"/>
                  </a:cubicBezTo>
                  <a:cubicBezTo>
                    <a:pt x="120" y="105"/>
                    <a:pt x="120" y="106"/>
                    <a:pt x="121" y="107"/>
                  </a:cubicBezTo>
                  <a:cubicBezTo>
                    <a:pt x="122" y="108"/>
                    <a:pt x="122" y="109"/>
                    <a:pt x="121" y="110"/>
                  </a:cubicBezTo>
                  <a:cubicBezTo>
                    <a:pt x="121" y="111"/>
                    <a:pt x="123" y="111"/>
                    <a:pt x="123" y="112"/>
                  </a:cubicBezTo>
                  <a:cubicBezTo>
                    <a:pt x="123" y="113"/>
                    <a:pt x="122" y="114"/>
                    <a:pt x="123" y="115"/>
                  </a:cubicBezTo>
                  <a:cubicBezTo>
                    <a:pt x="123" y="116"/>
                    <a:pt x="125" y="116"/>
                    <a:pt x="125" y="117"/>
                  </a:cubicBezTo>
                  <a:cubicBezTo>
                    <a:pt x="124" y="118"/>
                    <a:pt x="123" y="119"/>
                    <a:pt x="124" y="119"/>
                  </a:cubicBezTo>
                  <a:cubicBezTo>
                    <a:pt x="126" y="118"/>
                    <a:pt x="127" y="118"/>
                    <a:pt x="127" y="118"/>
                  </a:cubicBezTo>
                  <a:cubicBezTo>
                    <a:pt x="128" y="118"/>
                    <a:pt x="128" y="120"/>
                    <a:pt x="127" y="121"/>
                  </a:cubicBezTo>
                  <a:cubicBezTo>
                    <a:pt x="127" y="122"/>
                    <a:pt x="128" y="123"/>
                    <a:pt x="127" y="123"/>
                  </a:cubicBezTo>
                  <a:cubicBezTo>
                    <a:pt x="126" y="124"/>
                    <a:pt x="126" y="125"/>
                    <a:pt x="127" y="125"/>
                  </a:cubicBezTo>
                  <a:cubicBezTo>
                    <a:pt x="127" y="125"/>
                    <a:pt x="129" y="123"/>
                    <a:pt x="129" y="124"/>
                  </a:cubicBezTo>
                  <a:cubicBezTo>
                    <a:pt x="129" y="124"/>
                    <a:pt x="129" y="124"/>
                    <a:pt x="129" y="124"/>
                  </a:cubicBezTo>
                  <a:cubicBezTo>
                    <a:pt x="128" y="125"/>
                    <a:pt x="128" y="125"/>
                    <a:pt x="127" y="126"/>
                  </a:cubicBezTo>
                  <a:cubicBezTo>
                    <a:pt x="127" y="126"/>
                    <a:pt x="127" y="126"/>
                    <a:pt x="127" y="126"/>
                  </a:cubicBezTo>
                  <a:cubicBezTo>
                    <a:pt x="127" y="126"/>
                    <a:pt x="127" y="127"/>
                    <a:pt x="126" y="127"/>
                  </a:cubicBezTo>
                  <a:cubicBezTo>
                    <a:pt x="126" y="128"/>
                    <a:pt x="127" y="129"/>
                    <a:pt x="127" y="130"/>
                  </a:cubicBezTo>
                  <a:cubicBezTo>
                    <a:pt x="127" y="130"/>
                    <a:pt x="128" y="131"/>
                    <a:pt x="126" y="131"/>
                  </a:cubicBezTo>
                  <a:cubicBezTo>
                    <a:pt x="125" y="131"/>
                    <a:pt x="125" y="132"/>
                    <a:pt x="126" y="133"/>
                  </a:cubicBezTo>
                  <a:cubicBezTo>
                    <a:pt x="127" y="133"/>
                    <a:pt x="128" y="133"/>
                    <a:pt x="129" y="133"/>
                  </a:cubicBezTo>
                  <a:cubicBezTo>
                    <a:pt x="129" y="132"/>
                    <a:pt x="130" y="130"/>
                    <a:pt x="131" y="131"/>
                  </a:cubicBezTo>
                  <a:cubicBezTo>
                    <a:pt x="132" y="131"/>
                    <a:pt x="132" y="133"/>
                    <a:pt x="131" y="133"/>
                  </a:cubicBezTo>
                  <a:cubicBezTo>
                    <a:pt x="131" y="133"/>
                    <a:pt x="130" y="133"/>
                    <a:pt x="130" y="134"/>
                  </a:cubicBezTo>
                  <a:cubicBezTo>
                    <a:pt x="129" y="134"/>
                    <a:pt x="130" y="135"/>
                    <a:pt x="131" y="136"/>
                  </a:cubicBezTo>
                  <a:cubicBezTo>
                    <a:pt x="131" y="136"/>
                    <a:pt x="131" y="139"/>
                    <a:pt x="132" y="139"/>
                  </a:cubicBezTo>
                  <a:cubicBezTo>
                    <a:pt x="133" y="138"/>
                    <a:pt x="136" y="137"/>
                    <a:pt x="136" y="137"/>
                  </a:cubicBezTo>
                  <a:cubicBezTo>
                    <a:pt x="136" y="138"/>
                    <a:pt x="134" y="140"/>
                    <a:pt x="133" y="141"/>
                  </a:cubicBezTo>
                  <a:cubicBezTo>
                    <a:pt x="132" y="141"/>
                    <a:pt x="130" y="144"/>
                    <a:pt x="130" y="144"/>
                  </a:cubicBezTo>
                  <a:cubicBezTo>
                    <a:pt x="130" y="145"/>
                    <a:pt x="129" y="145"/>
                    <a:pt x="130" y="146"/>
                  </a:cubicBezTo>
                  <a:cubicBezTo>
                    <a:pt x="130" y="147"/>
                    <a:pt x="131" y="147"/>
                    <a:pt x="132" y="147"/>
                  </a:cubicBezTo>
                  <a:cubicBezTo>
                    <a:pt x="133" y="147"/>
                    <a:pt x="133" y="147"/>
                    <a:pt x="133" y="148"/>
                  </a:cubicBezTo>
                  <a:cubicBezTo>
                    <a:pt x="132" y="148"/>
                    <a:pt x="132" y="149"/>
                    <a:pt x="134" y="149"/>
                  </a:cubicBezTo>
                  <a:cubicBezTo>
                    <a:pt x="136" y="149"/>
                    <a:pt x="138" y="149"/>
                    <a:pt x="138" y="149"/>
                  </a:cubicBezTo>
                  <a:cubicBezTo>
                    <a:pt x="138" y="149"/>
                    <a:pt x="138" y="149"/>
                    <a:pt x="138" y="150"/>
                  </a:cubicBezTo>
                  <a:cubicBezTo>
                    <a:pt x="138" y="150"/>
                    <a:pt x="138" y="150"/>
                    <a:pt x="138" y="150"/>
                  </a:cubicBezTo>
                  <a:cubicBezTo>
                    <a:pt x="138" y="150"/>
                    <a:pt x="138" y="150"/>
                    <a:pt x="138" y="150"/>
                  </a:cubicBezTo>
                  <a:cubicBezTo>
                    <a:pt x="138" y="150"/>
                    <a:pt x="138" y="150"/>
                    <a:pt x="139" y="150"/>
                  </a:cubicBezTo>
                  <a:cubicBezTo>
                    <a:pt x="140" y="150"/>
                    <a:pt x="141" y="148"/>
                    <a:pt x="140" y="149"/>
                  </a:cubicBezTo>
                  <a:cubicBezTo>
                    <a:pt x="140" y="150"/>
                    <a:pt x="138" y="151"/>
                    <a:pt x="139" y="152"/>
                  </a:cubicBezTo>
                  <a:cubicBezTo>
                    <a:pt x="140" y="153"/>
                    <a:pt x="140" y="152"/>
                    <a:pt x="140" y="153"/>
                  </a:cubicBezTo>
                  <a:cubicBezTo>
                    <a:pt x="140" y="154"/>
                    <a:pt x="140" y="155"/>
                    <a:pt x="141" y="155"/>
                  </a:cubicBezTo>
                  <a:cubicBezTo>
                    <a:pt x="143" y="154"/>
                    <a:pt x="142" y="155"/>
                    <a:pt x="143" y="156"/>
                  </a:cubicBezTo>
                  <a:cubicBezTo>
                    <a:pt x="143" y="156"/>
                    <a:pt x="144" y="156"/>
                    <a:pt x="144" y="156"/>
                  </a:cubicBezTo>
                  <a:cubicBezTo>
                    <a:pt x="144" y="157"/>
                    <a:pt x="144" y="157"/>
                    <a:pt x="144" y="157"/>
                  </a:cubicBezTo>
                  <a:cubicBezTo>
                    <a:pt x="144" y="157"/>
                    <a:pt x="144" y="157"/>
                    <a:pt x="144" y="157"/>
                  </a:cubicBezTo>
                  <a:cubicBezTo>
                    <a:pt x="144" y="157"/>
                    <a:pt x="144" y="157"/>
                    <a:pt x="144" y="157"/>
                  </a:cubicBezTo>
                  <a:cubicBezTo>
                    <a:pt x="144" y="157"/>
                    <a:pt x="144" y="157"/>
                    <a:pt x="144" y="158"/>
                  </a:cubicBezTo>
                  <a:cubicBezTo>
                    <a:pt x="144" y="158"/>
                    <a:pt x="144" y="158"/>
                    <a:pt x="144" y="158"/>
                  </a:cubicBezTo>
                  <a:cubicBezTo>
                    <a:pt x="144" y="159"/>
                    <a:pt x="144" y="161"/>
                    <a:pt x="144" y="162"/>
                  </a:cubicBezTo>
                  <a:cubicBezTo>
                    <a:pt x="144" y="162"/>
                    <a:pt x="143" y="164"/>
                    <a:pt x="143" y="164"/>
                  </a:cubicBezTo>
                  <a:cubicBezTo>
                    <a:pt x="143" y="163"/>
                    <a:pt x="142" y="162"/>
                    <a:pt x="141" y="162"/>
                  </a:cubicBezTo>
                  <a:cubicBezTo>
                    <a:pt x="140" y="162"/>
                    <a:pt x="137" y="162"/>
                    <a:pt x="136" y="162"/>
                  </a:cubicBezTo>
                  <a:cubicBezTo>
                    <a:pt x="135" y="161"/>
                    <a:pt x="135" y="162"/>
                    <a:pt x="135" y="163"/>
                  </a:cubicBezTo>
                  <a:cubicBezTo>
                    <a:pt x="135" y="164"/>
                    <a:pt x="136" y="169"/>
                    <a:pt x="134" y="171"/>
                  </a:cubicBezTo>
                  <a:cubicBezTo>
                    <a:pt x="133" y="174"/>
                    <a:pt x="132" y="179"/>
                    <a:pt x="131" y="180"/>
                  </a:cubicBezTo>
                  <a:cubicBezTo>
                    <a:pt x="130" y="181"/>
                    <a:pt x="128" y="187"/>
                    <a:pt x="127" y="188"/>
                  </a:cubicBezTo>
                  <a:cubicBezTo>
                    <a:pt x="126" y="189"/>
                    <a:pt x="126" y="191"/>
                    <a:pt x="126" y="192"/>
                  </a:cubicBezTo>
                  <a:cubicBezTo>
                    <a:pt x="126" y="193"/>
                    <a:pt x="126" y="193"/>
                    <a:pt x="125" y="195"/>
                  </a:cubicBezTo>
                  <a:cubicBezTo>
                    <a:pt x="124" y="197"/>
                    <a:pt x="123" y="201"/>
                    <a:pt x="123" y="203"/>
                  </a:cubicBezTo>
                  <a:cubicBezTo>
                    <a:pt x="123" y="204"/>
                    <a:pt x="125" y="206"/>
                    <a:pt x="124" y="207"/>
                  </a:cubicBezTo>
                  <a:cubicBezTo>
                    <a:pt x="123" y="209"/>
                    <a:pt x="123" y="210"/>
                    <a:pt x="124" y="211"/>
                  </a:cubicBezTo>
                  <a:cubicBezTo>
                    <a:pt x="124" y="212"/>
                    <a:pt x="125" y="214"/>
                    <a:pt x="125" y="216"/>
                  </a:cubicBezTo>
                  <a:cubicBezTo>
                    <a:pt x="126" y="217"/>
                    <a:pt x="125" y="219"/>
                    <a:pt x="126" y="220"/>
                  </a:cubicBezTo>
                  <a:cubicBezTo>
                    <a:pt x="127" y="221"/>
                    <a:pt x="127" y="224"/>
                    <a:pt x="127" y="226"/>
                  </a:cubicBezTo>
                  <a:cubicBezTo>
                    <a:pt x="128" y="228"/>
                    <a:pt x="129" y="228"/>
                    <a:pt x="129" y="230"/>
                  </a:cubicBezTo>
                  <a:cubicBezTo>
                    <a:pt x="129" y="231"/>
                    <a:pt x="132" y="230"/>
                    <a:pt x="133" y="231"/>
                  </a:cubicBezTo>
                  <a:cubicBezTo>
                    <a:pt x="135" y="232"/>
                    <a:pt x="136" y="232"/>
                    <a:pt x="137" y="232"/>
                  </a:cubicBezTo>
                  <a:cubicBezTo>
                    <a:pt x="139" y="233"/>
                    <a:pt x="138" y="234"/>
                    <a:pt x="139" y="235"/>
                  </a:cubicBezTo>
                  <a:cubicBezTo>
                    <a:pt x="139" y="235"/>
                    <a:pt x="139" y="235"/>
                    <a:pt x="139" y="235"/>
                  </a:cubicBezTo>
                  <a:cubicBezTo>
                    <a:pt x="139" y="235"/>
                    <a:pt x="139" y="235"/>
                    <a:pt x="139" y="235"/>
                  </a:cubicBezTo>
                  <a:cubicBezTo>
                    <a:pt x="139" y="236"/>
                    <a:pt x="139" y="236"/>
                    <a:pt x="139" y="236"/>
                  </a:cubicBezTo>
                  <a:cubicBezTo>
                    <a:pt x="139" y="236"/>
                    <a:pt x="139" y="236"/>
                    <a:pt x="139" y="236"/>
                  </a:cubicBezTo>
                  <a:cubicBezTo>
                    <a:pt x="139" y="237"/>
                    <a:pt x="139" y="237"/>
                    <a:pt x="139" y="237"/>
                  </a:cubicBezTo>
                  <a:cubicBezTo>
                    <a:pt x="139" y="238"/>
                    <a:pt x="140" y="238"/>
                    <a:pt x="140" y="238"/>
                  </a:cubicBezTo>
                  <a:cubicBezTo>
                    <a:pt x="140" y="238"/>
                    <a:pt x="140" y="238"/>
                    <a:pt x="140" y="239"/>
                  </a:cubicBezTo>
                  <a:cubicBezTo>
                    <a:pt x="140" y="239"/>
                    <a:pt x="140" y="239"/>
                    <a:pt x="140" y="239"/>
                  </a:cubicBezTo>
                  <a:cubicBezTo>
                    <a:pt x="140" y="240"/>
                    <a:pt x="140" y="240"/>
                    <a:pt x="140" y="240"/>
                  </a:cubicBezTo>
                  <a:cubicBezTo>
                    <a:pt x="140" y="240"/>
                    <a:pt x="140" y="241"/>
                    <a:pt x="140" y="241"/>
                  </a:cubicBezTo>
                  <a:cubicBezTo>
                    <a:pt x="140" y="241"/>
                    <a:pt x="140" y="241"/>
                    <a:pt x="140" y="242"/>
                  </a:cubicBezTo>
                  <a:cubicBezTo>
                    <a:pt x="140" y="242"/>
                    <a:pt x="140" y="242"/>
                    <a:pt x="140" y="242"/>
                  </a:cubicBezTo>
                  <a:cubicBezTo>
                    <a:pt x="140" y="242"/>
                    <a:pt x="140" y="243"/>
                    <a:pt x="140" y="243"/>
                  </a:cubicBezTo>
                  <a:cubicBezTo>
                    <a:pt x="140" y="243"/>
                    <a:pt x="141" y="243"/>
                    <a:pt x="141" y="243"/>
                  </a:cubicBezTo>
                  <a:cubicBezTo>
                    <a:pt x="141" y="244"/>
                    <a:pt x="141" y="244"/>
                    <a:pt x="141" y="244"/>
                  </a:cubicBezTo>
                  <a:cubicBezTo>
                    <a:pt x="141" y="246"/>
                    <a:pt x="142" y="249"/>
                    <a:pt x="142" y="251"/>
                  </a:cubicBezTo>
                  <a:cubicBezTo>
                    <a:pt x="142" y="253"/>
                    <a:pt x="143" y="254"/>
                    <a:pt x="144" y="255"/>
                  </a:cubicBezTo>
                  <a:cubicBezTo>
                    <a:pt x="145" y="256"/>
                    <a:pt x="147" y="257"/>
                    <a:pt x="146" y="259"/>
                  </a:cubicBezTo>
                  <a:cubicBezTo>
                    <a:pt x="145" y="261"/>
                    <a:pt x="144" y="262"/>
                    <a:pt x="143" y="262"/>
                  </a:cubicBezTo>
                  <a:cubicBezTo>
                    <a:pt x="143" y="262"/>
                    <a:pt x="143" y="263"/>
                    <a:pt x="144" y="264"/>
                  </a:cubicBezTo>
                  <a:cubicBezTo>
                    <a:pt x="144" y="264"/>
                    <a:pt x="146" y="266"/>
                    <a:pt x="147" y="266"/>
                  </a:cubicBezTo>
                  <a:cubicBezTo>
                    <a:pt x="148" y="266"/>
                    <a:pt x="149" y="266"/>
                    <a:pt x="150" y="267"/>
                  </a:cubicBezTo>
                  <a:cubicBezTo>
                    <a:pt x="151" y="268"/>
                    <a:pt x="151" y="270"/>
                    <a:pt x="151" y="271"/>
                  </a:cubicBezTo>
                  <a:cubicBezTo>
                    <a:pt x="150" y="273"/>
                    <a:pt x="150" y="274"/>
                    <a:pt x="151" y="275"/>
                  </a:cubicBezTo>
                  <a:cubicBezTo>
                    <a:pt x="151" y="276"/>
                    <a:pt x="155" y="279"/>
                    <a:pt x="155" y="281"/>
                  </a:cubicBezTo>
                  <a:cubicBezTo>
                    <a:pt x="155" y="282"/>
                    <a:pt x="156" y="284"/>
                    <a:pt x="157" y="283"/>
                  </a:cubicBezTo>
                  <a:cubicBezTo>
                    <a:pt x="157" y="283"/>
                    <a:pt x="159" y="283"/>
                    <a:pt x="159" y="281"/>
                  </a:cubicBezTo>
                  <a:cubicBezTo>
                    <a:pt x="159" y="280"/>
                    <a:pt x="156" y="276"/>
                    <a:pt x="155" y="276"/>
                  </a:cubicBezTo>
                  <a:cubicBezTo>
                    <a:pt x="155" y="275"/>
                    <a:pt x="157" y="275"/>
                    <a:pt x="156" y="274"/>
                  </a:cubicBezTo>
                  <a:cubicBezTo>
                    <a:pt x="156" y="272"/>
                    <a:pt x="154" y="271"/>
                    <a:pt x="155" y="270"/>
                  </a:cubicBezTo>
                  <a:cubicBezTo>
                    <a:pt x="155" y="270"/>
                    <a:pt x="157" y="270"/>
                    <a:pt x="156" y="269"/>
                  </a:cubicBezTo>
                  <a:cubicBezTo>
                    <a:pt x="154" y="267"/>
                    <a:pt x="154" y="265"/>
                    <a:pt x="153" y="264"/>
                  </a:cubicBezTo>
                  <a:cubicBezTo>
                    <a:pt x="153" y="262"/>
                    <a:pt x="152" y="262"/>
                    <a:pt x="152" y="260"/>
                  </a:cubicBezTo>
                  <a:cubicBezTo>
                    <a:pt x="152" y="258"/>
                    <a:pt x="150" y="255"/>
                    <a:pt x="149" y="255"/>
                  </a:cubicBezTo>
                  <a:cubicBezTo>
                    <a:pt x="148" y="254"/>
                    <a:pt x="146" y="252"/>
                    <a:pt x="147" y="251"/>
                  </a:cubicBezTo>
                  <a:cubicBezTo>
                    <a:pt x="147" y="250"/>
                    <a:pt x="147" y="248"/>
                    <a:pt x="147" y="247"/>
                  </a:cubicBezTo>
                  <a:cubicBezTo>
                    <a:pt x="147" y="246"/>
                    <a:pt x="148" y="245"/>
                    <a:pt x="148" y="244"/>
                  </a:cubicBezTo>
                  <a:cubicBezTo>
                    <a:pt x="148" y="244"/>
                    <a:pt x="149" y="243"/>
                    <a:pt x="149" y="243"/>
                  </a:cubicBezTo>
                  <a:cubicBezTo>
                    <a:pt x="149" y="244"/>
                    <a:pt x="151" y="245"/>
                    <a:pt x="151" y="245"/>
                  </a:cubicBezTo>
                  <a:cubicBezTo>
                    <a:pt x="151" y="245"/>
                    <a:pt x="152" y="245"/>
                    <a:pt x="153" y="246"/>
                  </a:cubicBezTo>
                  <a:cubicBezTo>
                    <a:pt x="154" y="247"/>
                    <a:pt x="155" y="246"/>
                    <a:pt x="154" y="247"/>
                  </a:cubicBezTo>
                  <a:cubicBezTo>
                    <a:pt x="154" y="249"/>
                    <a:pt x="154" y="250"/>
                    <a:pt x="154" y="251"/>
                  </a:cubicBezTo>
                  <a:cubicBezTo>
                    <a:pt x="155" y="251"/>
                    <a:pt x="154" y="254"/>
                    <a:pt x="155" y="254"/>
                  </a:cubicBezTo>
                  <a:cubicBezTo>
                    <a:pt x="155" y="255"/>
                    <a:pt x="155" y="257"/>
                    <a:pt x="156" y="258"/>
                  </a:cubicBezTo>
                  <a:cubicBezTo>
                    <a:pt x="157" y="260"/>
                    <a:pt x="158" y="260"/>
                    <a:pt x="160" y="262"/>
                  </a:cubicBezTo>
                  <a:cubicBezTo>
                    <a:pt x="161" y="263"/>
                    <a:pt x="165" y="267"/>
                    <a:pt x="164" y="267"/>
                  </a:cubicBezTo>
                  <a:cubicBezTo>
                    <a:pt x="164" y="268"/>
                    <a:pt x="163" y="269"/>
                    <a:pt x="164" y="270"/>
                  </a:cubicBezTo>
                  <a:cubicBezTo>
                    <a:pt x="164" y="271"/>
                    <a:pt x="166" y="272"/>
                    <a:pt x="167" y="273"/>
                  </a:cubicBezTo>
                  <a:cubicBezTo>
                    <a:pt x="168" y="274"/>
                    <a:pt x="170" y="276"/>
                    <a:pt x="170" y="277"/>
                  </a:cubicBezTo>
                  <a:cubicBezTo>
                    <a:pt x="169" y="278"/>
                    <a:pt x="170" y="279"/>
                    <a:pt x="171" y="281"/>
                  </a:cubicBezTo>
                  <a:cubicBezTo>
                    <a:pt x="172" y="282"/>
                    <a:pt x="173" y="284"/>
                    <a:pt x="173" y="286"/>
                  </a:cubicBezTo>
                  <a:cubicBezTo>
                    <a:pt x="174" y="287"/>
                    <a:pt x="173" y="291"/>
                    <a:pt x="173" y="292"/>
                  </a:cubicBezTo>
                  <a:cubicBezTo>
                    <a:pt x="172" y="292"/>
                    <a:pt x="170" y="294"/>
                    <a:pt x="170" y="295"/>
                  </a:cubicBezTo>
                  <a:cubicBezTo>
                    <a:pt x="171" y="295"/>
                    <a:pt x="169" y="296"/>
                    <a:pt x="171" y="298"/>
                  </a:cubicBezTo>
                  <a:cubicBezTo>
                    <a:pt x="173" y="300"/>
                    <a:pt x="177" y="303"/>
                    <a:pt x="179" y="304"/>
                  </a:cubicBezTo>
                  <a:cubicBezTo>
                    <a:pt x="181" y="305"/>
                    <a:pt x="183" y="304"/>
                    <a:pt x="184" y="305"/>
                  </a:cubicBezTo>
                  <a:cubicBezTo>
                    <a:pt x="185" y="306"/>
                    <a:pt x="186" y="307"/>
                    <a:pt x="188" y="308"/>
                  </a:cubicBezTo>
                  <a:cubicBezTo>
                    <a:pt x="189" y="308"/>
                    <a:pt x="195" y="310"/>
                    <a:pt x="196" y="311"/>
                  </a:cubicBezTo>
                  <a:cubicBezTo>
                    <a:pt x="197" y="312"/>
                    <a:pt x="198" y="313"/>
                    <a:pt x="200" y="313"/>
                  </a:cubicBezTo>
                  <a:cubicBezTo>
                    <a:pt x="202" y="314"/>
                    <a:pt x="204" y="315"/>
                    <a:pt x="206" y="315"/>
                  </a:cubicBezTo>
                  <a:cubicBezTo>
                    <a:pt x="207" y="314"/>
                    <a:pt x="212" y="311"/>
                    <a:pt x="214" y="312"/>
                  </a:cubicBezTo>
                  <a:cubicBezTo>
                    <a:pt x="216" y="312"/>
                    <a:pt x="217" y="312"/>
                    <a:pt x="217" y="313"/>
                  </a:cubicBezTo>
                  <a:cubicBezTo>
                    <a:pt x="218" y="314"/>
                    <a:pt x="219" y="317"/>
                    <a:pt x="221" y="319"/>
                  </a:cubicBezTo>
                  <a:cubicBezTo>
                    <a:pt x="221" y="319"/>
                    <a:pt x="221" y="319"/>
                    <a:pt x="221" y="320"/>
                  </a:cubicBezTo>
                  <a:cubicBezTo>
                    <a:pt x="222" y="320"/>
                    <a:pt x="222" y="320"/>
                    <a:pt x="222" y="321"/>
                  </a:cubicBezTo>
                  <a:cubicBezTo>
                    <a:pt x="222" y="321"/>
                    <a:pt x="222" y="321"/>
                    <a:pt x="222" y="321"/>
                  </a:cubicBezTo>
                  <a:cubicBezTo>
                    <a:pt x="222" y="321"/>
                    <a:pt x="223" y="321"/>
                    <a:pt x="223" y="321"/>
                  </a:cubicBezTo>
                  <a:cubicBezTo>
                    <a:pt x="223" y="321"/>
                    <a:pt x="223" y="321"/>
                    <a:pt x="223" y="321"/>
                  </a:cubicBezTo>
                  <a:cubicBezTo>
                    <a:pt x="223" y="321"/>
                    <a:pt x="223" y="321"/>
                    <a:pt x="223" y="321"/>
                  </a:cubicBezTo>
                  <a:cubicBezTo>
                    <a:pt x="223" y="321"/>
                    <a:pt x="223" y="321"/>
                    <a:pt x="223" y="321"/>
                  </a:cubicBezTo>
                  <a:cubicBezTo>
                    <a:pt x="224" y="321"/>
                    <a:pt x="224" y="321"/>
                    <a:pt x="224" y="321"/>
                  </a:cubicBezTo>
                  <a:cubicBezTo>
                    <a:pt x="224" y="322"/>
                    <a:pt x="224" y="322"/>
                    <a:pt x="224" y="322"/>
                  </a:cubicBezTo>
                  <a:cubicBezTo>
                    <a:pt x="224" y="322"/>
                    <a:pt x="225" y="322"/>
                    <a:pt x="225" y="322"/>
                  </a:cubicBezTo>
                  <a:cubicBezTo>
                    <a:pt x="226" y="322"/>
                    <a:pt x="227" y="322"/>
                    <a:pt x="227" y="322"/>
                  </a:cubicBezTo>
                  <a:cubicBezTo>
                    <a:pt x="228" y="322"/>
                    <a:pt x="228" y="322"/>
                    <a:pt x="228" y="322"/>
                  </a:cubicBezTo>
                  <a:cubicBezTo>
                    <a:pt x="229" y="322"/>
                    <a:pt x="229" y="322"/>
                    <a:pt x="229" y="322"/>
                  </a:cubicBezTo>
                  <a:cubicBezTo>
                    <a:pt x="229" y="322"/>
                    <a:pt x="230" y="322"/>
                    <a:pt x="230" y="322"/>
                  </a:cubicBezTo>
                  <a:cubicBezTo>
                    <a:pt x="230" y="322"/>
                    <a:pt x="230" y="322"/>
                    <a:pt x="230" y="322"/>
                  </a:cubicBezTo>
                  <a:cubicBezTo>
                    <a:pt x="231" y="323"/>
                    <a:pt x="231" y="323"/>
                    <a:pt x="231" y="323"/>
                  </a:cubicBezTo>
                  <a:cubicBezTo>
                    <a:pt x="232" y="323"/>
                    <a:pt x="236" y="326"/>
                    <a:pt x="237" y="326"/>
                  </a:cubicBezTo>
                  <a:cubicBezTo>
                    <a:pt x="238" y="326"/>
                    <a:pt x="238" y="326"/>
                    <a:pt x="238" y="326"/>
                  </a:cubicBezTo>
                  <a:cubicBezTo>
                    <a:pt x="238" y="326"/>
                    <a:pt x="238" y="326"/>
                    <a:pt x="238" y="326"/>
                  </a:cubicBezTo>
                  <a:cubicBezTo>
                    <a:pt x="239" y="326"/>
                    <a:pt x="239" y="326"/>
                    <a:pt x="239" y="326"/>
                  </a:cubicBezTo>
                  <a:cubicBezTo>
                    <a:pt x="239" y="326"/>
                    <a:pt x="239" y="326"/>
                    <a:pt x="240" y="326"/>
                  </a:cubicBezTo>
                  <a:cubicBezTo>
                    <a:pt x="240" y="326"/>
                    <a:pt x="240" y="326"/>
                    <a:pt x="240" y="326"/>
                  </a:cubicBezTo>
                  <a:cubicBezTo>
                    <a:pt x="240" y="326"/>
                    <a:pt x="240" y="326"/>
                    <a:pt x="240" y="326"/>
                  </a:cubicBezTo>
                  <a:cubicBezTo>
                    <a:pt x="240" y="326"/>
                    <a:pt x="240" y="326"/>
                    <a:pt x="241" y="326"/>
                  </a:cubicBezTo>
                  <a:cubicBezTo>
                    <a:pt x="241" y="326"/>
                    <a:pt x="241" y="326"/>
                    <a:pt x="241" y="326"/>
                  </a:cubicBezTo>
                  <a:cubicBezTo>
                    <a:pt x="241" y="326"/>
                    <a:pt x="241" y="326"/>
                    <a:pt x="241" y="326"/>
                  </a:cubicBezTo>
                  <a:cubicBezTo>
                    <a:pt x="241" y="326"/>
                    <a:pt x="241" y="326"/>
                    <a:pt x="241" y="326"/>
                  </a:cubicBezTo>
                  <a:cubicBezTo>
                    <a:pt x="241" y="326"/>
                    <a:pt x="241" y="326"/>
                    <a:pt x="241" y="326"/>
                  </a:cubicBezTo>
                  <a:cubicBezTo>
                    <a:pt x="241" y="326"/>
                    <a:pt x="241" y="326"/>
                    <a:pt x="240" y="327"/>
                  </a:cubicBezTo>
                  <a:cubicBezTo>
                    <a:pt x="240" y="327"/>
                    <a:pt x="240" y="327"/>
                    <a:pt x="240" y="327"/>
                  </a:cubicBezTo>
                  <a:cubicBezTo>
                    <a:pt x="240" y="327"/>
                    <a:pt x="240" y="327"/>
                    <a:pt x="240" y="327"/>
                  </a:cubicBezTo>
                  <a:cubicBezTo>
                    <a:pt x="240" y="327"/>
                    <a:pt x="240" y="327"/>
                    <a:pt x="240" y="327"/>
                  </a:cubicBezTo>
                  <a:cubicBezTo>
                    <a:pt x="240" y="327"/>
                    <a:pt x="240" y="328"/>
                    <a:pt x="240" y="328"/>
                  </a:cubicBezTo>
                  <a:cubicBezTo>
                    <a:pt x="240" y="328"/>
                    <a:pt x="240" y="328"/>
                    <a:pt x="240" y="328"/>
                  </a:cubicBezTo>
                  <a:cubicBezTo>
                    <a:pt x="240" y="329"/>
                    <a:pt x="243" y="330"/>
                    <a:pt x="243" y="331"/>
                  </a:cubicBezTo>
                  <a:cubicBezTo>
                    <a:pt x="244" y="332"/>
                    <a:pt x="244" y="333"/>
                    <a:pt x="245" y="333"/>
                  </a:cubicBezTo>
                  <a:cubicBezTo>
                    <a:pt x="245" y="334"/>
                    <a:pt x="245" y="334"/>
                    <a:pt x="246" y="334"/>
                  </a:cubicBezTo>
                  <a:cubicBezTo>
                    <a:pt x="246" y="334"/>
                    <a:pt x="246" y="334"/>
                    <a:pt x="246" y="334"/>
                  </a:cubicBezTo>
                  <a:cubicBezTo>
                    <a:pt x="246" y="335"/>
                    <a:pt x="246" y="335"/>
                    <a:pt x="246" y="335"/>
                  </a:cubicBezTo>
                  <a:cubicBezTo>
                    <a:pt x="246" y="335"/>
                    <a:pt x="246" y="335"/>
                    <a:pt x="246" y="335"/>
                  </a:cubicBezTo>
                  <a:cubicBezTo>
                    <a:pt x="246" y="336"/>
                    <a:pt x="246" y="336"/>
                    <a:pt x="246" y="337"/>
                  </a:cubicBezTo>
                  <a:cubicBezTo>
                    <a:pt x="246" y="338"/>
                    <a:pt x="245" y="339"/>
                    <a:pt x="246" y="340"/>
                  </a:cubicBezTo>
                  <a:cubicBezTo>
                    <a:pt x="247" y="341"/>
                    <a:pt x="248" y="342"/>
                    <a:pt x="249" y="341"/>
                  </a:cubicBezTo>
                  <a:cubicBezTo>
                    <a:pt x="249" y="340"/>
                    <a:pt x="249" y="340"/>
                    <a:pt x="249" y="341"/>
                  </a:cubicBezTo>
                  <a:cubicBezTo>
                    <a:pt x="250" y="342"/>
                    <a:pt x="249" y="343"/>
                    <a:pt x="251" y="343"/>
                  </a:cubicBezTo>
                  <a:cubicBezTo>
                    <a:pt x="253" y="344"/>
                    <a:pt x="252" y="345"/>
                    <a:pt x="253" y="346"/>
                  </a:cubicBezTo>
                  <a:cubicBezTo>
                    <a:pt x="253" y="346"/>
                    <a:pt x="253" y="346"/>
                    <a:pt x="253" y="346"/>
                  </a:cubicBezTo>
                  <a:cubicBezTo>
                    <a:pt x="253" y="346"/>
                    <a:pt x="253" y="346"/>
                    <a:pt x="254" y="346"/>
                  </a:cubicBezTo>
                  <a:cubicBezTo>
                    <a:pt x="254" y="346"/>
                    <a:pt x="254" y="347"/>
                    <a:pt x="255" y="347"/>
                  </a:cubicBezTo>
                  <a:cubicBezTo>
                    <a:pt x="255" y="347"/>
                    <a:pt x="255" y="347"/>
                    <a:pt x="255" y="347"/>
                  </a:cubicBezTo>
                  <a:cubicBezTo>
                    <a:pt x="255" y="347"/>
                    <a:pt x="255" y="347"/>
                    <a:pt x="255" y="347"/>
                  </a:cubicBezTo>
                  <a:cubicBezTo>
                    <a:pt x="256" y="347"/>
                    <a:pt x="256" y="347"/>
                    <a:pt x="256" y="347"/>
                  </a:cubicBezTo>
                  <a:cubicBezTo>
                    <a:pt x="257" y="348"/>
                    <a:pt x="259" y="347"/>
                    <a:pt x="260" y="348"/>
                  </a:cubicBezTo>
                  <a:cubicBezTo>
                    <a:pt x="262" y="349"/>
                    <a:pt x="261" y="351"/>
                    <a:pt x="263" y="351"/>
                  </a:cubicBezTo>
                  <a:cubicBezTo>
                    <a:pt x="265" y="351"/>
                    <a:pt x="268" y="351"/>
                    <a:pt x="268" y="351"/>
                  </a:cubicBezTo>
                  <a:cubicBezTo>
                    <a:pt x="268" y="350"/>
                    <a:pt x="267" y="348"/>
                    <a:pt x="268" y="348"/>
                  </a:cubicBezTo>
                  <a:cubicBezTo>
                    <a:pt x="269" y="347"/>
                    <a:pt x="270" y="346"/>
                    <a:pt x="271" y="345"/>
                  </a:cubicBezTo>
                  <a:cubicBezTo>
                    <a:pt x="271" y="345"/>
                    <a:pt x="274" y="344"/>
                    <a:pt x="274" y="345"/>
                  </a:cubicBezTo>
                  <a:cubicBezTo>
                    <a:pt x="275" y="345"/>
                    <a:pt x="277" y="346"/>
                    <a:pt x="277" y="348"/>
                  </a:cubicBezTo>
                  <a:cubicBezTo>
                    <a:pt x="277" y="349"/>
                    <a:pt x="277" y="352"/>
                    <a:pt x="278" y="353"/>
                  </a:cubicBezTo>
                  <a:cubicBezTo>
                    <a:pt x="278" y="353"/>
                    <a:pt x="278" y="353"/>
                    <a:pt x="278" y="353"/>
                  </a:cubicBezTo>
                  <a:cubicBezTo>
                    <a:pt x="278" y="354"/>
                    <a:pt x="279" y="354"/>
                    <a:pt x="279" y="354"/>
                  </a:cubicBezTo>
                  <a:cubicBezTo>
                    <a:pt x="279" y="354"/>
                    <a:pt x="279" y="354"/>
                    <a:pt x="279" y="354"/>
                  </a:cubicBezTo>
                  <a:cubicBezTo>
                    <a:pt x="279" y="354"/>
                    <a:pt x="279" y="354"/>
                    <a:pt x="279" y="355"/>
                  </a:cubicBezTo>
                  <a:cubicBezTo>
                    <a:pt x="279" y="355"/>
                    <a:pt x="279" y="355"/>
                    <a:pt x="279" y="355"/>
                  </a:cubicBezTo>
                  <a:cubicBezTo>
                    <a:pt x="279" y="355"/>
                    <a:pt x="279" y="355"/>
                    <a:pt x="279" y="356"/>
                  </a:cubicBezTo>
                  <a:cubicBezTo>
                    <a:pt x="279" y="356"/>
                    <a:pt x="279" y="356"/>
                    <a:pt x="278" y="357"/>
                  </a:cubicBezTo>
                  <a:cubicBezTo>
                    <a:pt x="278" y="359"/>
                    <a:pt x="279" y="360"/>
                    <a:pt x="278" y="360"/>
                  </a:cubicBezTo>
                  <a:cubicBezTo>
                    <a:pt x="277" y="361"/>
                    <a:pt x="277" y="362"/>
                    <a:pt x="277" y="363"/>
                  </a:cubicBezTo>
                  <a:cubicBezTo>
                    <a:pt x="277" y="363"/>
                    <a:pt x="276" y="364"/>
                    <a:pt x="276" y="366"/>
                  </a:cubicBezTo>
                  <a:cubicBezTo>
                    <a:pt x="276" y="367"/>
                    <a:pt x="277" y="368"/>
                    <a:pt x="276" y="369"/>
                  </a:cubicBezTo>
                  <a:cubicBezTo>
                    <a:pt x="275" y="370"/>
                    <a:pt x="274" y="372"/>
                    <a:pt x="272" y="372"/>
                  </a:cubicBezTo>
                  <a:cubicBezTo>
                    <a:pt x="271" y="372"/>
                    <a:pt x="270" y="373"/>
                    <a:pt x="269" y="373"/>
                  </a:cubicBezTo>
                  <a:cubicBezTo>
                    <a:pt x="269" y="373"/>
                    <a:pt x="269" y="376"/>
                    <a:pt x="267" y="377"/>
                  </a:cubicBezTo>
                  <a:cubicBezTo>
                    <a:pt x="267" y="378"/>
                    <a:pt x="266" y="378"/>
                    <a:pt x="266" y="378"/>
                  </a:cubicBezTo>
                  <a:cubicBezTo>
                    <a:pt x="266" y="379"/>
                    <a:pt x="265" y="379"/>
                    <a:pt x="265" y="379"/>
                  </a:cubicBezTo>
                  <a:cubicBezTo>
                    <a:pt x="265" y="380"/>
                    <a:pt x="265" y="380"/>
                    <a:pt x="265" y="380"/>
                  </a:cubicBezTo>
                  <a:cubicBezTo>
                    <a:pt x="264" y="380"/>
                    <a:pt x="264" y="380"/>
                    <a:pt x="263" y="381"/>
                  </a:cubicBezTo>
                  <a:cubicBezTo>
                    <a:pt x="262" y="381"/>
                    <a:pt x="260" y="382"/>
                    <a:pt x="259" y="384"/>
                  </a:cubicBezTo>
                  <a:cubicBezTo>
                    <a:pt x="258" y="386"/>
                    <a:pt x="259" y="386"/>
                    <a:pt x="257" y="386"/>
                  </a:cubicBezTo>
                  <a:cubicBezTo>
                    <a:pt x="256" y="387"/>
                    <a:pt x="254" y="389"/>
                    <a:pt x="254" y="390"/>
                  </a:cubicBezTo>
                  <a:cubicBezTo>
                    <a:pt x="254" y="391"/>
                    <a:pt x="252" y="395"/>
                    <a:pt x="253" y="396"/>
                  </a:cubicBezTo>
                  <a:cubicBezTo>
                    <a:pt x="254" y="397"/>
                    <a:pt x="253" y="398"/>
                    <a:pt x="253" y="398"/>
                  </a:cubicBezTo>
                  <a:cubicBezTo>
                    <a:pt x="253" y="398"/>
                    <a:pt x="253" y="398"/>
                    <a:pt x="253" y="399"/>
                  </a:cubicBezTo>
                  <a:cubicBezTo>
                    <a:pt x="253" y="399"/>
                    <a:pt x="252" y="399"/>
                    <a:pt x="252" y="399"/>
                  </a:cubicBezTo>
                  <a:cubicBezTo>
                    <a:pt x="252" y="399"/>
                    <a:pt x="252" y="399"/>
                    <a:pt x="252" y="399"/>
                  </a:cubicBezTo>
                  <a:cubicBezTo>
                    <a:pt x="252" y="399"/>
                    <a:pt x="252" y="399"/>
                    <a:pt x="252" y="399"/>
                  </a:cubicBezTo>
                  <a:cubicBezTo>
                    <a:pt x="251" y="399"/>
                    <a:pt x="251" y="399"/>
                    <a:pt x="251" y="399"/>
                  </a:cubicBezTo>
                  <a:cubicBezTo>
                    <a:pt x="251" y="400"/>
                    <a:pt x="251" y="400"/>
                    <a:pt x="251" y="400"/>
                  </a:cubicBezTo>
                  <a:cubicBezTo>
                    <a:pt x="250" y="400"/>
                    <a:pt x="250" y="400"/>
                    <a:pt x="250" y="400"/>
                  </a:cubicBezTo>
                  <a:cubicBezTo>
                    <a:pt x="250" y="400"/>
                    <a:pt x="249" y="401"/>
                    <a:pt x="249" y="401"/>
                  </a:cubicBezTo>
                  <a:cubicBezTo>
                    <a:pt x="248" y="402"/>
                    <a:pt x="246" y="403"/>
                    <a:pt x="247" y="404"/>
                  </a:cubicBezTo>
                  <a:cubicBezTo>
                    <a:pt x="248" y="405"/>
                    <a:pt x="249" y="406"/>
                    <a:pt x="248" y="406"/>
                  </a:cubicBezTo>
                  <a:cubicBezTo>
                    <a:pt x="247" y="407"/>
                    <a:pt x="246" y="408"/>
                    <a:pt x="247" y="408"/>
                  </a:cubicBezTo>
                  <a:cubicBezTo>
                    <a:pt x="249" y="409"/>
                    <a:pt x="252" y="411"/>
                    <a:pt x="253" y="413"/>
                  </a:cubicBezTo>
                  <a:cubicBezTo>
                    <a:pt x="253" y="414"/>
                    <a:pt x="252" y="414"/>
                    <a:pt x="253" y="416"/>
                  </a:cubicBezTo>
                  <a:cubicBezTo>
                    <a:pt x="254" y="417"/>
                    <a:pt x="255" y="420"/>
                    <a:pt x="255" y="421"/>
                  </a:cubicBezTo>
                  <a:cubicBezTo>
                    <a:pt x="255" y="422"/>
                    <a:pt x="258" y="431"/>
                    <a:pt x="258" y="433"/>
                  </a:cubicBezTo>
                  <a:cubicBezTo>
                    <a:pt x="259" y="435"/>
                    <a:pt x="261" y="436"/>
                    <a:pt x="261" y="439"/>
                  </a:cubicBezTo>
                  <a:cubicBezTo>
                    <a:pt x="260" y="441"/>
                    <a:pt x="259" y="443"/>
                    <a:pt x="260" y="446"/>
                  </a:cubicBezTo>
                  <a:cubicBezTo>
                    <a:pt x="260" y="449"/>
                    <a:pt x="260" y="452"/>
                    <a:pt x="261" y="453"/>
                  </a:cubicBezTo>
                  <a:cubicBezTo>
                    <a:pt x="263" y="454"/>
                    <a:pt x="264" y="457"/>
                    <a:pt x="265" y="458"/>
                  </a:cubicBezTo>
                  <a:cubicBezTo>
                    <a:pt x="266" y="459"/>
                    <a:pt x="270" y="462"/>
                    <a:pt x="271" y="462"/>
                  </a:cubicBezTo>
                  <a:cubicBezTo>
                    <a:pt x="273" y="463"/>
                    <a:pt x="277" y="466"/>
                    <a:pt x="278" y="467"/>
                  </a:cubicBezTo>
                  <a:cubicBezTo>
                    <a:pt x="278" y="468"/>
                    <a:pt x="281" y="469"/>
                    <a:pt x="281" y="471"/>
                  </a:cubicBezTo>
                  <a:cubicBezTo>
                    <a:pt x="281" y="471"/>
                    <a:pt x="281" y="472"/>
                    <a:pt x="282" y="473"/>
                  </a:cubicBezTo>
                  <a:cubicBezTo>
                    <a:pt x="282" y="473"/>
                    <a:pt x="282" y="473"/>
                    <a:pt x="282" y="474"/>
                  </a:cubicBezTo>
                  <a:cubicBezTo>
                    <a:pt x="282" y="474"/>
                    <a:pt x="282" y="474"/>
                    <a:pt x="282" y="474"/>
                  </a:cubicBezTo>
                  <a:cubicBezTo>
                    <a:pt x="282" y="474"/>
                    <a:pt x="282" y="475"/>
                    <a:pt x="282" y="475"/>
                  </a:cubicBezTo>
                  <a:cubicBezTo>
                    <a:pt x="282" y="475"/>
                    <a:pt x="282" y="475"/>
                    <a:pt x="282" y="475"/>
                  </a:cubicBezTo>
                  <a:cubicBezTo>
                    <a:pt x="282" y="476"/>
                    <a:pt x="282" y="476"/>
                    <a:pt x="281" y="477"/>
                  </a:cubicBezTo>
                  <a:cubicBezTo>
                    <a:pt x="280" y="478"/>
                    <a:pt x="279" y="480"/>
                    <a:pt x="279" y="482"/>
                  </a:cubicBezTo>
                  <a:cubicBezTo>
                    <a:pt x="279" y="483"/>
                    <a:pt x="280" y="484"/>
                    <a:pt x="279" y="487"/>
                  </a:cubicBezTo>
                  <a:cubicBezTo>
                    <a:pt x="278" y="489"/>
                    <a:pt x="277" y="495"/>
                    <a:pt x="276" y="496"/>
                  </a:cubicBezTo>
                  <a:cubicBezTo>
                    <a:pt x="275" y="496"/>
                    <a:pt x="273" y="497"/>
                    <a:pt x="273" y="498"/>
                  </a:cubicBezTo>
                  <a:cubicBezTo>
                    <a:pt x="274" y="500"/>
                    <a:pt x="274" y="502"/>
                    <a:pt x="273" y="505"/>
                  </a:cubicBezTo>
                  <a:cubicBezTo>
                    <a:pt x="272" y="507"/>
                    <a:pt x="271" y="510"/>
                    <a:pt x="270" y="512"/>
                  </a:cubicBezTo>
                  <a:cubicBezTo>
                    <a:pt x="270" y="513"/>
                    <a:pt x="268" y="519"/>
                    <a:pt x="267" y="520"/>
                  </a:cubicBezTo>
                  <a:cubicBezTo>
                    <a:pt x="267" y="521"/>
                    <a:pt x="266" y="526"/>
                    <a:pt x="265" y="527"/>
                  </a:cubicBezTo>
                  <a:cubicBezTo>
                    <a:pt x="264" y="527"/>
                    <a:pt x="261" y="531"/>
                    <a:pt x="262" y="533"/>
                  </a:cubicBezTo>
                  <a:cubicBezTo>
                    <a:pt x="262" y="534"/>
                    <a:pt x="262" y="534"/>
                    <a:pt x="261" y="536"/>
                  </a:cubicBezTo>
                  <a:cubicBezTo>
                    <a:pt x="260" y="538"/>
                    <a:pt x="259" y="544"/>
                    <a:pt x="259" y="546"/>
                  </a:cubicBezTo>
                  <a:cubicBezTo>
                    <a:pt x="259" y="549"/>
                    <a:pt x="258" y="553"/>
                    <a:pt x="257" y="555"/>
                  </a:cubicBezTo>
                  <a:cubicBezTo>
                    <a:pt x="256" y="557"/>
                    <a:pt x="254" y="559"/>
                    <a:pt x="254" y="560"/>
                  </a:cubicBezTo>
                  <a:cubicBezTo>
                    <a:pt x="253" y="562"/>
                    <a:pt x="249" y="569"/>
                    <a:pt x="247" y="572"/>
                  </a:cubicBezTo>
                  <a:cubicBezTo>
                    <a:pt x="245" y="574"/>
                    <a:pt x="244" y="578"/>
                    <a:pt x="242" y="580"/>
                  </a:cubicBezTo>
                  <a:cubicBezTo>
                    <a:pt x="241" y="582"/>
                    <a:pt x="239" y="583"/>
                    <a:pt x="240" y="585"/>
                  </a:cubicBezTo>
                  <a:cubicBezTo>
                    <a:pt x="240" y="587"/>
                    <a:pt x="241" y="588"/>
                    <a:pt x="240" y="590"/>
                  </a:cubicBezTo>
                  <a:cubicBezTo>
                    <a:pt x="239" y="592"/>
                    <a:pt x="240" y="592"/>
                    <a:pt x="239" y="595"/>
                  </a:cubicBezTo>
                  <a:cubicBezTo>
                    <a:pt x="238" y="598"/>
                    <a:pt x="238" y="598"/>
                    <a:pt x="236" y="601"/>
                  </a:cubicBezTo>
                  <a:cubicBezTo>
                    <a:pt x="235" y="604"/>
                    <a:pt x="234" y="607"/>
                    <a:pt x="233" y="610"/>
                  </a:cubicBezTo>
                  <a:cubicBezTo>
                    <a:pt x="233" y="612"/>
                    <a:pt x="233" y="615"/>
                    <a:pt x="232" y="615"/>
                  </a:cubicBezTo>
                  <a:cubicBezTo>
                    <a:pt x="232" y="615"/>
                    <a:pt x="230" y="619"/>
                    <a:pt x="229" y="620"/>
                  </a:cubicBezTo>
                  <a:cubicBezTo>
                    <a:pt x="229" y="622"/>
                    <a:pt x="229" y="625"/>
                    <a:pt x="229" y="625"/>
                  </a:cubicBezTo>
                  <a:cubicBezTo>
                    <a:pt x="230" y="625"/>
                    <a:pt x="232" y="621"/>
                    <a:pt x="233" y="620"/>
                  </a:cubicBezTo>
                  <a:cubicBezTo>
                    <a:pt x="233" y="619"/>
                    <a:pt x="235" y="618"/>
                    <a:pt x="235" y="616"/>
                  </a:cubicBezTo>
                  <a:cubicBezTo>
                    <a:pt x="235" y="615"/>
                    <a:pt x="235" y="613"/>
                    <a:pt x="236" y="614"/>
                  </a:cubicBezTo>
                  <a:cubicBezTo>
                    <a:pt x="236" y="615"/>
                    <a:pt x="238" y="613"/>
                    <a:pt x="237" y="615"/>
                  </a:cubicBezTo>
                  <a:cubicBezTo>
                    <a:pt x="237" y="618"/>
                    <a:pt x="237" y="618"/>
                    <a:pt x="235" y="621"/>
                  </a:cubicBezTo>
                  <a:cubicBezTo>
                    <a:pt x="234" y="624"/>
                    <a:pt x="234" y="628"/>
                    <a:pt x="234" y="628"/>
                  </a:cubicBezTo>
                  <a:cubicBezTo>
                    <a:pt x="233" y="629"/>
                    <a:pt x="232" y="630"/>
                    <a:pt x="232" y="631"/>
                  </a:cubicBezTo>
                  <a:cubicBezTo>
                    <a:pt x="232" y="632"/>
                    <a:pt x="233" y="634"/>
                    <a:pt x="232" y="635"/>
                  </a:cubicBezTo>
                  <a:cubicBezTo>
                    <a:pt x="232" y="635"/>
                    <a:pt x="231" y="638"/>
                    <a:pt x="230" y="638"/>
                  </a:cubicBezTo>
                  <a:cubicBezTo>
                    <a:pt x="229" y="638"/>
                    <a:pt x="228" y="639"/>
                    <a:pt x="229" y="641"/>
                  </a:cubicBezTo>
                  <a:cubicBezTo>
                    <a:pt x="230" y="642"/>
                    <a:pt x="230" y="642"/>
                    <a:pt x="229" y="643"/>
                  </a:cubicBezTo>
                  <a:cubicBezTo>
                    <a:pt x="227" y="644"/>
                    <a:pt x="226" y="647"/>
                    <a:pt x="226" y="647"/>
                  </a:cubicBezTo>
                  <a:cubicBezTo>
                    <a:pt x="226" y="647"/>
                    <a:pt x="225" y="649"/>
                    <a:pt x="224" y="648"/>
                  </a:cubicBezTo>
                  <a:cubicBezTo>
                    <a:pt x="223" y="647"/>
                    <a:pt x="222" y="648"/>
                    <a:pt x="222" y="647"/>
                  </a:cubicBezTo>
                  <a:cubicBezTo>
                    <a:pt x="221" y="646"/>
                    <a:pt x="220" y="645"/>
                    <a:pt x="219" y="646"/>
                  </a:cubicBezTo>
                  <a:cubicBezTo>
                    <a:pt x="218" y="647"/>
                    <a:pt x="219" y="649"/>
                    <a:pt x="218" y="649"/>
                  </a:cubicBezTo>
                  <a:cubicBezTo>
                    <a:pt x="217" y="650"/>
                    <a:pt x="214" y="657"/>
                    <a:pt x="215" y="656"/>
                  </a:cubicBezTo>
                  <a:cubicBezTo>
                    <a:pt x="216" y="654"/>
                    <a:pt x="218" y="653"/>
                    <a:pt x="218" y="655"/>
                  </a:cubicBezTo>
                  <a:cubicBezTo>
                    <a:pt x="218" y="656"/>
                    <a:pt x="218" y="658"/>
                    <a:pt x="218" y="660"/>
                  </a:cubicBezTo>
                  <a:cubicBezTo>
                    <a:pt x="218" y="661"/>
                    <a:pt x="218" y="663"/>
                    <a:pt x="219" y="663"/>
                  </a:cubicBezTo>
                  <a:cubicBezTo>
                    <a:pt x="220" y="664"/>
                    <a:pt x="223" y="664"/>
                    <a:pt x="222" y="665"/>
                  </a:cubicBezTo>
                  <a:cubicBezTo>
                    <a:pt x="221" y="666"/>
                    <a:pt x="220" y="664"/>
                    <a:pt x="218" y="665"/>
                  </a:cubicBezTo>
                  <a:cubicBezTo>
                    <a:pt x="216" y="666"/>
                    <a:pt x="217" y="668"/>
                    <a:pt x="217" y="669"/>
                  </a:cubicBezTo>
                  <a:cubicBezTo>
                    <a:pt x="217" y="670"/>
                    <a:pt x="216" y="672"/>
                    <a:pt x="215" y="673"/>
                  </a:cubicBezTo>
                  <a:cubicBezTo>
                    <a:pt x="215" y="673"/>
                    <a:pt x="214" y="676"/>
                    <a:pt x="215" y="677"/>
                  </a:cubicBezTo>
                  <a:cubicBezTo>
                    <a:pt x="216" y="677"/>
                    <a:pt x="217" y="678"/>
                    <a:pt x="215" y="679"/>
                  </a:cubicBezTo>
                  <a:cubicBezTo>
                    <a:pt x="213" y="680"/>
                    <a:pt x="213" y="681"/>
                    <a:pt x="214" y="683"/>
                  </a:cubicBezTo>
                  <a:cubicBezTo>
                    <a:pt x="214" y="685"/>
                    <a:pt x="214" y="686"/>
                    <a:pt x="213" y="687"/>
                  </a:cubicBezTo>
                  <a:cubicBezTo>
                    <a:pt x="211" y="687"/>
                    <a:pt x="212" y="691"/>
                    <a:pt x="212" y="691"/>
                  </a:cubicBezTo>
                  <a:cubicBezTo>
                    <a:pt x="211" y="692"/>
                    <a:pt x="211" y="693"/>
                    <a:pt x="211" y="694"/>
                  </a:cubicBezTo>
                  <a:cubicBezTo>
                    <a:pt x="212" y="696"/>
                    <a:pt x="212" y="697"/>
                    <a:pt x="211" y="698"/>
                  </a:cubicBezTo>
                  <a:cubicBezTo>
                    <a:pt x="209" y="699"/>
                    <a:pt x="210" y="702"/>
                    <a:pt x="209" y="702"/>
                  </a:cubicBezTo>
                  <a:cubicBezTo>
                    <a:pt x="208" y="703"/>
                    <a:pt x="210" y="703"/>
                    <a:pt x="209" y="705"/>
                  </a:cubicBezTo>
                  <a:cubicBezTo>
                    <a:pt x="208" y="706"/>
                    <a:pt x="208" y="710"/>
                    <a:pt x="209" y="709"/>
                  </a:cubicBezTo>
                  <a:cubicBezTo>
                    <a:pt x="210" y="708"/>
                    <a:pt x="212" y="705"/>
                    <a:pt x="213" y="704"/>
                  </a:cubicBezTo>
                  <a:cubicBezTo>
                    <a:pt x="213" y="704"/>
                    <a:pt x="211" y="707"/>
                    <a:pt x="211" y="709"/>
                  </a:cubicBezTo>
                  <a:cubicBezTo>
                    <a:pt x="210" y="710"/>
                    <a:pt x="209" y="713"/>
                    <a:pt x="210" y="713"/>
                  </a:cubicBezTo>
                  <a:cubicBezTo>
                    <a:pt x="211" y="714"/>
                    <a:pt x="214" y="713"/>
                    <a:pt x="213" y="714"/>
                  </a:cubicBezTo>
                  <a:cubicBezTo>
                    <a:pt x="211" y="716"/>
                    <a:pt x="214" y="714"/>
                    <a:pt x="216" y="713"/>
                  </a:cubicBezTo>
                  <a:cubicBezTo>
                    <a:pt x="218" y="711"/>
                    <a:pt x="221" y="708"/>
                    <a:pt x="222" y="710"/>
                  </a:cubicBezTo>
                  <a:cubicBezTo>
                    <a:pt x="222" y="711"/>
                    <a:pt x="219" y="713"/>
                    <a:pt x="221" y="713"/>
                  </a:cubicBezTo>
                  <a:cubicBezTo>
                    <a:pt x="223" y="713"/>
                    <a:pt x="224" y="713"/>
                    <a:pt x="225" y="711"/>
                  </a:cubicBezTo>
                  <a:cubicBezTo>
                    <a:pt x="226" y="709"/>
                    <a:pt x="228" y="708"/>
                    <a:pt x="230" y="708"/>
                  </a:cubicBezTo>
                  <a:cubicBezTo>
                    <a:pt x="232" y="707"/>
                    <a:pt x="233" y="706"/>
                    <a:pt x="234" y="705"/>
                  </a:cubicBezTo>
                  <a:cubicBezTo>
                    <a:pt x="234" y="705"/>
                    <a:pt x="234" y="705"/>
                    <a:pt x="235" y="705"/>
                  </a:cubicBezTo>
                  <a:cubicBezTo>
                    <a:pt x="235" y="704"/>
                    <a:pt x="235" y="704"/>
                    <a:pt x="235" y="704"/>
                  </a:cubicBezTo>
                  <a:cubicBezTo>
                    <a:pt x="235" y="704"/>
                    <a:pt x="235" y="704"/>
                    <a:pt x="235" y="704"/>
                  </a:cubicBezTo>
                  <a:cubicBezTo>
                    <a:pt x="236" y="704"/>
                    <a:pt x="236" y="704"/>
                    <a:pt x="236" y="704"/>
                  </a:cubicBezTo>
                  <a:cubicBezTo>
                    <a:pt x="236" y="704"/>
                    <a:pt x="236" y="704"/>
                    <a:pt x="236" y="705"/>
                  </a:cubicBezTo>
                  <a:cubicBezTo>
                    <a:pt x="237" y="705"/>
                    <a:pt x="237" y="705"/>
                    <a:pt x="237" y="705"/>
                  </a:cubicBezTo>
                  <a:cubicBezTo>
                    <a:pt x="237" y="705"/>
                    <a:pt x="237" y="705"/>
                    <a:pt x="237" y="705"/>
                  </a:cubicBezTo>
                  <a:cubicBezTo>
                    <a:pt x="237" y="705"/>
                    <a:pt x="238" y="706"/>
                    <a:pt x="238" y="706"/>
                  </a:cubicBezTo>
                  <a:cubicBezTo>
                    <a:pt x="238" y="706"/>
                    <a:pt x="238" y="706"/>
                    <a:pt x="238" y="706"/>
                  </a:cubicBezTo>
                  <a:cubicBezTo>
                    <a:pt x="238" y="706"/>
                    <a:pt x="238" y="706"/>
                    <a:pt x="238" y="706"/>
                  </a:cubicBezTo>
                  <a:cubicBezTo>
                    <a:pt x="238" y="706"/>
                    <a:pt x="238" y="706"/>
                    <a:pt x="238" y="706"/>
                  </a:cubicBezTo>
                  <a:cubicBezTo>
                    <a:pt x="238" y="706"/>
                    <a:pt x="238" y="706"/>
                    <a:pt x="238" y="706"/>
                  </a:cubicBezTo>
                  <a:cubicBezTo>
                    <a:pt x="238" y="706"/>
                    <a:pt x="238" y="706"/>
                    <a:pt x="238" y="706"/>
                  </a:cubicBezTo>
                  <a:cubicBezTo>
                    <a:pt x="238" y="706"/>
                    <a:pt x="238" y="706"/>
                    <a:pt x="238" y="706"/>
                  </a:cubicBezTo>
                  <a:cubicBezTo>
                    <a:pt x="239" y="706"/>
                    <a:pt x="239" y="706"/>
                    <a:pt x="239" y="706"/>
                  </a:cubicBezTo>
                  <a:cubicBezTo>
                    <a:pt x="239" y="706"/>
                    <a:pt x="239" y="706"/>
                    <a:pt x="239" y="705"/>
                  </a:cubicBezTo>
                  <a:cubicBezTo>
                    <a:pt x="239" y="705"/>
                    <a:pt x="239" y="705"/>
                    <a:pt x="238" y="705"/>
                  </a:cubicBezTo>
                  <a:cubicBezTo>
                    <a:pt x="238" y="702"/>
                    <a:pt x="238" y="700"/>
                    <a:pt x="238" y="699"/>
                  </a:cubicBezTo>
                  <a:cubicBezTo>
                    <a:pt x="239" y="697"/>
                    <a:pt x="237" y="694"/>
                    <a:pt x="238" y="693"/>
                  </a:cubicBezTo>
                  <a:cubicBezTo>
                    <a:pt x="239" y="691"/>
                    <a:pt x="241" y="693"/>
                    <a:pt x="241" y="691"/>
                  </a:cubicBezTo>
                  <a:cubicBezTo>
                    <a:pt x="241" y="689"/>
                    <a:pt x="240" y="688"/>
                    <a:pt x="241" y="688"/>
                  </a:cubicBezTo>
                  <a:cubicBezTo>
                    <a:pt x="242" y="687"/>
                    <a:pt x="241" y="689"/>
                    <a:pt x="243" y="688"/>
                  </a:cubicBezTo>
                  <a:cubicBezTo>
                    <a:pt x="245" y="688"/>
                    <a:pt x="245" y="686"/>
                    <a:pt x="246" y="685"/>
                  </a:cubicBezTo>
                  <a:cubicBezTo>
                    <a:pt x="248" y="684"/>
                    <a:pt x="250" y="680"/>
                    <a:pt x="250" y="677"/>
                  </a:cubicBezTo>
                  <a:cubicBezTo>
                    <a:pt x="250" y="675"/>
                    <a:pt x="254" y="670"/>
                    <a:pt x="256" y="669"/>
                  </a:cubicBezTo>
                  <a:cubicBezTo>
                    <a:pt x="258" y="669"/>
                    <a:pt x="260" y="667"/>
                    <a:pt x="261" y="666"/>
                  </a:cubicBezTo>
                  <a:cubicBezTo>
                    <a:pt x="262" y="666"/>
                    <a:pt x="264" y="659"/>
                    <a:pt x="263" y="658"/>
                  </a:cubicBezTo>
                  <a:cubicBezTo>
                    <a:pt x="262" y="657"/>
                    <a:pt x="261" y="656"/>
                    <a:pt x="259" y="655"/>
                  </a:cubicBezTo>
                  <a:cubicBezTo>
                    <a:pt x="258" y="654"/>
                    <a:pt x="255" y="650"/>
                    <a:pt x="256" y="648"/>
                  </a:cubicBezTo>
                  <a:cubicBezTo>
                    <a:pt x="257" y="647"/>
                    <a:pt x="258" y="645"/>
                    <a:pt x="260" y="643"/>
                  </a:cubicBezTo>
                  <a:cubicBezTo>
                    <a:pt x="262" y="641"/>
                    <a:pt x="267" y="639"/>
                    <a:pt x="268" y="639"/>
                  </a:cubicBezTo>
                  <a:cubicBezTo>
                    <a:pt x="269" y="639"/>
                    <a:pt x="269" y="638"/>
                    <a:pt x="270" y="637"/>
                  </a:cubicBezTo>
                  <a:cubicBezTo>
                    <a:pt x="271" y="636"/>
                    <a:pt x="272" y="635"/>
                    <a:pt x="272" y="634"/>
                  </a:cubicBezTo>
                  <a:cubicBezTo>
                    <a:pt x="272" y="633"/>
                    <a:pt x="273" y="628"/>
                    <a:pt x="274" y="627"/>
                  </a:cubicBezTo>
                  <a:cubicBezTo>
                    <a:pt x="275" y="626"/>
                    <a:pt x="280" y="623"/>
                    <a:pt x="279" y="622"/>
                  </a:cubicBezTo>
                  <a:cubicBezTo>
                    <a:pt x="278" y="622"/>
                    <a:pt x="276" y="622"/>
                    <a:pt x="277" y="621"/>
                  </a:cubicBezTo>
                  <a:cubicBezTo>
                    <a:pt x="278" y="620"/>
                    <a:pt x="281" y="618"/>
                    <a:pt x="280" y="617"/>
                  </a:cubicBezTo>
                  <a:cubicBezTo>
                    <a:pt x="279" y="616"/>
                    <a:pt x="278" y="613"/>
                    <a:pt x="278" y="611"/>
                  </a:cubicBezTo>
                  <a:cubicBezTo>
                    <a:pt x="278" y="608"/>
                    <a:pt x="279" y="606"/>
                    <a:pt x="281" y="607"/>
                  </a:cubicBezTo>
                  <a:cubicBezTo>
                    <a:pt x="282" y="608"/>
                    <a:pt x="285" y="610"/>
                    <a:pt x="287" y="610"/>
                  </a:cubicBezTo>
                  <a:cubicBezTo>
                    <a:pt x="290" y="609"/>
                    <a:pt x="291" y="609"/>
                    <a:pt x="293" y="608"/>
                  </a:cubicBezTo>
                  <a:cubicBezTo>
                    <a:pt x="294" y="606"/>
                    <a:pt x="294" y="603"/>
                    <a:pt x="294" y="601"/>
                  </a:cubicBezTo>
                  <a:cubicBezTo>
                    <a:pt x="295" y="600"/>
                    <a:pt x="295" y="596"/>
                    <a:pt x="296" y="595"/>
                  </a:cubicBezTo>
                  <a:cubicBezTo>
                    <a:pt x="298" y="594"/>
                    <a:pt x="298" y="594"/>
                    <a:pt x="301" y="594"/>
                  </a:cubicBezTo>
                  <a:cubicBezTo>
                    <a:pt x="304" y="594"/>
                    <a:pt x="307" y="593"/>
                    <a:pt x="310" y="592"/>
                  </a:cubicBezTo>
                  <a:cubicBezTo>
                    <a:pt x="312" y="592"/>
                    <a:pt x="320" y="589"/>
                    <a:pt x="322" y="586"/>
                  </a:cubicBezTo>
                  <a:cubicBezTo>
                    <a:pt x="325" y="583"/>
                    <a:pt x="327" y="580"/>
                    <a:pt x="327" y="578"/>
                  </a:cubicBezTo>
                  <a:cubicBezTo>
                    <a:pt x="327" y="576"/>
                    <a:pt x="327" y="575"/>
                    <a:pt x="326" y="575"/>
                  </a:cubicBezTo>
                  <a:cubicBezTo>
                    <a:pt x="325" y="575"/>
                    <a:pt x="324" y="574"/>
                    <a:pt x="325" y="573"/>
                  </a:cubicBezTo>
                  <a:cubicBezTo>
                    <a:pt x="325" y="571"/>
                    <a:pt x="327" y="570"/>
                    <a:pt x="326" y="569"/>
                  </a:cubicBezTo>
                  <a:cubicBezTo>
                    <a:pt x="325" y="567"/>
                    <a:pt x="322" y="564"/>
                    <a:pt x="321" y="563"/>
                  </a:cubicBezTo>
                  <a:cubicBezTo>
                    <a:pt x="321" y="562"/>
                    <a:pt x="320" y="560"/>
                    <a:pt x="321" y="560"/>
                  </a:cubicBezTo>
                  <a:cubicBezTo>
                    <a:pt x="321" y="560"/>
                    <a:pt x="321" y="560"/>
                    <a:pt x="322" y="560"/>
                  </a:cubicBezTo>
                  <a:cubicBezTo>
                    <a:pt x="322" y="560"/>
                    <a:pt x="322" y="560"/>
                    <a:pt x="322" y="560"/>
                  </a:cubicBezTo>
                  <a:cubicBezTo>
                    <a:pt x="322" y="560"/>
                    <a:pt x="323" y="561"/>
                    <a:pt x="323" y="561"/>
                  </a:cubicBezTo>
                  <a:cubicBezTo>
                    <a:pt x="323" y="561"/>
                    <a:pt x="323" y="561"/>
                    <a:pt x="323" y="561"/>
                  </a:cubicBezTo>
                  <a:cubicBezTo>
                    <a:pt x="324" y="561"/>
                    <a:pt x="324" y="561"/>
                    <a:pt x="324" y="561"/>
                  </a:cubicBezTo>
                  <a:cubicBezTo>
                    <a:pt x="324" y="561"/>
                    <a:pt x="324" y="562"/>
                    <a:pt x="324" y="562"/>
                  </a:cubicBezTo>
                  <a:cubicBezTo>
                    <a:pt x="325" y="562"/>
                    <a:pt x="325" y="562"/>
                    <a:pt x="325" y="562"/>
                  </a:cubicBezTo>
                  <a:cubicBezTo>
                    <a:pt x="325" y="563"/>
                    <a:pt x="328" y="562"/>
                    <a:pt x="329" y="563"/>
                  </a:cubicBezTo>
                  <a:cubicBezTo>
                    <a:pt x="329" y="564"/>
                    <a:pt x="330" y="565"/>
                    <a:pt x="332" y="565"/>
                  </a:cubicBezTo>
                  <a:cubicBezTo>
                    <a:pt x="335" y="565"/>
                    <a:pt x="341" y="565"/>
                    <a:pt x="342" y="564"/>
                  </a:cubicBezTo>
                  <a:cubicBezTo>
                    <a:pt x="344" y="562"/>
                    <a:pt x="346" y="560"/>
                    <a:pt x="348" y="558"/>
                  </a:cubicBezTo>
                  <a:cubicBezTo>
                    <a:pt x="348" y="558"/>
                    <a:pt x="349" y="557"/>
                    <a:pt x="349" y="556"/>
                  </a:cubicBezTo>
                  <a:cubicBezTo>
                    <a:pt x="349" y="556"/>
                    <a:pt x="349" y="556"/>
                    <a:pt x="349" y="556"/>
                  </a:cubicBezTo>
                  <a:cubicBezTo>
                    <a:pt x="350" y="555"/>
                    <a:pt x="350" y="555"/>
                    <a:pt x="350" y="554"/>
                  </a:cubicBezTo>
                  <a:cubicBezTo>
                    <a:pt x="350" y="554"/>
                    <a:pt x="350" y="554"/>
                    <a:pt x="351" y="554"/>
                  </a:cubicBezTo>
                  <a:cubicBezTo>
                    <a:pt x="351" y="554"/>
                    <a:pt x="351" y="553"/>
                    <a:pt x="351" y="553"/>
                  </a:cubicBezTo>
                  <a:cubicBezTo>
                    <a:pt x="351" y="553"/>
                    <a:pt x="351" y="553"/>
                    <a:pt x="351" y="553"/>
                  </a:cubicBezTo>
                  <a:cubicBezTo>
                    <a:pt x="351" y="552"/>
                    <a:pt x="351" y="552"/>
                    <a:pt x="351" y="552"/>
                  </a:cubicBezTo>
                  <a:cubicBezTo>
                    <a:pt x="352" y="552"/>
                    <a:pt x="352" y="551"/>
                    <a:pt x="352" y="551"/>
                  </a:cubicBezTo>
                  <a:cubicBezTo>
                    <a:pt x="352" y="550"/>
                    <a:pt x="353" y="549"/>
                    <a:pt x="354" y="548"/>
                  </a:cubicBezTo>
                  <a:cubicBezTo>
                    <a:pt x="355" y="547"/>
                    <a:pt x="357" y="547"/>
                    <a:pt x="358" y="544"/>
                  </a:cubicBezTo>
                  <a:cubicBezTo>
                    <a:pt x="358" y="541"/>
                    <a:pt x="359" y="539"/>
                    <a:pt x="360" y="538"/>
                  </a:cubicBezTo>
                  <a:cubicBezTo>
                    <a:pt x="361" y="536"/>
                    <a:pt x="363" y="536"/>
                    <a:pt x="363" y="537"/>
                  </a:cubicBezTo>
                  <a:cubicBezTo>
                    <a:pt x="362" y="538"/>
                    <a:pt x="359" y="542"/>
                    <a:pt x="360" y="542"/>
                  </a:cubicBezTo>
                  <a:cubicBezTo>
                    <a:pt x="361" y="541"/>
                    <a:pt x="365" y="538"/>
                    <a:pt x="366" y="536"/>
                  </a:cubicBezTo>
                  <a:cubicBezTo>
                    <a:pt x="368" y="535"/>
                    <a:pt x="371" y="528"/>
                    <a:pt x="372" y="527"/>
                  </a:cubicBezTo>
                  <a:cubicBezTo>
                    <a:pt x="374" y="526"/>
                    <a:pt x="375" y="526"/>
                    <a:pt x="376" y="525"/>
                  </a:cubicBezTo>
                  <a:cubicBezTo>
                    <a:pt x="377" y="523"/>
                    <a:pt x="377" y="521"/>
                    <a:pt x="378" y="520"/>
                  </a:cubicBezTo>
                  <a:cubicBezTo>
                    <a:pt x="379" y="518"/>
                    <a:pt x="377" y="517"/>
                    <a:pt x="378" y="515"/>
                  </a:cubicBezTo>
                  <a:cubicBezTo>
                    <a:pt x="379" y="513"/>
                    <a:pt x="378" y="511"/>
                    <a:pt x="380" y="509"/>
                  </a:cubicBezTo>
                  <a:cubicBezTo>
                    <a:pt x="382" y="507"/>
                    <a:pt x="387" y="502"/>
                    <a:pt x="390" y="501"/>
                  </a:cubicBezTo>
                  <a:cubicBezTo>
                    <a:pt x="392" y="500"/>
                    <a:pt x="393" y="499"/>
                    <a:pt x="395" y="498"/>
                  </a:cubicBezTo>
                  <a:cubicBezTo>
                    <a:pt x="397" y="497"/>
                    <a:pt x="398" y="495"/>
                    <a:pt x="401" y="494"/>
                  </a:cubicBezTo>
                  <a:cubicBezTo>
                    <a:pt x="403" y="493"/>
                    <a:pt x="409" y="494"/>
                    <a:pt x="412" y="493"/>
                  </a:cubicBezTo>
                  <a:cubicBezTo>
                    <a:pt x="415" y="492"/>
                    <a:pt x="418" y="489"/>
                    <a:pt x="418" y="488"/>
                  </a:cubicBezTo>
                  <a:cubicBezTo>
                    <a:pt x="419" y="487"/>
                    <a:pt x="423" y="480"/>
                    <a:pt x="425" y="479"/>
                  </a:cubicBezTo>
                  <a:cubicBezTo>
                    <a:pt x="426" y="477"/>
                    <a:pt x="428" y="473"/>
                    <a:pt x="429" y="470"/>
                  </a:cubicBezTo>
                  <a:cubicBezTo>
                    <a:pt x="430" y="467"/>
                    <a:pt x="432" y="462"/>
                    <a:pt x="433" y="460"/>
                  </a:cubicBezTo>
                  <a:cubicBezTo>
                    <a:pt x="433" y="459"/>
                    <a:pt x="434" y="460"/>
                    <a:pt x="434" y="456"/>
                  </a:cubicBezTo>
                  <a:cubicBezTo>
                    <a:pt x="435" y="452"/>
                    <a:pt x="435" y="445"/>
                    <a:pt x="437" y="444"/>
                  </a:cubicBezTo>
                  <a:cubicBezTo>
                    <a:pt x="439" y="443"/>
                    <a:pt x="439" y="442"/>
                    <a:pt x="441" y="440"/>
                  </a:cubicBezTo>
                  <a:cubicBezTo>
                    <a:pt x="443" y="437"/>
                    <a:pt x="447" y="431"/>
                    <a:pt x="450" y="429"/>
                  </a:cubicBezTo>
                  <a:cubicBezTo>
                    <a:pt x="454" y="427"/>
                    <a:pt x="459" y="421"/>
                    <a:pt x="459" y="418"/>
                  </a:cubicBezTo>
                  <a:cubicBezTo>
                    <a:pt x="460" y="415"/>
                    <a:pt x="460" y="412"/>
                    <a:pt x="459" y="410"/>
                  </a:cubicBezTo>
                  <a:cubicBezTo>
                    <a:pt x="458" y="408"/>
                    <a:pt x="460" y="407"/>
                    <a:pt x="458" y="40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18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63" name="Freeform 58"/>
            <p:cNvSpPr>
              <a:spLocks/>
            </p:cNvSpPr>
            <p:nvPr/>
          </p:nvSpPr>
          <p:spPr bwMode="auto">
            <a:xfrm>
              <a:off x="2069635" y="5936012"/>
              <a:ext cx="157876" cy="134721"/>
            </a:xfrm>
            <a:custGeom>
              <a:avLst/>
              <a:gdLst>
                <a:gd name="T0" fmla="*/ 30 w 32"/>
                <a:gd name="T1" fmla="*/ 24 h 27"/>
                <a:gd name="T2" fmla="*/ 23 w 32"/>
                <a:gd name="T3" fmla="*/ 18 h 27"/>
                <a:gd name="T4" fmla="*/ 19 w 32"/>
                <a:gd name="T5" fmla="*/ 11 h 27"/>
                <a:gd name="T6" fmla="*/ 18 w 32"/>
                <a:gd name="T7" fmla="*/ 7 h 27"/>
                <a:gd name="T8" fmla="*/ 19 w 32"/>
                <a:gd name="T9" fmla="*/ 3 h 27"/>
                <a:gd name="T10" fmla="*/ 19 w 32"/>
                <a:gd name="T11" fmla="*/ 1 h 27"/>
                <a:gd name="T12" fmla="*/ 18 w 32"/>
                <a:gd name="T13" fmla="*/ 1 h 27"/>
                <a:gd name="T14" fmla="*/ 18 w 32"/>
                <a:gd name="T15" fmla="*/ 0 h 27"/>
                <a:gd name="T16" fmla="*/ 18 w 32"/>
                <a:gd name="T17" fmla="*/ 0 h 27"/>
                <a:gd name="T18" fmla="*/ 18 w 32"/>
                <a:gd name="T19" fmla="*/ 0 h 27"/>
                <a:gd name="T20" fmla="*/ 18 w 32"/>
                <a:gd name="T21" fmla="*/ 0 h 27"/>
                <a:gd name="T22" fmla="*/ 17 w 32"/>
                <a:gd name="T23" fmla="*/ 0 h 27"/>
                <a:gd name="T24" fmla="*/ 15 w 32"/>
                <a:gd name="T25" fmla="*/ 2 h 27"/>
                <a:gd name="T26" fmla="*/ 14 w 32"/>
                <a:gd name="T27" fmla="*/ 1 h 27"/>
                <a:gd name="T28" fmla="*/ 11 w 32"/>
                <a:gd name="T29" fmla="*/ 3 h 27"/>
                <a:gd name="T30" fmla="*/ 10 w 32"/>
                <a:gd name="T31" fmla="*/ 5 h 27"/>
                <a:gd name="T32" fmla="*/ 12 w 32"/>
                <a:gd name="T33" fmla="*/ 7 h 27"/>
                <a:gd name="T34" fmla="*/ 13 w 32"/>
                <a:gd name="T35" fmla="*/ 10 h 27"/>
                <a:gd name="T36" fmla="*/ 8 w 32"/>
                <a:gd name="T37" fmla="*/ 13 h 27"/>
                <a:gd name="T38" fmla="*/ 8 w 32"/>
                <a:gd name="T39" fmla="*/ 16 h 27"/>
                <a:gd name="T40" fmla="*/ 11 w 32"/>
                <a:gd name="T41" fmla="*/ 20 h 27"/>
                <a:gd name="T42" fmla="*/ 7 w 32"/>
                <a:gd name="T43" fmla="*/ 19 h 27"/>
                <a:gd name="T44" fmla="*/ 5 w 32"/>
                <a:gd name="T45" fmla="*/ 21 h 27"/>
                <a:gd name="T46" fmla="*/ 2 w 32"/>
                <a:gd name="T47" fmla="*/ 20 h 27"/>
                <a:gd name="T48" fmla="*/ 1 w 32"/>
                <a:gd name="T49" fmla="*/ 24 h 27"/>
                <a:gd name="T50" fmla="*/ 6 w 32"/>
                <a:gd name="T51" fmla="*/ 25 h 27"/>
                <a:gd name="T52" fmla="*/ 12 w 32"/>
                <a:gd name="T53" fmla="*/ 25 h 27"/>
                <a:gd name="T54" fmla="*/ 16 w 32"/>
                <a:gd name="T55" fmla="*/ 25 h 27"/>
                <a:gd name="T56" fmla="*/ 16 w 32"/>
                <a:gd name="T57" fmla="*/ 25 h 27"/>
                <a:gd name="T58" fmla="*/ 17 w 32"/>
                <a:gd name="T59" fmla="*/ 25 h 27"/>
                <a:gd name="T60" fmla="*/ 17 w 32"/>
                <a:gd name="T61" fmla="*/ 25 h 27"/>
                <a:gd name="T62" fmla="*/ 18 w 32"/>
                <a:gd name="T63" fmla="*/ 25 h 27"/>
                <a:gd name="T64" fmla="*/ 19 w 32"/>
                <a:gd name="T65" fmla="*/ 25 h 27"/>
                <a:gd name="T66" fmla="*/ 19 w 32"/>
                <a:gd name="T67" fmla="*/ 25 h 27"/>
                <a:gd name="T68" fmla="*/ 19 w 32"/>
                <a:gd name="T69" fmla="*/ 25 h 27"/>
                <a:gd name="T70" fmla="*/ 20 w 32"/>
                <a:gd name="T71" fmla="*/ 25 h 27"/>
                <a:gd name="T72" fmla="*/ 25 w 32"/>
                <a:gd name="T73" fmla="*/ 27 h 27"/>
                <a:gd name="T74" fmla="*/ 28 w 32"/>
                <a:gd name="T75" fmla="*/ 25 h 27"/>
                <a:gd name="T76" fmla="*/ 30 w 32"/>
                <a:gd name="T77" fmla="*/ 24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2" h="27">
                  <a:moveTo>
                    <a:pt x="30" y="24"/>
                  </a:moveTo>
                  <a:cubicBezTo>
                    <a:pt x="28" y="23"/>
                    <a:pt x="24" y="20"/>
                    <a:pt x="23" y="18"/>
                  </a:cubicBezTo>
                  <a:cubicBezTo>
                    <a:pt x="23" y="16"/>
                    <a:pt x="19" y="12"/>
                    <a:pt x="19" y="11"/>
                  </a:cubicBezTo>
                  <a:cubicBezTo>
                    <a:pt x="19" y="9"/>
                    <a:pt x="17" y="9"/>
                    <a:pt x="18" y="7"/>
                  </a:cubicBezTo>
                  <a:cubicBezTo>
                    <a:pt x="19" y="5"/>
                    <a:pt x="20" y="6"/>
                    <a:pt x="19" y="3"/>
                  </a:cubicBezTo>
                  <a:cubicBezTo>
                    <a:pt x="19" y="2"/>
                    <a:pt x="19" y="1"/>
                    <a:pt x="19" y="1"/>
                  </a:cubicBezTo>
                  <a:cubicBezTo>
                    <a:pt x="19" y="1"/>
                    <a:pt x="19" y="1"/>
                    <a:pt x="18" y="1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6" y="1"/>
                    <a:pt x="15" y="3"/>
                    <a:pt x="15" y="2"/>
                  </a:cubicBezTo>
                  <a:cubicBezTo>
                    <a:pt x="14" y="2"/>
                    <a:pt x="15" y="0"/>
                    <a:pt x="14" y="1"/>
                  </a:cubicBezTo>
                  <a:cubicBezTo>
                    <a:pt x="13" y="2"/>
                    <a:pt x="12" y="3"/>
                    <a:pt x="11" y="3"/>
                  </a:cubicBezTo>
                  <a:cubicBezTo>
                    <a:pt x="10" y="3"/>
                    <a:pt x="10" y="4"/>
                    <a:pt x="10" y="5"/>
                  </a:cubicBezTo>
                  <a:cubicBezTo>
                    <a:pt x="11" y="6"/>
                    <a:pt x="12" y="6"/>
                    <a:pt x="12" y="7"/>
                  </a:cubicBezTo>
                  <a:cubicBezTo>
                    <a:pt x="13" y="8"/>
                    <a:pt x="14" y="9"/>
                    <a:pt x="13" y="10"/>
                  </a:cubicBezTo>
                  <a:cubicBezTo>
                    <a:pt x="11" y="12"/>
                    <a:pt x="9" y="13"/>
                    <a:pt x="8" y="13"/>
                  </a:cubicBezTo>
                  <a:cubicBezTo>
                    <a:pt x="8" y="13"/>
                    <a:pt x="6" y="15"/>
                    <a:pt x="8" y="16"/>
                  </a:cubicBezTo>
                  <a:cubicBezTo>
                    <a:pt x="10" y="18"/>
                    <a:pt x="11" y="20"/>
                    <a:pt x="11" y="20"/>
                  </a:cubicBezTo>
                  <a:cubicBezTo>
                    <a:pt x="10" y="20"/>
                    <a:pt x="7" y="19"/>
                    <a:pt x="7" y="19"/>
                  </a:cubicBezTo>
                  <a:cubicBezTo>
                    <a:pt x="6" y="20"/>
                    <a:pt x="6" y="21"/>
                    <a:pt x="5" y="21"/>
                  </a:cubicBezTo>
                  <a:cubicBezTo>
                    <a:pt x="4" y="20"/>
                    <a:pt x="3" y="19"/>
                    <a:pt x="2" y="20"/>
                  </a:cubicBezTo>
                  <a:cubicBezTo>
                    <a:pt x="1" y="21"/>
                    <a:pt x="0" y="23"/>
                    <a:pt x="1" y="24"/>
                  </a:cubicBezTo>
                  <a:cubicBezTo>
                    <a:pt x="3" y="25"/>
                    <a:pt x="5" y="23"/>
                    <a:pt x="6" y="25"/>
                  </a:cubicBezTo>
                  <a:cubicBezTo>
                    <a:pt x="7" y="26"/>
                    <a:pt x="10" y="25"/>
                    <a:pt x="12" y="25"/>
                  </a:cubicBezTo>
                  <a:cubicBezTo>
                    <a:pt x="12" y="26"/>
                    <a:pt x="14" y="25"/>
                    <a:pt x="16" y="25"/>
                  </a:cubicBezTo>
                  <a:cubicBezTo>
                    <a:pt x="16" y="25"/>
                    <a:pt x="16" y="25"/>
                    <a:pt x="16" y="25"/>
                  </a:cubicBezTo>
                  <a:cubicBezTo>
                    <a:pt x="16" y="25"/>
                    <a:pt x="17" y="25"/>
                    <a:pt x="17" y="25"/>
                  </a:cubicBezTo>
                  <a:cubicBezTo>
                    <a:pt x="17" y="25"/>
                    <a:pt x="17" y="25"/>
                    <a:pt x="17" y="25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18" y="25"/>
                    <a:pt x="18" y="25"/>
                    <a:pt x="19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2" y="26"/>
                    <a:pt x="24" y="27"/>
                    <a:pt x="25" y="27"/>
                  </a:cubicBezTo>
                  <a:cubicBezTo>
                    <a:pt x="26" y="27"/>
                    <a:pt x="27" y="25"/>
                    <a:pt x="28" y="25"/>
                  </a:cubicBezTo>
                  <a:cubicBezTo>
                    <a:pt x="30" y="25"/>
                    <a:pt x="32" y="25"/>
                    <a:pt x="30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18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64" name="Freeform 59"/>
            <p:cNvSpPr>
              <a:spLocks/>
            </p:cNvSpPr>
            <p:nvPr/>
          </p:nvSpPr>
          <p:spPr bwMode="auto">
            <a:xfrm>
              <a:off x="2143313" y="6070733"/>
              <a:ext cx="35785" cy="14735"/>
            </a:xfrm>
            <a:custGeom>
              <a:avLst/>
              <a:gdLst>
                <a:gd name="T0" fmla="*/ 1 w 7"/>
                <a:gd name="T1" fmla="*/ 1 h 3"/>
                <a:gd name="T2" fmla="*/ 5 w 7"/>
                <a:gd name="T3" fmla="*/ 3 h 3"/>
                <a:gd name="T4" fmla="*/ 1 w 7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3">
                  <a:moveTo>
                    <a:pt x="1" y="1"/>
                  </a:moveTo>
                  <a:cubicBezTo>
                    <a:pt x="0" y="1"/>
                    <a:pt x="4" y="3"/>
                    <a:pt x="5" y="3"/>
                  </a:cubicBezTo>
                  <a:cubicBezTo>
                    <a:pt x="7" y="1"/>
                    <a:pt x="3" y="0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18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65" name="Freeform 60"/>
            <p:cNvSpPr>
              <a:spLocks/>
            </p:cNvSpPr>
            <p:nvPr/>
          </p:nvSpPr>
          <p:spPr bwMode="auto">
            <a:xfrm>
              <a:off x="2088581" y="6074941"/>
              <a:ext cx="39995" cy="21051"/>
            </a:xfrm>
            <a:custGeom>
              <a:avLst/>
              <a:gdLst>
                <a:gd name="T0" fmla="*/ 2 w 8"/>
                <a:gd name="T1" fmla="*/ 0 h 4"/>
                <a:gd name="T2" fmla="*/ 3 w 8"/>
                <a:gd name="T3" fmla="*/ 3 h 4"/>
                <a:gd name="T4" fmla="*/ 7 w 8"/>
                <a:gd name="T5" fmla="*/ 0 h 4"/>
                <a:gd name="T6" fmla="*/ 2 w 8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4">
                  <a:moveTo>
                    <a:pt x="2" y="0"/>
                  </a:moveTo>
                  <a:cubicBezTo>
                    <a:pt x="0" y="1"/>
                    <a:pt x="2" y="2"/>
                    <a:pt x="3" y="3"/>
                  </a:cubicBezTo>
                  <a:cubicBezTo>
                    <a:pt x="4" y="4"/>
                    <a:pt x="6" y="1"/>
                    <a:pt x="7" y="0"/>
                  </a:cubicBezTo>
                  <a:cubicBezTo>
                    <a:pt x="8" y="0"/>
                    <a:pt x="3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18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66" name="Freeform 61"/>
            <p:cNvSpPr>
              <a:spLocks/>
            </p:cNvSpPr>
            <p:nvPr/>
          </p:nvSpPr>
          <p:spPr bwMode="auto">
            <a:xfrm>
              <a:off x="1989646" y="5950746"/>
              <a:ext cx="58940" cy="75781"/>
            </a:xfrm>
            <a:custGeom>
              <a:avLst/>
              <a:gdLst>
                <a:gd name="T0" fmla="*/ 1 w 12"/>
                <a:gd name="T1" fmla="*/ 1 h 15"/>
                <a:gd name="T2" fmla="*/ 2 w 12"/>
                <a:gd name="T3" fmla="*/ 4 h 15"/>
                <a:gd name="T4" fmla="*/ 4 w 12"/>
                <a:gd name="T5" fmla="*/ 6 h 15"/>
                <a:gd name="T6" fmla="*/ 5 w 12"/>
                <a:gd name="T7" fmla="*/ 8 h 15"/>
                <a:gd name="T8" fmla="*/ 5 w 12"/>
                <a:gd name="T9" fmla="*/ 11 h 15"/>
                <a:gd name="T10" fmla="*/ 9 w 12"/>
                <a:gd name="T11" fmla="*/ 14 h 15"/>
                <a:gd name="T12" fmla="*/ 12 w 12"/>
                <a:gd name="T13" fmla="*/ 11 h 15"/>
                <a:gd name="T14" fmla="*/ 7 w 12"/>
                <a:gd name="T15" fmla="*/ 5 h 15"/>
                <a:gd name="T16" fmla="*/ 1 w 12"/>
                <a:gd name="T17" fmla="*/ 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5">
                  <a:moveTo>
                    <a:pt x="1" y="1"/>
                  </a:moveTo>
                  <a:cubicBezTo>
                    <a:pt x="0" y="0"/>
                    <a:pt x="2" y="3"/>
                    <a:pt x="2" y="4"/>
                  </a:cubicBezTo>
                  <a:cubicBezTo>
                    <a:pt x="2" y="5"/>
                    <a:pt x="3" y="6"/>
                    <a:pt x="4" y="6"/>
                  </a:cubicBezTo>
                  <a:cubicBezTo>
                    <a:pt x="4" y="5"/>
                    <a:pt x="5" y="7"/>
                    <a:pt x="5" y="8"/>
                  </a:cubicBezTo>
                  <a:cubicBezTo>
                    <a:pt x="4" y="8"/>
                    <a:pt x="4" y="10"/>
                    <a:pt x="5" y="11"/>
                  </a:cubicBezTo>
                  <a:cubicBezTo>
                    <a:pt x="6" y="12"/>
                    <a:pt x="7" y="14"/>
                    <a:pt x="9" y="14"/>
                  </a:cubicBezTo>
                  <a:cubicBezTo>
                    <a:pt x="10" y="15"/>
                    <a:pt x="11" y="11"/>
                    <a:pt x="12" y="11"/>
                  </a:cubicBezTo>
                  <a:cubicBezTo>
                    <a:pt x="12" y="10"/>
                    <a:pt x="8" y="7"/>
                    <a:pt x="7" y="5"/>
                  </a:cubicBezTo>
                  <a:cubicBezTo>
                    <a:pt x="5" y="4"/>
                    <a:pt x="2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18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67" name="Freeform 62"/>
            <p:cNvSpPr>
              <a:spLocks/>
            </p:cNvSpPr>
            <p:nvPr/>
          </p:nvSpPr>
          <p:spPr bwMode="auto">
            <a:xfrm>
              <a:off x="2054900" y="5971796"/>
              <a:ext cx="33680" cy="39995"/>
            </a:xfrm>
            <a:custGeom>
              <a:avLst/>
              <a:gdLst>
                <a:gd name="T0" fmla="*/ 7 w 7"/>
                <a:gd name="T1" fmla="*/ 0 h 8"/>
                <a:gd name="T2" fmla="*/ 3 w 7"/>
                <a:gd name="T3" fmla="*/ 1 h 8"/>
                <a:gd name="T4" fmla="*/ 0 w 7"/>
                <a:gd name="T5" fmla="*/ 3 h 8"/>
                <a:gd name="T6" fmla="*/ 4 w 7"/>
                <a:gd name="T7" fmla="*/ 8 h 8"/>
                <a:gd name="T8" fmla="*/ 7 w 7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8">
                  <a:moveTo>
                    <a:pt x="7" y="0"/>
                  </a:moveTo>
                  <a:cubicBezTo>
                    <a:pt x="6" y="0"/>
                    <a:pt x="4" y="1"/>
                    <a:pt x="3" y="1"/>
                  </a:cubicBezTo>
                  <a:cubicBezTo>
                    <a:pt x="2" y="2"/>
                    <a:pt x="0" y="2"/>
                    <a:pt x="0" y="3"/>
                  </a:cubicBezTo>
                  <a:cubicBezTo>
                    <a:pt x="0" y="5"/>
                    <a:pt x="2" y="7"/>
                    <a:pt x="4" y="8"/>
                  </a:cubicBezTo>
                  <a:cubicBezTo>
                    <a:pt x="5" y="8"/>
                    <a:pt x="7" y="1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18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68" name="Freeform 63"/>
            <p:cNvSpPr>
              <a:spLocks/>
            </p:cNvSpPr>
            <p:nvPr/>
          </p:nvSpPr>
          <p:spPr bwMode="auto">
            <a:xfrm>
              <a:off x="2288557" y="3803627"/>
              <a:ext cx="237867" cy="86307"/>
            </a:xfrm>
            <a:custGeom>
              <a:avLst/>
              <a:gdLst>
                <a:gd name="T0" fmla="*/ 43 w 48"/>
                <a:gd name="T1" fmla="*/ 16 h 17"/>
                <a:gd name="T2" fmla="*/ 40 w 48"/>
                <a:gd name="T3" fmla="*/ 13 h 17"/>
                <a:gd name="T4" fmla="*/ 40 w 48"/>
                <a:gd name="T5" fmla="*/ 12 h 17"/>
                <a:gd name="T6" fmla="*/ 38 w 48"/>
                <a:gd name="T7" fmla="*/ 11 h 17"/>
                <a:gd name="T8" fmla="*/ 33 w 48"/>
                <a:gd name="T9" fmla="*/ 9 h 17"/>
                <a:gd name="T10" fmla="*/ 29 w 48"/>
                <a:gd name="T11" fmla="*/ 7 h 17"/>
                <a:gd name="T12" fmla="*/ 21 w 48"/>
                <a:gd name="T13" fmla="*/ 3 h 17"/>
                <a:gd name="T14" fmla="*/ 10 w 48"/>
                <a:gd name="T15" fmla="*/ 2 h 17"/>
                <a:gd name="T16" fmla="*/ 2 w 48"/>
                <a:gd name="T17" fmla="*/ 5 h 17"/>
                <a:gd name="T18" fmla="*/ 6 w 48"/>
                <a:gd name="T19" fmla="*/ 6 h 17"/>
                <a:gd name="T20" fmla="*/ 9 w 48"/>
                <a:gd name="T21" fmla="*/ 8 h 17"/>
                <a:gd name="T22" fmla="*/ 8 w 48"/>
                <a:gd name="T23" fmla="*/ 5 h 17"/>
                <a:gd name="T24" fmla="*/ 11 w 48"/>
                <a:gd name="T25" fmla="*/ 4 h 17"/>
                <a:gd name="T26" fmla="*/ 13 w 48"/>
                <a:gd name="T27" fmla="*/ 5 h 17"/>
                <a:gd name="T28" fmla="*/ 15 w 48"/>
                <a:gd name="T29" fmla="*/ 6 h 17"/>
                <a:gd name="T30" fmla="*/ 19 w 48"/>
                <a:gd name="T31" fmla="*/ 8 h 17"/>
                <a:gd name="T32" fmla="*/ 24 w 48"/>
                <a:gd name="T33" fmla="*/ 8 h 17"/>
                <a:gd name="T34" fmla="*/ 27 w 48"/>
                <a:gd name="T35" fmla="*/ 12 h 17"/>
                <a:gd name="T36" fmla="*/ 31 w 48"/>
                <a:gd name="T37" fmla="*/ 13 h 17"/>
                <a:gd name="T38" fmla="*/ 29 w 48"/>
                <a:gd name="T39" fmla="*/ 16 h 17"/>
                <a:gd name="T40" fmla="*/ 32 w 48"/>
                <a:gd name="T41" fmla="*/ 17 h 17"/>
                <a:gd name="T42" fmla="*/ 43 w 48"/>
                <a:gd name="T43" fmla="*/ 16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8" h="17">
                  <a:moveTo>
                    <a:pt x="43" y="16"/>
                  </a:moveTo>
                  <a:cubicBezTo>
                    <a:pt x="48" y="15"/>
                    <a:pt x="41" y="13"/>
                    <a:pt x="40" y="13"/>
                  </a:cubicBezTo>
                  <a:cubicBezTo>
                    <a:pt x="39" y="13"/>
                    <a:pt x="39" y="12"/>
                    <a:pt x="40" y="12"/>
                  </a:cubicBezTo>
                  <a:cubicBezTo>
                    <a:pt x="40" y="11"/>
                    <a:pt x="39" y="11"/>
                    <a:pt x="38" y="11"/>
                  </a:cubicBezTo>
                  <a:cubicBezTo>
                    <a:pt x="37" y="11"/>
                    <a:pt x="35" y="10"/>
                    <a:pt x="33" y="9"/>
                  </a:cubicBezTo>
                  <a:cubicBezTo>
                    <a:pt x="32" y="8"/>
                    <a:pt x="32" y="7"/>
                    <a:pt x="29" y="7"/>
                  </a:cubicBezTo>
                  <a:cubicBezTo>
                    <a:pt x="26" y="7"/>
                    <a:pt x="23" y="5"/>
                    <a:pt x="21" y="3"/>
                  </a:cubicBezTo>
                  <a:cubicBezTo>
                    <a:pt x="19" y="0"/>
                    <a:pt x="14" y="1"/>
                    <a:pt x="10" y="2"/>
                  </a:cubicBezTo>
                  <a:cubicBezTo>
                    <a:pt x="7" y="2"/>
                    <a:pt x="3" y="4"/>
                    <a:pt x="2" y="5"/>
                  </a:cubicBezTo>
                  <a:cubicBezTo>
                    <a:pt x="0" y="7"/>
                    <a:pt x="4" y="6"/>
                    <a:pt x="6" y="6"/>
                  </a:cubicBezTo>
                  <a:cubicBezTo>
                    <a:pt x="7" y="7"/>
                    <a:pt x="7" y="8"/>
                    <a:pt x="9" y="8"/>
                  </a:cubicBezTo>
                  <a:cubicBezTo>
                    <a:pt x="10" y="8"/>
                    <a:pt x="8" y="6"/>
                    <a:pt x="8" y="5"/>
                  </a:cubicBezTo>
                  <a:cubicBezTo>
                    <a:pt x="8" y="4"/>
                    <a:pt x="9" y="4"/>
                    <a:pt x="11" y="4"/>
                  </a:cubicBezTo>
                  <a:cubicBezTo>
                    <a:pt x="12" y="4"/>
                    <a:pt x="13" y="4"/>
                    <a:pt x="13" y="5"/>
                  </a:cubicBezTo>
                  <a:cubicBezTo>
                    <a:pt x="13" y="6"/>
                    <a:pt x="13" y="6"/>
                    <a:pt x="15" y="6"/>
                  </a:cubicBezTo>
                  <a:cubicBezTo>
                    <a:pt x="17" y="7"/>
                    <a:pt x="18" y="7"/>
                    <a:pt x="19" y="8"/>
                  </a:cubicBezTo>
                  <a:cubicBezTo>
                    <a:pt x="20" y="10"/>
                    <a:pt x="23" y="8"/>
                    <a:pt x="24" y="8"/>
                  </a:cubicBezTo>
                  <a:cubicBezTo>
                    <a:pt x="26" y="9"/>
                    <a:pt x="27" y="11"/>
                    <a:pt x="27" y="12"/>
                  </a:cubicBezTo>
                  <a:cubicBezTo>
                    <a:pt x="27" y="13"/>
                    <a:pt x="28" y="12"/>
                    <a:pt x="31" y="13"/>
                  </a:cubicBezTo>
                  <a:cubicBezTo>
                    <a:pt x="33" y="14"/>
                    <a:pt x="30" y="15"/>
                    <a:pt x="29" y="16"/>
                  </a:cubicBezTo>
                  <a:cubicBezTo>
                    <a:pt x="28" y="16"/>
                    <a:pt x="30" y="16"/>
                    <a:pt x="32" y="17"/>
                  </a:cubicBezTo>
                  <a:cubicBezTo>
                    <a:pt x="35" y="17"/>
                    <a:pt x="42" y="16"/>
                    <a:pt x="43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18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69" name="Freeform 64"/>
            <p:cNvSpPr>
              <a:spLocks/>
            </p:cNvSpPr>
            <p:nvPr/>
          </p:nvSpPr>
          <p:spPr bwMode="auto">
            <a:xfrm>
              <a:off x="2408543" y="3913090"/>
              <a:ext cx="37891" cy="14735"/>
            </a:xfrm>
            <a:custGeom>
              <a:avLst/>
              <a:gdLst>
                <a:gd name="T0" fmla="*/ 1 w 8"/>
                <a:gd name="T1" fmla="*/ 1 h 3"/>
                <a:gd name="T2" fmla="*/ 2 w 8"/>
                <a:gd name="T3" fmla="*/ 3 h 3"/>
                <a:gd name="T4" fmla="*/ 7 w 8"/>
                <a:gd name="T5" fmla="*/ 2 h 3"/>
                <a:gd name="T6" fmla="*/ 4 w 8"/>
                <a:gd name="T7" fmla="*/ 1 h 3"/>
                <a:gd name="T8" fmla="*/ 1 w 8"/>
                <a:gd name="T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3">
                  <a:moveTo>
                    <a:pt x="1" y="1"/>
                  </a:moveTo>
                  <a:cubicBezTo>
                    <a:pt x="2" y="2"/>
                    <a:pt x="2" y="3"/>
                    <a:pt x="2" y="3"/>
                  </a:cubicBezTo>
                  <a:cubicBezTo>
                    <a:pt x="2" y="3"/>
                    <a:pt x="5" y="3"/>
                    <a:pt x="7" y="2"/>
                  </a:cubicBezTo>
                  <a:cubicBezTo>
                    <a:pt x="8" y="2"/>
                    <a:pt x="6" y="1"/>
                    <a:pt x="4" y="1"/>
                  </a:cubicBezTo>
                  <a:cubicBezTo>
                    <a:pt x="2" y="0"/>
                    <a:pt x="0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18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70" name="Freeform 65"/>
            <p:cNvSpPr>
              <a:spLocks/>
            </p:cNvSpPr>
            <p:nvPr/>
          </p:nvSpPr>
          <p:spPr bwMode="auto">
            <a:xfrm>
              <a:off x="2496955" y="3913088"/>
              <a:ext cx="44205" cy="10525"/>
            </a:xfrm>
            <a:custGeom>
              <a:avLst/>
              <a:gdLst>
                <a:gd name="T0" fmla="*/ 1 w 9"/>
                <a:gd name="T1" fmla="*/ 1 h 2"/>
                <a:gd name="T2" fmla="*/ 7 w 9"/>
                <a:gd name="T3" fmla="*/ 2 h 2"/>
                <a:gd name="T4" fmla="*/ 4 w 9"/>
                <a:gd name="T5" fmla="*/ 0 h 2"/>
                <a:gd name="T6" fmla="*/ 1 w 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2">
                  <a:moveTo>
                    <a:pt x="1" y="1"/>
                  </a:moveTo>
                  <a:cubicBezTo>
                    <a:pt x="3" y="2"/>
                    <a:pt x="6" y="2"/>
                    <a:pt x="7" y="2"/>
                  </a:cubicBezTo>
                  <a:cubicBezTo>
                    <a:pt x="9" y="1"/>
                    <a:pt x="6" y="0"/>
                    <a:pt x="4" y="0"/>
                  </a:cubicBezTo>
                  <a:cubicBezTo>
                    <a:pt x="2" y="0"/>
                    <a:pt x="0" y="0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18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71" name="Freeform 66"/>
            <p:cNvSpPr>
              <a:spLocks/>
            </p:cNvSpPr>
            <p:nvPr/>
          </p:nvSpPr>
          <p:spPr bwMode="auto">
            <a:xfrm>
              <a:off x="2522215" y="3883619"/>
              <a:ext cx="105251" cy="39995"/>
            </a:xfrm>
            <a:custGeom>
              <a:avLst/>
              <a:gdLst>
                <a:gd name="T0" fmla="*/ 3 w 21"/>
                <a:gd name="T1" fmla="*/ 5 h 8"/>
                <a:gd name="T2" fmla="*/ 3 w 21"/>
                <a:gd name="T3" fmla="*/ 5 h 8"/>
                <a:gd name="T4" fmla="*/ 3 w 21"/>
                <a:gd name="T5" fmla="*/ 6 h 8"/>
                <a:gd name="T6" fmla="*/ 4 w 21"/>
                <a:gd name="T7" fmla="*/ 6 h 8"/>
                <a:gd name="T8" fmla="*/ 4 w 21"/>
                <a:gd name="T9" fmla="*/ 6 h 8"/>
                <a:gd name="T10" fmla="*/ 5 w 21"/>
                <a:gd name="T11" fmla="*/ 6 h 8"/>
                <a:gd name="T12" fmla="*/ 5 w 21"/>
                <a:gd name="T13" fmla="*/ 7 h 8"/>
                <a:gd name="T14" fmla="*/ 5 w 21"/>
                <a:gd name="T15" fmla="*/ 7 h 8"/>
                <a:gd name="T16" fmla="*/ 5 w 21"/>
                <a:gd name="T17" fmla="*/ 7 h 8"/>
                <a:gd name="T18" fmla="*/ 6 w 21"/>
                <a:gd name="T19" fmla="*/ 8 h 8"/>
                <a:gd name="T20" fmla="*/ 7 w 21"/>
                <a:gd name="T21" fmla="*/ 8 h 8"/>
                <a:gd name="T22" fmla="*/ 7 w 21"/>
                <a:gd name="T23" fmla="*/ 8 h 8"/>
                <a:gd name="T24" fmla="*/ 10 w 21"/>
                <a:gd name="T25" fmla="*/ 7 h 8"/>
                <a:gd name="T26" fmla="*/ 12 w 21"/>
                <a:gd name="T27" fmla="*/ 8 h 8"/>
                <a:gd name="T28" fmla="*/ 15 w 21"/>
                <a:gd name="T29" fmla="*/ 7 h 8"/>
                <a:gd name="T30" fmla="*/ 20 w 21"/>
                <a:gd name="T31" fmla="*/ 7 h 8"/>
                <a:gd name="T32" fmla="*/ 19 w 21"/>
                <a:gd name="T33" fmla="*/ 5 h 8"/>
                <a:gd name="T34" fmla="*/ 17 w 21"/>
                <a:gd name="T35" fmla="*/ 2 h 8"/>
                <a:gd name="T36" fmla="*/ 11 w 21"/>
                <a:gd name="T37" fmla="*/ 1 h 8"/>
                <a:gd name="T38" fmla="*/ 10 w 21"/>
                <a:gd name="T39" fmla="*/ 1 h 8"/>
                <a:gd name="T40" fmla="*/ 10 w 21"/>
                <a:gd name="T41" fmla="*/ 1 h 8"/>
                <a:gd name="T42" fmla="*/ 9 w 21"/>
                <a:gd name="T43" fmla="*/ 1 h 8"/>
                <a:gd name="T44" fmla="*/ 9 w 21"/>
                <a:gd name="T45" fmla="*/ 1 h 8"/>
                <a:gd name="T46" fmla="*/ 8 w 21"/>
                <a:gd name="T47" fmla="*/ 1 h 8"/>
                <a:gd name="T48" fmla="*/ 8 w 21"/>
                <a:gd name="T49" fmla="*/ 1 h 8"/>
                <a:gd name="T50" fmla="*/ 7 w 21"/>
                <a:gd name="T51" fmla="*/ 1 h 8"/>
                <a:gd name="T52" fmla="*/ 6 w 21"/>
                <a:gd name="T53" fmla="*/ 1 h 8"/>
                <a:gd name="T54" fmla="*/ 6 w 21"/>
                <a:gd name="T55" fmla="*/ 1 h 8"/>
                <a:gd name="T56" fmla="*/ 5 w 21"/>
                <a:gd name="T57" fmla="*/ 1 h 8"/>
                <a:gd name="T58" fmla="*/ 5 w 21"/>
                <a:gd name="T59" fmla="*/ 1 h 8"/>
                <a:gd name="T60" fmla="*/ 4 w 21"/>
                <a:gd name="T61" fmla="*/ 1 h 8"/>
                <a:gd name="T62" fmla="*/ 4 w 21"/>
                <a:gd name="T63" fmla="*/ 1 h 8"/>
                <a:gd name="T64" fmla="*/ 3 w 21"/>
                <a:gd name="T65" fmla="*/ 0 h 8"/>
                <a:gd name="T66" fmla="*/ 1 w 21"/>
                <a:gd name="T67" fmla="*/ 2 h 8"/>
                <a:gd name="T68" fmla="*/ 2 w 21"/>
                <a:gd name="T69" fmla="*/ 4 h 8"/>
                <a:gd name="T70" fmla="*/ 3 w 21"/>
                <a:gd name="T7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1" h="8">
                  <a:moveTo>
                    <a:pt x="3" y="5"/>
                  </a:move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3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5" y="6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6" y="7"/>
                    <a:pt x="6" y="7"/>
                    <a:pt x="6" y="8"/>
                  </a:cubicBezTo>
                  <a:cubicBezTo>
                    <a:pt x="6" y="8"/>
                    <a:pt x="6" y="8"/>
                    <a:pt x="7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8" y="8"/>
                    <a:pt x="9" y="7"/>
                    <a:pt x="10" y="7"/>
                  </a:cubicBezTo>
                  <a:cubicBezTo>
                    <a:pt x="11" y="6"/>
                    <a:pt x="11" y="7"/>
                    <a:pt x="12" y="8"/>
                  </a:cubicBezTo>
                  <a:cubicBezTo>
                    <a:pt x="12" y="8"/>
                    <a:pt x="14" y="7"/>
                    <a:pt x="15" y="7"/>
                  </a:cubicBezTo>
                  <a:cubicBezTo>
                    <a:pt x="17" y="6"/>
                    <a:pt x="19" y="7"/>
                    <a:pt x="20" y="7"/>
                  </a:cubicBezTo>
                  <a:cubicBezTo>
                    <a:pt x="21" y="7"/>
                    <a:pt x="20" y="6"/>
                    <a:pt x="19" y="5"/>
                  </a:cubicBezTo>
                  <a:cubicBezTo>
                    <a:pt x="18" y="5"/>
                    <a:pt x="18" y="3"/>
                    <a:pt x="17" y="2"/>
                  </a:cubicBezTo>
                  <a:cubicBezTo>
                    <a:pt x="16" y="1"/>
                    <a:pt x="13" y="1"/>
                    <a:pt x="11" y="1"/>
                  </a:cubicBezTo>
                  <a:cubicBezTo>
                    <a:pt x="11" y="1"/>
                    <a:pt x="11" y="1"/>
                    <a:pt x="10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1"/>
                    <a:pt x="10" y="1"/>
                    <a:pt x="9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6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3" y="1"/>
                    <a:pt x="3" y="0"/>
                    <a:pt x="3" y="0"/>
                  </a:cubicBezTo>
                  <a:cubicBezTo>
                    <a:pt x="1" y="0"/>
                    <a:pt x="0" y="1"/>
                    <a:pt x="1" y="2"/>
                  </a:cubicBezTo>
                  <a:cubicBezTo>
                    <a:pt x="1" y="2"/>
                    <a:pt x="2" y="3"/>
                    <a:pt x="2" y="4"/>
                  </a:cubicBezTo>
                  <a:cubicBezTo>
                    <a:pt x="3" y="4"/>
                    <a:pt x="3" y="5"/>
                    <a:pt x="3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18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72" name="Freeform 67"/>
            <p:cNvSpPr>
              <a:spLocks/>
            </p:cNvSpPr>
            <p:nvPr/>
          </p:nvSpPr>
          <p:spPr bwMode="auto">
            <a:xfrm>
              <a:off x="2646411" y="3913088"/>
              <a:ext cx="50520" cy="21051"/>
            </a:xfrm>
            <a:custGeom>
              <a:avLst/>
              <a:gdLst>
                <a:gd name="T0" fmla="*/ 4 w 10"/>
                <a:gd name="T1" fmla="*/ 1 h 4"/>
                <a:gd name="T2" fmla="*/ 1 w 10"/>
                <a:gd name="T3" fmla="*/ 2 h 4"/>
                <a:gd name="T4" fmla="*/ 4 w 10"/>
                <a:gd name="T5" fmla="*/ 3 h 4"/>
                <a:gd name="T6" fmla="*/ 4 w 10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4">
                  <a:moveTo>
                    <a:pt x="4" y="1"/>
                  </a:moveTo>
                  <a:cubicBezTo>
                    <a:pt x="1" y="1"/>
                    <a:pt x="1" y="1"/>
                    <a:pt x="1" y="2"/>
                  </a:cubicBezTo>
                  <a:cubicBezTo>
                    <a:pt x="0" y="3"/>
                    <a:pt x="2" y="4"/>
                    <a:pt x="4" y="3"/>
                  </a:cubicBezTo>
                  <a:cubicBezTo>
                    <a:pt x="10" y="0"/>
                    <a:pt x="6" y="0"/>
                    <a:pt x="4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18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73" name="Freeform 68"/>
            <p:cNvSpPr>
              <a:spLocks/>
            </p:cNvSpPr>
            <p:nvPr/>
          </p:nvSpPr>
          <p:spPr bwMode="auto">
            <a:xfrm>
              <a:off x="2736925" y="3927824"/>
              <a:ext cx="4211" cy="10525"/>
            </a:xfrm>
            <a:custGeom>
              <a:avLst/>
              <a:gdLst>
                <a:gd name="T0" fmla="*/ 1 w 1"/>
                <a:gd name="T1" fmla="*/ 2 h 2"/>
                <a:gd name="T2" fmla="*/ 0 w 1"/>
                <a:gd name="T3" fmla="*/ 1 h 2"/>
                <a:gd name="T4" fmla="*/ 1 w 1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1" y="2"/>
                  </a:moveTo>
                  <a:cubicBezTo>
                    <a:pt x="1" y="1"/>
                    <a:pt x="1" y="0"/>
                    <a:pt x="0" y="1"/>
                  </a:cubicBezTo>
                  <a:cubicBezTo>
                    <a:pt x="0" y="1"/>
                    <a:pt x="0" y="2"/>
                    <a:pt x="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18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74" name="Freeform 69"/>
            <p:cNvSpPr>
              <a:spLocks/>
            </p:cNvSpPr>
            <p:nvPr/>
          </p:nvSpPr>
          <p:spPr bwMode="auto">
            <a:xfrm>
              <a:off x="2751662" y="3938348"/>
              <a:ext cx="14735" cy="10525"/>
            </a:xfrm>
            <a:custGeom>
              <a:avLst/>
              <a:gdLst>
                <a:gd name="T0" fmla="*/ 1 w 3"/>
                <a:gd name="T1" fmla="*/ 2 h 2"/>
                <a:gd name="T2" fmla="*/ 3 w 3"/>
                <a:gd name="T3" fmla="*/ 1 h 2"/>
                <a:gd name="T4" fmla="*/ 1 w 3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2"/>
                  </a:moveTo>
                  <a:cubicBezTo>
                    <a:pt x="2" y="2"/>
                    <a:pt x="3" y="1"/>
                    <a:pt x="3" y="1"/>
                  </a:cubicBezTo>
                  <a:cubicBezTo>
                    <a:pt x="2" y="0"/>
                    <a:pt x="0" y="2"/>
                    <a:pt x="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18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75" name="Freeform 70"/>
            <p:cNvSpPr>
              <a:spLocks/>
            </p:cNvSpPr>
            <p:nvPr/>
          </p:nvSpPr>
          <p:spPr bwMode="auto">
            <a:xfrm>
              <a:off x="2762185" y="3978344"/>
              <a:ext cx="4211" cy="10525"/>
            </a:xfrm>
            <a:custGeom>
              <a:avLst/>
              <a:gdLst>
                <a:gd name="T0" fmla="*/ 0 w 1"/>
                <a:gd name="T1" fmla="*/ 1 h 2"/>
                <a:gd name="T2" fmla="*/ 0 w 1"/>
                <a:gd name="T3" fmla="*/ 0 h 2"/>
                <a:gd name="T4" fmla="*/ 0 w 1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1"/>
                  </a:moveTo>
                  <a:cubicBezTo>
                    <a:pt x="1" y="1"/>
                    <a:pt x="1" y="0"/>
                    <a:pt x="0" y="0"/>
                  </a:cubicBezTo>
                  <a:cubicBezTo>
                    <a:pt x="0" y="1"/>
                    <a:pt x="0" y="2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18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76" name="Freeform 71"/>
            <p:cNvSpPr>
              <a:spLocks/>
            </p:cNvSpPr>
            <p:nvPr/>
          </p:nvSpPr>
          <p:spPr bwMode="auto">
            <a:xfrm>
              <a:off x="2751662" y="4024655"/>
              <a:ext cx="10525" cy="8420"/>
            </a:xfrm>
            <a:custGeom>
              <a:avLst/>
              <a:gdLst>
                <a:gd name="T0" fmla="*/ 1 w 2"/>
                <a:gd name="T1" fmla="*/ 2 h 2"/>
                <a:gd name="T2" fmla="*/ 1 w 2"/>
                <a:gd name="T3" fmla="*/ 1 h 2"/>
                <a:gd name="T4" fmla="*/ 1 w 2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1" y="2"/>
                  </a:moveTo>
                  <a:cubicBezTo>
                    <a:pt x="2" y="1"/>
                    <a:pt x="2" y="0"/>
                    <a:pt x="1" y="1"/>
                  </a:cubicBezTo>
                  <a:cubicBezTo>
                    <a:pt x="0" y="1"/>
                    <a:pt x="0" y="2"/>
                    <a:pt x="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18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77" name="Freeform 72"/>
            <p:cNvSpPr>
              <a:spLocks/>
            </p:cNvSpPr>
            <p:nvPr/>
          </p:nvSpPr>
          <p:spPr bwMode="auto">
            <a:xfrm>
              <a:off x="2751662" y="4014129"/>
              <a:ext cx="10525" cy="4211"/>
            </a:xfrm>
            <a:custGeom>
              <a:avLst/>
              <a:gdLst>
                <a:gd name="T0" fmla="*/ 1 w 2"/>
                <a:gd name="T1" fmla="*/ 1 h 1"/>
                <a:gd name="T2" fmla="*/ 2 w 2"/>
                <a:gd name="T3" fmla="*/ 0 h 1"/>
                <a:gd name="T4" fmla="*/ 1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1" y="1"/>
                  </a:moveTo>
                  <a:cubicBezTo>
                    <a:pt x="2" y="1"/>
                    <a:pt x="2" y="0"/>
                    <a:pt x="2" y="0"/>
                  </a:cubicBezTo>
                  <a:cubicBezTo>
                    <a:pt x="1" y="0"/>
                    <a:pt x="0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18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78" name="Freeform 73"/>
            <p:cNvSpPr>
              <a:spLocks/>
            </p:cNvSpPr>
            <p:nvPr/>
          </p:nvSpPr>
          <p:spPr bwMode="auto">
            <a:xfrm>
              <a:off x="2730613" y="4047809"/>
              <a:ext cx="14735" cy="16840"/>
            </a:xfrm>
            <a:custGeom>
              <a:avLst/>
              <a:gdLst>
                <a:gd name="T0" fmla="*/ 2 w 3"/>
                <a:gd name="T1" fmla="*/ 2 h 3"/>
                <a:gd name="T2" fmla="*/ 1 w 3"/>
                <a:gd name="T3" fmla="*/ 1 h 3"/>
                <a:gd name="T4" fmla="*/ 2 w 3"/>
                <a:gd name="T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2" y="2"/>
                  </a:moveTo>
                  <a:cubicBezTo>
                    <a:pt x="3" y="1"/>
                    <a:pt x="2" y="0"/>
                    <a:pt x="1" y="1"/>
                  </a:cubicBezTo>
                  <a:cubicBezTo>
                    <a:pt x="0" y="1"/>
                    <a:pt x="1" y="3"/>
                    <a:pt x="2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18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79" name="Freeform 74"/>
            <p:cNvSpPr>
              <a:spLocks/>
            </p:cNvSpPr>
            <p:nvPr/>
          </p:nvSpPr>
          <p:spPr bwMode="auto">
            <a:xfrm>
              <a:off x="2785342" y="4024655"/>
              <a:ext cx="14735" cy="14735"/>
            </a:xfrm>
            <a:custGeom>
              <a:avLst/>
              <a:gdLst>
                <a:gd name="T0" fmla="*/ 1 w 3"/>
                <a:gd name="T1" fmla="*/ 1 h 3"/>
                <a:gd name="T2" fmla="*/ 2 w 3"/>
                <a:gd name="T3" fmla="*/ 2 h 3"/>
                <a:gd name="T4" fmla="*/ 1 w 3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1"/>
                  </a:moveTo>
                  <a:cubicBezTo>
                    <a:pt x="0" y="1"/>
                    <a:pt x="1" y="3"/>
                    <a:pt x="2" y="2"/>
                  </a:cubicBezTo>
                  <a:cubicBezTo>
                    <a:pt x="3" y="0"/>
                    <a:pt x="2" y="0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18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80" name="Freeform 75"/>
            <p:cNvSpPr>
              <a:spLocks/>
            </p:cNvSpPr>
            <p:nvPr/>
          </p:nvSpPr>
          <p:spPr bwMode="auto">
            <a:xfrm>
              <a:off x="2442225" y="3774158"/>
              <a:ext cx="14735" cy="10525"/>
            </a:xfrm>
            <a:custGeom>
              <a:avLst/>
              <a:gdLst>
                <a:gd name="T0" fmla="*/ 1 w 3"/>
                <a:gd name="T1" fmla="*/ 0 h 2"/>
                <a:gd name="T2" fmla="*/ 0 w 3"/>
                <a:gd name="T3" fmla="*/ 1 h 2"/>
                <a:gd name="T4" fmla="*/ 2 w 3"/>
                <a:gd name="T5" fmla="*/ 2 h 2"/>
                <a:gd name="T6" fmla="*/ 1 w 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2"/>
                    <a:pt x="1" y="2"/>
                    <a:pt x="2" y="2"/>
                  </a:cubicBezTo>
                  <a:cubicBezTo>
                    <a:pt x="3" y="1"/>
                    <a:pt x="3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18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81" name="Freeform 76"/>
            <p:cNvSpPr>
              <a:spLocks/>
            </p:cNvSpPr>
            <p:nvPr/>
          </p:nvSpPr>
          <p:spPr bwMode="auto">
            <a:xfrm>
              <a:off x="2442225" y="3788892"/>
              <a:ext cx="14735" cy="10525"/>
            </a:xfrm>
            <a:custGeom>
              <a:avLst/>
              <a:gdLst>
                <a:gd name="T0" fmla="*/ 2 w 3"/>
                <a:gd name="T1" fmla="*/ 1 h 2"/>
                <a:gd name="T2" fmla="*/ 2 w 3"/>
                <a:gd name="T3" fmla="*/ 0 h 2"/>
                <a:gd name="T4" fmla="*/ 2 w 3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2" y="1"/>
                  </a:moveTo>
                  <a:cubicBezTo>
                    <a:pt x="2" y="1"/>
                    <a:pt x="3" y="0"/>
                    <a:pt x="2" y="0"/>
                  </a:cubicBezTo>
                  <a:cubicBezTo>
                    <a:pt x="1" y="0"/>
                    <a:pt x="0" y="2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18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82" name="Freeform 77"/>
            <p:cNvSpPr>
              <a:spLocks/>
            </p:cNvSpPr>
            <p:nvPr/>
          </p:nvSpPr>
          <p:spPr bwMode="auto">
            <a:xfrm>
              <a:off x="2755873" y="3603651"/>
              <a:ext cx="14735" cy="14735"/>
            </a:xfrm>
            <a:custGeom>
              <a:avLst/>
              <a:gdLst>
                <a:gd name="T0" fmla="*/ 2 w 3"/>
                <a:gd name="T1" fmla="*/ 1 h 3"/>
                <a:gd name="T2" fmla="*/ 1 w 3"/>
                <a:gd name="T3" fmla="*/ 2 h 3"/>
                <a:gd name="T4" fmla="*/ 2 w 3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2" y="1"/>
                  </a:moveTo>
                  <a:cubicBezTo>
                    <a:pt x="1" y="1"/>
                    <a:pt x="0" y="3"/>
                    <a:pt x="1" y="2"/>
                  </a:cubicBezTo>
                  <a:cubicBezTo>
                    <a:pt x="2" y="2"/>
                    <a:pt x="3" y="0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18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83" name="Freeform 78"/>
            <p:cNvSpPr>
              <a:spLocks/>
            </p:cNvSpPr>
            <p:nvPr/>
          </p:nvSpPr>
          <p:spPr bwMode="auto">
            <a:xfrm>
              <a:off x="2865332" y="3170018"/>
              <a:ext cx="54731" cy="18945"/>
            </a:xfrm>
            <a:custGeom>
              <a:avLst/>
              <a:gdLst>
                <a:gd name="T0" fmla="*/ 7 w 11"/>
                <a:gd name="T1" fmla="*/ 1 h 4"/>
                <a:gd name="T2" fmla="*/ 1 w 11"/>
                <a:gd name="T3" fmla="*/ 0 h 4"/>
                <a:gd name="T4" fmla="*/ 10 w 11"/>
                <a:gd name="T5" fmla="*/ 4 h 4"/>
                <a:gd name="T6" fmla="*/ 7 w 11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4">
                  <a:moveTo>
                    <a:pt x="7" y="1"/>
                  </a:moveTo>
                  <a:cubicBezTo>
                    <a:pt x="4" y="0"/>
                    <a:pt x="0" y="0"/>
                    <a:pt x="1" y="0"/>
                  </a:cubicBezTo>
                  <a:cubicBezTo>
                    <a:pt x="3" y="1"/>
                    <a:pt x="7" y="4"/>
                    <a:pt x="10" y="4"/>
                  </a:cubicBezTo>
                  <a:cubicBezTo>
                    <a:pt x="11" y="3"/>
                    <a:pt x="9" y="2"/>
                    <a:pt x="7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18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84" name="Freeform 79"/>
            <p:cNvSpPr>
              <a:spLocks/>
            </p:cNvSpPr>
            <p:nvPr/>
          </p:nvSpPr>
          <p:spPr bwMode="auto">
            <a:xfrm>
              <a:off x="2905327" y="3245798"/>
              <a:ext cx="25260" cy="29471"/>
            </a:xfrm>
            <a:custGeom>
              <a:avLst/>
              <a:gdLst>
                <a:gd name="T0" fmla="*/ 1 w 5"/>
                <a:gd name="T1" fmla="*/ 6 h 6"/>
                <a:gd name="T2" fmla="*/ 4 w 5"/>
                <a:gd name="T3" fmla="*/ 3 h 6"/>
                <a:gd name="T4" fmla="*/ 4 w 5"/>
                <a:gd name="T5" fmla="*/ 1 h 6"/>
                <a:gd name="T6" fmla="*/ 1 w 5"/>
                <a:gd name="T7" fmla="*/ 3 h 6"/>
                <a:gd name="T8" fmla="*/ 1 w 5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6">
                  <a:moveTo>
                    <a:pt x="1" y="6"/>
                  </a:moveTo>
                  <a:cubicBezTo>
                    <a:pt x="1" y="6"/>
                    <a:pt x="5" y="4"/>
                    <a:pt x="4" y="3"/>
                  </a:cubicBezTo>
                  <a:cubicBezTo>
                    <a:pt x="4" y="3"/>
                    <a:pt x="4" y="2"/>
                    <a:pt x="4" y="1"/>
                  </a:cubicBezTo>
                  <a:cubicBezTo>
                    <a:pt x="4" y="0"/>
                    <a:pt x="3" y="2"/>
                    <a:pt x="1" y="3"/>
                  </a:cubicBezTo>
                  <a:cubicBezTo>
                    <a:pt x="0" y="5"/>
                    <a:pt x="0" y="6"/>
                    <a:pt x="1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18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85" name="Freeform 80"/>
            <p:cNvSpPr>
              <a:spLocks/>
            </p:cNvSpPr>
            <p:nvPr/>
          </p:nvSpPr>
          <p:spPr bwMode="auto">
            <a:xfrm>
              <a:off x="2955849" y="3115287"/>
              <a:ext cx="134721" cy="138931"/>
            </a:xfrm>
            <a:custGeom>
              <a:avLst/>
              <a:gdLst>
                <a:gd name="T0" fmla="*/ 16 w 27"/>
                <a:gd name="T1" fmla="*/ 11 h 28"/>
                <a:gd name="T2" fmla="*/ 16 w 27"/>
                <a:gd name="T3" fmla="*/ 9 h 28"/>
                <a:gd name="T4" fmla="*/ 12 w 27"/>
                <a:gd name="T5" fmla="*/ 11 h 28"/>
                <a:gd name="T6" fmla="*/ 14 w 27"/>
                <a:gd name="T7" fmla="*/ 7 h 28"/>
                <a:gd name="T8" fmla="*/ 17 w 27"/>
                <a:gd name="T9" fmla="*/ 4 h 28"/>
                <a:gd name="T10" fmla="*/ 17 w 27"/>
                <a:gd name="T11" fmla="*/ 2 h 28"/>
                <a:gd name="T12" fmla="*/ 19 w 27"/>
                <a:gd name="T13" fmla="*/ 0 h 28"/>
                <a:gd name="T14" fmla="*/ 14 w 27"/>
                <a:gd name="T15" fmla="*/ 2 h 28"/>
                <a:gd name="T16" fmla="*/ 10 w 27"/>
                <a:gd name="T17" fmla="*/ 6 h 28"/>
                <a:gd name="T18" fmla="*/ 7 w 27"/>
                <a:gd name="T19" fmla="*/ 12 h 28"/>
                <a:gd name="T20" fmla="*/ 7 w 27"/>
                <a:gd name="T21" fmla="*/ 14 h 28"/>
                <a:gd name="T22" fmla="*/ 5 w 27"/>
                <a:gd name="T23" fmla="*/ 15 h 28"/>
                <a:gd name="T24" fmla="*/ 2 w 27"/>
                <a:gd name="T25" fmla="*/ 18 h 28"/>
                <a:gd name="T26" fmla="*/ 3 w 27"/>
                <a:gd name="T27" fmla="*/ 18 h 28"/>
                <a:gd name="T28" fmla="*/ 1 w 27"/>
                <a:gd name="T29" fmla="*/ 21 h 28"/>
                <a:gd name="T30" fmla="*/ 4 w 27"/>
                <a:gd name="T31" fmla="*/ 23 h 28"/>
                <a:gd name="T32" fmla="*/ 12 w 27"/>
                <a:gd name="T33" fmla="*/ 22 h 28"/>
                <a:gd name="T34" fmla="*/ 12 w 27"/>
                <a:gd name="T35" fmla="*/ 24 h 28"/>
                <a:gd name="T36" fmla="*/ 12 w 27"/>
                <a:gd name="T37" fmla="*/ 26 h 28"/>
                <a:gd name="T38" fmla="*/ 15 w 27"/>
                <a:gd name="T39" fmla="*/ 27 h 28"/>
                <a:gd name="T40" fmla="*/ 17 w 27"/>
                <a:gd name="T41" fmla="*/ 24 h 28"/>
                <a:gd name="T42" fmla="*/ 19 w 27"/>
                <a:gd name="T43" fmla="*/ 23 h 28"/>
                <a:gd name="T44" fmla="*/ 21 w 27"/>
                <a:gd name="T45" fmla="*/ 21 h 28"/>
                <a:gd name="T46" fmla="*/ 21 w 27"/>
                <a:gd name="T47" fmla="*/ 23 h 28"/>
                <a:gd name="T48" fmla="*/ 20 w 27"/>
                <a:gd name="T49" fmla="*/ 26 h 28"/>
                <a:gd name="T50" fmla="*/ 23 w 27"/>
                <a:gd name="T51" fmla="*/ 25 h 28"/>
                <a:gd name="T52" fmla="*/ 24 w 27"/>
                <a:gd name="T53" fmla="*/ 28 h 28"/>
                <a:gd name="T54" fmla="*/ 26 w 27"/>
                <a:gd name="T55" fmla="*/ 23 h 28"/>
                <a:gd name="T56" fmla="*/ 25 w 27"/>
                <a:gd name="T57" fmla="*/ 23 h 28"/>
                <a:gd name="T58" fmla="*/ 26 w 27"/>
                <a:gd name="T59" fmla="*/ 20 h 28"/>
                <a:gd name="T60" fmla="*/ 23 w 27"/>
                <a:gd name="T61" fmla="*/ 21 h 28"/>
                <a:gd name="T62" fmla="*/ 25 w 27"/>
                <a:gd name="T63" fmla="*/ 18 h 28"/>
                <a:gd name="T64" fmla="*/ 24 w 27"/>
                <a:gd name="T65" fmla="*/ 18 h 28"/>
                <a:gd name="T66" fmla="*/ 24 w 27"/>
                <a:gd name="T67" fmla="*/ 16 h 28"/>
                <a:gd name="T68" fmla="*/ 25 w 27"/>
                <a:gd name="T69" fmla="*/ 13 h 28"/>
                <a:gd name="T70" fmla="*/ 21 w 27"/>
                <a:gd name="T71" fmla="*/ 13 h 28"/>
                <a:gd name="T72" fmla="*/ 18 w 27"/>
                <a:gd name="T73" fmla="*/ 13 h 28"/>
                <a:gd name="T74" fmla="*/ 16 w 27"/>
                <a:gd name="T75" fmla="*/ 1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7" h="28">
                  <a:moveTo>
                    <a:pt x="16" y="11"/>
                  </a:moveTo>
                  <a:cubicBezTo>
                    <a:pt x="17" y="10"/>
                    <a:pt x="16" y="9"/>
                    <a:pt x="16" y="9"/>
                  </a:cubicBezTo>
                  <a:cubicBezTo>
                    <a:pt x="15" y="9"/>
                    <a:pt x="13" y="11"/>
                    <a:pt x="12" y="11"/>
                  </a:cubicBezTo>
                  <a:cubicBezTo>
                    <a:pt x="12" y="12"/>
                    <a:pt x="14" y="8"/>
                    <a:pt x="14" y="7"/>
                  </a:cubicBezTo>
                  <a:cubicBezTo>
                    <a:pt x="14" y="7"/>
                    <a:pt x="17" y="4"/>
                    <a:pt x="17" y="4"/>
                  </a:cubicBezTo>
                  <a:cubicBezTo>
                    <a:pt x="17" y="3"/>
                    <a:pt x="17" y="2"/>
                    <a:pt x="17" y="2"/>
                  </a:cubicBezTo>
                  <a:cubicBezTo>
                    <a:pt x="17" y="2"/>
                    <a:pt x="19" y="1"/>
                    <a:pt x="19" y="0"/>
                  </a:cubicBezTo>
                  <a:cubicBezTo>
                    <a:pt x="19" y="0"/>
                    <a:pt x="15" y="1"/>
                    <a:pt x="14" y="2"/>
                  </a:cubicBezTo>
                  <a:cubicBezTo>
                    <a:pt x="14" y="3"/>
                    <a:pt x="12" y="5"/>
                    <a:pt x="10" y="6"/>
                  </a:cubicBezTo>
                  <a:cubicBezTo>
                    <a:pt x="9" y="8"/>
                    <a:pt x="7" y="11"/>
                    <a:pt x="7" y="12"/>
                  </a:cubicBezTo>
                  <a:cubicBezTo>
                    <a:pt x="6" y="13"/>
                    <a:pt x="6" y="13"/>
                    <a:pt x="7" y="14"/>
                  </a:cubicBezTo>
                  <a:cubicBezTo>
                    <a:pt x="7" y="15"/>
                    <a:pt x="5" y="15"/>
                    <a:pt x="5" y="15"/>
                  </a:cubicBezTo>
                  <a:cubicBezTo>
                    <a:pt x="5" y="15"/>
                    <a:pt x="3" y="16"/>
                    <a:pt x="2" y="18"/>
                  </a:cubicBezTo>
                  <a:cubicBezTo>
                    <a:pt x="0" y="19"/>
                    <a:pt x="2" y="18"/>
                    <a:pt x="3" y="18"/>
                  </a:cubicBezTo>
                  <a:cubicBezTo>
                    <a:pt x="4" y="18"/>
                    <a:pt x="2" y="20"/>
                    <a:pt x="1" y="21"/>
                  </a:cubicBezTo>
                  <a:cubicBezTo>
                    <a:pt x="0" y="22"/>
                    <a:pt x="2" y="23"/>
                    <a:pt x="4" y="23"/>
                  </a:cubicBezTo>
                  <a:cubicBezTo>
                    <a:pt x="5" y="23"/>
                    <a:pt x="10" y="22"/>
                    <a:pt x="12" y="22"/>
                  </a:cubicBezTo>
                  <a:cubicBezTo>
                    <a:pt x="13" y="22"/>
                    <a:pt x="13" y="23"/>
                    <a:pt x="12" y="24"/>
                  </a:cubicBezTo>
                  <a:cubicBezTo>
                    <a:pt x="11" y="24"/>
                    <a:pt x="12" y="25"/>
                    <a:pt x="12" y="26"/>
                  </a:cubicBezTo>
                  <a:cubicBezTo>
                    <a:pt x="12" y="27"/>
                    <a:pt x="14" y="27"/>
                    <a:pt x="15" y="27"/>
                  </a:cubicBezTo>
                  <a:cubicBezTo>
                    <a:pt x="15" y="27"/>
                    <a:pt x="17" y="25"/>
                    <a:pt x="17" y="24"/>
                  </a:cubicBezTo>
                  <a:cubicBezTo>
                    <a:pt x="17" y="24"/>
                    <a:pt x="18" y="23"/>
                    <a:pt x="19" y="23"/>
                  </a:cubicBezTo>
                  <a:cubicBezTo>
                    <a:pt x="19" y="23"/>
                    <a:pt x="20" y="22"/>
                    <a:pt x="21" y="21"/>
                  </a:cubicBezTo>
                  <a:cubicBezTo>
                    <a:pt x="21" y="21"/>
                    <a:pt x="21" y="22"/>
                    <a:pt x="21" y="23"/>
                  </a:cubicBezTo>
                  <a:cubicBezTo>
                    <a:pt x="22" y="24"/>
                    <a:pt x="20" y="25"/>
                    <a:pt x="20" y="26"/>
                  </a:cubicBezTo>
                  <a:cubicBezTo>
                    <a:pt x="20" y="27"/>
                    <a:pt x="22" y="25"/>
                    <a:pt x="23" y="25"/>
                  </a:cubicBezTo>
                  <a:cubicBezTo>
                    <a:pt x="23" y="25"/>
                    <a:pt x="23" y="27"/>
                    <a:pt x="24" y="28"/>
                  </a:cubicBezTo>
                  <a:cubicBezTo>
                    <a:pt x="25" y="28"/>
                    <a:pt x="26" y="23"/>
                    <a:pt x="26" y="23"/>
                  </a:cubicBezTo>
                  <a:cubicBezTo>
                    <a:pt x="27" y="22"/>
                    <a:pt x="25" y="22"/>
                    <a:pt x="25" y="23"/>
                  </a:cubicBezTo>
                  <a:cubicBezTo>
                    <a:pt x="24" y="23"/>
                    <a:pt x="25" y="21"/>
                    <a:pt x="26" y="20"/>
                  </a:cubicBezTo>
                  <a:cubicBezTo>
                    <a:pt x="26" y="20"/>
                    <a:pt x="23" y="22"/>
                    <a:pt x="23" y="21"/>
                  </a:cubicBezTo>
                  <a:cubicBezTo>
                    <a:pt x="23" y="21"/>
                    <a:pt x="24" y="19"/>
                    <a:pt x="25" y="18"/>
                  </a:cubicBezTo>
                  <a:cubicBezTo>
                    <a:pt x="26" y="18"/>
                    <a:pt x="25" y="18"/>
                    <a:pt x="24" y="18"/>
                  </a:cubicBezTo>
                  <a:cubicBezTo>
                    <a:pt x="24" y="19"/>
                    <a:pt x="24" y="17"/>
                    <a:pt x="24" y="16"/>
                  </a:cubicBezTo>
                  <a:cubicBezTo>
                    <a:pt x="23" y="15"/>
                    <a:pt x="25" y="14"/>
                    <a:pt x="25" y="13"/>
                  </a:cubicBezTo>
                  <a:cubicBezTo>
                    <a:pt x="25" y="13"/>
                    <a:pt x="21" y="12"/>
                    <a:pt x="21" y="13"/>
                  </a:cubicBezTo>
                  <a:cubicBezTo>
                    <a:pt x="20" y="13"/>
                    <a:pt x="19" y="13"/>
                    <a:pt x="18" y="13"/>
                  </a:cubicBezTo>
                  <a:cubicBezTo>
                    <a:pt x="17" y="13"/>
                    <a:pt x="16" y="11"/>
                    <a:pt x="16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18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86" name="Freeform 81"/>
            <p:cNvSpPr>
              <a:spLocks/>
            </p:cNvSpPr>
            <p:nvPr/>
          </p:nvSpPr>
          <p:spPr bwMode="auto">
            <a:xfrm>
              <a:off x="2635886" y="2780590"/>
              <a:ext cx="25260" cy="29471"/>
            </a:xfrm>
            <a:custGeom>
              <a:avLst/>
              <a:gdLst>
                <a:gd name="T0" fmla="*/ 1 w 5"/>
                <a:gd name="T1" fmla="*/ 6 h 6"/>
                <a:gd name="T2" fmla="*/ 4 w 5"/>
                <a:gd name="T3" fmla="*/ 2 h 6"/>
                <a:gd name="T4" fmla="*/ 3 w 5"/>
                <a:gd name="T5" fmla="*/ 0 h 6"/>
                <a:gd name="T6" fmla="*/ 1 w 5"/>
                <a:gd name="T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6">
                  <a:moveTo>
                    <a:pt x="1" y="6"/>
                  </a:moveTo>
                  <a:cubicBezTo>
                    <a:pt x="2" y="6"/>
                    <a:pt x="4" y="3"/>
                    <a:pt x="4" y="2"/>
                  </a:cubicBezTo>
                  <a:cubicBezTo>
                    <a:pt x="5" y="1"/>
                    <a:pt x="5" y="0"/>
                    <a:pt x="3" y="0"/>
                  </a:cubicBezTo>
                  <a:cubicBezTo>
                    <a:pt x="1" y="0"/>
                    <a:pt x="0" y="6"/>
                    <a:pt x="1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18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87" name="Freeform 82"/>
            <p:cNvSpPr>
              <a:spLocks/>
            </p:cNvSpPr>
            <p:nvPr/>
          </p:nvSpPr>
          <p:spPr bwMode="auto">
            <a:xfrm>
              <a:off x="2572733" y="2759540"/>
              <a:ext cx="54731" cy="39995"/>
            </a:xfrm>
            <a:custGeom>
              <a:avLst/>
              <a:gdLst>
                <a:gd name="T0" fmla="*/ 6 w 11"/>
                <a:gd name="T1" fmla="*/ 2 h 8"/>
                <a:gd name="T2" fmla="*/ 2 w 11"/>
                <a:gd name="T3" fmla="*/ 5 h 8"/>
                <a:gd name="T4" fmla="*/ 1 w 11"/>
                <a:gd name="T5" fmla="*/ 7 h 8"/>
                <a:gd name="T6" fmla="*/ 2 w 11"/>
                <a:gd name="T7" fmla="*/ 7 h 8"/>
                <a:gd name="T8" fmla="*/ 3 w 11"/>
                <a:gd name="T9" fmla="*/ 7 h 8"/>
                <a:gd name="T10" fmla="*/ 6 w 11"/>
                <a:gd name="T11" fmla="*/ 6 h 8"/>
                <a:gd name="T12" fmla="*/ 11 w 11"/>
                <a:gd name="T13" fmla="*/ 1 h 8"/>
                <a:gd name="T14" fmla="*/ 9 w 11"/>
                <a:gd name="T15" fmla="*/ 1 h 8"/>
                <a:gd name="T16" fmla="*/ 6 w 11"/>
                <a:gd name="T17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8">
                  <a:moveTo>
                    <a:pt x="6" y="2"/>
                  </a:moveTo>
                  <a:cubicBezTo>
                    <a:pt x="5" y="2"/>
                    <a:pt x="3" y="4"/>
                    <a:pt x="2" y="5"/>
                  </a:cubicBezTo>
                  <a:cubicBezTo>
                    <a:pt x="1" y="6"/>
                    <a:pt x="0" y="7"/>
                    <a:pt x="1" y="7"/>
                  </a:cubicBezTo>
                  <a:cubicBezTo>
                    <a:pt x="1" y="8"/>
                    <a:pt x="1" y="7"/>
                    <a:pt x="2" y="7"/>
                  </a:cubicBezTo>
                  <a:cubicBezTo>
                    <a:pt x="2" y="6"/>
                    <a:pt x="2" y="7"/>
                    <a:pt x="3" y="7"/>
                  </a:cubicBezTo>
                  <a:cubicBezTo>
                    <a:pt x="4" y="7"/>
                    <a:pt x="4" y="6"/>
                    <a:pt x="6" y="6"/>
                  </a:cubicBezTo>
                  <a:cubicBezTo>
                    <a:pt x="8" y="5"/>
                    <a:pt x="11" y="2"/>
                    <a:pt x="11" y="1"/>
                  </a:cubicBezTo>
                  <a:cubicBezTo>
                    <a:pt x="11" y="0"/>
                    <a:pt x="10" y="1"/>
                    <a:pt x="9" y="1"/>
                  </a:cubicBezTo>
                  <a:cubicBezTo>
                    <a:pt x="8" y="2"/>
                    <a:pt x="8" y="1"/>
                    <a:pt x="6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18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88" name="Freeform 83"/>
            <p:cNvSpPr>
              <a:spLocks/>
            </p:cNvSpPr>
            <p:nvPr/>
          </p:nvSpPr>
          <p:spPr bwMode="auto">
            <a:xfrm>
              <a:off x="2522214" y="2660604"/>
              <a:ext cx="128407" cy="105251"/>
            </a:xfrm>
            <a:custGeom>
              <a:avLst/>
              <a:gdLst>
                <a:gd name="T0" fmla="*/ 26 w 26"/>
                <a:gd name="T1" fmla="*/ 15 h 21"/>
                <a:gd name="T2" fmla="*/ 23 w 26"/>
                <a:gd name="T3" fmla="*/ 13 h 21"/>
                <a:gd name="T4" fmla="*/ 21 w 26"/>
                <a:gd name="T5" fmla="*/ 14 h 21"/>
                <a:gd name="T6" fmla="*/ 21 w 26"/>
                <a:gd name="T7" fmla="*/ 9 h 21"/>
                <a:gd name="T8" fmla="*/ 18 w 26"/>
                <a:gd name="T9" fmla="*/ 7 h 21"/>
                <a:gd name="T10" fmla="*/ 16 w 26"/>
                <a:gd name="T11" fmla="*/ 5 h 21"/>
                <a:gd name="T12" fmla="*/ 14 w 26"/>
                <a:gd name="T13" fmla="*/ 3 h 21"/>
                <a:gd name="T14" fmla="*/ 12 w 26"/>
                <a:gd name="T15" fmla="*/ 5 h 21"/>
                <a:gd name="T16" fmla="*/ 13 w 26"/>
                <a:gd name="T17" fmla="*/ 2 h 21"/>
                <a:gd name="T18" fmla="*/ 12 w 26"/>
                <a:gd name="T19" fmla="*/ 0 h 21"/>
                <a:gd name="T20" fmla="*/ 10 w 26"/>
                <a:gd name="T21" fmla="*/ 2 h 21"/>
                <a:gd name="T22" fmla="*/ 7 w 26"/>
                <a:gd name="T23" fmla="*/ 11 h 21"/>
                <a:gd name="T24" fmla="*/ 3 w 26"/>
                <a:gd name="T25" fmla="*/ 14 h 21"/>
                <a:gd name="T26" fmla="*/ 1 w 26"/>
                <a:gd name="T27" fmla="*/ 16 h 21"/>
                <a:gd name="T28" fmla="*/ 5 w 26"/>
                <a:gd name="T29" fmla="*/ 17 h 21"/>
                <a:gd name="T30" fmla="*/ 5 w 26"/>
                <a:gd name="T31" fmla="*/ 21 h 21"/>
                <a:gd name="T32" fmla="*/ 10 w 26"/>
                <a:gd name="T33" fmla="*/ 20 h 21"/>
                <a:gd name="T34" fmla="*/ 13 w 26"/>
                <a:gd name="T35" fmla="*/ 16 h 21"/>
                <a:gd name="T36" fmla="*/ 13 w 26"/>
                <a:gd name="T37" fmla="*/ 15 h 21"/>
                <a:gd name="T38" fmla="*/ 17 w 26"/>
                <a:gd name="T39" fmla="*/ 12 h 21"/>
                <a:gd name="T40" fmla="*/ 17 w 26"/>
                <a:gd name="T41" fmla="*/ 14 h 21"/>
                <a:gd name="T42" fmla="*/ 18 w 26"/>
                <a:gd name="T43" fmla="*/ 16 h 21"/>
                <a:gd name="T44" fmla="*/ 23 w 26"/>
                <a:gd name="T45" fmla="*/ 17 h 21"/>
                <a:gd name="T46" fmla="*/ 26 w 26"/>
                <a:gd name="T47" fmla="*/ 15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6" h="21">
                  <a:moveTo>
                    <a:pt x="26" y="15"/>
                  </a:moveTo>
                  <a:cubicBezTo>
                    <a:pt x="26" y="14"/>
                    <a:pt x="25" y="13"/>
                    <a:pt x="23" y="13"/>
                  </a:cubicBezTo>
                  <a:cubicBezTo>
                    <a:pt x="22" y="13"/>
                    <a:pt x="22" y="14"/>
                    <a:pt x="21" y="14"/>
                  </a:cubicBezTo>
                  <a:cubicBezTo>
                    <a:pt x="20" y="15"/>
                    <a:pt x="22" y="9"/>
                    <a:pt x="21" y="9"/>
                  </a:cubicBezTo>
                  <a:cubicBezTo>
                    <a:pt x="20" y="8"/>
                    <a:pt x="18" y="8"/>
                    <a:pt x="18" y="7"/>
                  </a:cubicBezTo>
                  <a:cubicBezTo>
                    <a:pt x="17" y="6"/>
                    <a:pt x="17" y="5"/>
                    <a:pt x="16" y="5"/>
                  </a:cubicBezTo>
                  <a:cubicBezTo>
                    <a:pt x="15" y="4"/>
                    <a:pt x="15" y="3"/>
                    <a:pt x="14" y="3"/>
                  </a:cubicBezTo>
                  <a:cubicBezTo>
                    <a:pt x="13" y="2"/>
                    <a:pt x="14" y="4"/>
                    <a:pt x="12" y="5"/>
                  </a:cubicBezTo>
                  <a:cubicBezTo>
                    <a:pt x="11" y="5"/>
                    <a:pt x="13" y="2"/>
                    <a:pt x="13" y="2"/>
                  </a:cubicBezTo>
                  <a:cubicBezTo>
                    <a:pt x="13" y="1"/>
                    <a:pt x="13" y="0"/>
                    <a:pt x="12" y="0"/>
                  </a:cubicBezTo>
                  <a:cubicBezTo>
                    <a:pt x="11" y="0"/>
                    <a:pt x="10" y="1"/>
                    <a:pt x="10" y="2"/>
                  </a:cubicBezTo>
                  <a:cubicBezTo>
                    <a:pt x="9" y="3"/>
                    <a:pt x="7" y="10"/>
                    <a:pt x="7" y="11"/>
                  </a:cubicBezTo>
                  <a:cubicBezTo>
                    <a:pt x="7" y="13"/>
                    <a:pt x="5" y="13"/>
                    <a:pt x="3" y="14"/>
                  </a:cubicBezTo>
                  <a:cubicBezTo>
                    <a:pt x="0" y="15"/>
                    <a:pt x="0" y="15"/>
                    <a:pt x="1" y="16"/>
                  </a:cubicBezTo>
                  <a:cubicBezTo>
                    <a:pt x="1" y="17"/>
                    <a:pt x="4" y="17"/>
                    <a:pt x="5" y="17"/>
                  </a:cubicBezTo>
                  <a:cubicBezTo>
                    <a:pt x="6" y="17"/>
                    <a:pt x="3" y="21"/>
                    <a:pt x="5" y="21"/>
                  </a:cubicBezTo>
                  <a:cubicBezTo>
                    <a:pt x="6" y="21"/>
                    <a:pt x="10" y="20"/>
                    <a:pt x="10" y="20"/>
                  </a:cubicBezTo>
                  <a:cubicBezTo>
                    <a:pt x="10" y="20"/>
                    <a:pt x="12" y="17"/>
                    <a:pt x="13" y="16"/>
                  </a:cubicBezTo>
                  <a:cubicBezTo>
                    <a:pt x="14" y="16"/>
                    <a:pt x="13" y="15"/>
                    <a:pt x="13" y="15"/>
                  </a:cubicBezTo>
                  <a:cubicBezTo>
                    <a:pt x="13" y="14"/>
                    <a:pt x="16" y="12"/>
                    <a:pt x="17" y="12"/>
                  </a:cubicBezTo>
                  <a:cubicBezTo>
                    <a:pt x="18" y="12"/>
                    <a:pt x="17" y="14"/>
                    <a:pt x="17" y="14"/>
                  </a:cubicBezTo>
                  <a:cubicBezTo>
                    <a:pt x="16" y="15"/>
                    <a:pt x="17" y="15"/>
                    <a:pt x="18" y="16"/>
                  </a:cubicBezTo>
                  <a:cubicBezTo>
                    <a:pt x="20" y="16"/>
                    <a:pt x="21" y="17"/>
                    <a:pt x="23" y="17"/>
                  </a:cubicBezTo>
                  <a:cubicBezTo>
                    <a:pt x="24" y="17"/>
                    <a:pt x="26" y="15"/>
                    <a:pt x="26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18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89" name="Freeform 84"/>
            <p:cNvSpPr>
              <a:spLocks/>
            </p:cNvSpPr>
            <p:nvPr/>
          </p:nvSpPr>
          <p:spPr bwMode="auto">
            <a:xfrm>
              <a:off x="2686406" y="2744803"/>
              <a:ext cx="25260" cy="21051"/>
            </a:xfrm>
            <a:custGeom>
              <a:avLst/>
              <a:gdLst>
                <a:gd name="T0" fmla="*/ 1 w 5"/>
                <a:gd name="T1" fmla="*/ 0 h 4"/>
                <a:gd name="T2" fmla="*/ 1 w 5"/>
                <a:gd name="T3" fmla="*/ 3 h 4"/>
                <a:gd name="T4" fmla="*/ 4 w 5"/>
                <a:gd name="T5" fmla="*/ 2 h 4"/>
                <a:gd name="T6" fmla="*/ 3 w 5"/>
                <a:gd name="T7" fmla="*/ 1 h 4"/>
                <a:gd name="T8" fmla="*/ 1 w 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4">
                  <a:moveTo>
                    <a:pt x="1" y="0"/>
                  </a:moveTo>
                  <a:cubicBezTo>
                    <a:pt x="0" y="1"/>
                    <a:pt x="0" y="2"/>
                    <a:pt x="1" y="3"/>
                  </a:cubicBezTo>
                  <a:cubicBezTo>
                    <a:pt x="2" y="4"/>
                    <a:pt x="3" y="3"/>
                    <a:pt x="4" y="2"/>
                  </a:cubicBezTo>
                  <a:cubicBezTo>
                    <a:pt x="5" y="2"/>
                    <a:pt x="3" y="1"/>
                    <a:pt x="3" y="1"/>
                  </a:cubicBezTo>
                  <a:cubicBezTo>
                    <a:pt x="2" y="1"/>
                    <a:pt x="2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18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90" name="Freeform 85"/>
            <p:cNvSpPr>
              <a:spLocks/>
            </p:cNvSpPr>
            <p:nvPr/>
          </p:nvSpPr>
          <p:spPr bwMode="auto">
            <a:xfrm>
              <a:off x="2707457" y="2740594"/>
              <a:ext cx="18945" cy="10525"/>
            </a:xfrm>
            <a:custGeom>
              <a:avLst/>
              <a:gdLst>
                <a:gd name="T0" fmla="*/ 1 w 4"/>
                <a:gd name="T1" fmla="*/ 0 h 2"/>
                <a:gd name="T2" fmla="*/ 3 w 4"/>
                <a:gd name="T3" fmla="*/ 2 h 2"/>
                <a:gd name="T4" fmla="*/ 2 w 4"/>
                <a:gd name="T5" fmla="*/ 0 h 2"/>
                <a:gd name="T6" fmla="*/ 1 w 4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2">
                  <a:moveTo>
                    <a:pt x="1" y="0"/>
                  </a:moveTo>
                  <a:cubicBezTo>
                    <a:pt x="0" y="1"/>
                    <a:pt x="1" y="2"/>
                    <a:pt x="3" y="2"/>
                  </a:cubicBezTo>
                  <a:cubicBezTo>
                    <a:pt x="4" y="2"/>
                    <a:pt x="3" y="1"/>
                    <a:pt x="2" y="0"/>
                  </a:cubicBezTo>
                  <a:cubicBezTo>
                    <a:pt x="2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18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91" name="Freeform 86"/>
            <p:cNvSpPr>
              <a:spLocks/>
            </p:cNvSpPr>
            <p:nvPr/>
          </p:nvSpPr>
          <p:spPr bwMode="auto">
            <a:xfrm>
              <a:off x="2776922" y="2570087"/>
              <a:ext cx="29471" cy="25260"/>
            </a:xfrm>
            <a:custGeom>
              <a:avLst/>
              <a:gdLst>
                <a:gd name="T0" fmla="*/ 2 w 6"/>
                <a:gd name="T1" fmla="*/ 5 h 5"/>
                <a:gd name="T2" fmla="*/ 5 w 6"/>
                <a:gd name="T3" fmla="*/ 3 h 5"/>
                <a:gd name="T4" fmla="*/ 4 w 6"/>
                <a:gd name="T5" fmla="*/ 0 h 5"/>
                <a:gd name="T6" fmla="*/ 0 w 6"/>
                <a:gd name="T7" fmla="*/ 2 h 5"/>
                <a:gd name="T8" fmla="*/ 2 w 6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5">
                  <a:moveTo>
                    <a:pt x="2" y="5"/>
                  </a:moveTo>
                  <a:cubicBezTo>
                    <a:pt x="3" y="5"/>
                    <a:pt x="4" y="4"/>
                    <a:pt x="5" y="3"/>
                  </a:cubicBezTo>
                  <a:cubicBezTo>
                    <a:pt x="5" y="3"/>
                    <a:pt x="6" y="0"/>
                    <a:pt x="4" y="0"/>
                  </a:cubicBezTo>
                  <a:cubicBezTo>
                    <a:pt x="2" y="0"/>
                    <a:pt x="0" y="1"/>
                    <a:pt x="0" y="2"/>
                  </a:cubicBezTo>
                  <a:cubicBezTo>
                    <a:pt x="0" y="3"/>
                    <a:pt x="0" y="5"/>
                    <a:pt x="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18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92" name="Freeform 87"/>
            <p:cNvSpPr>
              <a:spLocks/>
            </p:cNvSpPr>
            <p:nvPr/>
          </p:nvSpPr>
          <p:spPr bwMode="auto">
            <a:xfrm>
              <a:off x="2696931" y="2490096"/>
              <a:ext cx="33680" cy="21051"/>
            </a:xfrm>
            <a:custGeom>
              <a:avLst/>
              <a:gdLst>
                <a:gd name="T0" fmla="*/ 7 w 7"/>
                <a:gd name="T1" fmla="*/ 4 h 4"/>
                <a:gd name="T2" fmla="*/ 7 w 7"/>
                <a:gd name="T3" fmla="*/ 1 h 4"/>
                <a:gd name="T4" fmla="*/ 2 w 7"/>
                <a:gd name="T5" fmla="*/ 1 h 4"/>
                <a:gd name="T6" fmla="*/ 3 w 7"/>
                <a:gd name="T7" fmla="*/ 3 h 4"/>
                <a:gd name="T8" fmla="*/ 7 w 7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4">
                  <a:moveTo>
                    <a:pt x="7" y="4"/>
                  </a:moveTo>
                  <a:cubicBezTo>
                    <a:pt x="7" y="3"/>
                    <a:pt x="7" y="2"/>
                    <a:pt x="7" y="1"/>
                  </a:cubicBezTo>
                  <a:cubicBezTo>
                    <a:pt x="7" y="0"/>
                    <a:pt x="3" y="1"/>
                    <a:pt x="2" y="1"/>
                  </a:cubicBezTo>
                  <a:cubicBezTo>
                    <a:pt x="0" y="1"/>
                    <a:pt x="2" y="2"/>
                    <a:pt x="3" y="3"/>
                  </a:cubicBezTo>
                  <a:cubicBezTo>
                    <a:pt x="4" y="4"/>
                    <a:pt x="6" y="4"/>
                    <a:pt x="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18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93" name="Freeform 88"/>
            <p:cNvSpPr>
              <a:spLocks/>
            </p:cNvSpPr>
            <p:nvPr/>
          </p:nvSpPr>
          <p:spPr bwMode="auto">
            <a:xfrm>
              <a:off x="2915853" y="2799533"/>
              <a:ext cx="29471" cy="21051"/>
            </a:xfrm>
            <a:custGeom>
              <a:avLst/>
              <a:gdLst>
                <a:gd name="T0" fmla="*/ 3 w 6"/>
                <a:gd name="T1" fmla="*/ 0 h 4"/>
                <a:gd name="T2" fmla="*/ 1 w 6"/>
                <a:gd name="T3" fmla="*/ 1 h 4"/>
                <a:gd name="T4" fmla="*/ 2 w 6"/>
                <a:gd name="T5" fmla="*/ 4 h 4"/>
                <a:gd name="T6" fmla="*/ 5 w 6"/>
                <a:gd name="T7" fmla="*/ 2 h 4"/>
                <a:gd name="T8" fmla="*/ 3 w 6"/>
                <a:gd name="T9" fmla="*/ 2 h 4"/>
                <a:gd name="T10" fmla="*/ 3 w 6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4">
                  <a:moveTo>
                    <a:pt x="3" y="0"/>
                  </a:moveTo>
                  <a:cubicBezTo>
                    <a:pt x="3" y="0"/>
                    <a:pt x="1" y="1"/>
                    <a:pt x="1" y="1"/>
                  </a:cubicBezTo>
                  <a:cubicBezTo>
                    <a:pt x="0" y="2"/>
                    <a:pt x="1" y="4"/>
                    <a:pt x="2" y="4"/>
                  </a:cubicBezTo>
                  <a:cubicBezTo>
                    <a:pt x="4" y="4"/>
                    <a:pt x="4" y="3"/>
                    <a:pt x="5" y="2"/>
                  </a:cubicBezTo>
                  <a:cubicBezTo>
                    <a:pt x="6" y="2"/>
                    <a:pt x="4" y="2"/>
                    <a:pt x="3" y="2"/>
                  </a:cubicBezTo>
                  <a:cubicBezTo>
                    <a:pt x="3" y="2"/>
                    <a:pt x="3" y="1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18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94" name="Freeform 89"/>
            <p:cNvSpPr>
              <a:spLocks/>
            </p:cNvSpPr>
            <p:nvPr/>
          </p:nvSpPr>
          <p:spPr bwMode="auto">
            <a:xfrm>
              <a:off x="2566420" y="2296435"/>
              <a:ext cx="473629" cy="513624"/>
            </a:xfrm>
            <a:custGeom>
              <a:avLst/>
              <a:gdLst>
                <a:gd name="T0" fmla="*/ 5 w 95"/>
                <a:gd name="T1" fmla="*/ 27 h 103"/>
                <a:gd name="T2" fmla="*/ 8 w 95"/>
                <a:gd name="T3" fmla="*/ 32 h 103"/>
                <a:gd name="T4" fmla="*/ 11 w 95"/>
                <a:gd name="T5" fmla="*/ 36 h 103"/>
                <a:gd name="T6" fmla="*/ 23 w 95"/>
                <a:gd name="T7" fmla="*/ 39 h 103"/>
                <a:gd name="T8" fmla="*/ 33 w 95"/>
                <a:gd name="T9" fmla="*/ 38 h 103"/>
                <a:gd name="T10" fmla="*/ 43 w 95"/>
                <a:gd name="T11" fmla="*/ 39 h 103"/>
                <a:gd name="T12" fmla="*/ 50 w 95"/>
                <a:gd name="T13" fmla="*/ 46 h 103"/>
                <a:gd name="T14" fmla="*/ 52 w 95"/>
                <a:gd name="T15" fmla="*/ 55 h 103"/>
                <a:gd name="T16" fmla="*/ 49 w 95"/>
                <a:gd name="T17" fmla="*/ 64 h 103"/>
                <a:gd name="T18" fmla="*/ 42 w 95"/>
                <a:gd name="T19" fmla="*/ 74 h 103"/>
                <a:gd name="T20" fmla="*/ 30 w 95"/>
                <a:gd name="T21" fmla="*/ 74 h 103"/>
                <a:gd name="T22" fmla="*/ 29 w 95"/>
                <a:gd name="T23" fmla="*/ 85 h 103"/>
                <a:gd name="T24" fmla="*/ 44 w 95"/>
                <a:gd name="T25" fmla="*/ 84 h 103"/>
                <a:gd name="T26" fmla="*/ 51 w 95"/>
                <a:gd name="T27" fmla="*/ 90 h 103"/>
                <a:gd name="T28" fmla="*/ 54 w 95"/>
                <a:gd name="T29" fmla="*/ 97 h 103"/>
                <a:gd name="T30" fmla="*/ 63 w 95"/>
                <a:gd name="T31" fmla="*/ 99 h 103"/>
                <a:gd name="T32" fmla="*/ 69 w 95"/>
                <a:gd name="T33" fmla="*/ 96 h 103"/>
                <a:gd name="T34" fmla="*/ 63 w 95"/>
                <a:gd name="T35" fmla="*/ 91 h 103"/>
                <a:gd name="T36" fmla="*/ 66 w 95"/>
                <a:gd name="T37" fmla="*/ 90 h 103"/>
                <a:gd name="T38" fmla="*/ 74 w 95"/>
                <a:gd name="T39" fmla="*/ 95 h 103"/>
                <a:gd name="T40" fmla="*/ 78 w 95"/>
                <a:gd name="T41" fmla="*/ 97 h 103"/>
                <a:gd name="T42" fmla="*/ 78 w 95"/>
                <a:gd name="T43" fmla="*/ 92 h 103"/>
                <a:gd name="T44" fmla="*/ 77 w 95"/>
                <a:gd name="T45" fmla="*/ 86 h 103"/>
                <a:gd name="T46" fmla="*/ 72 w 95"/>
                <a:gd name="T47" fmla="*/ 80 h 103"/>
                <a:gd name="T48" fmla="*/ 70 w 95"/>
                <a:gd name="T49" fmla="*/ 75 h 103"/>
                <a:gd name="T50" fmla="*/ 70 w 95"/>
                <a:gd name="T51" fmla="*/ 71 h 103"/>
                <a:gd name="T52" fmla="*/ 75 w 95"/>
                <a:gd name="T53" fmla="*/ 69 h 103"/>
                <a:gd name="T54" fmla="*/ 79 w 95"/>
                <a:gd name="T55" fmla="*/ 72 h 103"/>
                <a:gd name="T56" fmla="*/ 80 w 95"/>
                <a:gd name="T57" fmla="*/ 76 h 103"/>
                <a:gd name="T58" fmla="*/ 84 w 95"/>
                <a:gd name="T59" fmla="*/ 77 h 103"/>
                <a:gd name="T60" fmla="*/ 89 w 95"/>
                <a:gd name="T61" fmla="*/ 74 h 103"/>
                <a:gd name="T62" fmla="*/ 92 w 95"/>
                <a:gd name="T63" fmla="*/ 67 h 103"/>
                <a:gd name="T64" fmla="*/ 91 w 95"/>
                <a:gd name="T65" fmla="*/ 65 h 103"/>
                <a:gd name="T66" fmla="*/ 86 w 95"/>
                <a:gd name="T67" fmla="*/ 63 h 103"/>
                <a:gd name="T68" fmla="*/ 85 w 95"/>
                <a:gd name="T69" fmla="*/ 62 h 103"/>
                <a:gd name="T70" fmla="*/ 81 w 95"/>
                <a:gd name="T71" fmla="*/ 56 h 103"/>
                <a:gd name="T72" fmla="*/ 76 w 95"/>
                <a:gd name="T73" fmla="*/ 52 h 103"/>
                <a:gd name="T74" fmla="*/ 72 w 95"/>
                <a:gd name="T75" fmla="*/ 49 h 103"/>
                <a:gd name="T76" fmla="*/ 76 w 95"/>
                <a:gd name="T77" fmla="*/ 46 h 103"/>
                <a:gd name="T78" fmla="*/ 78 w 95"/>
                <a:gd name="T79" fmla="*/ 41 h 103"/>
                <a:gd name="T80" fmla="*/ 73 w 95"/>
                <a:gd name="T81" fmla="*/ 35 h 103"/>
                <a:gd name="T82" fmla="*/ 69 w 95"/>
                <a:gd name="T83" fmla="*/ 30 h 103"/>
                <a:gd name="T84" fmla="*/ 63 w 95"/>
                <a:gd name="T85" fmla="*/ 26 h 103"/>
                <a:gd name="T86" fmla="*/ 56 w 95"/>
                <a:gd name="T87" fmla="*/ 21 h 103"/>
                <a:gd name="T88" fmla="*/ 50 w 95"/>
                <a:gd name="T89" fmla="*/ 15 h 103"/>
                <a:gd name="T90" fmla="*/ 40 w 95"/>
                <a:gd name="T91" fmla="*/ 17 h 103"/>
                <a:gd name="T92" fmla="*/ 35 w 95"/>
                <a:gd name="T93" fmla="*/ 16 h 103"/>
                <a:gd name="T94" fmla="*/ 30 w 95"/>
                <a:gd name="T95" fmla="*/ 16 h 103"/>
                <a:gd name="T96" fmla="*/ 35 w 95"/>
                <a:gd name="T97" fmla="*/ 7 h 103"/>
                <a:gd name="T98" fmla="*/ 31 w 95"/>
                <a:gd name="T99" fmla="*/ 2 h 103"/>
                <a:gd name="T100" fmla="*/ 29 w 95"/>
                <a:gd name="T101" fmla="*/ 5 h 103"/>
                <a:gd name="T102" fmla="*/ 23 w 95"/>
                <a:gd name="T103" fmla="*/ 8 h 103"/>
                <a:gd name="T104" fmla="*/ 20 w 95"/>
                <a:gd name="T105" fmla="*/ 16 h 103"/>
                <a:gd name="T106" fmla="*/ 27 w 95"/>
                <a:gd name="T107" fmla="*/ 26 h 103"/>
                <a:gd name="T108" fmla="*/ 22 w 95"/>
                <a:gd name="T109" fmla="*/ 27 h 103"/>
                <a:gd name="T110" fmla="*/ 19 w 95"/>
                <a:gd name="T111" fmla="*/ 23 h 103"/>
                <a:gd name="T112" fmla="*/ 24 w 95"/>
                <a:gd name="T113" fmla="*/ 3 h 103"/>
                <a:gd name="T114" fmla="*/ 12 w 95"/>
                <a:gd name="T115" fmla="*/ 3 h 103"/>
                <a:gd name="T116" fmla="*/ 1 w 95"/>
                <a:gd name="T117" fmla="*/ 17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5" h="103">
                  <a:moveTo>
                    <a:pt x="1" y="22"/>
                  </a:moveTo>
                  <a:cubicBezTo>
                    <a:pt x="2" y="23"/>
                    <a:pt x="2" y="23"/>
                    <a:pt x="2" y="23"/>
                  </a:cubicBezTo>
                  <a:cubicBezTo>
                    <a:pt x="2" y="24"/>
                    <a:pt x="2" y="25"/>
                    <a:pt x="2" y="26"/>
                  </a:cubicBezTo>
                  <a:cubicBezTo>
                    <a:pt x="3" y="27"/>
                    <a:pt x="4" y="27"/>
                    <a:pt x="5" y="27"/>
                  </a:cubicBezTo>
                  <a:cubicBezTo>
                    <a:pt x="7" y="28"/>
                    <a:pt x="8" y="29"/>
                    <a:pt x="8" y="29"/>
                  </a:cubicBezTo>
                  <a:cubicBezTo>
                    <a:pt x="8" y="30"/>
                    <a:pt x="5" y="29"/>
                    <a:pt x="4" y="29"/>
                  </a:cubicBezTo>
                  <a:cubicBezTo>
                    <a:pt x="4" y="29"/>
                    <a:pt x="4" y="30"/>
                    <a:pt x="5" y="32"/>
                  </a:cubicBezTo>
                  <a:cubicBezTo>
                    <a:pt x="6" y="33"/>
                    <a:pt x="6" y="32"/>
                    <a:pt x="8" y="32"/>
                  </a:cubicBezTo>
                  <a:cubicBezTo>
                    <a:pt x="9" y="33"/>
                    <a:pt x="9" y="34"/>
                    <a:pt x="9" y="34"/>
                  </a:cubicBezTo>
                  <a:cubicBezTo>
                    <a:pt x="9" y="35"/>
                    <a:pt x="6" y="33"/>
                    <a:pt x="7" y="34"/>
                  </a:cubicBezTo>
                  <a:cubicBezTo>
                    <a:pt x="7" y="34"/>
                    <a:pt x="8" y="36"/>
                    <a:pt x="9" y="36"/>
                  </a:cubicBezTo>
                  <a:cubicBezTo>
                    <a:pt x="10" y="37"/>
                    <a:pt x="10" y="36"/>
                    <a:pt x="11" y="36"/>
                  </a:cubicBezTo>
                  <a:cubicBezTo>
                    <a:pt x="12" y="36"/>
                    <a:pt x="12" y="37"/>
                    <a:pt x="13" y="37"/>
                  </a:cubicBezTo>
                  <a:cubicBezTo>
                    <a:pt x="13" y="37"/>
                    <a:pt x="14" y="36"/>
                    <a:pt x="15" y="36"/>
                  </a:cubicBezTo>
                  <a:cubicBezTo>
                    <a:pt x="16" y="36"/>
                    <a:pt x="16" y="38"/>
                    <a:pt x="17" y="38"/>
                  </a:cubicBezTo>
                  <a:cubicBezTo>
                    <a:pt x="18" y="39"/>
                    <a:pt x="22" y="39"/>
                    <a:pt x="23" y="39"/>
                  </a:cubicBezTo>
                  <a:cubicBezTo>
                    <a:pt x="24" y="39"/>
                    <a:pt x="24" y="39"/>
                    <a:pt x="24" y="39"/>
                  </a:cubicBezTo>
                  <a:cubicBezTo>
                    <a:pt x="25" y="39"/>
                    <a:pt x="25" y="39"/>
                    <a:pt x="26" y="39"/>
                  </a:cubicBezTo>
                  <a:cubicBezTo>
                    <a:pt x="27" y="38"/>
                    <a:pt x="26" y="39"/>
                    <a:pt x="27" y="39"/>
                  </a:cubicBezTo>
                  <a:cubicBezTo>
                    <a:pt x="27" y="39"/>
                    <a:pt x="32" y="38"/>
                    <a:pt x="33" y="38"/>
                  </a:cubicBezTo>
                  <a:cubicBezTo>
                    <a:pt x="34" y="38"/>
                    <a:pt x="37" y="38"/>
                    <a:pt x="37" y="38"/>
                  </a:cubicBezTo>
                  <a:cubicBezTo>
                    <a:pt x="38" y="38"/>
                    <a:pt x="39" y="40"/>
                    <a:pt x="40" y="41"/>
                  </a:cubicBezTo>
                  <a:cubicBezTo>
                    <a:pt x="41" y="41"/>
                    <a:pt x="41" y="40"/>
                    <a:pt x="41" y="40"/>
                  </a:cubicBezTo>
                  <a:cubicBezTo>
                    <a:pt x="41" y="39"/>
                    <a:pt x="43" y="39"/>
                    <a:pt x="43" y="39"/>
                  </a:cubicBezTo>
                  <a:cubicBezTo>
                    <a:pt x="44" y="39"/>
                    <a:pt x="44" y="39"/>
                    <a:pt x="43" y="40"/>
                  </a:cubicBezTo>
                  <a:cubicBezTo>
                    <a:pt x="43" y="41"/>
                    <a:pt x="43" y="42"/>
                    <a:pt x="43" y="43"/>
                  </a:cubicBezTo>
                  <a:cubicBezTo>
                    <a:pt x="44" y="44"/>
                    <a:pt x="45" y="44"/>
                    <a:pt x="46" y="45"/>
                  </a:cubicBezTo>
                  <a:cubicBezTo>
                    <a:pt x="47" y="45"/>
                    <a:pt x="49" y="46"/>
                    <a:pt x="50" y="46"/>
                  </a:cubicBezTo>
                  <a:cubicBezTo>
                    <a:pt x="51" y="46"/>
                    <a:pt x="52" y="46"/>
                    <a:pt x="51" y="47"/>
                  </a:cubicBezTo>
                  <a:cubicBezTo>
                    <a:pt x="50" y="47"/>
                    <a:pt x="50" y="50"/>
                    <a:pt x="50" y="51"/>
                  </a:cubicBezTo>
                  <a:cubicBezTo>
                    <a:pt x="51" y="52"/>
                    <a:pt x="51" y="53"/>
                    <a:pt x="52" y="53"/>
                  </a:cubicBezTo>
                  <a:cubicBezTo>
                    <a:pt x="53" y="53"/>
                    <a:pt x="53" y="53"/>
                    <a:pt x="52" y="55"/>
                  </a:cubicBezTo>
                  <a:cubicBezTo>
                    <a:pt x="52" y="57"/>
                    <a:pt x="54" y="59"/>
                    <a:pt x="53" y="60"/>
                  </a:cubicBezTo>
                  <a:cubicBezTo>
                    <a:pt x="53" y="61"/>
                    <a:pt x="52" y="61"/>
                    <a:pt x="51" y="61"/>
                  </a:cubicBezTo>
                  <a:cubicBezTo>
                    <a:pt x="51" y="61"/>
                    <a:pt x="52" y="62"/>
                    <a:pt x="52" y="63"/>
                  </a:cubicBezTo>
                  <a:cubicBezTo>
                    <a:pt x="53" y="63"/>
                    <a:pt x="50" y="64"/>
                    <a:pt x="49" y="64"/>
                  </a:cubicBezTo>
                  <a:cubicBezTo>
                    <a:pt x="48" y="64"/>
                    <a:pt x="45" y="66"/>
                    <a:pt x="45" y="67"/>
                  </a:cubicBezTo>
                  <a:cubicBezTo>
                    <a:pt x="45" y="68"/>
                    <a:pt x="46" y="71"/>
                    <a:pt x="47" y="72"/>
                  </a:cubicBezTo>
                  <a:cubicBezTo>
                    <a:pt x="47" y="73"/>
                    <a:pt x="45" y="73"/>
                    <a:pt x="44" y="74"/>
                  </a:cubicBezTo>
                  <a:cubicBezTo>
                    <a:pt x="42" y="74"/>
                    <a:pt x="43" y="74"/>
                    <a:pt x="42" y="74"/>
                  </a:cubicBezTo>
                  <a:cubicBezTo>
                    <a:pt x="41" y="73"/>
                    <a:pt x="40" y="74"/>
                    <a:pt x="39" y="74"/>
                  </a:cubicBezTo>
                  <a:cubicBezTo>
                    <a:pt x="38" y="74"/>
                    <a:pt x="37" y="73"/>
                    <a:pt x="36" y="73"/>
                  </a:cubicBezTo>
                  <a:cubicBezTo>
                    <a:pt x="36" y="72"/>
                    <a:pt x="33" y="73"/>
                    <a:pt x="32" y="73"/>
                  </a:cubicBezTo>
                  <a:cubicBezTo>
                    <a:pt x="32" y="73"/>
                    <a:pt x="31" y="74"/>
                    <a:pt x="30" y="74"/>
                  </a:cubicBezTo>
                  <a:cubicBezTo>
                    <a:pt x="29" y="75"/>
                    <a:pt x="31" y="75"/>
                    <a:pt x="31" y="76"/>
                  </a:cubicBezTo>
                  <a:cubicBezTo>
                    <a:pt x="32" y="76"/>
                    <a:pt x="31" y="78"/>
                    <a:pt x="30" y="79"/>
                  </a:cubicBezTo>
                  <a:cubicBezTo>
                    <a:pt x="30" y="79"/>
                    <a:pt x="28" y="80"/>
                    <a:pt x="27" y="81"/>
                  </a:cubicBezTo>
                  <a:cubicBezTo>
                    <a:pt x="27" y="81"/>
                    <a:pt x="28" y="84"/>
                    <a:pt x="29" y="85"/>
                  </a:cubicBezTo>
                  <a:cubicBezTo>
                    <a:pt x="29" y="85"/>
                    <a:pt x="32" y="86"/>
                    <a:pt x="33" y="85"/>
                  </a:cubicBezTo>
                  <a:cubicBezTo>
                    <a:pt x="34" y="85"/>
                    <a:pt x="38" y="83"/>
                    <a:pt x="39" y="83"/>
                  </a:cubicBezTo>
                  <a:cubicBezTo>
                    <a:pt x="40" y="83"/>
                    <a:pt x="41" y="84"/>
                    <a:pt x="42" y="84"/>
                  </a:cubicBezTo>
                  <a:cubicBezTo>
                    <a:pt x="43" y="85"/>
                    <a:pt x="43" y="85"/>
                    <a:pt x="44" y="84"/>
                  </a:cubicBezTo>
                  <a:cubicBezTo>
                    <a:pt x="44" y="83"/>
                    <a:pt x="46" y="85"/>
                    <a:pt x="47" y="85"/>
                  </a:cubicBezTo>
                  <a:cubicBezTo>
                    <a:pt x="47" y="86"/>
                    <a:pt x="46" y="88"/>
                    <a:pt x="46" y="88"/>
                  </a:cubicBezTo>
                  <a:cubicBezTo>
                    <a:pt x="47" y="89"/>
                    <a:pt x="48" y="89"/>
                    <a:pt x="49" y="89"/>
                  </a:cubicBezTo>
                  <a:cubicBezTo>
                    <a:pt x="50" y="89"/>
                    <a:pt x="51" y="89"/>
                    <a:pt x="51" y="90"/>
                  </a:cubicBezTo>
                  <a:cubicBezTo>
                    <a:pt x="52" y="90"/>
                    <a:pt x="50" y="91"/>
                    <a:pt x="49" y="91"/>
                  </a:cubicBezTo>
                  <a:cubicBezTo>
                    <a:pt x="48" y="92"/>
                    <a:pt x="49" y="93"/>
                    <a:pt x="51" y="93"/>
                  </a:cubicBezTo>
                  <a:cubicBezTo>
                    <a:pt x="52" y="94"/>
                    <a:pt x="51" y="95"/>
                    <a:pt x="52" y="95"/>
                  </a:cubicBezTo>
                  <a:cubicBezTo>
                    <a:pt x="52" y="96"/>
                    <a:pt x="53" y="97"/>
                    <a:pt x="54" y="97"/>
                  </a:cubicBezTo>
                  <a:cubicBezTo>
                    <a:pt x="55" y="97"/>
                    <a:pt x="54" y="96"/>
                    <a:pt x="54" y="95"/>
                  </a:cubicBezTo>
                  <a:cubicBezTo>
                    <a:pt x="54" y="95"/>
                    <a:pt x="56" y="96"/>
                    <a:pt x="57" y="97"/>
                  </a:cubicBezTo>
                  <a:cubicBezTo>
                    <a:pt x="59" y="97"/>
                    <a:pt x="58" y="97"/>
                    <a:pt x="58" y="98"/>
                  </a:cubicBezTo>
                  <a:cubicBezTo>
                    <a:pt x="59" y="98"/>
                    <a:pt x="62" y="99"/>
                    <a:pt x="63" y="99"/>
                  </a:cubicBezTo>
                  <a:cubicBezTo>
                    <a:pt x="64" y="99"/>
                    <a:pt x="66" y="102"/>
                    <a:pt x="68" y="103"/>
                  </a:cubicBezTo>
                  <a:cubicBezTo>
                    <a:pt x="69" y="103"/>
                    <a:pt x="70" y="101"/>
                    <a:pt x="70" y="101"/>
                  </a:cubicBezTo>
                  <a:cubicBezTo>
                    <a:pt x="71" y="100"/>
                    <a:pt x="70" y="99"/>
                    <a:pt x="70" y="99"/>
                  </a:cubicBezTo>
                  <a:cubicBezTo>
                    <a:pt x="71" y="98"/>
                    <a:pt x="70" y="96"/>
                    <a:pt x="69" y="96"/>
                  </a:cubicBezTo>
                  <a:cubicBezTo>
                    <a:pt x="68" y="96"/>
                    <a:pt x="67" y="95"/>
                    <a:pt x="66" y="94"/>
                  </a:cubicBezTo>
                  <a:cubicBezTo>
                    <a:pt x="64" y="92"/>
                    <a:pt x="65" y="92"/>
                    <a:pt x="66" y="92"/>
                  </a:cubicBezTo>
                  <a:cubicBezTo>
                    <a:pt x="66" y="91"/>
                    <a:pt x="65" y="91"/>
                    <a:pt x="64" y="92"/>
                  </a:cubicBezTo>
                  <a:cubicBezTo>
                    <a:pt x="64" y="92"/>
                    <a:pt x="63" y="92"/>
                    <a:pt x="63" y="91"/>
                  </a:cubicBezTo>
                  <a:cubicBezTo>
                    <a:pt x="62" y="90"/>
                    <a:pt x="62" y="88"/>
                    <a:pt x="62" y="88"/>
                  </a:cubicBezTo>
                  <a:cubicBezTo>
                    <a:pt x="62" y="88"/>
                    <a:pt x="62" y="88"/>
                    <a:pt x="63" y="88"/>
                  </a:cubicBezTo>
                  <a:cubicBezTo>
                    <a:pt x="63" y="89"/>
                    <a:pt x="63" y="88"/>
                    <a:pt x="64" y="88"/>
                  </a:cubicBezTo>
                  <a:cubicBezTo>
                    <a:pt x="64" y="88"/>
                    <a:pt x="65" y="90"/>
                    <a:pt x="66" y="90"/>
                  </a:cubicBezTo>
                  <a:cubicBezTo>
                    <a:pt x="66" y="91"/>
                    <a:pt x="67" y="90"/>
                    <a:pt x="67" y="90"/>
                  </a:cubicBezTo>
                  <a:cubicBezTo>
                    <a:pt x="67" y="89"/>
                    <a:pt x="68" y="91"/>
                    <a:pt x="68" y="92"/>
                  </a:cubicBezTo>
                  <a:cubicBezTo>
                    <a:pt x="69" y="93"/>
                    <a:pt x="71" y="93"/>
                    <a:pt x="71" y="94"/>
                  </a:cubicBezTo>
                  <a:cubicBezTo>
                    <a:pt x="71" y="95"/>
                    <a:pt x="73" y="95"/>
                    <a:pt x="74" y="95"/>
                  </a:cubicBezTo>
                  <a:cubicBezTo>
                    <a:pt x="74" y="96"/>
                    <a:pt x="73" y="97"/>
                    <a:pt x="73" y="98"/>
                  </a:cubicBezTo>
                  <a:cubicBezTo>
                    <a:pt x="73" y="98"/>
                    <a:pt x="74" y="98"/>
                    <a:pt x="74" y="98"/>
                  </a:cubicBezTo>
                  <a:cubicBezTo>
                    <a:pt x="75" y="98"/>
                    <a:pt x="75" y="98"/>
                    <a:pt x="76" y="99"/>
                  </a:cubicBezTo>
                  <a:cubicBezTo>
                    <a:pt x="76" y="99"/>
                    <a:pt x="77" y="98"/>
                    <a:pt x="78" y="97"/>
                  </a:cubicBezTo>
                  <a:cubicBezTo>
                    <a:pt x="78" y="97"/>
                    <a:pt x="76" y="97"/>
                    <a:pt x="76" y="96"/>
                  </a:cubicBezTo>
                  <a:cubicBezTo>
                    <a:pt x="76" y="96"/>
                    <a:pt x="76" y="95"/>
                    <a:pt x="77" y="94"/>
                  </a:cubicBezTo>
                  <a:cubicBezTo>
                    <a:pt x="77" y="93"/>
                    <a:pt x="77" y="92"/>
                    <a:pt x="77" y="92"/>
                  </a:cubicBezTo>
                  <a:cubicBezTo>
                    <a:pt x="77" y="91"/>
                    <a:pt x="77" y="92"/>
                    <a:pt x="78" y="92"/>
                  </a:cubicBezTo>
                  <a:cubicBezTo>
                    <a:pt x="78" y="93"/>
                    <a:pt x="79" y="92"/>
                    <a:pt x="79" y="92"/>
                  </a:cubicBezTo>
                  <a:cubicBezTo>
                    <a:pt x="80" y="92"/>
                    <a:pt x="79" y="91"/>
                    <a:pt x="79" y="90"/>
                  </a:cubicBezTo>
                  <a:cubicBezTo>
                    <a:pt x="80" y="90"/>
                    <a:pt x="79" y="89"/>
                    <a:pt x="78" y="89"/>
                  </a:cubicBezTo>
                  <a:cubicBezTo>
                    <a:pt x="78" y="88"/>
                    <a:pt x="78" y="87"/>
                    <a:pt x="77" y="86"/>
                  </a:cubicBezTo>
                  <a:cubicBezTo>
                    <a:pt x="77" y="86"/>
                    <a:pt x="77" y="84"/>
                    <a:pt x="76" y="83"/>
                  </a:cubicBezTo>
                  <a:cubicBezTo>
                    <a:pt x="75" y="82"/>
                    <a:pt x="75" y="81"/>
                    <a:pt x="75" y="80"/>
                  </a:cubicBezTo>
                  <a:cubicBezTo>
                    <a:pt x="74" y="80"/>
                    <a:pt x="74" y="81"/>
                    <a:pt x="74" y="81"/>
                  </a:cubicBezTo>
                  <a:cubicBezTo>
                    <a:pt x="73" y="81"/>
                    <a:pt x="73" y="80"/>
                    <a:pt x="72" y="80"/>
                  </a:cubicBezTo>
                  <a:cubicBezTo>
                    <a:pt x="72" y="80"/>
                    <a:pt x="71" y="80"/>
                    <a:pt x="71" y="80"/>
                  </a:cubicBezTo>
                  <a:cubicBezTo>
                    <a:pt x="70" y="80"/>
                    <a:pt x="70" y="78"/>
                    <a:pt x="71" y="78"/>
                  </a:cubicBezTo>
                  <a:cubicBezTo>
                    <a:pt x="72" y="78"/>
                    <a:pt x="72" y="77"/>
                    <a:pt x="71" y="77"/>
                  </a:cubicBezTo>
                  <a:cubicBezTo>
                    <a:pt x="71" y="76"/>
                    <a:pt x="71" y="76"/>
                    <a:pt x="70" y="75"/>
                  </a:cubicBezTo>
                  <a:cubicBezTo>
                    <a:pt x="70" y="75"/>
                    <a:pt x="70" y="75"/>
                    <a:pt x="70" y="74"/>
                  </a:cubicBezTo>
                  <a:cubicBezTo>
                    <a:pt x="71" y="74"/>
                    <a:pt x="69" y="74"/>
                    <a:pt x="69" y="74"/>
                  </a:cubicBezTo>
                  <a:cubicBezTo>
                    <a:pt x="69" y="73"/>
                    <a:pt x="69" y="72"/>
                    <a:pt x="70" y="72"/>
                  </a:cubicBezTo>
                  <a:cubicBezTo>
                    <a:pt x="71" y="72"/>
                    <a:pt x="70" y="71"/>
                    <a:pt x="70" y="71"/>
                  </a:cubicBezTo>
                  <a:cubicBezTo>
                    <a:pt x="69" y="71"/>
                    <a:pt x="70" y="70"/>
                    <a:pt x="70" y="70"/>
                  </a:cubicBezTo>
                  <a:cubicBezTo>
                    <a:pt x="71" y="70"/>
                    <a:pt x="71" y="69"/>
                    <a:pt x="72" y="68"/>
                  </a:cubicBezTo>
                  <a:cubicBezTo>
                    <a:pt x="73" y="68"/>
                    <a:pt x="73" y="68"/>
                    <a:pt x="74" y="68"/>
                  </a:cubicBezTo>
                  <a:cubicBezTo>
                    <a:pt x="74" y="68"/>
                    <a:pt x="74" y="69"/>
                    <a:pt x="75" y="69"/>
                  </a:cubicBezTo>
                  <a:cubicBezTo>
                    <a:pt x="75" y="70"/>
                    <a:pt x="75" y="71"/>
                    <a:pt x="76" y="71"/>
                  </a:cubicBezTo>
                  <a:cubicBezTo>
                    <a:pt x="76" y="72"/>
                    <a:pt x="77" y="71"/>
                    <a:pt x="77" y="71"/>
                  </a:cubicBezTo>
                  <a:cubicBezTo>
                    <a:pt x="78" y="70"/>
                    <a:pt x="77" y="71"/>
                    <a:pt x="77" y="72"/>
                  </a:cubicBezTo>
                  <a:cubicBezTo>
                    <a:pt x="77" y="73"/>
                    <a:pt x="78" y="72"/>
                    <a:pt x="79" y="72"/>
                  </a:cubicBezTo>
                  <a:cubicBezTo>
                    <a:pt x="80" y="72"/>
                    <a:pt x="78" y="73"/>
                    <a:pt x="78" y="73"/>
                  </a:cubicBezTo>
                  <a:cubicBezTo>
                    <a:pt x="77" y="74"/>
                    <a:pt x="78" y="74"/>
                    <a:pt x="79" y="75"/>
                  </a:cubicBezTo>
                  <a:cubicBezTo>
                    <a:pt x="80" y="75"/>
                    <a:pt x="80" y="75"/>
                    <a:pt x="79" y="75"/>
                  </a:cubicBezTo>
                  <a:cubicBezTo>
                    <a:pt x="78" y="76"/>
                    <a:pt x="79" y="76"/>
                    <a:pt x="80" y="76"/>
                  </a:cubicBezTo>
                  <a:cubicBezTo>
                    <a:pt x="81" y="76"/>
                    <a:pt x="79" y="78"/>
                    <a:pt x="79" y="78"/>
                  </a:cubicBezTo>
                  <a:cubicBezTo>
                    <a:pt x="79" y="78"/>
                    <a:pt x="81" y="78"/>
                    <a:pt x="82" y="77"/>
                  </a:cubicBezTo>
                  <a:cubicBezTo>
                    <a:pt x="83" y="77"/>
                    <a:pt x="84" y="79"/>
                    <a:pt x="85" y="79"/>
                  </a:cubicBezTo>
                  <a:cubicBezTo>
                    <a:pt x="86" y="79"/>
                    <a:pt x="83" y="77"/>
                    <a:pt x="84" y="77"/>
                  </a:cubicBezTo>
                  <a:cubicBezTo>
                    <a:pt x="84" y="77"/>
                    <a:pt x="84" y="75"/>
                    <a:pt x="85" y="75"/>
                  </a:cubicBezTo>
                  <a:cubicBezTo>
                    <a:pt x="85" y="75"/>
                    <a:pt x="85" y="74"/>
                    <a:pt x="86" y="73"/>
                  </a:cubicBezTo>
                  <a:cubicBezTo>
                    <a:pt x="86" y="73"/>
                    <a:pt x="87" y="74"/>
                    <a:pt x="87" y="75"/>
                  </a:cubicBezTo>
                  <a:cubicBezTo>
                    <a:pt x="88" y="76"/>
                    <a:pt x="88" y="74"/>
                    <a:pt x="89" y="74"/>
                  </a:cubicBezTo>
                  <a:cubicBezTo>
                    <a:pt x="90" y="73"/>
                    <a:pt x="91" y="74"/>
                    <a:pt x="92" y="74"/>
                  </a:cubicBezTo>
                  <a:cubicBezTo>
                    <a:pt x="93" y="74"/>
                    <a:pt x="93" y="72"/>
                    <a:pt x="92" y="72"/>
                  </a:cubicBezTo>
                  <a:cubicBezTo>
                    <a:pt x="91" y="71"/>
                    <a:pt x="90" y="69"/>
                    <a:pt x="90" y="68"/>
                  </a:cubicBezTo>
                  <a:cubicBezTo>
                    <a:pt x="90" y="67"/>
                    <a:pt x="91" y="67"/>
                    <a:pt x="92" y="67"/>
                  </a:cubicBezTo>
                  <a:cubicBezTo>
                    <a:pt x="93" y="67"/>
                    <a:pt x="94" y="67"/>
                    <a:pt x="94" y="66"/>
                  </a:cubicBezTo>
                  <a:cubicBezTo>
                    <a:pt x="95" y="66"/>
                    <a:pt x="94" y="65"/>
                    <a:pt x="94" y="65"/>
                  </a:cubicBezTo>
                  <a:cubicBezTo>
                    <a:pt x="93" y="65"/>
                    <a:pt x="93" y="63"/>
                    <a:pt x="92" y="63"/>
                  </a:cubicBezTo>
                  <a:cubicBezTo>
                    <a:pt x="92" y="63"/>
                    <a:pt x="92" y="64"/>
                    <a:pt x="91" y="65"/>
                  </a:cubicBezTo>
                  <a:cubicBezTo>
                    <a:pt x="91" y="65"/>
                    <a:pt x="89" y="65"/>
                    <a:pt x="89" y="65"/>
                  </a:cubicBezTo>
                  <a:cubicBezTo>
                    <a:pt x="88" y="64"/>
                    <a:pt x="89" y="63"/>
                    <a:pt x="89" y="62"/>
                  </a:cubicBezTo>
                  <a:cubicBezTo>
                    <a:pt x="89" y="62"/>
                    <a:pt x="88" y="63"/>
                    <a:pt x="87" y="64"/>
                  </a:cubicBezTo>
                  <a:cubicBezTo>
                    <a:pt x="87" y="64"/>
                    <a:pt x="87" y="63"/>
                    <a:pt x="86" y="63"/>
                  </a:cubicBezTo>
                  <a:cubicBezTo>
                    <a:pt x="86" y="63"/>
                    <a:pt x="84" y="64"/>
                    <a:pt x="83" y="65"/>
                  </a:cubicBezTo>
                  <a:cubicBezTo>
                    <a:pt x="81" y="65"/>
                    <a:pt x="83" y="63"/>
                    <a:pt x="83" y="63"/>
                  </a:cubicBezTo>
                  <a:cubicBezTo>
                    <a:pt x="84" y="63"/>
                    <a:pt x="83" y="62"/>
                    <a:pt x="83" y="62"/>
                  </a:cubicBezTo>
                  <a:cubicBezTo>
                    <a:pt x="83" y="61"/>
                    <a:pt x="85" y="62"/>
                    <a:pt x="85" y="62"/>
                  </a:cubicBezTo>
                  <a:cubicBezTo>
                    <a:pt x="85" y="61"/>
                    <a:pt x="85" y="59"/>
                    <a:pt x="84" y="58"/>
                  </a:cubicBezTo>
                  <a:cubicBezTo>
                    <a:pt x="84" y="57"/>
                    <a:pt x="83" y="58"/>
                    <a:pt x="82" y="58"/>
                  </a:cubicBezTo>
                  <a:cubicBezTo>
                    <a:pt x="81" y="57"/>
                    <a:pt x="83" y="56"/>
                    <a:pt x="83" y="55"/>
                  </a:cubicBezTo>
                  <a:cubicBezTo>
                    <a:pt x="83" y="55"/>
                    <a:pt x="82" y="55"/>
                    <a:pt x="81" y="56"/>
                  </a:cubicBezTo>
                  <a:cubicBezTo>
                    <a:pt x="80" y="57"/>
                    <a:pt x="81" y="56"/>
                    <a:pt x="79" y="56"/>
                  </a:cubicBezTo>
                  <a:cubicBezTo>
                    <a:pt x="78" y="56"/>
                    <a:pt x="78" y="55"/>
                    <a:pt x="77" y="54"/>
                  </a:cubicBezTo>
                  <a:cubicBezTo>
                    <a:pt x="76" y="54"/>
                    <a:pt x="77" y="54"/>
                    <a:pt x="78" y="53"/>
                  </a:cubicBezTo>
                  <a:cubicBezTo>
                    <a:pt x="79" y="53"/>
                    <a:pt x="77" y="52"/>
                    <a:pt x="76" y="52"/>
                  </a:cubicBezTo>
                  <a:cubicBezTo>
                    <a:pt x="75" y="52"/>
                    <a:pt x="74" y="52"/>
                    <a:pt x="73" y="51"/>
                  </a:cubicBezTo>
                  <a:cubicBezTo>
                    <a:pt x="72" y="51"/>
                    <a:pt x="71" y="51"/>
                    <a:pt x="71" y="51"/>
                  </a:cubicBezTo>
                  <a:cubicBezTo>
                    <a:pt x="71" y="50"/>
                    <a:pt x="73" y="50"/>
                    <a:pt x="74" y="51"/>
                  </a:cubicBezTo>
                  <a:cubicBezTo>
                    <a:pt x="75" y="51"/>
                    <a:pt x="73" y="49"/>
                    <a:pt x="72" y="49"/>
                  </a:cubicBezTo>
                  <a:cubicBezTo>
                    <a:pt x="72" y="49"/>
                    <a:pt x="73" y="49"/>
                    <a:pt x="74" y="48"/>
                  </a:cubicBezTo>
                  <a:cubicBezTo>
                    <a:pt x="75" y="48"/>
                    <a:pt x="73" y="48"/>
                    <a:pt x="74" y="47"/>
                  </a:cubicBezTo>
                  <a:cubicBezTo>
                    <a:pt x="74" y="47"/>
                    <a:pt x="73" y="46"/>
                    <a:pt x="72" y="46"/>
                  </a:cubicBezTo>
                  <a:cubicBezTo>
                    <a:pt x="71" y="46"/>
                    <a:pt x="75" y="46"/>
                    <a:pt x="76" y="46"/>
                  </a:cubicBezTo>
                  <a:cubicBezTo>
                    <a:pt x="77" y="46"/>
                    <a:pt x="78" y="46"/>
                    <a:pt x="78" y="45"/>
                  </a:cubicBezTo>
                  <a:cubicBezTo>
                    <a:pt x="78" y="44"/>
                    <a:pt x="75" y="44"/>
                    <a:pt x="74" y="44"/>
                  </a:cubicBezTo>
                  <a:cubicBezTo>
                    <a:pt x="72" y="43"/>
                    <a:pt x="75" y="42"/>
                    <a:pt x="76" y="42"/>
                  </a:cubicBezTo>
                  <a:cubicBezTo>
                    <a:pt x="76" y="41"/>
                    <a:pt x="77" y="41"/>
                    <a:pt x="78" y="41"/>
                  </a:cubicBezTo>
                  <a:cubicBezTo>
                    <a:pt x="78" y="41"/>
                    <a:pt x="78" y="37"/>
                    <a:pt x="78" y="36"/>
                  </a:cubicBezTo>
                  <a:cubicBezTo>
                    <a:pt x="78" y="35"/>
                    <a:pt x="77" y="36"/>
                    <a:pt x="76" y="36"/>
                  </a:cubicBezTo>
                  <a:cubicBezTo>
                    <a:pt x="74" y="37"/>
                    <a:pt x="73" y="37"/>
                    <a:pt x="71" y="37"/>
                  </a:cubicBezTo>
                  <a:cubicBezTo>
                    <a:pt x="70" y="37"/>
                    <a:pt x="71" y="36"/>
                    <a:pt x="73" y="35"/>
                  </a:cubicBezTo>
                  <a:cubicBezTo>
                    <a:pt x="74" y="35"/>
                    <a:pt x="76" y="34"/>
                    <a:pt x="76" y="33"/>
                  </a:cubicBezTo>
                  <a:cubicBezTo>
                    <a:pt x="77" y="33"/>
                    <a:pt x="76" y="32"/>
                    <a:pt x="75" y="32"/>
                  </a:cubicBezTo>
                  <a:cubicBezTo>
                    <a:pt x="74" y="32"/>
                    <a:pt x="73" y="31"/>
                    <a:pt x="72" y="31"/>
                  </a:cubicBezTo>
                  <a:cubicBezTo>
                    <a:pt x="71" y="30"/>
                    <a:pt x="70" y="30"/>
                    <a:pt x="69" y="30"/>
                  </a:cubicBezTo>
                  <a:cubicBezTo>
                    <a:pt x="68" y="29"/>
                    <a:pt x="69" y="29"/>
                    <a:pt x="68" y="29"/>
                  </a:cubicBezTo>
                  <a:cubicBezTo>
                    <a:pt x="67" y="29"/>
                    <a:pt x="67" y="28"/>
                    <a:pt x="67" y="27"/>
                  </a:cubicBezTo>
                  <a:cubicBezTo>
                    <a:pt x="67" y="27"/>
                    <a:pt x="68" y="26"/>
                    <a:pt x="67" y="26"/>
                  </a:cubicBezTo>
                  <a:cubicBezTo>
                    <a:pt x="66" y="25"/>
                    <a:pt x="65" y="25"/>
                    <a:pt x="63" y="26"/>
                  </a:cubicBezTo>
                  <a:cubicBezTo>
                    <a:pt x="62" y="26"/>
                    <a:pt x="60" y="24"/>
                    <a:pt x="59" y="24"/>
                  </a:cubicBezTo>
                  <a:cubicBezTo>
                    <a:pt x="58" y="24"/>
                    <a:pt x="58" y="24"/>
                    <a:pt x="58" y="23"/>
                  </a:cubicBezTo>
                  <a:cubicBezTo>
                    <a:pt x="57" y="23"/>
                    <a:pt x="57" y="23"/>
                    <a:pt x="56" y="23"/>
                  </a:cubicBezTo>
                  <a:cubicBezTo>
                    <a:pt x="56" y="23"/>
                    <a:pt x="56" y="22"/>
                    <a:pt x="56" y="21"/>
                  </a:cubicBezTo>
                  <a:cubicBezTo>
                    <a:pt x="56" y="21"/>
                    <a:pt x="55" y="21"/>
                    <a:pt x="54" y="20"/>
                  </a:cubicBezTo>
                  <a:cubicBezTo>
                    <a:pt x="54" y="20"/>
                    <a:pt x="55" y="19"/>
                    <a:pt x="54" y="18"/>
                  </a:cubicBezTo>
                  <a:cubicBezTo>
                    <a:pt x="54" y="18"/>
                    <a:pt x="53" y="16"/>
                    <a:pt x="52" y="16"/>
                  </a:cubicBezTo>
                  <a:cubicBezTo>
                    <a:pt x="51" y="16"/>
                    <a:pt x="51" y="15"/>
                    <a:pt x="50" y="15"/>
                  </a:cubicBezTo>
                  <a:cubicBezTo>
                    <a:pt x="49" y="15"/>
                    <a:pt x="44" y="14"/>
                    <a:pt x="43" y="15"/>
                  </a:cubicBezTo>
                  <a:cubicBezTo>
                    <a:pt x="43" y="15"/>
                    <a:pt x="42" y="15"/>
                    <a:pt x="42" y="16"/>
                  </a:cubicBezTo>
                  <a:cubicBezTo>
                    <a:pt x="41" y="16"/>
                    <a:pt x="43" y="17"/>
                    <a:pt x="43" y="17"/>
                  </a:cubicBezTo>
                  <a:cubicBezTo>
                    <a:pt x="43" y="18"/>
                    <a:pt x="41" y="17"/>
                    <a:pt x="40" y="17"/>
                  </a:cubicBezTo>
                  <a:cubicBezTo>
                    <a:pt x="40" y="17"/>
                    <a:pt x="39" y="19"/>
                    <a:pt x="38" y="20"/>
                  </a:cubicBezTo>
                  <a:cubicBezTo>
                    <a:pt x="37" y="20"/>
                    <a:pt x="38" y="16"/>
                    <a:pt x="39" y="16"/>
                  </a:cubicBezTo>
                  <a:cubicBezTo>
                    <a:pt x="39" y="15"/>
                    <a:pt x="38" y="14"/>
                    <a:pt x="37" y="14"/>
                  </a:cubicBezTo>
                  <a:cubicBezTo>
                    <a:pt x="37" y="14"/>
                    <a:pt x="35" y="15"/>
                    <a:pt x="35" y="16"/>
                  </a:cubicBezTo>
                  <a:cubicBezTo>
                    <a:pt x="35" y="16"/>
                    <a:pt x="34" y="16"/>
                    <a:pt x="33" y="16"/>
                  </a:cubicBezTo>
                  <a:cubicBezTo>
                    <a:pt x="33" y="16"/>
                    <a:pt x="32" y="17"/>
                    <a:pt x="31" y="19"/>
                  </a:cubicBezTo>
                  <a:cubicBezTo>
                    <a:pt x="30" y="20"/>
                    <a:pt x="29" y="20"/>
                    <a:pt x="28" y="20"/>
                  </a:cubicBezTo>
                  <a:cubicBezTo>
                    <a:pt x="27" y="20"/>
                    <a:pt x="30" y="17"/>
                    <a:pt x="30" y="16"/>
                  </a:cubicBezTo>
                  <a:cubicBezTo>
                    <a:pt x="31" y="14"/>
                    <a:pt x="32" y="14"/>
                    <a:pt x="33" y="13"/>
                  </a:cubicBezTo>
                  <a:cubicBezTo>
                    <a:pt x="34" y="13"/>
                    <a:pt x="34" y="10"/>
                    <a:pt x="33" y="9"/>
                  </a:cubicBezTo>
                  <a:cubicBezTo>
                    <a:pt x="33" y="9"/>
                    <a:pt x="34" y="8"/>
                    <a:pt x="35" y="8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4" y="6"/>
                    <a:pt x="36" y="6"/>
                    <a:pt x="36" y="5"/>
                  </a:cubicBezTo>
                  <a:cubicBezTo>
                    <a:pt x="36" y="3"/>
                    <a:pt x="36" y="2"/>
                    <a:pt x="37" y="2"/>
                  </a:cubicBezTo>
                  <a:cubicBezTo>
                    <a:pt x="37" y="1"/>
                    <a:pt x="34" y="1"/>
                    <a:pt x="33" y="1"/>
                  </a:cubicBezTo>
                  <a:cubicBezTo>
                    <a:pt x="33" y="2"/>
                    <a:pt x="31" y="2"/>
                    <a:pt x="31" y="2"/>
                  </a:cubicBezTo>
                  <a:cubicBezTo>
                    <a:pt x="30" y="3"/>
                    <a:pt x="31" y="4"/>
                    <a:pt x="31" y="4"/>
                  </a:cubicBezTo>
                  <a:cubicBezTo>
                    <a:pt x="31" y="4"/>
                    <a:pt x="30" y="4"/>
                    <a:pt x="29" y="3"/>
                  </a:cubicBezTo>
                  <a:cubicBezTo>
                    <a:pt x="28" y="3"/>
                    <a:pt x="27" y="4"/>
                    <a:pt x="27" y="4"/>
                  </a:cubicBezTo>
                  <a:cubicBezTo>
                    <a:pt x="27" y="4"/>
                    <a:pt x="29" y="5"/>
                    <a:pt x="29" y="5"/>
                  </a:cubicBezTo>
                  <a:cubicBezTo>
                    <a:pt x="29" y="6"/>
                    <a:pt x="30" y="6"/>
                    <a:pt x="30" y="7"/>
                  </a:cubicBezTo>
                  <a:cubicBezTo>
                    <a:pt x="31" y="7"/>
                    <a:pt x="28" y="9"/>
                    <a:pt x="27" y="9"/>
                  </a:cubicBezTo>
                  <a:cubicBezTo>
                    <a:pt x="26" y="9"/>
                    <a:pt x="26" y="8"/>
                    <a:pt x="25" y="8"/>
                  </a:cubicBezTo>
                  <a:cubicBezTo>
                    <a:pt x="23" y="9"/>
                    <a:pt x="24" y="8"/>
                    <a:pt x="23" y="8"/>
                  </a:cubicBezTo>
                  <a:cubicBezTo>
                    <a:pt x="22" y="8"/>
                    <a:pt x="22" y="11"/>
                    <a:pt x="21" y="13"/>
                  </a:cubicBezTo>
                  <a:cubicBezTo>
                    <a:pt x="21" y="14"/>
                    <a:pt x="22" y="14"/>
                    <a:pt x="23" y="15"/>
                  </a:cubicBezTo>
                  <a:cubicBezTo>
                    <a:pt x="23" y="16"/>
                    <a:pt x="23" y="16"/>
                    <a:pt x="22" y="17"/>
                  </a:cubicBezTo>
                  <a:cubicBezTo>
                    <a:pt x="22" y="17"/>
                    <a:pt x="20" y="16"/>
                    <a:pt x="20" y="16"/>
                  </a:cubicBezTo>
                  <a:cubicBezTo>
                    <a:pt x="20" y="16"/>
                    <a:pt x="20" y="18"/>
                    <a:pt x="20" y="19"/>
                  </a:cubicBezTo>
                  <a:cubicBezTo>
                    <a:pt x="20" y="20"/>
                    <a:pt x="21" y="21"/>
                    <a:pt x="22" y="22"/>
                  </a:cubicBezTo>
                  <a:cubicBezTo>
                    <a:pt x="23" y="22"/>
                    <a:pt x="23" y="22"/>
                    <a:pt x="23" y="23"/>
                  </a:cubicBezTo>
                  <a:cubicBezTo>
                    <a:pt x="23" y="24"/>
                    <a:pt x="26" y="25"/>
                    <a:pt x="27" y="26"/>
                  </a:cubicBezTo>
                  <a:cubicBezTo>
                    <a:pt x="27" y="27"/>
                    <a:pt x="26" y="27"/>
                    <a:pt x="25" y="27"/>
                  </a:cubicBezTo>
                  <a:cubicBezTo>
                    <a:pt x="24" y="28"/>
                    <a:pt x="24" y="27"/>
                    <a:pt x="24" y="27"/>
                  </a:cubicBezTo>
                  <a:cubicBezTo>
                    <a:pt x="23" y="27"/>
                    <a:pt x="23" y="28"/>
                    <a:pt x="22" y="29"/>
                  </a:cubicBezTo>
                  <a:cubicBezTo>
                    <a:pt x="21" y="29"/>
                    <a:pt x="22" y="27"/>
                    <a:pt x="22" y="27"/>
                  </a:cubicBezTo>
                  <a:cubicBezTo>
                    <a:pt x="22" y="26"/>
                    <a:pt x="19" y="28"/>
                    <a:pt x="18" y="28"/>
                  </a:cubicBezTo>
                  <a:cubicBezTo>
                    <a:pt x="17" y="29"/>
                    <a:pt x="19" y="26"/>
                    <a:pt x="20" y="26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19" y="25"/>
                    <a:pt x="20" y="24"/>
                    <a:pt x="19" y="23"/>
                  </a:cubicBezTo>
                  <a:cubicBezTo>
                    <a:pt x="18" y="22"/>
                    <a:pt x="16" y="21"/>
                    <a:pt x="16" y="19"/>
                  </a:cubicBezTo>
                  <a:cubicBezTo>
                    <a:pt x="15" y="17"/>
                    <a:pt x="18" y="15"/>
                    <a:pt x="18" y="14"/>
                  </a:cubicBezTo>
                  <a:cubicBezTo>
                    <a:pt x="19" y="13"/>
                    <a:pt x="18" y="11"/>
                    <a:pt x="19" y="9"/>
                  </a:cubicBezTo>
                  <a:cubicBezTo>
                    <a:pt x="19" y="7"/>
                    <a:pt x="23" y="4"/>
                    <a:pt x="24" y="3"/>
                  </a:cubicBezTo>
                  <a:cubicBezTo>
                    <a:pt x="25" y="3"/>
                    <a:pt x="27" y="1"/>
                    <a:pt x="27" y="1"/>
                  </a:cubicBezTo>
                  <a:cubicBezTo>
                    <a:pt x="27" y="0"/>
                    <a:pt x="27" y="0"/>
                    <a:pt x="26" y="1"/>
                  </a:cubicBezTo>
                  <a:cubicBezTo>
                    <a:pt x="25" y="1"/>
                    <a:pt x="19" y="1"/>
                    <a:pt x="18" y="1"/>
                  </a:cubicBezTo>
                  <a:cubicBezTo>
                    <a:pt x="17" y="1"/>
                    <a:pt x="13" y="3"/>
                    <a:pt x="12" y="3"/>
                  </a:cubicBezTo>
                  <a:cubicBezTo>
                    <a:pt x="12" y="3"/>
                    <a:pt x="10" y="4"/>
                    <a:pt x="9" y="5"/>
                  </a:cubicBezTo>
                  <a:cubicBezTo>
                    <a:pt x="9" y="6"/>
                    <a:pt x="7" y="7"/>
                    <a:pt x="6" y="7"/>
                  </a:cubicBezTo>
                  <a:cubicBezTo>
                    <a:pt x="5" y="7"/>
                    <a:pt x="5" y="10"/>
                    <a:pt x="5" y="11"/>
                  </a:cubicBezTo>
                  <a:cubicBezTo>
                    <a:pt x="5" y="13"/>
                    <a:pt x="2" y="16"/>
                    <a:pt x="1" y="17"/>
                  </a:cubicBezTo>
                  <a:cubicBezTo>
                    <a:pt x="0" y="18"/>
                    <a:pt x="0" y="21"/>
                    <a:pt x="1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18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95" name="Freeform 90"/>
            <p:cNvSpPr>
              <a:spLocks/>
            </p:cNvSpPr>
            <p:nvPr/>
          </p:nvSpPr>
          <p:spPr bwMode="auto">
            <a:xfrm>
              <a:off x="2745345" y="2296435"/>
              <a:ext cx="86307" cy="65256"/>
            </a:xfrm>
            <a:custGeom>
              <a:avLst/>
              <a:gdLst>
                <a:gd name="T0" fmla="*/ 0 w 17"/>
                <a:gd name="T1" fmla="*/ 13 h 13"/>
                <a:gd name="T2" fmla="*/ 9 w 17"/>
                <a:gd name="T3" fmla="*/ 12 h 13"/>
                <a:gd name="T4" fmla="*/ 13 w 17"/>
                <a:gd name="T5" fmla="*/ 13 h 13"/>
                <a:gd name="T6" fmla="*/ 16 w 17"/>
                <a:gd name="T7" fmla="*/ 9 h 13"/>
                <a:gd name="T8" fmla="*/ 15 w 17"/>
                <a:gd name="T9" fmla="*/ 6 h 13"/>
                <a:gd name="T10" fmla="*/ 16 w 17"/>
                <a:gd name="T11" fmla="*/ 4 h 13"/>
                <a:gd name="T12" fmla="*/ 14 w 17"/>
                <a:gd name="T13" fmla="*/ 3 h 13"/>
                <a:gd name="T14" fmla="*/ 9 w 17"/>
                <a:gd name="T15" fmla="*/ 3 h 13"/>
                <a:gd name="T16" fmla="*/ 7 w 17"/>
                <a:gd name="T17" fmla="*/ 1 h 13"/>
                <a:gd name="T18" fmla="*/ 3 w 17"/>
                <a:gd name="T19" fmla="*/ 2 h 13"/>
                <a:gd name="T20" fmla="*/ 2 w 17"/>
                <a:gd name="T21" fmla="*/ 3 h 13"/>
                <a:gd name="T22" fmla="*/ 1 w 17"/>
                <a:gd name="T23" fmla="*/ 9 h 13"/>
                <a:gd name="T24" fmla="*/ 0 w 17"/>
                <a:gd name="T25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" h="13">
                  <a:moveTo>
                    <a:pt x="0" y="13"/>
                  </a:moveTo>
                  <a:cubicBezTo>
                    <a:pt x="1" y="13"/>
                    <a:pt x="8" y="12"/>
                    <a:pt x="9" y="12"/>
                  </a:cubicBezTo>
                  <a:cubicBezTo>
                    <a:pt x="11" y="12"/>
                    <a:pt x="11" y="13"/>
                    <a:pt x="13" y="13"/>
                  </a:cubicBezTo>
                  <a:cubicBezTo>
                    <a:pt x="17" y="13"/>
                    <a:pt x="16" y="11"/>
                    <a:pt x="16" y="9"/>
                  </a:cubicBezTo>
                  <a:cubicBezTo>
                    <a:pt x="15" y="8"/>
                    <a:pt x="16" y="7"/>
                    <a:pt x="15" y="6"/>
                  </a:cubicBezTo>
                  <a:cubicBezTo>
                    <a:pt x="15" y="5"/>
                    <a:pt x="15" y="4"/>
                    <a:pt x="16" y="4"/>
                  </a:cubicBezTo>
                  <a:cubicBezTo>
                    <a:pt x="16" y="3"/>
                    <a:pt x="15" y="3"/>
                    <a:pt x="14" y="3"/>
                  </a:cubicBezTo>
                  <a:cubicBezTo>
                    <a:pt x="13" y="2"/>
                    <a:pt x="10" y="3"/>
                    <a:pt x="9" y="3"/>
                  </a:cubicBezTo>
                  <a:cubicBezTo>
                    <a:pt x="9" y="3"/>
                    <a:pt x="7" y="2"/>
                    <a:pt x="7" y="1"/>
                  </a:cubicBezTo>
                  <a:cubicBezTo>
                    <a:pt x="6" y="0"/>
                    <a:pt x="5" y="1"/>
                    <a:pt x="3" y="2"/>
                  </a:cubicBezTo>
                  <a:cubicBezTo>
                    <a:pt x="2" y="2"/>
                    <a:pt x="2" y="3"/>
                    <a:pt x="2" y="3"/>
                  </a:cubicBezTo>
                  <a:cubicBezTo>
                    <a:pt x="1" y="4"/>
                    <a:pt x="1" y="7"/>
                    <a:pt x="1" y="9"/>
                  </a:cubicBezTo>
                  <a:cubicBezTo>
                    <a:pt x="1" y="10"/>
                    <a:pt x="0" y="12"/>
                    <a:pt x="0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18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96" name="Freeform 91"/>
            <p:cNvSpPr>
              <a:spLocks/>
            </p:cNvSpPr>
            <p:nvPr/>
          </p:nvSpPr>
          <p:spPr bwMode="auto">
            <a:xfrm>
              <a:off x="2347499" y="2490096"/>
              <a:ext cx="79991" cy="65256"/>
            </a:xfrm>
            <a:custGeom>
              <a:avLst/>
              <a:gdLst>
                <a:gd name="T0" fmla="*/ 14 w 16"/>
                <a:gd name="T1" fmla="*/ 6 h 13"/>
                <a:gd name="T2" fmla="*/ 13 w 16"/>
                <a:gd name="T3" fmla="*/ 3 h 13"/>
                <a:gd name="T4" fmla="*/ 12 w 16"/>
                <a:gd name="T5" fmla="*/ 3 h 13"/>
                <a:gd name="T6" fmla="*/ 11 w 16"/>
                <a:gd name="T7" fmla="*/ 2 h 13"/>
                <a:gd name="T8" fmla="*/ 9 w 16"/>
                <a:gd name="T9" fmla="*/ 0 h 13"/>
                <a:gd name="T10" fmla="*/ 7 w 16"/>
                <a:gd name="T11" fmla="*/ 1 h 13"/>
                <a:gd name="T12" fmla="*/ 6 w 16"/>
                <a:gd name="T13" fmla="*/ 3 h 13"/>
                <a:gd name="T14" fmla="*/ 6 w 16"/>
                <a:gd name="T15" fmla="*/ 4 h 13"/>
                <a:gd name="T16" fmla="*/ 4 w 16"/>
                <a:gd name="T17" fmla="*/ 7 h 13"/>
                <a:gd name="T18" fmla="*/ 1 w 16"/>
                <a:gd name="T19" fmla="*/ 7 h 13"/>
                <a:gd name="T20" fmla="*/ 1 w 16"/>
                <a:gd name="T21" fmla="*/ 9 h 13"/>
                <a:gd name="T22" fmla="*/ 3 w 16"/>
                <a:gd name="T23" fmla="*/ 10 h 13"/>
                <a:gd name="T24" fmla="*/ 7 w 16"/>
                <a:gd name="T25" fmla="*/ 11 h 13"/>
                <a:gd name="T26" fmla="*/ 11 w 16"/>
                <a:gd name="T27" fmla="*/ 12 h 13"/>
                <a:gd name="T28" fmla="*/ 16 w 16"/>
                <a:gd name="T29" fmla="*/ 10 h 13"/>
                <a:gd name="T30" fmla="*/ 15 w 16"/>
                <a:gd name="T31" fmla="*/ 9 h 13"/>
                <a:gd name="T32" fmla="*/ 14 w 16"/>
                <a:gd name="T33" fmla="*/ 7 h 13"/>
                <a:gd name="T34" fmla="*/ 14 w 16"/>
                <a:gd name="T35" fmla="*/ 6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6" h="13">
                  <a:moveTo>
                    <a:pt x="14" y="6"/>
                  </a:moveTo>
                  <a:cubicBezTo>
                    <a:pt x="15" y="6"/>
                    <a:pt x="14" y="4"/>
                    <a:pt x="13" y="3"/>
                  </a:cubicBezTo>
                  <a:cubicBezTo>
                    <a:pt x="13" y="3"/>
                    <a:pt x="12" y="3"/>
                    <a:pt x="12" y="3"/>
                  </a:cubicBezTo>
                  <a:cubicBezTo>
                    <a:pt x="11" y="3"/>
                    <a:pt x="11" y="2"/>
                    <a:pt x="11" y="2"/>
                  </a:cubicBezTo>
                  <a:cubicBezTo>
                    <a:pt x="11" y="1"/>
                    <a:pt x="9" y="0"/>
                    <a:pt x="9" y="0"/>
                  </a:cubicBezTo>
                  <a:cubicBezTo>
                    <a:pt x="9" y="0"/>
                    <a:pt x="8" y="1"/>
                    <a:pt x="7" y="1"/>
                  </a:cubicBezTo>
                  <a:cubicBezTo>
                    <a:pt x="7" y="2"/>
                    <a:pt x="7" y="3"/>
                    <a:pt x="6" y="3"/>
                  </a:cubicBezTo>
                  <a:cubicBezTo>
                    <a:pt x="6" y="4"/>
                    <a:pt x="5" y="4"/>
                    <a:pt x="6" y="4"/>
                  </a:cubicBezTo>
                  <a:cubicBezTo>
                    <a:pt x="6" y="5"/>
                    <a:pt x="5" y="7"/>
                    <a:pt x="4" y="7"/>
                  </a:cubicBezTo>
                  <a:cubicBezTo>
                    <a:pt x="3" y="7"/>
                    <a:pt x="1" y="7"/>
                    <a:pt x="1" y="7"/>
                  </a:cubicBezTo>
                  <a:cubicBezTo>
                    <a:pt x="0" y="7"/>
                    <a:pt x="0" y="9"/>
                    <a:pt x="1" y="9"/>
                  </a:cubicBezTo>
                  <a:cubicBezTo>
                    <a:pt x="1" y="10"/>
                    <a:pt x="3" y="10"/>
                    <a:pt x="3" y="10"/>
                  </a:cubicBezTo>
                  <a:cubicBezTo>
                    <a:pt x="4" y="11"/>
                    <a:pt x="6" y="11"/>
                    <a:pt x="7" y="11"/>
                  </a:cubicBezTo>
                  <a:cubicBezTo>
                    <a:pt x="8" y="12"/>
                    <a:pt x="10" y="12"/>
                    <a:pt x="11" y="12"/>
                  </a:cubicBezTo>
                  <a:cubicBezTo>
                    <a:pt x="12" y="13"/>
                    <a:pt x="15" y="11"/>
                    <a:pt x="16" y="10"/>
                  </a:cubicBezTo>
                  <a:cubicBezTo>
                    <a:pt x="16" y="10"/>
                    <a:pt x="16" y="10"/>
                    <a:pt x="15" y="9"/>
                  </a:cubicBezTo>
                  <a:cubicBezTo>
                    <a:pt x="14" y="9"/>
                    <a:pt x="15" y="7"/>
                    <a:pt x="14" y="7"/>
                  </a:cubicBezTo>
                  <a:cubicBezTo>
                    <a:pt x="13" y="7"/>
                    <a:pt x="14" y="6"/>
                    <a:pt x="14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18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97" name="Freeform 92"/>
            <p:cNvSpPr>
              <a:spLocks/>
            </p:cNvSpPr>
            <p:nvPr/>
          </p:nvSpPr>
          <p:spPr bwMode="auto">
            <a:xfrm>
              <a:off x="1928599" y="2266965"/>
              <a:ext cx="210503" cy="174716"/>
            </a:xfrm>
            <a:custGeom>
              <a:avLst/>
              <a:gdLst>
                <a:gd name="T0" fmla="*/ 3 w 42"/>
                <a:gd name="T1" fmla="*/ 28 h 35"/>
                <a:gd name="T2" fmla="*/ 4 w 42"/>
                <a:gd name="T3" fmla="*/ 34 h 35"/>
                <a:gd name="T4" fmla="*/ 7 w 42"/>
                <a:gd name="T5" fmla="*/ 34 h 35"/>
                <a:gd name="T6" fmla="*/ 9 w 42"/>
                <a:gd name="T7" fmla="*/ 34 h 35"/>
                <a:gd name="T8" fmla="*/ 10 w 42"/>
                <a:gd name="T9" fmla="*/ 32 h 35"/>
                <a:gd name="T10" fmla="*/ 13 w 42"/>
                <a:gd name="T11" fmla="*/ 32 h 35"/>
                <a:gd name="T12" fmla="*/ 19 w 42"/>
                <a:gd name="T13" fmla="*/ 29 h 35"/>
                <a:gd name="T14" fmla="*/ 24 w 42"/>
                <a:gd name="T15" fmla="*/ 20 h 35"/>
                <a:gd name="T16" fmla="*/ 28 w 42"/>
                <a:gd name="T17" fmla="*/ 17 h 35"/>
                <a:gd name="T18" fmla="*/ 31 w 42"/>
                <a:gd name="T19" fmla="*/ 16 h 35"/>
                <a:gd name="T20" fmla="*/ 36 w 42"/>
                <a:gd name="T21" fmla="*/ 15 h 35"/>
                <a:gd name="T22" fmla="*/ 42 w 42"/>
                <a:gd name="T23" fmla="*/ 10 h 35"/>
                <a:gd name="T24" fmla="*/ 40 w 42"/>
                <a:gd name="T25" fmla="*/ 9 h 35"/>
                <a:gd name="T26" fmla="*/ 39 w 42"/>
                <a:gd name="T27" fmla="*/ 8 h 35"/>
                <a:gd name="T28" fmla="*/ 36 w 42"/>
                <a:gd name="T29" fmla="*/ 5 h 35"/>
                <a:gd name="T30" fmla="*/ 33 w 42"/>
                <a:gd name="T31" fmla="*/ 4 h 35"/>
                <a:gd name="T32" fmla="*/ 32 w 42"/>
                <a:gd name="T33" fmla="*/ 6 h 35"/>
                <a:gd name="T34" fmla="*/ 31 w 42"/>
                <a:gd name="T35" fmla="*/ 5 h 35"/>
                <a:gd name="T36" fmla="*/ 30 w 42"/>
                <a:gd name="T37" fmla="*/ 4 h 35"/>
                <a:gd name="T38" fmla="*/ 27 w 42"/>
                <a:gd name="T39" fmla="*/ 3 h 35"/>
                <a:gd name="T40" fmla="*/ 24 w 42"/>
                <a:gd name="T41" fmla="*/ 3 h 35"/>
                <a:gd name="T42" fmla="*/ 25 w 42"/>
                <a:gd name="T43" fmla="*/ 1 h 35"/>
                <a:gd name="T44" fmla="*/ 25 w 42"/>
                <a:gd name="T45" fmla="*/ 1 h 35"/>
                <a:gd name="T46" fmla="*/ 19 w 42"/>
                <a:gd name="T47" fmla="*/ 1 h 35"/>
                <a:gd name="T48" fmla="*/ 15 w 42"/>
                <a:gd name="T49" fmla="*/ 2 h 35"/>
                <a:gd name="T50" fmla="*/ 11 w 42"/>
                <a:gd name="T51" fmla="*/ 5 h 35"/>
                <a:gd name="T52" fmla="*/ 12 w 42"/>
                <a:gd name="T53" fmla="*/ 6 h 35"/>
                <a:gd name="T54" fmla="*/ 11 w 42"/>
                <a:gd name="T55" fmla="*/ 7 h 35"/>
                <a:gd name="T56" fmla="*/ 12 w 42"/>
                <a:gd name="T57" fmla="*/ 8 h 35"/>
                <a:gd name="T58" fmla="*/ 11 w 42"/>
                <a:gd name="T59" fmla="*/ 10 h 35"/>
                <a:gd name="T60" fmla="*/ 9 w 42"/>
                <a:gd name="T61" fmla="*/ 11 h 35"/>
                <a:gd name="T62" fmla="*/ 6 w 42"/>
                <a:gd name="T63" fmla="*/ 17 h 35"/>
                <a:gd name="T64" fmla="*/ 4 w 42"/>
                <a:gd name="T65" fmla="*/ 18 h 35"/>
                <a:gd name="T66" fmla="*/ 4 w 42"/>
                <a:gd name="T67" fmla="*/ 20 h 35"/>
                <a:gd name="T68" fmla="*/ 1 w 42"/>
                <a:gd name="T69" fmla="*/ 24 h 35"/>
                <a:gd name="T70" fmla="*/ 0 w 42"/>
                <a:gd name="T71" fmla="*/ 26 h 35"/>
                <a:gd name="T72" fmla="*/ 3 w 42"/>
                <a:gd name="T73" fmla="*/ 28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2" h="35">
                  <a:moveTo>
                    <a:pt x="3" y="28"/>
                  </a:moveTo>
                  <a:cubicBezTo>
                    <a:pt x="4" y="29"/>
                    <a:pt x="4" y="33"/>
                    <a:pt x="4" y="34"/>
                  </a:cubicBezTo>
                  <a:cubicBezTo>
                    <a:pt x="4" y="35"/>
                    <a:pt x="6" y="34"/>
                    <a:pt x="7" y="34"/>
                  </a:cubicBezTo>
                  <a:cubicBezTo>
                    <a:pt x="7" y="34"/>
                    <a:pt x="8" y="34"/>
                    <a:pt x="9" y="34"/>
                  </a:cubicBezTo>
                  <a:cubicBezTo>
                    <a:pt x="9" y="34"/>
                    <a:pt x="10" y="33"/>
                    <a:pt x="10" y="32"/>
                  </a:cubicBezTo>
                  <a:cubicBezTo>
                    <a:pt x="11" y="31"/>
                    <a:pt x="11" y="32"/>
                    <a:pt x="13" y="32"/>
                  </a:cubicBezTo>
                  <a:cubicBezTo>
                    <a:pt x="16" y="31"/>
                    <a:pt x="18" y="30"/>
                    <a:pt x="19" y="29"/>
                  </a:cubicBezTo>
                  <a:cubicBezTo>
                    <a:pt x="21" y="27"/>
                    <a:pt x="24" y="20"/>
                    <a:pt x="24" y="20"/>
                  </a:cubicBezTo>
                  <a:cubicBezTo>
                    <a:pt x="25" y="19"/>
                    <a:pt x="27" y="17"/>
                    <a:pt x="28" y="17"/>
                  </a:cubicBezTo>
                  <a:cubicBezTo>
                    <a:pt x="29" y="17"/>
                    <a:pt x="30" y="17"/>
                    <a:pt x="31" y="16"/>
                  </a:cubicBezTo>
                  <a:cubicBezTo>
                    <a:pt x="33" y="15"/>
                    <a:pt x="35" y="15"/>
                    <a:pt x="36" y="15"/>
                  </a:cubicBezTo>
                  <a:cubicBezTo>
                    <a:pt x="38" y="14"/>
                    <a:pt x="41" y="11"/>
                    <a:pt x="42" y="10"/>
                  </a:cubicBezTo>
                  <a:cubicBezTo>
                    <a:pt x="42" y="10"/>
                    <a:pt x="41" y="9"/>
                    <a:pt x="40" y="9"/>
                  </a:cubicBezTo>
                  <a:cubicBezTo>
                    <a:pt x="39" y="9"/>
                    <a:pt x="39" y="8"/>
                    <a:pt x="39" y="8"/>
                  </a:cubicBezTo>
                  <a:cubicBezTo>
                    <a:pt x="39" y="8"/>
                    <a:pt x="37" y="6"/>
                    <a:pt x="36" y="5"/>
                  </a:cubicBezTo>
                  <a:cubicBezTo>
                    <a:pt x="36" y="4"/>
                    <a:pt x="34" y="4"/>
                    <a:pt x="33" y="4"/>
                  </a:cubicBezTo>
                  <a:cubicBezTo>
                    <a:pt x="32" y="5"/>
                    <a:pt x="33" y="5"/>
                    <a:pt x="32" y="6"/>
                  </a:cubicBezTo>
                  <a:cubicBezTo>
                    <a:pt x="31" y="6"/>
                    <a:pt x="31" y="5"/>
                    <a:pt x="31" y="5"/>
                  </a:cubicBezTo>
                  <a:cubicBezTo>
                    <a:pt x="31" y="4"/>
                    <a:pt x="31" y="4"/>
                    <a:pt x="30" y="4"/>
                  </a:cubicBezTo>
                  <a:cubicBezTo>
                    <a:pt x="29" y="4"/>
                    <a:pt x="28" y="3"/>
                    <a:pt x="27" y="3"/>
                  </a:cubicBezTo>
                  <a:cubicBezTo>
                    <a:pt x="26" y="2"/>
                    <a:pt x="25" y="3"/>
                    <a:pt x="24" y="3"/>
                  </a:cubicBezTo>
                  <a:cubicBezTo>
                    <a:pt x="22" y="3"/>
                    <a:pt x="25" y="2"/>
                    <a:pt x="25" y="1"/>
                  </a:cubicBezTo>
                  <a:cubicBezTo>
                    <a:pt x="26" y="1"/>
                    <a:pt x="26" y="0"/>
                    <a:pt x="25" y="1"/>
                  </a:cubicBezTo>
                  <a:cubicBezTo>
                    <a:pt x="23" y="1"/>
                    <a:pt x="21" y="1"/>
                    <a:pt x="19" y="1"/>
                  </a:cubicBezTo>
                  <a:cubicBezTo>
                    <a:pt x="18" y="1"/>
                    <a:pt x="17" y="2"/>
                    <a:pt x="15" y="2"/>
                  </a:cubicBezTo>
                  <a:cubicBezTo>
                    <a:pt x="13" y="3"/>
                    <a:pt x="12" y="4"/>
                    <a:pt x="11" y="5"/>
                  </a:cubicBezTo>
                  <a:cubicBezTo>
                    <a:pt x="10" y="6"/>
                    <a:pt x="12" y="6"/>
                    <a:pt x="12" y="6"/>
                  </a:cubicBezTo>
                  <a:cubicBezTo>
                    <a:pt x="12" y="6"/>
                    <a:pt x="12" y="7"/>
                    <a:pt x="11" y="7"/>
                  </a:cubicBezTo>
                  <a:cubicBezTo>
                    <a:pt x="11" y="8"/>
                    <a:pt x="12" y="8"/>
                    <a:pt x="12" y="8"/>
                  </a:cubicBezTo>
                  <a:cubicBezTo>
                    <a:pt x="12" y="8"/>
                    <a:pt x="12" y="10"/>
                    <a:pt x="11" y="10"/>
                  </a:cubicBezTo>
                  <a:cubicBezTo>
                    <a:pt x="10" y="10"/>
                    <a:pt x="10" y="10"/>
                    <a:pt x="9" y="11"/>
                  </a:cubicBezTo>
                  <a:cubicBezTo>
                    <a:pt x="8" y="13"/>
                    <a:pt x="6" y="16"/>
                    <a:pt x="6" y="17"/>
                  </a:cubicBezTo>
                  <a:cubicBezTo>
                    <a:pt x="6" y="17"/>
                    <a:pt x="5" y="18"/>
                    <a:pt x="4" y="18"/>
                  </a:cubicBezTo>
                  <a:cubicBezTo>
                    <a:pt x="3" y="19"/>
                    <a:pt x="4" y="19"/>
                    <a:pt x="4" y="20"/>
                  </a:cubicBezTo>
                  <a:cubicBezTo>
                    <a:pt x="4" y="20"/>
                    <a:pt x="2" y="24"/>
                    <a:pt x="1" y="24"/>
                  </a:cubicBezTo>
                  <a:cubicBezTo>
                    <a:pt x="0" y="25"/>
                    <a:pt x="0" y="25"/>
                    <a:pt x="0" y="26"/>
                  </a:cubicBezTo>
                  <a:cubicBezTo>
                    <a:pt x="0" y="27"/>
                    <a:pt x="2" y="27"/>
                    <a:pt x="3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18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98" name="Freeform 93"/>
            <p:cNvSpPr>
              <a:spLocks/>
            </p:cNvSpPr>
            <p:nvPr/>
          </p:nvSpPr>
          <p:spPr bwMode="auto">
            <a:xfrm>
              <a:off x="2033850" y="2325906"/>
              <a:ext cx="309439" cy="225237"/>
            </a:xfrm>
            <a:custGeom>
              <a:avLst/>
              <a:gdLst>
                <a:gd name="T0" fmla="*/ 10 w 62"/>
                <a:gd name="T1" fmla="*/ 6 h 45"/>
                <a:gd name="T2" fmla="*/ 5 w 62"/>
                <a:gd name="T3" fmla="*/ 9 h 45"/>
                <a:gd name="T4" fmla="*/ 6 w 62"/>
                <a:gd name="T5" fmla="*/ 11 h 45"/>
                <a:gd name="T6" fmla="*/ 1 w 62"/>
                <a:gd name="T7" fmla="*/ 16 h 45"/>
                <a:gd name="T8" fmla="*/ 2 w 62"/>
                <a:gd name="T9" fmla="*/ 18 h 45"/>
                <a:gd name="T10" fmla="*/ 4 w 62"/>
                <a:gd name="T11" fmla="*/ 20 h 45"/>
                <a:gd name="T12" fmla="*/ 11 w 62"/>
                <a:gd name="T13" fmla="*/ 19 h 45"/>
                <a:gd name="T14" fmla="*/ 9 w 62"/>
                <a:gd name="T15" fmla="*/ 20 h 45"/>
                <a:gd name="T16" fmla="*/ 2 w 62"/>
                <a:gd name="T17" fmla="*/ 22 h 45"/>
                <a:gd name="T18" fmla="*/ 4 w 62"/>
                <a:gd name="T19" fmla="*/ 27 h 45"/>
                <a:gd name="T20" fmla="*/ 8 w 62"/>
                <a:gd name="T21" fmla="*/ 27 h 45"/>
                <a:gd name="T22" fmla="*/ 17 w 62"/>
                <a:gd name="T23" fmla="*/ 26 h 45"/>
                <a:gd name="T24" fmla="*/ 25 w 62"/>
                <a:gd name="T25" fmla="*/ 28 h 45"/>
                <a:gd name="T26" fmla="*/ 22 w 62"/>
                <a:gd name="T27" fmla="*/ 30 h 45"/>
                <a:gd name="T28" fmla="*/ 17 w 62"/>
                <a:gd name="T29" fmla="*/ 31 h 45"/>
                <a:gd name="T30" fmla="*/ 7 w 62"/>
                <a:gd name="T31" fmla="*/ 31 h 45"/>
                <a:gd name="T32" fmla="*/ 2 w 62"/>
                <a:gd name="T33" fmla="*/ 35 h 45"/>
                <a:gd name="T34" fmla="*/ 5 w 62"/>
                <a:gd name="T35" fmla="*/ 39 h 45"/>
                <a:gd name="T36" fmla="*/ 12 w 62"/>
                <a:gd name="T37" fmla="*/ 41 h 45"/>
                <a:gd name="T38" fmla="*/ 14 w 62"/>
                <a:gd name="T39" fmla="*/ 45 h 45"/>
                <a:gd name="T40" fmla="*/ 24 w 62"/>
                <a:gd name="T41" fmla="*/ 44 h 45"/>
                <a:gd name="T42" fmla="*/ 35 w 62"/>
                <a:gd name="T43" fmla="*/ 41 h 45"/>
                <a:gd name="T44" fmla="*/ 40 w 62"/>
                <a:gd name="T45" fmla="*/ 41 h 45"/>
                <a:gd name="T46" fmla="*/ 43 w 62"/>
                <a:gd name="T47" fmla="*/ 42 h 45"/>
                <a:gd name="T48" fmla="*/ 51 w 62"/>
                <a:gd name="T49" fmla="*/ 43 h 45"/>
                <a:gd name="T50" fmla="*/ 57 w 62"/>
                <a:gd name="T51" fmla="*/ 39 h 45"/>
                <a:gd name="T52" fmla="*/ 55 w 62"/>
                <a:gd name="T53" fmla="*/ 37 h 45"/>
                <a:gd name="T54" fmla="*/ 51 w 62"/>
                <a:gd name="T55" fmla="*/ 38 h 45"/>
                <a:gd name="T56" fmla="*/ 51 w 62"/>
                <a:gd name="T57" fmla="*/ 36 h 45"/>
                <a:gd name="T58" fmla="*/ 51 w 62"/>
                <a:gd name="T59" fmla="*/ 34 h 45"/>
                <a:gd name="T60" fmla="*/ 54 w 62"/>
                <a:gd name="T61" fmla="*/ 36 h 45"/>
                <a:gd name="T62" fmla="*/ 56 w 62"/>
                <a:gd name="T63" fmla="*/ 34 h 45"/>
                <a:gd name="T64" fmla="*/ 60 w 62"/>
                <a:gd name="T65" fmla="*/ 35 h 45"/>
                <a:gd name="T66" fmla="*/ 60 w 62"/>
                <a:gd name="T67" fmla="*/ 33 h 45"/>
                <a:gd name="T68" fmla="*/ 60 w 62"/>
                <a:gd name="T69" fmla="*/ 31 h 45"/>
                <a:gd name="T70" fmla="*/ 56 w 62"/>
                <a:gd name="T71" fmla="*/ 30 h 45"/>
                <a:gd name="T72" fmla="*/ 51 w 62"/>
                <a:gd name="T73" fmla="*/ 24 h 45"/>
                <a:gd name="T74" fmla="*/ 54 w 62"/>
                <a:gd name="T75" fmla="*/ 8 h 45"/>
                <a:gd name="T76" fmla="*/ 52 w 62"/>
                <a:gd name="T77" fmla="*/ 3 h 45"/>
                <a:gd name="T78" fmla="*/ 48 w 62"/>
                <a:gd name="T79" fmla="*/ 2 h 45"/>
                <a:gd name="T80" fmla="*/ 46 w 62"/>
                <a:gd name="T81" fmla="*/ 3 h 45"/>
                <a:gd name="T82" fmla="*/ 45 w 62"/>
                <a:gd name="T83" fmla="*/ 7 h 45"/>
                <a:gd name="T84" fmla="*/ 43 w 62"/>
                <a:gd name="T85" fmla="*/ 17 h 45"/>
                <a:gd name="T86" fmla="*/ 40 w 62"/>
                <a:gd name="T87" fmla="*/ 17 h 45"/>
                <a:gd name="T88" fmla="*/ 39 w 62"/>
                <a:gd name="T89" fmla="*/ 4 h 45"/>
                <a:gd name="T90" fmla="*/ 35 w 62"/>
                <a:gd name="T91" fmla="*/ 4 h 45"/>
                <a:gd name="T92" fmla="*/ 37 w 62"/>
                <a:gd name="T93" fmla="*/ 8 h 45"/>
                <a:gd name="T94" fmla="*/ 29 w 62"/>
                <a:gd name="T95" fmla="*/ 9 h 45"/>
                <a:gd name="T96" fmla="*/ 31 w 62"/>
                <a:gd name="T97" fmla="*/ 4 h 45"/>
                <a:gd name="T98" fmla="*/ 28 w 62"/>
                <a:gd name="T99" fmla="*/ 4 h 45"/>
                <a:gd name="T100" fmla="*/ 23 w 62"/>
                <a:gd name="T101" fmla="*/ 7 h 45"/>
                <a:gd name="T102" fmla="*/ 23 w 62"/>
                <a:gd name="T103" fmla="*/ 5 h 45"/>
                <a:gd name="T104" fmla="*/ 24 w 62"/>
                <a:gd name="T105" fmla="*/ 1 h 45"/>
                <a:gd name="T106" fmla="*/ 18 w 62"/>
                <a:gd name="T107" fmla="*/ 3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62" h="45">
                  <a:moveTo>
                    <a:pt x="13" y="5"/>
                  </a:moveTo>
                  <a:cubicBezTo>
                    <a:pt x="12" y="5"/>
                    <a:pt x="11" y="6"/>
                    <a:pt x="10" y="6"/>
                  </a:cubicBezTo>
                  <a:cubicBezTo>
                    <a:pt x="10" y="7"/>
                    <a:pt x="9" y="7"/>
                    <a:pt x="8" y="7"/>
                  </a:cubicBezTo>
                  <a:cubicBezTo>
                    <a:pt x="7" y="7"/>
                    <a:pt x="5" y="8"/>
                    <a:pt x="5" y="9"/>
                  </a:cubicBezTo>
                  <a:cubicBezTo>
                    <a:pt x="5" y="9"/>
                    <a:pt x="5" y="10"/>
                    <a:pt x="5" y="10"/>
                  </a:cubicBezTo>
                  <a:cubicBezTo>
                    <a:pt x="5" y="11"/>
                    <a:pt x="6" y="11"/>
                    <a:pt x="6" y="11"/>
                  </a:cubicBezTo>
                  <a:cubicBezTo>
                    <a:pt x="5" y="12"/>
                    <a:pt x="3" y="13"/>
                    <a:pt x="2" y="13"/>
                  </a:cubicBezTo>
                  <a:cubicBezTo>
                    <a:pt x="2" y="14"/>
                    <a:pt x="1" y="15"/>
                    <a:pt x="1" y="16"/>
                  </a:cubicBezTo>
                  <a:cubicBezTo>
                    <a:pt x="0" y="17"/>
                    <a:pt x="0" y="17"/>
                    <a:pt x="1" y="17"/>
                  </a:cubicBezTo>
                  <a:cubicBezTo>
                    <a:pt x="2" y="17"/>
                    <a:pt x="0" y="18"/>
                    <a:pt x="2" y="18"/>
                  </a:cubicBezTo>
                  <a:cubicBezTo>
                    <a:pt x="3" y="18"/>
                    <a:pt x="4" y="18"/>
                    <a:pt x="4" y="18"/>
                  </a:cubicBezTo>
                  <a:cubicBezTo>
                    <a:pt x="4" y="19"/>
                    <a:pt x="3" y="20"/>
                    <a:pt x="4" y="20"/>
                  </a:cubicBezTo>
                  <a:cubicBezTo>
                    <a:pt x="5" y="19"/>
                    <a:pt x="7" y="20"/>
                    <a:pt x="8" y="20"/>
                  </a:cubicBezTo>
                  <a:cubicBezTo>
                    <a:pt x="9" y="19"/>
                    <a:pt x="9" y="19"/>
                    <a:pt x="11" y="19"/>
                  </a:cubicBezTo>
                  <a:cubicBezTo>
                    <a:pt x="12" y="19"/>
                    <a:pt x="14" y="20"/>
                    <a:pt x="13" y="20"/>
                  </a:cubicBezTo>
                  <a:cubicBezTo>
                    <a:pt x="13" y="20"/>
                    <a:pt x="10" y="20"/>
                    <a:pt x="9" y="20"/>
                  </a:cubicBezTo>
                  <a:cubicBezTo>
                    <a:pt x="9" y="20"/>
                    <a:pt x="8" y="21"/>
                    <a:pt x="6" y="21"/>
                  </a:cubicBezTo>
                  <a:cubicBezTo>
                    <a:pt x="5" y="21"/>
                    <a:pt x="2" y="22"/>
                    <a:pt x="2" y="22"/>
                  </a:cubicBezTo>
                  <a:cubicBezTo>
                    <a:pt x="2" y="22"/>
                    <a:pt x="1" y="25"/>
                    <a:pt x="2" y="26"/>
                  </a:cubicBezTo>
                  <a:cubicBezTo>
                    <a:pt x="2" y="26"/>
                    <a:pt x="3" y="27"/>
                    <a:pt x="4" y="27"/>
                  </a:cubicBezTo>
                  <a:cubicBezTo>
                    <a:pt x="6" y="27"/>
                    <a:pt x="6" y="28"/>
                    <a:pt x="7" y="27"/>
                  </a:cubicBezTo>
                  <a:cubicBezTo>
                    <a:pt x="7" y="27"/>
                    <a:pt x="7" y="27"/>
                    <a:pt x="8" y="27"/>
                  </a:cubicBezTo>
                  <a:cubicBezTo>
                    <a:pt x="10" y="27"/>
                    <a:pt x="10" y="27"/>
                    <a:pt x="12" y="27"/>
                  </a:cubicBezTo>
                  <a:cubicBezTo>
                    <a:pt x="13" y="26"/>
                    <a:pt x="17" y="25"/>
                    <a:pt x="17" y="26"/>
                  </a:cubicBezTo>
                  <a:cubicBezTo>
                    <a:pt x="18" y="26"/>
                    <a:pt x="19" y="27"/>
                    <a:pt x="20" y="27"/>
                  </a:cubicBezTo>
                  <a:cubicBezTo>
                    <a:pt x="22" y="27"/>
                    <a:pt x="26" y="27"/>
                    <a:pt x="25" y="28"/>
                  </a:cubicBezTo>
                  <a:cubicBezTo>
                    <a:pt x="24" y="28"/>
                    <a:pt x="21" y="29"/>
                    <a:pt x="21" y="29"/>
                  </a:cubicBezTo>
                  <a:cubicBezTo>
                    <a:pt x="22" y="29"/>
                    <a:pt x="23" y="30"/>
                    <a:pt x="22" y="30"/>
                  </a:cubicBezTo>
                  <a:cubicBezTo>
                    <a:pt x="22" y="30"/>
                    <a:pt x="21" y="31"/>
                    <a:pt x="21" y="31"/>
                  </a:cubicBezTo>
                  <a:cubicBezTo>
                    <a:pt x="20" y="31"/>
                    <a:pt x="18" y="31"/>
                    <a:pt x="17" y="31"/>
                  </a:cubicBezTo>
                  <a:cubicBezTo>
                    <a:pt x="16" y="31"/>
                    <a:pt x="12" y="32"/>
                    <a:pt x="11" y="32"/>
                  </a:cubicBezTo>
                  <a:cubicBezTo>
                    <a:pt x="10" y="32"/>
                    <a:pt x="9" y="31"/>
                    <a:pt x="7" y="31"/>
                  </a:cubicBezTo>
                  <a:cubicBezTo>
                    <a:pt x="5" y="31"/>
                    <a:pt x="2" y="32"/>
                    <a:pt x="3" y="32"/>
                  </a:cubicBezTo>
                  <a:cubicBezTo>
                    <a:pt x="3" y="33"/>
                    <a:pt x="2" y="35"/>
                    <a:pt x="2" y="35"/>
                  </a:cubicBezTo>
                  <a:cubicBezTo>
                    <a:pt x="3" y="35"/>
                    <a:pt x="4" y="36"/>
                    <a:pt x="4" y="37"/>
                  </a:cubicBezTo>
                  <a:cubicBezTo>
                    <a:pt x="3" y="38"/>
                    <a:pt x="4" y="39"/>
                    <a:pt x="5" y="39"/>
                  </a:cubicBezTo>
                  <a:cubicBezTo>
                    <a:pt x="7" y="40"/>
                    <a:pt x="10" y="39"/>
                    <a:pt x="11" y="40"/>
                  </a:cubicBezTo>
                  <a:cubicBezTo>
                    <a:pt x="11" y="40"/>
                    <a:pt x="13" y="40"/>
                    <a:pt x="12" y="41"/>
                  </a:cubicBezTo>
                  <a:cubicBezTo>
                    <a:pt x="12" y="42"/>
                    <a:pt x="11" y="42"/>
                    <a:pt x="12" y="43"/>
                  </a:cubicBezTo>
                  <a:cubicBezTo>
                    <a:pt x="12" y="44"/>
                    <a:pt x="13" y="45"/>
                    <a:pt x="14" y="45"/>
                  </a:cubicBezTo>
                  <a:cubicBezTo>
                    <a:pt x="16" y="45"/>
                    <a:pt x="20" y="43"/>
                    <a:pt x="21" y="44"/>
                  </a:cubicBezTo>
                  <a:cubicBezTo>
                    <a:pt x="22" y="44"/>
                    <a:pt x="23" y="44"/>
                    <a:pt x="24" y="44"/>
                  </a:cubicBezTo>
                  <a:cubicBezTo>
                    <a:pt x="26" y="44"/>
                    <a:pt x="28" y="42"/>
                    <a:pt x="29" y="42"/>
                  </a:cubicBezTo>
                  <a:cubicBezTo>
                    <a:pt x="30" y="42"/>
                    <a:pt x="35" y="41"/>
                    <a:pt x="35" y="41"/>
                  </a:cubicBezTo>
                  <a:cubicBezTo>
                    <a:pt x="36" y="41"/>
                    <a:pt x="37" y="40"/>
                    <a:pt x="38" y="40"/>
                  </a:cubicBezTo>
                  <a:cubicBezTo>
                    <a:pt x="39" y="40"/>
                    <a:pt x="39" y="41"/>
                    <a:pt x="40" y="41"/>
                  </a:cubicBezTo>
                  <a:cubicBezTo>
                    <a:pt x="42" y="41"/>
                    <a:pt x="45" y="41"/>
                    <a:pt x="44" y="41"/>
                  </a:cubicBezTo>
                  <a:cubicBezTo>
                    <a:pt x="44" y="41"/>
                    <a:pt x="42" y="42"/>
                    <a:pt x="43" y="42"/>
                  </a:cubicBezTo>
                  <a:cubicBezTo>
                    <a:pt x="44" y="42"/>
                    <a:pt x="46" y="42"/>
                    <a:pt x="47" y="42"/>
                  </a:cubicBezTo>
                  <a:cubicBezTo>
                    <a:pt x="49" y="43"/>
                    <a:pt x="50" y="43"/>
                    <a:pt x="51" y="43"/>
                  </a:cubicBezTo>
                  <a:cubicBezTo>
                    <a:pt x="52" y="43"/>
                    <a:pt x="56" y="41"/>
                    <a:pt x="56" y="41"/>
                  </a:cubicBezTo>
                  <a:cubicBezTo>
                    <a:pt x="56" y="40"/>
                    <a:pt x="57" y="39"/>
                    <a:pt x="57" y="39"/>
                  </a:cubicBezTo>
                  <a:cubicBezTo>
                    <a:pt x="57" y="39"/>
                    <a:pt x="56" y="40"/>
                    <a:pt x="56" y="39"/>
                  </a:cubicBezTo>
                  <a:cubicBezTo>
                    <a:pt x="56" y="38"/>
                    <a:pt x="56" y="37"/>
                    <a:pt x="55" y="37"/>
                  </a:cubicBezTo>
                  <a:cubicBezTo>
                    <a:pt x="55" y="37"/>
                    <a:pt x="53" y="38"/>
                    <a:pt x="52" y="38"/>
                  </a:cubicBezTo>
                  <a:cubicBezTo>
                    <a:pt x="52" y="38"/>
                    <a:pt x="52" y="38"/>
                    <a:pt x="51" y="38"/>
                  </a:cubicBezTo>
                  <a:cubicBezTo>
                    <a:pt x="50" y="38"/>
                    <a:pt x="49" y="39"/>
                    <a:pt x="49" y="38"/>
                  </a:cubicBezTo>
                  <a:cubicBezTo>
                    <a:pt x="50" y="37"/>
                    <a:pt x="51" y="37"/>
                    <a:pt x="51" y="36"/>
                  </a:cubicBezTo>
                  <a:cubicBezTo>
                    <a:pt x="50" y="36"/>
                    <a:pt x="49" y="37"/>
                    <a:pt x="49" y="36"/>
                  </a:cubicBezTo>
                  <a:cubicBezTo>
                    <a:pt x="50" y="35"/>
                    <a:pt x="51" y="34"/>
                    <a:pt x="51" y="34"/>
                  </a:cubicBezTo>
                  <a:cubicBezTo>
                    <a:pt x="51" y="35"/>
                    <a:pt x="51" y="36"/>
                    <a:pt x="52" y="36"/>
                  </a:cubicBezTo>
                  <a:cubicBezTo>
                    <a:pt x="53" y="36"/>
                    <a:pt x="55" y="36"/>
                    <a:pt x="54" y="36"/>
                  </a:cubicBezTo>
                  <a:cubicBezTo>
                    <a:pt x="53" y="35"/>
                    <a:pt x="52" y="35"/>
                    <a:pt x="54" y="35"/>
                  </a:cubicBezTo>
                  <a:cubicBezTo>
                    <a:pt x="55" y="35"/>
                    <a:pt x="55" y="34"/>
                    <a:pt x="56" y="34"/>
                  </a:cubicBezTo>
                  <a:cubicBezTo>
                    <a:pt x="57" y="35"/>
                    <a:pt x="58" y="34"/>
                    <a:pt x="59" y="35"/>
                  </a:cubicBezTo>
                  <a:cubicBezTo>
                    <a:pt x="59" y="35"/>
                    <a:pt x="60" y="36"/>
                    <a:pt x="60" y="35"/>
                  </a:cubicBezTo>
                  <a:cubicBezTo>
                    <a:pt x="61" y="35"/>
                    <a:pt x="62" y="34"/>
                    <a:pt x="61" y="34"/>
                  </a:cubicBezTo>
                  <a:cubicBezTo>
                    <a:pt x="61" y="33"/>
                    <a:pt x="60" y="33"/>
                    <a:pt x="60" y="33"/>
                  </a:cubicBezTo>
                  <a:cubicBezTo>
                    <a:pt x="61" y="32"/>
                    <a:pt x="62" y="32"/>
                    <a:pt x="62" y="32"/>
                  </a:cubicBezTo>
                  <a:cubicBezTo>
                    <a:pt x="61" y="31"/>
                    <a:pt x="60" y="31"/>
                    <a:pt x="60" y="31"/>
                  </a:cubicBezTo>
                  <a:cubicBezTo>
                    <a:pt x="59" y="31"/>
                    <a:pt x="58" y="32"/>
                    <a:pt x="57" y="32"/>
                  </a:cubicBezTo>
                  <a:cubicBezTo>
                    <a:pt x="57" y="31"/>
                    <a:pt x="57" y="31"/>
                    <a:pt x="56" y="30"/>
                  </a:cubicBezTo>
                  <a:cubicBezTo>
                    <a:pt x="55" y="28"/>
                    <a:pt x="55" y="28"/>
                    <a:pt x="54" y="27"/>
                  </a:cubicBezTo>
                  <a:cubicBezTo>
                    <a:pt x="53" y="27"/>
                    <a:pt x="51" y="25"/>
                    <a:pt x="51" y="24"/>
                  </a:cubicBezTo>
                  <a:cubicBezTo>
                    <a:pt x="50" y="23"/>
                    <a:pt x="53" y="14"/>
                    <a:pt x="53" y="13"/>
                  </a:cubicBezTo>
                  <a:cubicBezTo>
                    <a:pt x="54" y="12"/>
                    <a:pt x="54" y="9"/>
                    <a:pt x="54" y="8"/>
                  </a:cubicBezTo>
                  <a:cubicBezTo>
                    <a:pt x="55" y="8"/>
                    <a:pt x="54" y="7"/>
                    <a:pt x="54" y="6"/>
                  </a:cubicBezTo>
                  <a:cubicBezTo>
                    <a:pt x="53" y="5"/>
                    <a:pt x="52" y="4"/>
                    <a:pt x="52" y="3"/>
                  </a:cubicBezTo>
                  <a:cubicBezTo>
                    <a:pt x="51" y="2"/>
                    <a:pt x="50" y="1"/>
                    <a:pt x="50" y="1"/>
                  </a:cubicBezTo>
                  <a:cubicBezTo>
                    <a:pt x="49" y="1"/>
                    <a:pt x="49" y="3"/>
                    <a:pt x="48" y="2"/>
                  </a:cubicBezTo>
                  <a:cubicBezTo>
                    <a:pt x="47" y="2"/>
                    <a:pt x="46" y="1"/>
                    <a:pt x="46" y="1"/>
                  </a:cubicBezTo>
                  <a:cubicBezTo>
                    <a:pt x="45" y="2"/>
                    <a:pt x="46" y="3"/>
                    <a:pt x="46" y="3"/>
                  </a:cubicBezTo>
                  <a:cubicBezTo>
                    <a:pt x="45" y="3"/>
                    <a:pt x="45" y="3"/>
                    <a:pt x="44" y="4"/>
                  </a:cubicBezTo>
                  <a:cubicBezTo>
                    <a:pt x="44" y="5"/>
                    <a:pt x="45" y="7"/>
                    <a:pt x="45" y="7"/>
                  </a:cubicBezTo>
                  <a:cubicBezTo>
                    <a:pt x="45" y="8"/>
                    <a:pt x="44" y="12"/>
                    <a:pt x="44" y="13"/>
                  </a:cubicBezTo>
                  <a:cubicBezTo>
                    <a:pt x="43" y="14"/>
                    <a:pt x="43" y="17"/>
                    <a:pt x="43" y="17"/>
                  </a:cubicBezTo>
                  <a:cubicBezTo>
                    <a:pt x="43" y="18"/>
                    <a:pt x="42" y="18"/>
                    <a:pt x="41" y="18"/>
                  </a:cubicBezTo>
                  <a:cubicBezTo>
                    <a:pt x="41" y="18"/>
                    <a:pt x="40" y="17"/>
                    <a:pt x="40" y="17"/>
                  </a:cubicBezTo>
                  <a:cubicBezTo>
                    <a:pt x="40" y="17"/>
                    <a:pt x="41" y="9"/>
                    <a:pt x="41" y="8"/>
                  </a:cubicBezTo>
                  <a:cubicBezTo>
                    <a:pt x="41" y="8"/>
                    <a:pt x="38" y="5"/>
                    <a:pt x="39" y="4"/>
                  </a:cubicBezTo>
                  <a:cubicBezTo>
                    <a:pt x="39" y="3"/>
                    <a:pt x="35" y="2"/>
                    <a:pt x="35" y="2"/>
                  </a:cubicBezTo>
                  <a:cubicBezTo>
                    <a:pt x="35" y="2"/>
                    <a:pt x="35" y="4"/>
                    <a:pt x="35" y="4"/>
                  </a:cubicBezTo>
                  <a:cubicBezTo>
                    <a:pt x="36" y="5"/>
                    <a:pt x="37" y="5"/>
                    <a:pt x="37" y="6"/>
                  </a:cubicBezTo>
                  <a:cubicBezTo>
                    <a:pt x="37" y="7"/>
                    <a:pt x="38" y="8"/>
                    <a:pt x="37" y="8"/>
                  </a:cubicBezTo>
                  <a:cubicBezTo>
                    <a:pt x="35" y="8"/>
                    <a:pt x="35" y="8"/>
                    <a:pt x="34" y="8"/>
                  </a:cubicBezTo>
                  <a:cubicBezTo>
                    <a:pt x="32" y="8"/>
                    <a:pt x="29" y="10"/>
                    <a:pt x="29" y="9"/>
                  </a:cubicBezTo>
                  <a:cubicBezTo>
                    <a:pt x="28" y="9"/>
                    <a:pt x="33" y="7"/>
                    <a:pt x="33" y="6"/>
                  </a:cubicBezTo>
                  <a:cubicBezTo>
                    <a:pt x="33" y="4"/>
                    <a:pt x="31" y="4"/>
                    <a:pt x="31" y="4"/>
                  </a:cubicBezTo>
                  <a:cubicBezTo>
                    <a:pt x="31" y="3"/>
                    <a:pt x="29" y="2"/>
                    <a:pt x="28" y="2"/>
                  </a:cubicBezTo>
                  <a:cubicBezTo>
                    <a:pt x="28" y="3"/>
                    <a:pt x="28" y="4"/>
                    <a:pt x="28" y="4"/>
                  </a:cubicBezTo>
                  <a:cubicBezTo>
                    <a:pt x="27" y="5"/>
                    <a:pt x="26" y="8"/>
                    <a:pt x="25" y="8"/>
                  </a:cubicBezTo>
                  <a:cubicBezTo>
                    <a:pt x="24" y="8"/>
                    <a:pt x="24" y="7"/>
                    <a:pt x="23" y="7"/>
                  </a:cubicBezTo>
                  <a:cubicBezTo>
                    <a:pt x="23" y="7"/>
                    <a:pt x="21" y="8"/>
                    <a:pt x="21" y="8"/>
                  </a:cubicBezTo>
                  <a:cubicBezTo>
                    <a:pt x="20" y="7"/>
                    <a:pt x="22" y="5"/>
                    <a:pt x="23" y="5"/>
                  </a:cubicBezTo>
                  <a:cubicBezTo>
                    <a:pt x="24" y="4"/>
                    <a:pt x="24" y="4"/>
                    <a:pt x="25" y="3"/>
                  </a:cubicBezTo>
                  <a:cubicBezTo>
                    <a:pt x="25" y="2"/>
                    <a:pt x="25" y="1"/>
                    <a:pt x="24" y="1"/>
                  </a:cubicBezTo>
                  <a:cubicBezTo>
                    <a:pt x="24" y="0"/>
                    <a:pt x="22" y="0"/>
                    <a:pt x="22" y="0"/>
                  </a:cubicBezTo>
                  <a:cubicBezTo>
                    <a:pt x="21" y="1"/>
                    <a:pt x="19" y="2"/>
                    <a:pt x="18" y="3"/>
                  </a:cubicBezTo>
                  <a:cubicBezTo>
                    <a:pt x="17" y="3"/>
                    <a:pt x="13" y="5"/>
                    <a:pt x="13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18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99" name="Freeform 94"/>
            <p:cNvSpPr>
              <a:spLocks/>
            </p:cNvSpPr>
            <p:nvPr/>
          </p:nvSpPr>
          <p:spPr bwMode="auto">
            <a:xfrm>
              <a:off x="2282242" y="2300645"/>
              <a:ext cx="61047" cy="50520"/>
            </a:xfrm>
            <a:custGeom>
              <a:avLst/>
              <a:gdLst>
                <a:gd name="T0" fmla="*/ 3 w 12"/>
                <a:gd name="T1" fmla="*/ 6 h 10"/>
                <a:gd name="T2" fmla="*/ 5 w 12"/>
                <a:gd name="T3" fmla="*/ 9 h 10"/>
                <a:gd name="T4" fmla="*/ 6 w 12"/>
                <a:gd name="T5" fmla="*/ 8 h 10"/>
                <a:gd name="T6" fmla="*/ 8 w 12"/>
                <a:gd name="T7" fmla="*/ 7 h 10"/>
                <a:gd name="T8" fmla="*/ 10 w 12"/>
                <a:gd name="T9" fmla="*/ 3 h 10"/>
                <a:gd name="T10" fmla="*/ 11 w 12"/>
                <a:gd name="T11" fmla="*/ 1 h 10"/>
                <a:gd name="T12" fmla="*/ 3 w 12"/>
                <a:gd name="T13" fmla="*/ 0 h 10"/>
                <a:gd name="T14" fmla="*/ 1 w 12"/>
                <a:gd name="T15" fmla="*/ 3 h 10"/>
                <a:gd name="T16" fmla="*/ 3 w 12"/>
                <a:gd name="T17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0">
                  <a:moveTo>
                    <a:pt x="3" y="6"/>
                  </a:moveTo>
                  <a:cubicBezTo>
                    <a:pt x="4" y="6"/>
                    <a:pt x="4" y="7"/>
                    <a:pt x="5" y="9"/>
                  </a:cubicBezTo>
                  <a:cubicBezTo>
                    <a:pt x="5" y="10"/>
                    <a:pt x="6" y="8"/>
                    <a:pt x="6" y="8"/>
                  </a:cubicBezTo>
                  <a:cubicBezTo>
                    <a:pt x="7" y="7"/>
                    <a:pt x="7" y="7"/>
                    <a:pt x="8" y="7"/>
                  </a:cubicBezTo>
                  <a:cubicBezTo>
                    <a:pt x="8" y="6"/>
                    <a:pt x="9" y="5"/>
                    <a:pt x="10" y="3"/>
                  </a:cubicBezTo>
                  <a:cubicBezTo>
                    <a:pt x="11" y="2"/>
                    <a:pt x="12" y="1"/>
                    <a:pt x="11" y="1"/>
                  </a:cubicBezTo>
                  <a:cubicBezTo>
                    <a:pt x="10" y="0"/>
                    <a:pt x="3" y="0"/>
                    <a:pt x="3" y="0"/>
                  </a:cubicBezTo>
                  <a:cubicBezTo>
                    <a:pt x="2" y="1"/>
                    <a:pt x="1" y="2"/>
                    <a:pt x="1" y="3"/>
                  </a:cubicBezTo>
                  <a:cubicBezTo>
                    <a:pt x="0" y="4"/>
                    <a:pt x="2" y="5"/>
                    <a:pt x="3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18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00" name="Freeform 95"/>
            <p:cNvSpPr>
              <a:spLocks/>
            </p:cNvSpPr>
            <p:nvPr/>
          </p:nvSpPr>
          <p:spPr bwMode="auto">
            <a:xfrm>
              <a:off x="1720203" y="2504831"/>
              <a:ext cx="14735" cy="16840"/>
            </a:xfrm>
            <a:custGeom>
              <a:avLst/>
              <a:gdLst>
                <a:gd name="T0" fmla="*/ 2 w 3"/>
                <a:gd name="T1" fmla="*/ 3 h 3"/>
                <a:gd name="T2" fmla="*/ 2 w 3"/>
                <a:gd name="T3" fmla="*/ 0 h 3"/>
                <a:gd name="T4" fmla="*/ 0 w 3"/>
                <a:gd name="T5" fmla="*/ 2 h 3"/>
                <a:gd name="T6" fmla="*/ 2 w 3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3">
                  <a:moveTo>
                    <a:pt x="2" y="3"/>
                  </a:moveTo>
                  <a:cubicBezTo>
                    <a:pt x="3" y="3"/>
                    <a:pt x="2" y="0"/>
                    <a:pt x="2" y="0"/>
                  </a:cubicBezTo>
                  <a:cubicBezTo>
                    <a:pt x="1" y="0"/>
                    <a:pt x="0" y="2"/>
                    <a:pt x="0" y="2"/>
                  </a:cubicBezTo>
                  <a:cubicBezTo>
                    <a:pt x="0" y="3"/>
                    <a:pt x="1" y="3"/>
                    <a:pt x="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18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01" name="Freeform 96"/>
            <p:cNvSpPr>
              <a:spLocks/>
            </p:cNvSpPr>
            <p:nvPr/>
          </p:nvSpPr>
          <p:spPr bwMode="auto">
            <a:xfrm>
              <a:off x="2467484" y="2285911"/>
              <a:ext cx="119987" cy="115776"/>
            </a:xfrm>
            <a:custGeom>
              <a:avLst/>
              <a:gdLst>
                <a:gd name="T0" fmla="*/ 1 w 24"/>
                <a:gd name="T1" fmla="*/ 16 h 23"/>
                <a:gd name="T2" fmla="*/ 3 w 24"/>
                <a:gd name="T3" fmla="*/ 18 h 23"/>
                <a:gd name="T4" fmla="*/ 2 w 24"/>
                <a:gd name="T5" fmla="*/ 20 h 23"/>
                <a:gd name="T6" fmla="*/ 3 w 24"/>
                <a:gd name="T7" fmla="*/ 22 h 23"/>
                <a:gd name="T8" fmla="*/ 2 w 24"/>
                <a:gd name="T9" fmla="*/ 22 h 23"/>
                <a:gd name="T10" fmla="*/ 5 w 24"/>
                <a:gd name="T11" fmla="*/ 23 h 23"/>
                <a:gd name="T12" fmla="*/ 7 w 24"/>
                <a:gd name="T13" fmla="*/ 20 h 23"/>
                <a:gd name="T14" fmla="*/ 6 w 24"/>
                <a:gd name="T15" fmla="*/ 18 h 23"/>
                <a:gd name="T16" fmla="*/ 6 w 24"/>
                <a:gd name="T17" fmla="*/ 16 h 23"/>
                <a:gd name="T18" fmla="*/ 10 w 24"/>
                <a:gd name="T19" fmla="*/ 15 h 23"/>
                <a:gd name="T20" fmla="*/ 11 w 24"/>
                <a:gd name="T21" fmla="*/ 15 h 23"/>
                <a:gd name="T22" fmla="*/ 14 w 24"/>
                <a:gd name="T23" fmla="*/ 14 h 23"/>
                <a:gd name="T24" fmla="*/ 17 w 24"/>
                <a:gd name="T25" fmla="*/ 12 h 23"/>
                <a:gd name="T26" fmla="*/ 18 w 24"/>
                <a:gd name="T27" fmla="*/ 9 h 23"/>
                <a:gd name="T28" fmla="*/ 21 w 24"/>
                <a:gd name="T29" fmla="*/ 6 h 23"/>
                <a:gd name="T30" fmla="*/ 24 w 24"/>
                <a:gd name="T31" fmla="*/ 3 h 23"/>
                <a:gd name="T32" fmla="*/ 23 w 24"/>
                <a:gd name="T33" fmla="*/ 2 h 23"/>
                <a:gd name="T34" fmla="*/ 21 w 24"/>
                <a:gd name="T35" fmla="*/ 1 h 23"/>
                <a:gd name="T36" fmla="*/ 19 w 24"/>
                <a:gd name="T37" fmla="*/ 2 h 23"/>
                <a:gd name="T38" fmla="*/ 17 w 24"/>
                <a:gd name="T39" fmla="*/ 2 h 23"/>
                <a:gd name="T40" fmla="*/ 16 w 24"/>
                <a:gd name="T41" fmla="*/ 1 h 23"/>
                <a:gd name="T42" fmla="*/ 12 w 24"/>
                <a:gd name="T43" fmla="*/ 0 h 23"/>
                <a:gd name="T44" fmla="*/ 11 w 24"/>
                <a:gd name="T45" fmla="*/ 1 h 23"/>
                <a:gd name="T46" fmla="*/ 7 w 24"/>
                <a:gd name="T47" fmla="*/ 1 h 23"/>
                <a:gd name="T48" fmla="*/ 7 w 24"/>
                <a:gd name="T49" fmla="*/ 3 h 23"/>
                <a:gd name="T50" fmla="*/ 5 w 24"/>
                <a:gd name="T51" fmla="*/ 5 h 23"/>
                <a:gd name="T52" fmla="*/ 4 w 24"/>
                <a:gd name="T53" fmla="*/ 4 h 23"/>
                <a:gd name="T54" fmla="*/ 3 w 24"/>
                <a:gd name="T55" fmla="*/ 7 h 23"/>
                <a:gd name="T56" fmla="*/ 3 w 24"/>
                <a:gd name="T57" fmla="*/ 10 h 23"/>
                <a:gd name="T58" fmla="*/ 1 w 24"/>
                <a:gd name="T59" fmla="*/ 11 h 23"/>
                <a:gd name="T60" fmla="*/ 2 w 24"/>
                <a:gd name="T61" fmla="*/ 15 h 23"/>
                <a:gd name="T62" fmla="*/ 0 w 24"/>
                <a:gd name="T63" fmla="*/ 15 h 23"/>
                <a:gd name="T64" fmla="*/ 1 w 24"/>
                <a:gd name="T65" fmla="*/ 16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4" h="23">
                  <a:moveTo>
                    <a:pt x="1" y="16"/>
                  </a:moveTo>
                  <a:cubicBezTo>
                    <a:pt x="2" y="17"/>
                    <a:pt x="2" y="17"/>
                    <a:pt x="3" y="18"/>
                  </a:cubicBezTo>
                  <a:cubicBezTo>
                    <a:pt x="3" y="19"/>
                    <a:pt x="2" y="20"/>
                    <a:pt x="2" y="20"/>
                  </a:cubicBezTo>
                  <a:cubicBezTo>
                    <a:pt x="2" y="21"/>
                    <a:pt x="2" y="21"/>
                    <a:pt x="3" y="22"/>
                  </a:cubicBezTo>
                  <a:cubicBezTo>
                    <a:pt x="4" y="22"/>
                    <a:pt x="3" y="22"/>
                    <a:pt x="2" y="22"/>
                  </a:cubicBezTo>
                  <a:cubicBezTo>
                    <a:pt x="2" y="23"/>
                    <a:pt x="5" y="23"/>
                    <a:pt x="5" y="23"/>
                  </a:cubicBezTo>
                  <a:cubicBezTo>
                    <a:pt x="7" y="22"/>
                    <a:pt x="7" y="21"/>
                    <a:pt x="7" y="20"/>
                  </a:cubicBezTo>
                  <a:cubicBezTo>
                    <a:pt x="7" y="20"/>
                    <a:pt x="7" y="19"/>
                    <a:pt x="6" y="18"/>
                  </a:cubicBezTo>
                  <a:cubicBezTo>
                    <a:pt x="6" y="17"/>
                    <a:pt x="6" y="16"/>
                    <a:pt x="6" y="16"/>
                  </a:cubicBezTo>
                  <a:cubicBezTo>
                    <a:pt x="7" y="16"/>
                    <a:pt x="9" y="15"/>
                    <a:pt x="10" y="15"/>
                  </a:cubicBezTo>
                  <a:cubicBezTo>
                    <a:pt x="10" y="14"/>
                    <a:pt x="10" y="15"/>
                    <a:pt x="11" y="15"/>
                  </a:cubicBezTo>
                  <a:cubicBezTo>
                    <a:pt x="11" y="15"/>
                    <a:pt x="13" y="14"/>
                    <a:pt x="14" y="14"/>
                  </a:cubicBezTo>
                  <a:cubicBezTo>
                    <a:pt x="15" y="14"/>
                    <a:pt x="17" y="12"/>
                    <a:pt x="17" y="12"/>
                  </a:cubicBezTo>
                  <a:cubicBezTo>
                    <a:pt x="18" y="11"/>
                    <a:pt x="18" y="10"/>
                    <a:pt x="18" y="9"/>
                  </a:cubicBezTo>
                  <a:cubicBezTo>
                    <a:pt x="19" y="9"/>
                    <a:pt x="20" y="7"/>
                    <a:pt x="21" y="6"/>
                  </a:cubicBezTo>
                  <a:cubicBezTo>
                    <a:pt x="22" y="5"/>
                    <a:pt x="23" y="4"/>
                    <a:pt x="24" y="3"/>
                  </a:cubicBezTo>
                  <a:cubicBezTo>
                    <a:pt x="24" y="3"/>
                    <a:pt x="24" y="2"/>
                    <a:pt x="23" y="2"/>
                  </a:cubicBezTo>
                  <a:cubicBezTo>
                    <a:pt x="22" y="1"/>
                    <a:pt x="21" y="1"/>
                    <a:pt x="21" y="1"/>
                  </a:cubicBezTo>
                  <a:cubicBezTo>
                    <a:pt x="20" y="1"/>
                    <a:pt x="21" y="2"/>
                    <a:pt x="19" y="2"/>
                  </a:cubicBezTo>
                  <a:cubicBezTo>
                    <a:pt x="17" y="1"/>
                    <a:pt x="18" y="2"/>
                    <a:pt x="17" y="2"/>
                  </a:cubicBezTo>
                  <a:cubicBezTo>
                    <a:pt x="17" y="2"/>
                    <a:pt x="17" y="1"/>
                    <a:pt x="16" y="1"/>
                  </a:cubicBezTo>
                  <a:cubicBezTo>
                    <a:pt x="16" y="0"/>
                    <a:pt x="13" y="1"/>
                    <a:pt x="12" y="0"/>
                  </a:cubicBezTo>
                  <a:cubicBezTo>
                    <a:pt x="11" y="0"/>
                    <a:pt x="11" y="1"/>
                    <a:pt x="11" y="1"/>
                  </a:cubicBezTo>
                  <a:cubicBezTo>
                    <a:pt x="11" y="2"/>
                    <a:pt x="8" y="1"/>
                    <a:pt x="7" y="1"/>
                  </a:cubicBezTo>
                  <a:cubicBezTo>
                    <a:pt x="6" y="1"/>
                    <a:pt x="6" y="3"/>
                    <a:pt x="7" y="3"/>
                  </a:cubicBezTo>
                  <a:cubicBezTo>
                    <a:pt x="7" y="4"/>
                    <a:pt x="6" y="5"/>
                    <a:pt x="5" y="5"/>
                  </a:cubicBezTo>
                  <a:cubicBezTo>
                    <a:pt x="4" y="5"/>
                    <a:pt x="5" y="5"/>
                    <a:pt x="4" y="4"/>
                  </a:cubicBezTo>
                  <a:cubicBezTo>
                    <a:pt x="4" y="4"/>
                    <a:pt x="4" y="6"/>
                    <a:pt x="3" y="7"/>
                  </a:cubicBezTo>
                  <a:cubicBezTo>
                    <a:pt x="3" y="8"/>
                    <a:pt x="3" y="9"/>
                    <a:pt x="3" y="10"/>
                  </a:cubicBezTo>
                  <a:cubicBezTo>
                    <a:pt x="2" y="11"/>
                    <a:pt x="2" y="11"/>
                    <a:pt x="1" y="11"/>
                  </a:cubicBezTo>
                  <a:cubicBezTo>
                    <a:pt x="1" y="12"/>
                    <a:pt x="2" y="14"/>
                    <a:pt x="2" y="15"/>
                  </a:cubicBezTo>
                  <a:cubicBezTo>
                    <a:pt x="1" y="15"/>
                    <a:pt x="1" y="15"/>
                    <a:pt x="0" y="15"/>
                  </a:cubicBezTo>
                  <a:cubicBezTo>
                    <a:pt x="0" y="16"/>
                    <a:pt x="0" y="16"/>
                    <a:pt x="1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18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02" name="Freeform 97"/>
            <p:cNvSpPr>
              <a:spLocks/>
            </p:cNvSpPr>
            <p:nvPr/>
          </p:nvSpPr>
          <p:spPr bwMode="auto">
            <a:xfrm>
              <a:off x="2347499" y="2290121"/>
              <a:ext cx="115776" cy="141036"/>
            </a:xfrm>
            <a:custGeom>
              <a:avLst/>
              <a:gdLst>
                <a:gd name="T0" fmla="*/ 1 w 23"/>
                <a:gd name="T1" fmla="*/ 10 h 28"/>
                <a:gd name="T2" fmla="*/ 0 w 23"/>
                <a:gd name="T3" fmla="*/ 12 h 28"/>
                <a:gd name="T4" fmla="*/ 0 w 23"/>
                <a:gd name="T5" fmla="*/ 15 h 28"/>
                <a:gd name="T6" fmla="*/ 0 w 23"/>
                <a:gd name="T7" fmla="*/ 17 h 28"/>
                <a:gd name="T8" fmla="*/ 2 w 23"/>
                <a:gd name="T9" fmla="*/ 20 h 28"/>
                <a:gd name="T10" fmla="*/ 4 w 23"/>
                <a:gd name="T11" fmla="*/ 20 h 28"/>
                <a:gd name="T12" fmla="*/ 4 w 23"/>
                <a:gd name="T13" fmla="*/ 22 h 28"/>
                <a:gd name="T14" fmla="*/ 6 w 23"/>
                <a:gd name="T15" fmla="*/ 22 h 28"/>
                <a:gd name="T16" fmla="*/ 7 w 23"/>
                <a:gd name="T17" fmla="*/ 25 h 28"/>
                <a:gd name="T18" fmla="*/ 8 w 23"/>
                <a:gd name="T19" fmla="*/ 28 h 28"/>
                <a:gd name="T20" fmla="*/ 10 w 23"/>
                <a:gd name="T21" fmla="*/ 27 h 28"/>
                <a:gd name="T22" fmla="*/ 12 w 23"/>
                <a:gd name="T23" fmla="*/ 26 h 28"/>
                <a:gd name="T24" fmla="*/ 15 w 23"/>
                <a:gd name="T25" fmla="*/ 25 h 28"/>
                <a:gd name="T26" fmla="*/ 17 w 23"/>
                <a:gd name="T27" fmla="*/ 24 h 28"/>
                <a:gd name="T28" fmla="*/ 19 w 23"/>
                <a:gd name="T29" fmla="*/ 23 h 28"/>
                <a:gd name="T30" fmla="*/ 20 w 23"/>
                <a:gd name="T31" fmla="*/ 22 h 28"/>
                <a:gd name="T32" fmla="*/ 20 w 23"/>
                <a:gd name="T33" fmla="*/ 19 h 28"/>
                <a:gd name="T34" fmla="*/ 22 w 23"/>
                <a:gd name="T35" fmla="*/ 18 h 28"/>
                <a:gd name="T36" fmla="*/ 22 w 23"/>
                <a:gd name="T37" fmla="*/ 14 h 28"/>
                <a:gd name="T38" fmla="*/ 20 w 23"/>
                <a:gd name="T39" fmla="*/ 13 h 28"/>
                <a:gd name="T40" fmla="*/ 19 w 23"/>
                <a:gd name="T41" fmla="*/ 11 h 28"/>
                <a:gd name="T42" fmla="*/ 18 w 23"/>
                <a:gd name="T43" fmla="*/ 13 h 28"/>
                <a:gd name="T44" fmla="*/ 16 w 23"/>
                <a:gd name="T45" fmla="*/ 11 h 28"/>
                <a:gd name="T46" fmla="*/ 17 w 23"/>
                <a:gd name="T47" fmla="*/ 10 h 28"/>
                <a:gd name="T48" fmla="*/ 19 w 23"/>
                <a:gd name="T49" fmla="*/ 7 h 28"/>
                <a:gd name="T50" fmla="*/ 20 w 23"/>
                <a:gd name="T51" fmla="*/ 7 h 28"/>
                <a:gd name="T52" fmla="*/ 21 w 23"/>
                <a:gd name="T53" fmla="*/ 6 h 28"/>
                <a:gd name="T54" fmla="*/ 20 w 23"/>
                <a:gd name="T55" fmla="*/ 4 h 28"/>
                <a:gd name="T56" fmla="*/ 22 w 23"/>
                <a:gd name="T57" fmla="*/ 4 h 28"/>
                <a:gd name="T58" fmla="*/ 21 w 23"/>
                <a:gd name="T59" fmla="*/ 1 h 28"/>
                <a:gd name="T60" fmla="*/ 19 w 23"/>
                <a:gd name="T61" fmla="*/ 2 h 28"/>
                <a:gd name="T62" fmla="*/ 16 w 23"/>
                <a:gd name="T63" fmla="*/ 3 h 28"/>
                <a:gd name="T64" fmla="*/ 13 w 23"/>
                <a:gd name="T65" fmla="*/ 2 h 28"/>
                <a:gd name="T66" fmla="*/ 14 w 23"/>
                <a:gd name="T67" fmla="*/ 1 h 28"/>
                <a:gd name="T68" fmla="*/ 11 w 23"/>
                <a:gd name="T69" fmla="*/ 1 h 28"/>
                <a:gd name="T70" fmla="*/ 9 w 23"/>
                <a:gd name="T71" fmla="*/ 1 h 28"/>
                <a:gd name="T72" fmla="*/ 6 w 23"/>
                <a:gd name="T73" fmla="*/ 5 h 28"/>
                <a:gd name="T74" fmla="*/ 7 w 23"/>
                <a:gd name="T75" fmla="*/ 7 h 28"/>
                <a:gd name="T76" fmla="*/ 9 w 23"/>
                <a:gd name="T77" fmla="*/ 8 h 28"/>
                <a:gd name="T78" fmla="*/ 8 w 23"/>
                <a:gd name="T79" fmla="*/ 11 h 28"/>
                <a:gd name="T80" fmla="*/ 9 w 23"/>
                <a:gd name="T81" fmla="*/ 12 h 28"/>
                <a:gd name="T82" fmla="*/ 7 w 23"/>
                <a:gd name="T83" fmla="*/ 14 h 28"/>
                <a:gd name="T84" fmla="*/ 5 w 23"/>
                <a:gd name="T85" fmla="*/ 13 h 28"/>
                <a:gd name="T86" fmla="*/ 4 w 23"/>
                <a:gd name="T87" fmla="*/ 12 h 28"/>
                <a:gd name="T88" fmla="*/ 5 w 23"/>
                <a:gd name="T89" fmla="*/ 10 h 28"/>
                <a:gd name="T90" fmla="*/ 3 w 23"/>
                <a:gd name="T91" fmla="*/ 9 h 28"/>
                <a:gd name="T92" fmla="*/ 1 w 23"/>
                <a:gd name="T93" fmla="*/ 1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3" h="28">
                  <a:moveTo>
                    <a:pt x="1" y="10"/>
                  </a:moveTo>
                  <a:cubicBezTo>
                    <a:pt x="1" y="11"/>
                    <a:pt x="0" y="11"/>
                    <a:pt x="0" y="12"/>
                  </a:cubicBezTo>
                  <a:cubicBezTo>
                    <a:pt x="0" y="13"/>
                    <a:pt x="0" y="15"/>
                    <a:pt x="0" y="15"/>
                  </a:cubicBezTo>
                  <a:cubicBezTo>
                    <a:pt x="1" y="16"/>
                    <a:pt x="0" y="16"/>
                    <a:pt x="0" y="17"/>
                  </a:cubicBezTo>
                  <a:cubicBezTo>
                    <a:pt x="0" y="18"/>
                    <a:pt x="1" y="20"/>
                    <a:pt x="2" y="20"/>
                  </a:cubicBezTo>
                  <a:cubicBezTo>
                    <a:pt x="2" y="21"/>
                    <a:pt x="3" y="20"/>
                    <a:pt x="4" y="20"/>
                  </a:cubicBezTo>
                  <a:cubicBezTo>
                    <a:pt x="4" y="20"/>
                    <a:pt x="4" y="22"/>
                    <a:pt x="4" y="22"/>
                  </a:cubicBezTo>
                  <a:cubicBezTo>
                    <a:pt x="5" y="23"/>
                    <a:pt x="5" y="22"/>
                    <a:pt x="6" y="22"/>
                  </a:cubicBezTo>
                  <a:cubicBezTo>
                    <a:pt x="6" y="22"/>
                    <a:pt x="7" y="24"/>
                    <a:pt x="7" y="25"/>
                  </a:cubicBezTo>
                  <a:cubicBezTo>
                    <a:pt x="8" y="26"/>
                    <a:pt x="7" y="27"/>
                    <a:pt x="8" y="28"/>
                  </a:cubicBezTo>
                  <a:cubicBezTo>
                    <a:pt x="8" y="28"/>
                    <a:pt x="9" y="28"/>
                    <a:pt x="10" y="27"/>
                  </a:cubicBezTo>
                  <a:cubicBezTo>
                    <a:pt x="11" y="27"/>
                    <a:pt x="11" y="27"/>
                    <a:pt x="12" y="26"/>
                  </a:cubicBezTo>
                  <a:cubicBezTo>
                    <a:pt x="13" y="25"/>
                    <a:pt x="14" y="26"/>
                    <a:pt x="15" y="25"/>
                  </a:cubicBezTo>
                  <a:cubicBezTo>
                    <a:pt x="16" y="24"/>
                    <a:pt x="16" y="24"/>
                    <a:pt x="17" y="24"/>
                  </a:cubicBezTo>
                  <a:cubicBezTo>
                    <a:pt x="17" y="23"/>
                    <a:pt x="18" y="23"/>
                    <a:pt x="19" y="23"/>
                  </a:cubicBezTo>
                  <a:cubicBezTo>
                    <a:pt x="19" y="23"/>
                    <a:pt x="20" y="22"/>
                    <a:pt x="20" y="22"/>
                  </a:cubicBezTo>
                  <a:cubicBezTo>
                    <a:pt x="21" y="21"/>
                    <a:pt x="20" y="20"/>
                    <a:pt x="20" y="19"/>
                  </a:cubicBezTo>
                  <a:cubicBezTo>
                    <a:pt x="20" y="18"/>
                    <a:pt x="22" y="18"/>
                    <a:pt x="22" y="18"/>
                  </a:cubicBezTo>
                  <a:cubicBezTo>
                    <a:pt x="23" y="17"/>
                    <a:pt x="23" y="15"/>
                    <a:pt x="22" y="14"/>
                  </a:cubicBezTo>
                  <a:cubicBezTo>
                    <a:pt x="21" y="13"/>
                    <a:pt x="21" y="13"/>
                    <a:pt x="20" y="13"/>
                  </a:cubicBezTo>
                  <a:cubicBezTo>
                    <a:pt x="19" y="13"/>
                    <a:pt x="20" y="11"/>
                    <a:pt x="19" y="11"/>
                  </a:cubicBezTo>
                  <a:cubicBezTo>
                    <a:pt x="18" y="10"/>
                    <a:pt x="19" y="12"/>
                    <a:pt x="18" y="13"/>
                  </a:cubicBezTo>
                  <a:cubicBezTo>
                    <a:pt x="18" y="14"/>
                    <a:pt x="17" y="11"/>
                    <a:pt x="16" y="11"/>
                  </a:cubicBezTo>
                  <a:cubicBezTo>
                    <a:pt x="16" y="10"/>
                    <a:pt x="16" y="10"/>
                    <a:pt x="17" y="10"/>
                  </a:cubicBezTo>
                  <a:cubicBezTo>
                    <a:pt x="18" y="10"/>
                    <a:pt x="18" y="8"/>
                    <a:pt x="19" y="7"/>
                  </a:cubicBezTo>
                  <a:cubicBezTo>
                    <a:pt x="19" y="7"/>
                    <a:pt x="19" y="7"/>
                    <a:pt x="20" y="7"/>
                  </a:cubicBezTo>
                  <a:cubicBezTo>
                    <a:pt x="21" y="7"/>
                    <a:pt x="21" y="7"/>
                    <a:pt x="21" y="6"/>
                  </a:cubicBezTo>
                  <a:cubicBezTo>
                    <a:pt x="21" y="6"/>
                    <a:pt x="20" y="5"/>
                    <a:pt x="20" y="4"/>
                  </a:cubicBezTo>
                  <a:cubicBezTo>
                    <a:pt x="21" y="4"/>
                    <a:pt x="22" y="4"/>
                    <a:pt x="22" y="4"/>
                  </a:cubicBezTo>
                  <a:cubicBezTo>
                    <a:pt x="23" y="4"/>
                    <a:pt x="21" y="2"/>
                    <a:pt x="21" y="1"/>
                  </a:cubicBezTo>
                  <a:cubicBezTo>
                    <a:pt x="20" y="1"/>
                    <a:pt x="20" y="2"/>
                    <a:pt x="19" y="2"/>
                  </a:cubicBezTo>
                  <a:cubicBezTo>
                    <a:pt x="19" y="3"/>
                    <a:pt x="17" y="3"/>
                    <a:pt x="16" y="3"/>
                  </a:cubicBezTo>
                  <a:cubicBezTo>
                    <a:pt x="15" y="3"/>
                    <a:pt x="14" y="3"/>
                    <a:pt x="13" y="2"/>
                  </a:cubicBezTo>
                  <a:cubicBezTo>
                    <a:pt x="12" y="1"/>
                    <a:pt x="13" y="1"/>
                    <a:pt x="14" y="1"/>
                  </a:cubicBezTo>
                  <a:cubicBezTo>
                    <a:pt x="14" y="0"/>
                    <a:pt x="12" y="1"/>
                    <a:pt x="11" y="1"/>
                  </a:cubicBezTo>
                  <a:cubicBezTo>
                    <a:pt x="10" y="1"/>
                    <a:pt x="10" y="1"/>
                    <a:pt x="9" y="1"/>
                  </a:cubicBezTo>
                  <a:cubicBezTo>
                    <a:pt x="7" y="1"/>
                    <a:pt x="6" y="5"/>
                    <a:pt x="6" y="5"/>
                  </a:cubicBezTo>
                  <a:cubicBezTo>
                    <a:pt x="6" y="6"/>
                    <a:pt x="7" y="6"/>
                    <a:pt x="7" y="7"/>
                  </a:cubicBezTo>
                  <a:cubicBezTo>
                    <a:pt x="6" y="8"/>
                    <a:pt x="8" y="8"/>
                    <a:pt x="9" y="8"/>
                  </a:cubicBezTo>
                  <a:cubicBezTo>
                    <a:pt x="10" y="8"/>
                    <a:pt x="9" y="10"/>
                    <a:pt x="8" y="11"/>
                  </a:cubicBezTo>
                  <a:cubicBezTo>
                    <a:pt x="8" y="11"/>
                    <a:pt x="9" y="12"/>
                    <a:pt x="9" y="12"/>
                  </a:cubicBezTo>
                  <a:cubicBezTo>
                    <a:pt x="9" y="12"/>
                    <a:pt x="8" y="13"/>
                    <a:pt x="7" y="14"/>
                  </a:cubicBezTo>
                  <a:cubicBezTo>
                    <a:pt x="7" y="14"/>
                    <a:pt x="6" y="13"/>
                    <a:pt x="5" y="13"/>
                  </a:cubicBezTo>
                  <a:cubicBezTo>
                    <a:pt x="5" y="13"/>
                    <a:pt x="4" y="12"/>
                    <a:pt x="4" y="12"/>
                  </a:cubicBezTo>
                  <a:cubicBezTo>
                    <a:pt x="4" y="11"/>
                    <a:pt x="4" y="11"/>
                    <a:pt x="5" y="10"/>
                  </a:cubicBezTo>
                  <a:cubicBezTo>
                    <a:pt x="5" y="10"/>
                    <a:pt x="4" y="9"/>
                    <a:pt x="3" y="9"/>
                  </a:cubicBezTo>
                  <a:cubicBezTo>
                    <a:pt x="3" y="8"/>
                    <a:pt x="1" y="10"/>
                    <a:pt x="1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18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03" name="Freeform 98"/>
            <p:cNvSpPr>
              <a:spLocks/>
            </p:cNvSpPr>
            <p:nvPr/>
          </p:nvSpPr>
          <p:spPr bwMode="auto">
            <a:xfrm>
              <a:off x="2347497" y="2216445"/>
              <a:ext cx="21051" cy="18945"/>
            </a:xfrm>
            <a:custGeom>
              <a:avLst/>
              <a:gdLst>
                <a:gd name="T0" fmla="*/ 1 w 4"/>
                <a:gd name="T1" fmla="*/ 2 h 4"/>
                <a:gd name="T2" fmla="*/ 1 w 4"/>
                <a:gd name="T3" fmla="*/ 4 h 4"/>
                <a:gd name="T4" fmla="*/ 3 w 4"/>
                <a:gd name="T5" fmla="*/ 2 h 4"/>
                <a:gd name="T6" fmla="*/ 3 w 4"/>
                <a:gd name="T7" fmla="*/ 0 h 4"/>
                <a:gd name="T8" fmla="*/ 2 w 4"/>
                <a:gd name="T9" fmla="*/ 0 h 4"/>
                <a:gd name="T10" fmla="*/ 0 w 4"/>
                <a:gd name="T11" fmla="*/ 3 h 4"/>
                <a:gd name="T12" fmla="*/ 1 w 4"/>
                <a:gd name="T13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4">
                  <a:moveTo>
                    <a:pt x="1" y="2"/>
                  </a:moveTo>
                  <a:cubicBezTo>
                    <a:pt x="1" y="2"/>
                    <a:pt x="0" y="4"/>
                    <a:pt x="1" y="4"/>
                  </a:cubicBezTo>
                  <a:cubicBezTo>
                    <a:pt x="2" y="4"/>
                    <a:pt x="3" y="3"/>
                    <a:pt x="3" y="2"/>
                  </a:cubicBezTo>
                  <a:cubicBezTo>
                    <a:pt x="4" y="2"/>
                    <a:pt x="3" y="0"/>
                    <a:pt x="3" y="0"/>
                  </a:cubicBezTo>
                  <a:cubicBezTo>
                    <a:pt x="3" y="0"/>
                    <a:pt x="2" y="0"/>
                    <a:pt x="2" y="0"/>
                  </a:cubicBezTo>
                  <a:cubicBezTo>
                    <a:pt x="1" y="0"/>
                    <a:pt x="0" y="2"/>
                    <a:pt x="0" y="3"/>
                  </a:cubicBezTo>
                  <a:cubicBezTo>
                    <a:pt x="0" y="3"/>
                    <a:pt x="0" y="2"/>
                    <a:pt x="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18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04" name="Freeform 99"/>
            <p:cNvSpPr>
              <a:spLocks/>
            </p:cNvSpPr>
            <p:nvPr/>
          </p:nvSpPr>
          <p:spPr bwMode="auto">
            <a:xfrm>
              <a:off x="5890243" y="2165926"/>
              <a:ext cx="33680" cy="14735"/>
            </a:xfrm>
            <a:custGeom>
              <a:avLst/>
              <a:gdLst>
                <a:gd name="T0" fmla="*/ 1 w 7"/>
                <a:gd name="T1" fmla="*/ 2 h 3"/>
                <a:gd name="T2" fmla="*/ 6 w 7"/>
                <a:gd name="T3" fmla="*/ 2 h 3"/>
                <a:gd name="T4" fmla="*/ 6 w 7"/>
                <a:gd name="T5" fmla="*/ 0 h 3"/>
                <a:gd name="T6" fmla="*/ 2 w 7"/>
                <a:gd name="T7" fmla="*/ 1 h 3"/>
                <a:gd name="T8" fmla="*/ 1 w 7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3">
                  <a:moveTo>
                    <a:pt x="1" y="2"/>
                  </a:moveTo>
                  <a:cubicBezTo>
                    <a:pt x="0" y="3"/>
                    <a:pt x="4" y="2"/>
                    <a:pt x="6" y="2"/>
                  </a:cubicBezTo>
                  <a:cubicBezTo>
                    <a:pt x="7" y="2"/>
                    <a:pt x="7" y="0"/>
                    <a:pt x="6" y="0"/>
                  </a:cubicBezTo>
                  <a:cubicBezTo>
                    <a:pt x="5" y="0"/>
                    <a:pt x="3" y="1"/>
                    <a:pt x="2" y="1"/>
                  </a:cubicBezTo>
                  <a:cubicBezTo>
                    <a:pt x="1" y="1"/>
                    <a:pt x="1" y="1"/>
                    <a:pt x="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18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05" name="Freeform 100"/>
            <p:cNvSpPr>
              <a:spLocks/>
            </p:cNvSpPr>
            <p:nvPr/>
          </p:nvSpPr>
          <p:spPr bwMode="auto">
            <a:xfrm>
              <a:off x="5879718" y="2125930"/>
              <a:ext cx="29471" cy="14735"/>
            </a:xfrm>
            <a:custGeom>
              <a:avLst/>
              <a:gdLst>
                <a:gd name="T0" fmla="*/ 5 w 6"/>
                <a:gd name="T1" fmla="*/ 2 h 3"/>
                <a:gd name="T2" fmla="*/ 6 w 6"/>
                <a:gd name="T3" fmla="*/ 0 h 3"/>
                <a:gd name="T4" fmla="*/ 4 w 6"/>
                <a:gd name="T5" fmla="*/ 1 h 3"/>
                <a:gd name="T6" fmla="*/ 1 w 6"/>
                <a:gd name="T7" fmla="*/ 2 h 3"/>
                <a:gd name="T8" fmla="*/ 5 w 6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3">
                  <a:moveTo>
                    <a:pt x="5" y="2"/>
                  </a:moveTo>
                  <a:cubicBezTo>
                    <a:pt x="6" y="2"/>
                    <a:pt x="6" y="1"/>
                    <a:pt x="6" y="0"/>
                  </a:cubicBezTo>
                  <a:cubicBezTo>
                    <a:pt x="5" y="0"/>
                    <a:pt x="5" y="1"/>
                    <a:pt x="4" y="1"/>
                  </a:cubicBezTo>
                  <a:cubicBezTo>
                    <a:pt x="3" y="2"/>
                    <a:pt x="2" y="2"/>
                    <a:pt x="1" y="2"/>
                  </a:cubicBezTo>
                  <a:cubicBezTo>
                    <a:pt x="0" y="3"/>
                    <a:pt x="4" y="2"/>
                    <a:pt x="5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18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06" name="Freeform 101"/>
            <p:cNvSpPr>
              <a:spLocks/>
            </p:cNvSpPr>
            <p:nvPr/>
          </p:nvSpPr>
          <p:spPr bwMode="auto">
            <a:xfrm>
              <a:off x="5081917" y="2511146"/>
              <a:ext cx="35785" cy="29471"/>
            </a:xfrm>
            <a:custGeom>
              <a:avLst/>
              <a:gdLst>
                <a:gd name="T0" fmla="*/ 3 w 7"/>
                <a:gd name="T1" fmla="*/ 6 h 6"/>
                <a:gd name="T2" fmla="*/ 7 w 7"/>
                <a:gd name="T3" fmla="*/ 2 h 6"/>
                <a:gd name="T4" fmla="*/ 4 w 7"/>
                <a:gd name="T5" fmla="*/ 0 h 6"/>
                <a:gd name="T6" fmla="*/ 1 w 7"/>
                <a:gd name="T7" fmla="*/ 1 h 6"/>
                <a:gd name="T8" fmla="*/ 3 w 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6">
                  <a:moveTo>
                    <a:pt x="3" y="6"/>
                  </a:moveTo>
                  <a:cubicBezTo>
                    <a:pt x="4" y="6"/>
                    <a:pt x="7" y="3"/>
                    <a:pt x="7" y="2"/>
                  </a:cubicBezTo>
                  <a:cubicBezTo>
                    <a:pt x="7" y="2"/>
                    <a:pt x="5" y="0"/>
                    <a:pt x="4" y="0"/>
                  </a:cubicBezTo>
                  <a:cubicBezTo>
                    <a:pt x="3" y="0"/>
                    <a:pt x="1" y="0"/>
                    <a:pt x="1" y="1"/>
                  </a:cubicBezTo>
                  <a:cubicBezTo>
                    <a:pt x="1" y="2"/>
                    <a:pt x="0" y="6"/>
                    <a:pt x="3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18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07" name="Freeform 102"/>
            <p:cNvSpPr>
              <a:spLocks/>
            </p:cNvSpPr>
            <p:nvPr/>
          </p:nvSpPr>
          <p:spPr bwMode="auto">
            <a:xfrm>
              <a:off x="5267157" y="2460627"/>
              <a:ext cx="33680" cy="39995"/>
            </a:xfrm>
            <a:custGeom>
              <a:avLst/>
              <a:gdLst>
                <a:gd name="T0" fmla="*/ 5 w 7"/>
                <a:gd name="T1" fmla="*/ 4 h 8"/>
                <a:gd name="T2" fmla="*/ 2 w 7"/>
                <a:gd name="T3" fmla="*/ 1 h 8"/>
                <a:gd name="T4" fmla="*/ 0 w 7"/>
                <a:gd name="T5" fmla="*/ 3 h 8"/>
                <a:gd name="T6" fmla="*/ 3 w 7"/>
                <a:gd name="T7" fmla="*/ 6 h 8"/>
                <a:gd name="T8" fmla="*/ 5 w 7"/>
                <a:gd name="T9" fmla="*/ 8 h 8"/>
                <a:gd name="T10" fmla="*/ 7 w 7"/>
                <a:gd name="T11" fmla="*/ 6 h 8"/>
                <a:gd name="T12" fmla="*/ 5 w 7"/>
                <a:gd name="T13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8">
                  <a:moveTo>
                    <a:pt x="5" y="4"/>
                  </a:moveTo>
                  <a:cubicBezTo>
                    <a:pt x="4" y="3"/>
                    <a:pt x="3" y="2"/>
                    <a:pt x="2" y="1"/>
                  </a:cubicBezTo>
                  <a:cubicBezTo>
                    <a:pt x="2" y="0"/>
                    <a:pt x="1" y="2"/>
                    <a:pt x="0" y="3"/>
                  </a:cubicBezTo>
                  <a:cubicBezTo>
                    <a:pt x="0" y="4"/>
                    <a:pt x="2" y="6"/>
                    <a:pt x="3" y="6"/>
                  </a:cubicBezTo>
                  <a:cubicBezTo>
                    <a:pt x="4" y="7"/>
                    <a:pt x="4" y="8"/>
                    <a:pt x="5" y="8"/>
                  </a:cubicBezTo>
                  <a:cubicBezTo>
                    <a:pt x="7" y="8"/>
                    <a:pt x="7" y="7"/>
                    <a:pt x="7" y="6"/>
                  </a:cubicBezTo>
                  <a:cubicBezTo>
                    <a:pt x="7" y="5"/>
                    <a:pt x="6" y="4"/>
                    <a:pt x="5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18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08" name="Freeform 103"/>
            <p:cNvSpPr>
              <a:spLocks/>
            </p:cNvSpPr>
            <p:nvPr/>
          </p:nvSpPr>
          <p:spPr bwMode="auto">
            <a:xfrm>
              <a:off x="5471345" y="2321695"/>
              <a:ext cx="29471" cy="29471"/>
            </a:xfrm>
            <a:custGeom>
              <a:avLst/>
              <a:gdLst>
                <a:gd name="T0" fmla="*/ 1 w 6"/>
                <a:gd name="T1" fmla="*/ 5 h 6"/>
                <a:gd name="T2" fmla="*/ 3 w 6"/>
                <a:gd name="T3" fmla="*/ 5 h 6"/>
                <a:gd name="T4" fmla="*/ 5 w 6"/>
                <a:gd name="T5" fmla="*/ 2 h 6"/>
                <a:gd name="T6" fmla="*/ 4 w 6"/>
                <a:gd name="T7" fmla="*/ 0 h 6"/>
                <a:gd name="T8" fmla="*/ 1 w 6"/>
                <a:gd name="T9" fmla="*/ 1 h 6"/>
                <a:gd name="T10" fmla="*/ 0 w 6"/>
                <a:gd name="T11" fmla="*/ 6 h 6"/>
                <a:gd name="T12" fmla="*/ 1 w 6"/>
                <a:gd name="T13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6">
                  <a:moveTo>
                    <a:pt x="1" y="5"/>
                  </a:moveTo>
                  <a:cubicBezTo>
                    <a:pt x="2" y="4"/>
                    <a:pt x="2" y="5"/>
                    <a:pt x="3" y="5"/>
                  </a:cubicBezTo>
                  <a:cubicBezTo>
                    <a:pt x="6" y="5"/>
                    <a:pt x="6" y="3"/>
                    <a:pt x="5" y="2"/>
                  </a:cubicBezTo>
                  <a:cubicBezTo>
                    <a:pt x="5" y="1"/>
                    <a:pt x="4" y="1"/>
                    <a:pt x="4" y="0"/>
                  </a:cubicBezTo>
                  <a:cubicBezTo>
                    <a:pt x="3" y="0"/>
                    <a:pt x="1" y="1"/>
                    <a:pt x="1" y="1"/>
                  </a:cubicBezTo>
                  <a:cubicBezTo>
                    <a:pt x="0" y="2"/>
                    <a:pt x="0" y="5"/>
                    <a:pt x="0" y="6"/>
                  </a:cubicBezTo>
                  <a:cubicBezTo>
                    <a:pt x="1" y="6"/>
                    <a:pt x="1" y="5"/>
                    <a:pt x="1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18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09" name="Freeform 104"/>
            <p:cNvSpPr>
              <a:spLocks/>
            </p:cNvSpPr>
            <p:nvPr/>
          </p:nvSpPr>
          <p:spPr bwMode="auto">
            <a:xfrm>
              <a:off x="5540810" y="2330115"/>
              <a:ext cx="14735" cy="21051"/>
            </a:xfrm>
            <a:custGeom>
              <a:avLst/>
              <a:gdLst>
                <a:gd name="T0" fmla="*/ 2 w 3"/>
                <a:gd name="T1" fmla="*/ 3 h 4"/>
                <a:gd name="T2" fmla="*/ 3 w 3"/>
                <a:gd name="T3" fmla="*/ 1 h 4"/>
                <a:gd name="T4" fmla="*/ 1 w 3"/>
                <a:gd name="T5" fmla="*/ 1 h 4"/>
                <a:gd name="T6" fmla="*/ 2 w 3"/>
                <a:gd name="T7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4">
                  <a:moveTo>
                    <a:pt x="2" y="3"/>
                  </a:moveTo>
                  <a:cubicBezTo>
                    <a:pt x="3" y="3"/>
                    <a:pt x="3" y="2"/>
                    <a:pt x="3" y="1"/>
                  </a:cubicBezTo>
                  <a:cubicBezTo>
                    <a:pt x="3" y="0"/>
                    <a:pt x="2" y="0"/>
                    <a:pt x="1" y="1"/>
                  </a:cubicBezTo>
                  <a:cubicBezTo>
                    <a:pt x="0" y="2"/>
                    <a:pt x="1" y="4"/>
                    <a:pt x="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18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10" name="Freeform 105"/>
            <p:cNvSpPr>
              <a:spLocks/>
            </p:cNvSpPr>
            <p:nvPr/>
          </p:nvSpPr>
          <p:spPr bwMode="auto">
            <a:xfrm>
              <a:off x="5599749" y="2346955"/>
              <a:ext cx="21051" cy="8420"/>
            </a:xfrm>
            <a:custGeom>
              <a:avLst/>
              <a:gdLst>
                <a:gd name="T0" fmla="*/ 3 w 4"/>
                <a:gd name="T1" fmla="*/ 2 h 2"/>
                <a:gd name="T2" fmla="*/ 2 w 4"/>
                <a:gd name="T3" fmla="*/ 0 h 2"/>
                <a:gd name="T4" fmla="*/ 0 w 4"/>
                <a:gd name="T5" fmla="*/ 1 h 2"/>
                <a:gd name="T6" fmla="*/ 3 w 4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2">
                  <a:moveTo>
                    <a:pt x="3" y="2"/>
                  </a:moveTo>
                  <a:cubicBezTo>
                    <a:pt x="4" y="2"/>
                    <a:pt x="2" y="0"/>
                    <a:pt x="2" y="0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0" y="2"/>
                    <a:pt x="2" y="2"/>
                    <a:pt x="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18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11" name="Freeform 106"/>
            <p:cNvSpPr>
              <a:spLocks/>
            </p:cNvSpPr>
            <p:nvPr/>
          </p:nvSpPr>
          <p:spPr bwMode="auto">
            <a:xfrm>
              <a:off x="5620801" y="2325906"/>
              <a:ext cx="18945" cy="14735"/>
            </a:xfrm>
            <a:custGeom>
              <a:avLst/>
              <a:gdLst>
                <a:gd name="T0" fmla="*/ 3 w 4"/>
                <a:gd name="T1" fmla="*/ 0 h 3"/>
                <a:gd name="T2" fmla="*/ 1 w 4"/>
                <a:gd name="T3" fmla="*/ 2 h 3"/>
                <a:gd name="T4" fmla="*/ 2 w 4"/>
                <a:gd name="T5" fmla="*/ 3 h 3"/>
                <a:gd name="T6" fmla="*/ 3 w 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3">
                  <a:moveTo>
                    <a:pt x="3" y="0"/>
                  </a:moveTo>
                  <a:cubicBezTo>
                    <a:pt x="3" y="0"/>
                    <a:pt x="1" y="1"/>
                    <a:pt x="1" y="2"/>
                  </a:cubicBezTo>
                  <a:cubicBezTo>
                    <a:pt x="0" y="3"/>
                    <a:pt x="2" y="3"/>
                    <a:pt x="2" y="3"/>
                  </a:cubicBezTo>
                  <a:cubicBezTo>
                    <a:pt x="4" y="3"/>
                    <a:pt x="3" y="1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18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12" name="Freeform 107"/>
            <p:cNvSpPr>
              <a:spLocks/>
            </p:cNvSpPr>
            <p:nvPr/>
          </p:nvSpPr>
          <p:spPr bwMode="auto">
            <a:xfrm>
              <a:off x="6197575" y="2266965"/>
              <a:ext cx="29471" cy="18945"/>
            </a:xfrm>
            <a:custGeom>
              <a:avLst/>
              <a:gdLst>
                <a:gd name="T0" fmla="*/ 1 w 6"/>
                <a:gd name="T1" fmla="*/ 1 h 4"/>
                <a:gd name="T2" fmla="*/ 0 w 6"/>
                <a:gd name="T3" fmla="*/ 3 h 4"/>
                <a:gd name="T4" fmla="*/ 5 w 6"/>
                <a:gd name="T5" fmla="*/ 3 h 4"/>
                <a:gd name="T6" fmla="*/ 4 w 6"/>
                <a:gd name="T7" fmla="*/ 1 h 4"/>
                <a:gd name="T8" fmla="*/ 1 w 6"/>
                <a:gd name="T9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4">
                  <a:moveTo>
                    <a:pt x="1" y="1"/>
                  </a:moveTo>
                  <a:cubicBezTo>
                    <a:pt x="0" y="1"/>
                    <a:pt x="0" y="2"/>
                    <a:pt x="0" y="3"/>
                  </a:cubicBezTo>
                  <a:cubicBezTo>
                    <a:pt x="0" y="4"/>
                    <a:pt x="4" y="3"/>
                    <a:pt x="5" y="3"/>
                  </a:cubicBezTo>
                  <a:cubicBezTo>
                    <a:pt x="6" y="3"/>
                    <a:pt x="5" y="2"/>
                    <a:pt x="4" y="1"/>
                  </a:cubicBezTo>
                  <a:cubicBezTo>
                    <a:pt x="4" y="0"/>
                    <a:pt x="1" y="0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18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13" name="Freeform 108"/>
            <p:cNvSpPr>
              <a:spLocks/>
            </p:cNvSpPr>
            <p:nvPr/>
          </p:nvSpPr>
          <p:spPr bwMode="auto">
            <a:xfrm>
              <a:off x="6704885" y="2311172"/>
              <a:ext cx="71571" cy="35785"/>
            </a:xfrm>
            <a:custGeom>
              <a:avLst/>
              <a:gdLst>
                <a:gd name="T0" fmla="*/ 3 w 14"/>
                <a:gd name="T1" fmla="*/ 5 h 7"/>
                <a:gd name="T2" fmla="*/ 13 w 14"/>
                <a:gd name="T3" fmla="*/ 7 h 7"/>
                <a:gd name="T4" fmla="*/ 10 w 14"/>
                <a:gd name="T5" fmla="*/ 1 h 7"/>
                <a:gd name="T6" fmla="*/ 6 w 14"/>
                <a:gd name="T7" fmla="*/ 0 h 7"/>
                <a:gd name="T8" fmla="*/ 3 w 14"/>
                <a:gd name="T9" fmla="*/ 0 h 7"/>
                <a:gd name="T10" fmla="*/ 3 w 14"/>
                <a:gd name="T11" fmla="*/ 3 h 7"/>
                <a:gd name="T12" fmla="*/ 1 w 14"/>
                <a:gd name="T13" fmla="*/ 5 h 7"/>
                <a:gd name="T14" fmla="*/ 3 w 14"/>
                <a:gd name="T1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7">
                  <a:moveTo>
                    <a:pt x="3" y="5"/>
                  </a:moveTo>
                  <a:cubicBezTo>
                    <a:pt x="4" y="5"/>
                    <a:pt x="11" y="6"/>
                    <a:pt x="13" y="7"/>
                  </a:cubicBezTo>
                  <a:cubicBezTo>
                    <a:pt x="14" y="7"/>
                    <a:pt x="12" y="2"/>
                    <a:pt x="10" y="1"/>
                  </a:cubicBezTo>
                  <a:cubicBezTo>
                    <a:pt x="9" y="0"/>
                    <a:pt x="7" y="0"/>
                    <a:pt x="6" y="0"/>
                  </a:cubicBezTo>
                  <a:cubicBezTo>
                    <a:pt x="5" y="0"/>
                    <a:pt x="4" y="0"/>
                    <a:pt x="3" y="0"/>
                  </a:cubicBezTo>
                  <a:cubicBezTo>
                    <a:pt x="3" y="0"/>
                    <a:pt x="3" y="2"/>
                    <a:pt x="3" y="3"/>
                  </a:cubicBezTo>
                  <a:cubicBezTo>
                    <a:pt x="3" y="3"/>
                    <a:pt x="1" y="4"/>
                    <a:pt x="1" y="5"/>
                  </a:cubicBezTo>
                  <a:cubicBezTo>
                    <a:pt x="0" y="6"/>
                    <a:pt x="2" y="5"/>
                    <a:pt x="3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18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14" name="Freeform 109"/>
            <p:cNvSpPr>
              <a:spLocks/>
            </p:cNvSpPr>
            <p:nvPr/>
          </p:nvSpPr>
          <p:spPr bwMode="auto">
            <a:xfrm>
              <a:off x="6696465" y="2290121"/>
              <a:ext cx="18945" cy="25260"/>
            </a:xfrm>
            <a:custGeom>
              <a:avLst/>
              <a:gdLst>
                <a:gd name="T0" fmla="*/ 4 w 4"/>
                <a:gd name="T1" fmla="*/ 1 h 5"/>
                <a:gd name="T2" fmla="*/ 2 w 4"/>
                <a:gd name="T3" fmla="*/ 0 h 5"/>
                <a:gd name="T4" fmla="*/ 2 w 4"/>
                <a:gd name="T5" fmla="*/ 4 h 5"/>
                <a:gd name="T6" fmla="*/ 4 w 4"/>
                <a:gd name="T7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5">
                  <a:moveTo>
                    <a:pt x="4" y="1"/>
                  </a:moveTo>
                  <a:cubicBezTo>
                    <a:pt x="4" y="1"/>
                    <a:pt x="3" y="0"/>
                    <a:pt x="2" y="0"/>
                  </a:cubicBezTo>
                  <a:cubicBezTo>
                    <a:pt x="2" y="0"/>
                    <a:pt x="0" y="3"/>
                    <a:pt x="2" y="4"/>
                  </a:cubicBezTo>
                  <a:cubicBezTo>
                    <a:pt x="4" y="5"/>
                    <a:pt x="4" y="2"/>
                    <a:pt x="4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18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15" name="Freeform 110"/>
            <p:cNvSpPr>
              <a:spLocks/>
            </p:cNvSpPr>
            <p:nvPr/>
          </p:nvSpPr>
          <p:spPr bwMode="auto">
            <a:xfrm>
              <a:off x="6620684" y="2186976"/>
              <a:ext cx="159981" cy="84201"/>
            </a:xfrm>
            <a:custGeom>
              <a:avLst/>
              <a:gdLst>
                <a:gd name="T0" fmla="*/ 4 w 32"/>
                <a:gd name="T1" fmla="*/ 12 h 17"/>
                <a:gd name="T2" fmla="*/ 7 w 32"/>
                <a:gd name="T3" fmla="*/ 15 h 17"/>
                <a:gd name="T4" fmla="*/ 11 w 32"/>
                <a:gd name="T5" fmla="*/ 17 h 17"/>
                <a:gd name="T6" fmla="*/ 12 w 32"/>
                <a:gd name="T7" fmla="*/ 15 h 17"/>
                <a:gd name="T8" fmla="*/ 12 w 32"/>
                <a:gd name="T9" fmla="*/ 13 h 17"/>
                <a:gd name="T10" fmla="*/ 14 w 32"/>
                <a:gd name="T11" fmla="*/ 14 h 17"/>
                <a:gd name="T12" fmla="*/ 20 w 32"/>
                <a:gd name="T13" fmla="*/ 14 h 17"/>
                <a:gd name="T14" fmla="*/ 21 w 32"/>
                <a:gd name="T15" fmla="*/ 14 h 17"/>
                <a:gd name="T16" fmla="*/ 22 w 32"/>
                <a:gd name="T17" fmla="*/ 15 h 17"/>
                <a:gd name="T18" fmla="*/ 26 w 32"/>
                <a:gd name="T19" fmla="*/ 14 h 17"/>
                <a:gd name="T20" fmla="*/ 24 w 32"/>
                <a:gd name="T21" fmla="*/ 13 h 17"/>
                <a:gd name="T22" fmla="*/ 20 w 32"/>
                <a:gd name="T23" fmla="*/ 9 h 17"/>
                <a:gd name="T24" fmla="*/ 20 w 32"/>
                <a:gd name="T25" fmla="*/ 6 h 17"/>
                <a:gd name="T26" fmla="*/ 22 w 32"/>
                <a:gd name="T27" fmla="*/ 6 h 17"/>
                <a:gd name="T28" fmla="*/ 21 w 32"/>
                <a:gd name="T29" fmla="*/ 8 h 17"/>
                <a:gd name="T30" fmla="*/ 24 w 32"/>
                <a:gd name="T31" fmla="*/ 12 h 17"/>
                <a:gd name="T32" fmla="*/ 28 w 32"/>
                <a:gd name="T33" fmla="*/ 13 h 17"/>
                <a:gd name="T34" fmla="*/ 30 w 32"/>
                <a:gd name="T35" fmla="*/ 11 h 17"/>
                <a:gd name="T36" fmla="*/ 29 w 32"/>
                <a:gd name="T37" fmla="*/ 9 h 17"/>
                <a:gd name="T38" fmla="*/ 31 w 32"/>
                <a:gd name="T39" fmla="*/ 8 h 17"/>
                <a:gd name="T40" fmla="*/ 26 w 32"/>
                <a:gd name="T41" fmla="*/ 5 h 17"/>
                <a:gd name="T42" fmla="*/ 22 w 32"/>
                <a:gd name="T43" fmla="*/ 4 h 17"/>
                <a:gd name="T44" fmla="*/ 18 w 32"/>
                <a:gd name="T45" fmla="*/ 3 h 17"/>
                <a:gd name="T46" fmla="*/ 16 w 32"/>
                <a:gd name="T47" fmla="*/ 1 h 17"/>
                <a:gd name="T48" fmla="*/ 15 w 32"/>
                <a:gd name="T49" fmla="*/ 2 h 17"/>
                <a:gd name="T50" fmla="*/ 15 w 32"/>
                <a:gd name="T51" fmla="*/ 5 h 17"/>
                <a:gd name="T52" fmla="*/ 15 w 32"/>
                <a:gd name="T53" fmla="*/ 6 h 17"/>
                <a:gd name="T54" fmla="*/ 13 w 32"/>
                <a:gd name="T55" fmla="*/ 5 h 17"/>
                <a:gd name="T56" fmla="*/ 12 w 32"/>
                <a:gd name="T57" fmla="*/ 5 h 17"/>
                <a:gd name="T58" fmla="*/ 10 w 32"/>
                <a:gd name="T59" fmla="*/ 3 h 17"/>
                <a:gd name="T60" fmla="*/ 7 w 32"/>
                <a:gd name="T61" fmla="*/ 1 h 17"/>
                <a:gd name="T62" fmla="*/ 5 w 32"/>
                <a:gd name="T63" fmla="*/ 1 h 17"/>
                <a:gd name="T64" fmla="*/ 2 w 32"/>
                <a:gd name="T65" fmla="*/ 3 h 17"/>
                <a:gd name="T66" fmla="*/ 2 w 32"/>
                <a:gd name="T67" fmla="*/ 5 h 17"/>
                <a:gd name="T68" fmla="*/ 2 w 32"/>
                <a:gd name="T69" fmla="*/ 6 h 17"/>
                <a:gd name="T70" fmla="*/ 3 w 32"/>
                <a:gd name="T71" fmla="*/ 9 h 17"/>
                <a:gd name="T72" fmla="*/ 1 w 32"/>
                <a:gd name="T73" fmla="*/ 9 h 17"/>
                <a:gd name="T74" fmla="*/ 4 w 32"/>
                <a:gd name="T75" fmla="*/ 1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2" h="17">
                  <a:moveTo>
                    <a:pt x="4" y="12"/>
                  </a:moveTo>
                  <a:cubicBezTo>
                    <a:pt x="5" y="14"/>
                    <a:pt x="6" y="14"/>
                    <a:pt x="7" y="15"/>
                  </a:cubicBezTo>
                  <a:cubicBezTo>
                    <a:pt x="8" y="16"/>
                    <a:pt x="9" y="17"/>
                    <a:pt x="11" y="17"/>
                  </a:cubicBezTo>
                  <a:cubicBezTo>
                    <a:pt x="12" y="17"/>
                    <a:pt x="12" y="16"/>
                    <a:pt x="12" y="15"/>
                  </a:cubicBezTo>
                  <a:cubicBezTo>
                    <a:pt x="12" y="14"/>
                    <a:pt x="11" y="14"/>
                    <a:pt x="12" y="13"/>
                  </a:cubicBezTo>
                  <a:cubicBezTo>
                    <a:pt x="13" y="13"/>
                    <a:pt x="13" y="14"/>
                    <a:pt x="14" y="14"/>
                  </a:cubicBezTo>
                  <a:cubicBezTo>
                    <a:pt x="15" y="15"/>
                    <a:pt x="18" y="14"/>
                    <a:pt x="20" y="14"/>
                  </a:cubicBezTo>
                  <a:cubicBezTo>
                    <a:pt x="21" y="13"/>
                    <a:pt x="21" y="13"/>
                    <a:pt x="21" y="14"/>
                  </a:cubicBezTo>
                  <a:cubicBezTo>
                    <a:pt x="21" y="14"/>
                    <a:pt x="21" y="15"/>
                    <a:pt x="22" y="15"/>
                  </a:cubicBezTo>
                  <a:cubicBezTo>
                    <a:pt x="23" y="15"/>
                    <a:pt x="26" y="15"/>
                    <a:pt x="26" y="14"/>
                  </a:cubicBezTo>
                  <a:cubicBezTo>
                    <a:pt x="27" y="14"/>
                    <a:pt x="27" y="14"/>
                    <a:pt x="24" y="13"/>
                  </a:cubicBezTo>
                  <a:cubicBezTo>
                    <a:pt x="22" y="13"/>
                    <a:pt x="20" y="9"/>
                    <a:pt x="20" y="9"/>
                  </a:cubicBezTo>
                  <a:cubicBezTo>
                    <a:pt x="19" y="8"/>
                    <a:pt x="19" y="7"/>
                    <a:pt x="20" y="6"/>
                  </a:cubicBezTo>
                  <a:cubicBezTo>
                    <a:pt x="20" y="6"/>
                    <a:pt x="22" y="6"/>
                    <a:pt x="22" y="6"/>
                  </a:cubicBezTo>
                  <a:cubicBezTo>
                    <a:pt x="23" y="6"/>
                    <a:pt x="22" y="8"/>
                    <a:pt x="21" y="8"/>
                  </a:cubicBezTo>
                  <a:cubicBezTo>
                    <a:pt x="21" y="9"/>
                    <a:pt x="23" y="11"/>
                    <a:pt x="24" y="12"/>
                  </a:cubicBezTo>
                  <a:cubicBezTo>
                    <a:pt x="25" y="13"/>
                    <a:pt x="27" y="13"/>
                    <a:pt x="28" y="13"/>
                  </a:cubicBezTo>
                  <a:cubicBezTo>
                    <a:pt x="29" y="13"/>
                    <a:pt x="29" y="12"/>
                    <a:pt x="30" y="11"/>
                  </a:cubicBezTo>
                  <a:cubicBezTo>
                    <a:pt x="31" y="11"/>
                    <a:pt x="30" y="9"/>
                    <a:pt x="29" y="9"/>
                  </a:cubicBezTo>
                  <a:cubicBezTo>
                    <a:pt x="29" y="8"/>
                    <a:pt x="31" y="8"/>
                    <a:pt x="31" y="8"/>
                  </a:cubicBezTo>
                  <a:cubicBezTo>
                    <a:pt x="32" y="7"/>
                    <a:pt x="28" y="6"/>
                    <a:pt x="26" y="5"/>
                  </a:cubicBezTo>
                  <a:cubicBezTo>
                    <a:pt x="25" y="4"/>
                    <a:pt x="23" y="4"/>
                    <a:pt x="22" y="4"/>
                  </a:cubicBezTo>
                  <a:cubicBezTo>
                    <a:pt x="21" y="4"/>
                    <a:pt x="20" y="3"/>
                    <a:pt x="18" y="3"/>
                  </a:cubicBezTo>
                  <a:cubicBezTo>
                    <a:pt x="17" y="2"/>
                    <a:pt x="17" y="1"/>
                    <a:pt x="16" y="1"/>
                  </a:cubicBezTo>
                  <a:cubicBezTo>
                    <a:pt x="15" y="1"/>
                    <a:pt x="16" y="2"/>
                    <a:pt x="15" y="2"/>
                  </a:cubicBezTo>
                  <a:cubicBezTo>
                    <a:pt x="15" y="2"/>
                    <a:pt x="15" y="4"/>
                    <a:pt x="15" y="5"/>
                  </a:cubicBezTo>
                  <a:cubicBezTo>
                    <a:pt x="15" y="6"/>
                    <a:pt x="16" y="6"/>
                    <a:pt x="15" y="6"/>
                  </a:cubicBezTo>
                  <a:cubicBezTo>
                    <a:pt x="14" y="7"/>
                    <a:pt x="14" y="5"/>
                    <a:pt x="13" y="5"/>
                  </a:cubicBezTo>
                  <a:cubicBezTo>
                    <a:pt x="13" y="4"/>
                    <a:pt x="13" y="4"/>
                    <a:pt x="12" y="5"/>
                  </a:cubicBezTo>
                  <a:cubicBezTo>
                    <a:pt x="11" y="5"/>
                    <a:pt x="10" y="4"/>
                    <a:pt x="10" y="3"/>
                  </a:cubicBezTo>
                  <a:cubicBezTo>
                    <a:pt x="10" y="3"/>
                    <a:pt x="9" y="2"/>
                    <a:pt x="7" y="1"/>
                  </a:cubicBezTo>
                  <a:cubicBezTo>
                    <a:pt x="6" y="0"/>
                    <a:pt x="6" y="1"/>
                    <a:pt x="5" y="1"/>
                  </a:cubicBezTo>
                  <a:cubicBezTo>
                    <a:pt x="4" y="2"/>
                    <a:pt x="2" y="3"/>
                    <a:pt x="2" y="3"/>
                  </a:cubicBezTo>
                  <a:cubicBezTo>
                    <a:pt x="1" y="3"/>
                    <a:pt x="2" y="4"/>
                    <a:pt x="2" y="5"/>
                  </a:cubicBezTo>
                  <a:cubicBezTo>
                    <a:pt x="3" y="6"/>
                    <a:pt x="2" y="5"/>
                    <a:pt x="2" y="6"/>
                  </a:cubicBezTo>
                  <a:cubicBezTo>
                    <a:pt x="1" y="6"/>
                    <a:pt x="3" y="9"/>
                    <a:pt x="3" y="9"/>
                  </a:cubicBezTo>
                  <a:cubicBezTo>
                    <a:pt x="3" y="10"/>
                    <a:pt x="2" y="9"/>
                    <a:pt x="1" y="9"/>
                  </a:cubicBezTo>
                  <a:cubicBezTo>
                    <a:pt x="0" y="10"/>
                    <a:pt x="2" y="11"/>
                    <a:pt x="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18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16" name="Freeform 111"/>
            <p:cNvSpPr>
              <a:spLocks/>
            </p:cNvSpPr>
            <p:nvPr/>
          </p:nvSpPr>
          <p:spPr bwMode="auto">
            <a:xfrm>
              <a:off x="6791191" y="2226970"/>
              <a:ext cx="88411" cy="44205"/>
            </a:xfrm>
            <a:custGeom>
              <a:avLst/>
              <a:gdLst>
                <a:gd name="T0" fmla="*/ 3 w 18"/>
                <a:gd name="T1" fmla="*/ 3 h 9"/>
                <a:gd name="T2" fmla="*/ 6 w 18"/>
                <a:gd name="T3" fmla="*/ 5 h 9"/>
                <a:gd name="T4" fmla="*/ 10 w 18"/>
                <a:gd name="T5" fmla="*/ 7 h 9"/>
                <a:gd name="T6" fmla="*/ 13 w 18"/>
                <a:gd name="T7" fmla="*/ 9 h 9"/>
                <a:gd name="T8" fmla="*/ 13 w 18"/>
                <a:gd name="T9" fmla="*/ 8 h 9"/>
                <a:gd name="T10" fmla="*/ 15 w 18"/>
                <a:gd name="T11" fmla="*/ 8 h 9"/>
                <a:gd name="T12" fmla="*/ 18 w 18"/>
                <a:gd name="T13" fmla="*/ 6 h 9"/>
                <a:gd name="T14" fmla="*/ 16 w 18"/>
                <a:gd name="T15" fmla="*/ 4 h 9"/>
                <a:gd name="T16" fmla="*/ 12 w 18"/>
                <a:gd name="T17" fmla="*/ 3 h 9"/>
                <a:gd name="T18" fmla="*/ 9 w 18"/>
                <a:gd name="T19" fmla="*/ 3 h 9"/>
                <a:gd name="T20" fmla="*/ 9 w 18"/>
                <a:gd name="T21" fmla="*/ 2 h 9"/>
                <a:gd name="T22" fmla="*/ 7 w 18"/>
                <a:gd name="T23" fmla="*/ 1 h 9"/>
                <a:gd name="T24" fmla="*/ 4 w 18"/>
                <a:gd name="T25" fmla="*/ 2 h 9"/>
                <a:gd name="T26" fmla="*/ 1 w 18"/>
                <a:gd name="T27" fmla="*/ 0 h 9"/>
                <a:gd name="T28" fmla="*/ 3 w 18"/>
                <a:gd name="T29" fmla="*/ 3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" h="9">
                  <a:moveTo>
                    <a:pt x="3" y="3"/>
                  </a:moveTo>
                  <a:cubicBezTo>
                    <a:pt x="4" y="3"/>
                    <a:pt x="5" y="5"/>
                    <a:pt x="6" y="5"/>
                  </a:cubicBezTo>
                  <a:cubicBezTo>
                    <a:pt x="6" y="5"/>
                    <a:pt x="9" y="7"/>
                    <a:pt x="10" y="7"/>
                  </a:cubicBezTo>
                  <a:cubicBezTo>
                    <a:pt x="12" y="8"/>
                    <a:pt x="12" y="9"/>
                    <a:pt x="13" y="9"/>
                  </a:cubicBezTo>
                  <a:cubicBezTo>
                    <a:pt x="14" y="9"/>
                    <a:pt x="13" y="8"/>
                    <a:pt x="13" y="8"/>
                  </a:cubicBezTo>
                  <a:cubicBezTo>
                    <a:pt x="14" y="8"/>
                    <a:pt x="14" y="8"/>
                    <a:pt x="15" y="8"/>
                  </a:cubicBezTo>
                  <a:cubicBezTo>
                    <a:pt x="16" y="8"/>
                    <a:pt x="17" y="6"/>
                    <a:pt x="18" y="6"/>
                  </a:cubicBezTo>
                  <a:cubicBezTo>
                    <a:pt x="18" y="5"/>
                    <a:pt x="17" y="4"/>
                    <a:pt x="16" y="4"/>
                  </a:cubicBezTo>
                  <a:cubicBezTo>
                    <a:pt x="16" y="4"/>
                    <a:pt x="14" y="4"/>
                    <a:pt x="12" y="3"/>
                  </a:cubicBezTo>
                  <a:cubicBezTo>
                    <a:pt x="10" y="2"/>
                    <a:pt x="11" y="3"/>
                    <a:pt x="9" y="3"/>
                  </a:cubicBezTo>
                  <a:cubicBezTo>
                    <a:pt x="8" y="3"/>
                    <a:pt x="9" y="3"/>
                    <a:pt x="9" y="2"/>
                  </a:cubicBezTo>
                  <a:cubicBezTo>
                    <a:pt x="10" y="1"/>
                    <a:pt x="9" y="1"/>
                    <a:pt x="7" y="1"/>
                  </a:cubicBezTo>
                  <a:cubicBezTo>
                    <a:pt x="5" y="1"/>
                    <a:pt x="5" y="2"/>
                    <a:pt x="4" y="2"/>
                  </a:cubicBezTo>
                  <a:cubicBezTo>
                    <a:pt x="2" y="2"/>
                    <a:pt x="1" y="0"/>
                    <a:pt x="1" y="0"/>
                  </a:cubicBezTo>
                  <a:cubicBezTo>
                    <a:pt x="0" y="0"/>
                    <a:pt x="2" y="2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18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17" name="Freeform 112"/>
            <p:cNvSpPr>
              <a:spLocks/>
            </p:cNvSpPr>
            <p:nvPr/>
          </p:nvSpPr>
          <p:spPr bwMode="auto">
            <a:xfrm>
              <a:off x="6616474" y="2296437"/>
              <a:ext cx="25260" cy="18945"/>
            </a:xfrm>
            <a:custGeom>
              <a:avLst/>
              <a:gdLst>
                <a:gd name="T0" fmla="*/ 4 w 5"/>
                <a:gd name="T1" fmla="*/ 3 h 4"/>
                <a:gd name="T2" fmla="*/ 1 w 5"/>
                <a:gd name="T3" fmla="*/ 0 h 4"/>
                <a:gd name="T4" fmla="*/ 4 w 5"/>
                <a:gd name="T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4">
                  <a:moveTo>
                    <a:pt x="4" y="3"/>
                  </a:moveTo>
                  <a:cubicBezTo>
                    <a:pt x="5" y="3"/>
                    <a:pt x="2" y="0"/>
                    <a:pt x="1" y="0"/>
                  </a:cubicBezTo>
                  <a:cubicBezTo>
                    <a:pt x="0" y="0"/>
                    <a:pt x="2" y="4"/>
                    <a:pt x="4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18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18" name="Freeform 113"/>
            <p:cNvSpPr>
              <a:spLocks/>
            </p:cNvSpPr>
            <p:nvPr/>
          </p:nvSpPr>
          <p:spPr bwMode="auto">
            <a:xfrm>
              <a:off x="7264821" y="2490096"/>
              <a:ext cx="18945" cy="21051"/>
            </a:xfrm>
            <a:custGeom>
              <a:avLst/>
              <a:gdLst>
                <a:gd name="T0" fmla="*/ 0 w 4"/>
                <a:gd name="T1" fmla="*/ 1 h 4"/>
                <a:gd name="T2" fmla="*/ 3 w 4"/>
                <a:gd name="T3" fmla="*/ 4 h 4"/>
                <a:gd name="T4" fmla="*/ 4 w 4"/>
                <a:gd name="T5" fmla="*/ 0 h 4"/>
                <a:gd name="T6" fmla="*/ 1 w 4"/>
                <a:gd name="T7" fmla="*/ 0 h 4"/>
                <a:gd name="T8" fmla="*/ 0 w 4"/>
                <a:gd name="T9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0" y="1"/>
                  </a:moveTo>
                  <a:cubicBezTo>
                    <a:pt x="1" y="1"/>
                    <a:pt x="2" y="3"/>
                    <a:pt x="3" y="4"/>
                  </a:cubicBezTo>
                  <a:cubicBezTo>
                    <a:pt x="4" y="4"/>
                    <a:pt x="4" y="1"/>
                    <a:pt x="4" y="0"/>
                  </a:cubicBezTo>
                  <a:cubicBezTo>
                    <a:pt x="4" y="0"/>
                    <a:pt x="3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18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19" name="Freeform 114"/>
            <p:cNvSpPr>
              <a:spLocks/>
            </p:cNvSpPr>
            <p:nvPr/>
          </p:nvSpPr>
          <p:spPr bwMode="auto">
            <a:xfrm>
              <a:off x="7443746" y="2431158"/>
              <a:ext cx="58940" cy="14735"/>
            </a:xfrm>
            <a:custGeom>
              <a:avLst/>
              <a:gdLst>
                <a:gd name="T0" fmla="*/ 3 w 12"/>
                <a:gd name="T1" fmla="*/ 3 h 3"/>
                <a:gd name="T2" fmla="*/ 11 w 12"/>
                <a:gd name="T3" fmla="*/ 3 h 3"/>
                <a:gd name="T4" fmla="*/ 12 w 12"/>
                <a:gd name="T5" fmla="*/ 1 h 3"/>
                <a:gd name="T6" fmla="*/ 7 w 12"/>
                <a:gd name="T7" fmla="*/ 0 h 3"/>
                <a:gd name="T8" fmla="*/ 2 w 12"/>
                <a:gd name="T9" fmla="*/ 1 h 3"/>
                <a:gd name="T10" fmla="*/ 3 w 1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3">
                  <a:moveTo>
                    <a:pt x="3" y="3"/>
                  </a:moveTo>
                  <a:cubicBezTo>
                    <a:pt x="5" y="3"/>
                    <a:pt x="10" y="3"/>
                    <a:pt x="11" y="3"/>
                  </a:cubicBezTo>
                  <a:cubicBezTo>
                    <a:pt x="12" y="3"/>
                    <a:pt x="12" y="2"/>
                    <a:pt x="12" y="1"/>
                  </a:cubicBezTo>
                  <a:cubicBezTo>
                    <a:pt x="12" y="1"/>
                    <a:pt x="10" y="1"/>
                    <a:pt x="7" y="0"/>
                  </a:cubicBezTo>
                  <a:cubicBezTo>
                    <a:pt x="5" y="0"/>
                    <a:pt x="4" y="0"/>
                    <a:pt x="2" y="1"/>
                  </a:cubicBezTo>
                  <a:cubicBezTo>
                    <a:pt x="0" y="1"/>
                    <a:pt x="1" y="2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18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20" name="Freeform 115"/>
            <p:cNvSpPr>
              <a:spLocks/>
            </p:cNvSpPr>
            <p:nvPr/>
          </p:nvSpPr>
          <p:spPr bwMode="auto">
            <a:xfrm>
              <a:off x="5136647" y="2321696"/>
              <a:ext cx="115776" cy="138931"/>
            </a:xfrm>
            <a:custGeom>
              <a:avLst/>
              <a:gdLst>
                <a:gd name="T0" fmla="*/ 2 w 23"/>
                <a:gd name="T1" fmla="*/ 19 h 28"/>
                <a:gd name="T2" fmla="*/ 5 w 23"/>
                <a:gd name="T3" fmla="*/ 20 h 28"/>
                <a:gd name="T4" fmla="*/ 6 w 23"/>
                <a:gd name="T5" fmla="*/ 21 h 28"/>
                <a:gd name="T6" fmla="*/ 7 w 23"/>
                <a:gd name="T7" fmla="*/ 20 h 28"/>
                <a:gd name="T8" fmla="*/ 8 w 23"/>
                <a:gd name="T9" fmla="*/ 21 h 28"/>
                <a:gd name="T10" fmla="*/ 8 w 23"/>
                <a:gd name="T11" fmla="*/ 23 h 28"/>
                <a:gd name="T12" fmla="*/ 8 w 23"/>
                <a:gd name="T13" fmla="*/ 25 h 28"/>
                <a:gd name="T14" fmla="*/ 13 w 23"/>
                <a:gd name="T15" fmla="*/ 26 h 28"/>
                <a:gd name="T16" fmla="*/ 15 w 23"/>
                <a:gd name="T17" fmla="*/ 27 h 28"/>
                <a:gd name="T18" fmla="*/ 16 w 23"/>
                <a:gd name="T19" fmla="*/ 26 h 28"/>
                <a:gd name="T20" fmla="*/ 17 w 23"/>
                <a:gd name="T21" fmla="*/ 28 h 28"/>
                <a:gd name="T22" fmla="*/ 19 w 23"/>
                <a:gd name="T23" fmla="*/ 27 h 28"/>
                <a:gd name="T24" fmla="*/ 21 w 23"/>
                <a:gd name="T25" fmla="*/ 27 h 28"/>
                <a:gd name="T26" fmla="*/ 22 w 23"/>
                <a:gd name="T27" fmla="*/ 27 h 28"/>
                <a:gd name="T28" fmla="*/ 22 w 23"/>
                <a:gd name="T29" fmla="*/ 26 h 28"/>
                <a:gd name="T30" fmla="*/ 21 w 23"/>
                <a:gd name="T31" fmla="*/ 25 h 28"/>
                <a:gd name="T32" fmla="*/ 20 w 23"/>
                <a:gd name="T33" fmla="*/ 24 h 28"/>
                <a:gd name="T34" fmla="*/ 17 w 23"/>
                <a:gd name="T35" fmla="*/ 22 h 28"/>
                <a:gd name="T36" fmla="*/ 17 w 23"/>
                <a:gd name="T37" fmla="*/ 20 h 28"/>
                <a:gd name="T38" fmla="*/ 15 w 23"/>
                <a:gd name="T39" fmla="*/ 18 h 28"/>
                <a:gd name="T40" fmla="*/ 14 w 23"/>
                <a:gd name="T41" fmla="*/ 16 h 28"/>
                <a:gd name="T42" fmla="*/ 15 w 23"/>
                <a:gd name="T43" fmla="*/ 13 h 28"/>
                <a:gd name="T44" fmla="*/ 14 w 23"/>
                <a:gd name="T45" fmla="*/ 12 h 28"/>
                <a:gd name="T46" fmla="*/ 14 w 23"/>
                <a:gd name="T47" fmla="*/ 10 h 28"/>
                <a:gd name="T48" fmla="*/ 14 w 23"/>
                <a:gd name="T49" fmla="*/ 9 h 28"/>
                <a:gd name="T50" fmla="*/ 15 w 23"/>
                <a:gd name="T51" fmla="*/ 7 h 28"/>
                <a:gd name="T52" fmla="*/ 15 w 23"/>
                <a:gd name="T53" fmla="*/ 6 h 28"/>
                <a:gd name="T54" fmla="*/ 16 w 23"/>
                <a:gd name="T55" fmla="*/ 6 h 28"/>
                <a:gd name="T56" fmla="*/ 16 w 23"/>
                <a:gd name="T57" fmla="*/ 5 h 28"/>
                <a:gd name="T58" fmla="*/ 17 w 23"/>
                <a:gd name="T59" fmla="*/ 4 h 28"/>
                <a:gd name="T60" fmla="*/ 17 w 23"/>
                <a:gd name="T61" fmla="*/ 2 h 28"/>
                <a:gd name="T62" fmla="*/ 15 w 23"/>
                <a:gd name="T63" fmla="*/ 1 h 28"/>
                <a:gd name="T64" fmla="*/ 13 w 23"/>
                <a:gd name="T65" fmla="*/ 1 h 28"/>
                <a:gd name="T66" fmla="*/ 11 w 23"/>
                <a:gd name="T67" fmla="*/ 0 h 28"/>
                <a:gd name="T68" fmla="*/ 11 w 23"/>
                <a:gd name="T69" fmla="*/ 1 h 28"/>
                <a:gd name="T70" fmla="*/ 9 w 23"/>
                <a:gd name="T71" fmla="*/ 1 h 28"/>
                <a:gd name="T72" fmla="*/ 7 w 23"/>
                <a:gd name="T73" fmla="*/ 4 h 28"/>
                <a:gd name="T74" fmla="*/ 5 w 23"/>
                <a:gd name="T75" fmla="*/ 4 h 28"/>
                <a:gd name="T76" fmla="*/ 5 w 23"/>
                <a:gd name="T77" fmla="*/ 6 h 28"/>
                <a:gd name="T78" fmla="*/ 4 w 23"/>
                <a:gd name="T79" fmla="*/ 6 h 28"/>
                <a:gd name="T80" fmla="*/ 3 w 23"/>
                <a:gd name="T81" fmla="*/ 7 h 28"/>
                <a:gd name="T82" fmla="*/ 5 w 23"/>
                <a:gd name="T83" fmla="*/ 8 h 28"/>
                <a:gd name="T84" fmla="*/ 5 w 23"/>
                <a:gd name="T85" fmla="*/ 9 h 28"/>
                <a:gd name="T86" fmla="*/ 4 w 23"/>
                <a:gd name="T87" fmla="*/ 12 h 28"/>
                <a:gd name="T88" fmla="*/ 4 w 23"/>
                <a:gd name="T89" fmla="*/ 13 h 28"/>
                <a:gd name="T90" fmla="*/ 3 w 23"/>
                <a:gd name="T91" fmla="*/ 13 h 28"/>
                <a:gd name="T92" fmla="*/ 2 w 23"/>
                <a:gd name="T93" fmla="*/ 14 h 28"/>
                <a:gd name="T94" fmla="*/ 1 w 23"/>
                <a:gd name="T95" fmla="*/ 14 h 28"/>
                <a:gd name="T96" fmla="*/ 0 w 23"/>
                <a:gd name="T97" fmla="*/ 17 h 28"/>
                <a:gd name="T98" fmla="*/ 2 w 23"/>
                <a:gd name="T99" fmla="*/ 19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3" h="28">
                  <a:moveTo>
                    <a:pt x="2" y="19"/>
                  </a:moveTo>
                  <a:cubicBezTo>
                    <a:pt x="2" y="19"/>
                    <a:pt x="4" y="20"/>
                    <a:pt x="5" y="20"/>
                  </a:cubicBezTo>
                  <a:cubicBezTo>
                    <a:pt x="5" y="20"/>
                    <a:pt x="5" y="20"/>
                    <a:pt x="6" y="21"/>
                  </a:cubicBezTo>
                  <a:cubicBezTo>
                    <a:pt x="6" y="21"/>
                    <a:pt x="7" y="21"/>
                    <a:pt x="7" y="20"/>
                  </a:cubicBezTo>
                  <a:cubicBezTo>
                    <a:pt x="8" y="20"/>
                    <a:pt x="8" y="21"/>
                    <a:pt x="8" y="21"/>
                  </a:cubicBezTo>
                  <a:cubicBezTo>
                    <a:pt x="9" y="22"/>
                    <a:pt x="8" y="22"/>
                    <a:pt x="8" y="23"/>
                  </a:cubicBezTo>
                  <a:cubicBezTo>
                    <a:pt x="9" y="24"/>
                    <a:pt x="8" y="25"/>
                    <a:pt x="8" y="25"/>
                  </a:cubicBezTo>
                  <a:cubicBezTo>
                    <a:pt x="8" y="26"/>
                    <a:pt x="12" y="26"/>
                    <a:pt x="13" y="26"/>
                  </a:cubicBezTo>
                  <a:cubicBezTo>
                    <a:pt x="13" y="26"/>
                    <a:pt x="14" y="27"/>
                    <a:pt x="15" y="27"/>
                  </a:cubicBezTo>
                  <a:cubicBezTo>
                    <a:pt x="16" y="27"/>
                    <a:pt x="15" y="26"/>
                    <a:pt x="16" y="26"/>
                  </a:cubicBezTo>
                  <a:cubicBezTo>
                    <a:pt x="16" y="26"/>
                    <a:pt x="17" y="27"/>
                    <a:pt x="17" y="28"/>
                  </a:cubicBezTo>
                  <a:cubicBezTo>
                    <a:pt x="18" y="28"/>
                    <a:pt x="19" y="27"/>
                    <a:pt x="19" y="27"/>
                  </a:cubicBezTo>
                  <a:cubicBezTo>
                    <a:pt x="19" y="27"/>
                    <a:pt x="20" y="27"/>
                    <a:pt x="21" y="27"/>
                  </a:cubicBezTo>
                  <a:cubicBezTo>
                    <a:pt x="21" y="27"/>
                    <a:pt x="21" y="27"/>
                    <a:pt x="22" y="27"/>
                  </a:cubicBezTo>
                  <a:cubicBezTo>
                    <a:pt x="23" y="26"/>
                    <a:pt x="22" y="25"/>
                    <a:pt x="22" y="26"/>
                  </a:cubicBezTo>
                  <a:cubicBezTo>
                    <a:pt x="21" y="26"/>
                    <a:pt x="21" y="25"/>
                    <a:pt x="21" y="25"/>
                  </a:cubicBezTo>
                  <a:cubicBezTo>
                    <a:pt x="21" y="24"/>
                    <a:pt x="20" y="25"/>
                    <a:pt x="20" y="24"/>
                  </a:cubicBezTo>
                  <a:cubicBezTo>
                    <a:pt x="19" y="23"/>
                    <a:pt x="17" y="22"/>
                    <a:pt x="17" y="22"/>
                  </a:cubicBezTo>
                  <a:cubicBezTo>
                    <a:pt x="17" y="22"/>
                    <a:pt x="17" y="21"/>
                    <a:pt x="17" y="20"/>
                  </a:cubicBezTo>
                  <a:cubicBezTo>
                    <a:pt x="17" y="20"/>
                    <a:pt x="15" y="18"/>
                    <a:pt x="15" y="18"/>
                  </a:cubicBezTo>
                  <a:cubicBezTo>
                    <a:pt x="15" y="17"/>
                    <a:pt x="14" y="16"/>
                    <a:pt x="14" y="16"/>
                  </a:cubicBezTo>
                  <a:cubicBezTo>
                    <a:pt x="14" y="15"/>
                    <a:pt x="14" y="14"/>
                    <a:pt x="15" y="13"/>
                  </a:cubicBezTo>
                  <a:cubicBezTo>
                    <a:pt x="15" y="13"/>
                    <a:pt x="15" y="13"/>
                    <a:pt x="14" y="12"/>
                  </a:cubicBezTo>
                  <a:cubicBezTo>
                    <a:pt x="13" y="12"/>
                    <a:pt x="14" y="11"/>
                    <a:pt x="14" y="10"/>
                  </a:cubicBezTo>
                  <a:cubicBezTo>
                    <a:pt x="14" y="10"/>
                    <a:pt x="14" y="10"/>
                    <a:pt x="14" y="9"/>
                  </a:cubicBezTo>
                  <a:cubicBezTo>
                    <a:pt x="14" y="9"/>
                    <a:pt x="15" y="8"/>
                    <a:pt x="15" y="7"/>
                  </a:cubicBezTo>
                  <a:cubicBezTo>
                    <a:pt x="15" y="7"/>
                    <a:pt x="14" y="6"/>
                    <a:pt x="15" y="6"/>
                  </a:cubicBezTo>
                  <a:cubicBezTo>
                    <a:pt x="15" y="5"/>
                    <a:pt x="16" y="6"/>
                    <a:pt x="16" y="6"/>
                  </a:cubicBezTo>
                  <a:cubicBezTo>
                    <a:pt x="17" y="6"/>
                    <a:pt x="16" y="5"/>
                    <a:pt x="16" y="5"/>
                  </a:cubicBezTo>
                  <a:cubicBezTo>
                    <a:pt x="16" y="5"/>
                    <a:pt x="17" y="4"/>
                    <a:pt x="17" y="4"/>
                  </a:cubicBezTo>
                  <a:cubicBezTo>
                    <a:pt x="18" y="4"/>
                    <a:pt x="18" y="2"/>
                    <a:pt x="17" y="2"/>
                  </a:cubicBezTo>
                  <a:cubicBezTo>
                    <a:pt x="17" y="2"/>
                    <a:pt x="16" y="2"/>
                    <a:pt x="15" y="1"/>
                  </a:cubicBezTo>
                  <a:cubicBezTo>
                    <a:pt x="15" y="1"/>
                    <a:pt x="14" y="1"/>
                    <a:pt x="13" y="1"/>
                  </a:cubicBezTo>
                  <a:cubicBezTo>
                    <a:pt x="13" y="1"/>
                    <a:pt x="12" y="0"/>
                    <a:pt x="11" y="0"/>
                  </a:cubicBezTo>
                  <a:cubicBezTo>
                    <a:pt x="10" y="0"/>
                    <a:pt x="11" y="1"/>
                    <a:pt x="11" y="1"/>
                  </a:cubicBezTo>
                  <a:cubicBezTo>
                    <a:pt x="11" y="1"/>
                    <a:pt x="9" y="1"/>
                    <a:pt x="9" y="1"/>
                  </a:cubicBezTo>
                  <a:cubicBezTo>
                    <a:pt x="8" y="1"/>
                    <a:pt x="8" y="4"/>
                    <a:pt x="7" y="4"/>
                  </a:cubicBezTo>
                  <a:cubicBezTo>
                    <a:pt x="7" y="5"/>
                    <a:pt x="6" y="4"/>
                    <a:pt x="5" y="4"/>
                  </a:cubicBezTo>
                  <a:cubicBezTo>
                    <a:pt x="5" y="4"/>
                    <a:pt x="5" y="5"/>
                    <a:pt x="5" y="6"/>
                  </a:cubicBezTo>
                  <a:cubicBezTo>
                    <a:pt x="5" y="6"/>
                    <a:pt x="5" y="6"/>
                    <a:pt x="4" y="6"/>
                  </a:cubicBezTo>
                  <a:cubicBezTo>
                    <a:pt x="3" y="6"/>
                    <a:pt x="3" y="7"/>
                    <a:pt x="3" y="7"/>
                  </a:cubicBezTo>
                  <a:cubicBezTo>
                    <a:pt x="4" y="8"/>
                    <a:pt x="5" y="8"/>
                    <a:pt x="5" y="8"/>
                  </a:cubicBezTo>
                  <a:cubicBezTo>
                    <a:pt x="6" y="8"/>
                    <a:pt x="5" y="8"/>
                    <a:pt x="5" y="9"/>
                  </a:cubicBezTo>
                  <a:cubicBezTo>
                    <a:pt x="4" y="9"/>
                    <a:pt x="4" y="11"/>
                    <a:pt x="4" y="12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4" y="14"/>
                    <a:pt x="4" y="13"/>
                    <a:pt x="3" y="13"/>
                  </a:cubicBezTo>
                  <a:cubicBezTo>
                    <a:pt x="2" y="13"/>
                    <a:pt x="2" y="13"/>
                    <a:pt x="2" y="14"/>
                  </a:cubicBezTo>
                  <a:cubicBezTo>
                    <a:pt x="2" y="14"/>
                    <a:pt x="2" y="14"/>
                    <a:pt x="1" y="14"/>
                  </a:cubicBezTo>
                  <a:cubicBezTo>
                    <a:pt x="1" y="14"/>
                    <a:pt x="0" y="16"/>
                    <a:pt x="0" y="17"/>
                  </a:cubicBezTo>
                  <a:cubicBezTo>
                    <a:pt x="0" y="18"/>
                    <a:pt x="1" y="19"/>
                    <a:pt x="2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18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21" name="Freeform 116"/>
            <p:cNvSpPr>
              <a:spLocks/>
            </p:cNvSpPr>
            <p:nvPr/>
          </p:nvSpPr>
          <p:spPr bwMode="auto">
            <a:xfrm>
              <a:off x="5151381" y="2426947"/>
              <a:ext cx="21051" cy="14735"/>
            </a:xfrm>
            <a:custGeom>
              <a:avLst/>
              <a:gdLst>
                <a:gd name="T0" fmla="*/ 1 w 4"/>
                <a:gd name="T1" fmla="*/ 0 h 3"/>
                <a:gd name="T2" fmla="*/ 1 w 4"/>
                <a:gd name="T3" fmla="*/ 1 h 3"/>
                <a:gd name="T4" fmla="*/ 3 w 4"/>
                <a:gd name="T5" fmla="*/ 3 h 3"/>
                <a:gd name="T6" fmla="*/ 3 w 4"/>
                <a:gd name="T7" fmla="*/ 1 h 3"/>
                <a:gd name="T8" fmla="*/ 1 w 4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3">
                  <a:moveTo>
                    <a:pt x="1" y="0"/>
                  </a:moveTo>
                  <a:cubicBezTo>
                    <a:pt x="0" y="0"/>
                    <a:pt x="0" y="1"/>
                    <a:pt x="1" y="1"/>
                  </a:cubicBezTo>
                  <a:cubicBezTo>
                    <a:pt x="2" y="2"/>
                    <a:pt x="2" y="3"/>
                    <a:pt x="3" y="3"/>
                  </a:cubicBezTo>
                  <a:cubicBezTo>
                    <a:pt x="4" y="3"/>
                    <a:pt x="3" y="2"/>
                    <a:pt x="3" y="1"/>
                  </a:cubicBezTo>
                  <a:cubicBezTo>
                    <a:pt x="3" y="1"/>
                    <a:pt x="2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18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22" name="Freeform 117"/>
            <p:cNvSpPr>
              <a:spLocks/>
            </p:cNvSpPr>
            <p:nvPr/>
          </p:nvSpPr>
          <p:spPr bwMode="auto">
            <a:xfrm>
              <a:off x="5161905" y="2125929"/>
              <a:ext cx="269443" cy="199977"/>
            </a:xfrm>
            <a:custGeom>
              <a:avLst/>
              <a:gdLst>
                <a:gd name="T0" fmla="*/ 4 w 54"/>
                <a:gd name="T1" fmla="*/ 37 h 40"/>
                <a:gd name="T2" fmla="*/ 9 w 54"/>
                <a:gd name="T3" fmla="*/ 39 h 40"/>
                <a:gd name="T4" fmla="*/ 14 w 54"/>
                <a:gd name="T5" fmla="*/ 40 h 40"/>
                <a:gd name="T6" fmla="*/ 15 w 54"/>
                <a:gd name="T7" fmla="*/ 37 h 40"/>
                <a:gd name="T8" fmla="*/ 17 w 54"/>
                <a:gd name="T9" fmla="*/ 36 h 40"/>
                <a:gd name="T10" fmla="*/ 17 w 54"/>
                <a:gd name="T11" fmla="*/ 34 h 40"/>
                <a:gd name="T12" fmla="*/ 18 w 54"/>
                <a:gd name="T13" fmla="*/ 32 h 40"/>
                <a:gd name="T14" fmla="*/ 19 w 54"/>
                <a:gd name="T15" fmla="*/ 31 h 40"/>
                <a:gd name="T16" fmla="*/ 20 w 54"/>
                <a:gd name="T17" fmla="*/ 28 h 40"/>
                <a:gd name="T18" fmla="*/ 20 w 54"/>
                <a:gd name="T19" fmla="*/ 27 h 40"/>
                <a:gd name="T20" fmla="*/ 23 w 54"/>
                <a:gd name="T21" fmla="*/ 26 h 40"/>
                <a:gd name="T22" fmla="*/ 23 w 54"/>
                <a:gd name="T23" fmla="*/ 24 h 40"/>
                <a:gd name="T24" fmla="*/ 27 w 54"/>
                <a:gd name="T25" fmla="*/ 24 h 40"/>
                <a:gd name="T26" fmla="*/ 29 w 54"/>
                <a:gd name="T27" fmla="*/ 21 h 40"/>
                <a:gd name="T28" fmla="*/ 31 w 54"/>
                <a:gd name="T29" fmla="*/ 21 h 40"/>
                <a:gd name="T30" fmla="*/ 35 w 54"/>
                <a:gd name="T31" fmla="*/ 18 h 40"/>
                <a:gd name="T32" fmla="*/ 41 w 54"/>
                <a:gd name="T33" fmla="*/ 15 h 40"/>
                <a:gd name="T34" fmla="*/ 48 w 54"/>
                <a:gd name="T35" fmla="*/ 15 h 40"/>
                <a:gd name="T36" fmla="*/ 52 w 54"/>
                <a:gd name="T37" fmla="*/ 12 h 40"/>
                <a:gd name="T38" fmla="*/ 53 w 54"/>
                <a:gd name="T39" fmla="*/ 10 h 40"/>
                <a:gd name="T40" fmla="*/ 54 w 54"/>
                <a:gd name="T41" fmla="*/ 8 h 40"/>
                <a:gd name="T42" fmla="*/ 54 w 54"/>
                <a:gd name="T43" fmla="*/ 4 h 40"/>
                <a:gd name="T44" fmla="*/ 52 w 54"/>
                <a:gd name="T45" fmla="*/ 1 h 40"/>
                <a:gd name="T46" fmla="*/ 49 w 54"/>
                <a:gd name="T47" fmla="*/ 1 h 40"/>
                <a:gd name="T48" fmla="*/ 46 w 54"/>
                <a:gd name="T49" fmla="*/ 1 h 40"/>
                <a:gd name="T50" fmla="*/ 44 w 54"/>
                <a:gd name="T51" fmla="*/ 5 h 40"/>
                <a:gd name="T52" fmla="*/ 40 w 54"/>
                <a:gd name="T53" fmla="*/ 9 h 40"/>
                <a:gd name="T54" fmla="*/ 34 w 54"/>
                <a:gd name="T55" fmla="*/ 10 h 40"/>
                <a:gd name="T56" fmla="*/ 31 w 54"/>
                <a:gd name="T57" fmla="*/ 9 h 40"/>
                <a:gd name="T58" fmla="*/ 28 w 54"/>
                <a:gd name="T59" fmla="*/ 9 h 40"/>
                <a:gd name="T60" fmla="*/ 25 w 54"/>
                <a:gd name="T61" fmla="*/ 9 h 40"/>
                <a:gd name="T62" fmla="*/ 24 w 54"/>
                <a:gd name="T63" fmla="*/ 11 h 40"/>
                <a:gd name="T64" fmla="*/ 20 w 54"/>
                <a:gd name="T65" fmla="*/ 15 h 40"/>
                <a:gd name="T66" fmla="*/ 18 w 54"/>
                <a:gd name="T67" fmla="*/ 15 h 40"/>
                <a:gd name="T68" fmla="*/ 15 w 54"/>
                <a:gd name="T69" fmla="*/ 18 h 40"/>
                <a:gd name="T70" fmla="*/ 14 w 54"/>
                <a:gd name="T71" fmla="*/ 19 h 40"/>
                <a:gd name="T72" fmla="*/ 11 w 54"/>
                <a:gd name="T73" fmla="*/ 23 h 40"/>
                <a:gd name="T74" fmla="*/ 8 w 54"/>
                <a:gd name="T75" fmla="*/ 24 h 40"/>
                <a:gd name="T76" fmla="*/ 9 w 54"/>
                <a:gd name="T77" fmla="*/ 25 h 40"/>
                <a:gd name="T78" fmla="*/ 8 w 54"/>
                <a:gd name="T79" fmla="*/ 27 h 40"/>
                <a:gd name="T80" fmla="*/ 7 w 54"/>
                <a:gd name="T81" fmla="*/ 29 h 40"/>
                <a:gd name="T82" fmla="*/ 8 w 54"/>
                <a:gd name="T83" fmla="*/ 32 h 40"/>
                <a:gd name="T84" fmla="*/ 4 w 54"/>
                <a:gd name="T85" fmla="*/ 33 h 40"/>
                <a:gd name="T86" fmla="*/ 1 w 54"/>
                <a:gd name="T87" fmla="*/ 3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54" h="40">
                  <a:moveTo>
                    <a:pt x="4" y="35"/>
                  </a:moveTo>
                  <a:cubicBezTo>
                    <a:pt x="4" y="35"/>
                    <a:pt x="4" y="37"/>
                    <a:pt x="4" y="37"/>
                  </a:cubicBezTo>
                  <a:cubicBezTo>
                    <a:pt x="4" y="37"/>
                    <a:pt x="6" y="37"/>
                    <a:pt x="7" y="38"/>
                  </a:cubicBezTo>
                  <a:cubicBezTo>
                    <a:pt x="7" y="38"/>
                    <a:pt x="8" y="38"/>
                    <a:pt x="9" y="39"/>
                  </a:cubicBezTo>
                  <a:cubicBezTo>
                    <a:pt x="9" y="39"/>
                    <a:pt x="11" y="39"/>
                    <a:pt x="11" y="39"/>
                  </a:cubicBezTo>
                  <a:cubicBezTo>
                    <a:pt x="11" y="40"/>
                    <a:pt x="13" y="40"/>
                    <a:pt x="14" y="40"/>
                  </a:cubicBezTo>
                  <a:cubicBezTo>
                    <a:pt x="14" y="40"/>
                    <a:pt x="15" y="39"/>
                    <a:pt x="15" y="39"/>
                  </a:cubicBezTo>
                  <a:cubicBezTo>
                    <a:pt x="15" y="38"/>
                    <a:pt x="16" y="37"/>
                    <a:pt x="15" y="37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4" y="36"/>
                    <a:pt x="16" y="36"/>
                    <a:pt x="17" y="36"/>
                  </a:cubicBezTo>
                  <a:cubicBezTo>
                    <a:pt x="17" y="35"/>
                    <a:pt x="16" y="35"/>
                    <a:pt x="16" y="34"/>
                  </a:cubicBezTo>
                  <a:cubicBezTo>
                    <a:pt x="16" y="34"/>
                    <a:pt x="17" y="35"/>
                    <a:pt x="17" y="34"/>
                  </a:cubicBezTo>
                  <a:cubicBezTo>
                    <a:pt x="17" y="34"/>
                    <a:pt x="17" y="33"/>
                    <a:pt x="16" y="33"/>
                  </a:cubicBezTo>
                  <a:cubicBezTo>
                    <a:pt x="16" y="32"/>
                    <a:pt x="17" y="32"/>
                    <a:pt x="18" y="32"/>
                  </a:cubicBezTo>
                  <a:cubicBezTo>
                    <a:pt x="19" y="32"/>
                    <a:pt x="18" y="32"/>
                    <a:pt x="18" y="31"/>
                  </a:cubicBezTo>
                  <a:cubicBezTo>
                    <a:pt x="17" y="31"/>
                    <a:pt x="18" y="31"/>
                    <a:pt x="19" y="31"/>
                  </a:cubicBezTo>
                  <a:cubicBezTo>
                    <a:pt x="19" y="31"/>
                    <a:pt x="20" y="31"/>
                    <a:pt x="20" y="30"/>
                  </a:cubicBezTo>
                  <a:cubicBezTo>
                    <a:pt x="20" y="29"/>
                    <a:pt x="20" y="28"/>
                    <a:pt x="20" y="28"/>
                  </a:cubicBezTo>
                  <a:cubicBezTo>
                    <a:pt x="21" y="28"/>
                    <a:pt x="22" y="28"/>
                    <a:pt x="22" y="28"/>
                  </a:cubicBezTo>
                  <a:cubicBezTo>
                    <a:pt x="22" y="28"/>
                    <a:pt x="20" y="28"/>
                    <a:pt x="20" y="27"/>
                  </a:cubicBezTo>
                  <a:cubicBezTo>
                    <a:pt x="20" y="27"/>
                    <a:pt x="21" y="27"/>
                    <a:pt x="21" y="27"/>
                  </a:cubicBezTo>
                  <a:cubicBezTo>
                    <a:pt x="22" y="27"/>
                    <a:pt x="22" y="27"/>
                    <a:pt x="23" y="26"/>
                  </a:cubicBezTo>
                  <a:cubicBezTo>
                    <a:pt x="23" y="26"/>
                    <a:pt x="23" y="26"/>
                    <a:pt x="24" y="26"/>
                  </a:cubicBezTo>
                  <a:cubicBezTo>
                    <a:pt x="24" y="25"/>
                    <a:pt x="24" y="25"/>
                    <a:pt x="23" y="24"/>
                  </a:cubicBezTo>
                  <a:cubicBezTo>
                    <a:pt x="23" y="24"/>
                    <a:pt x="25" y="25"/>
                    <a:pt x="26" y="25"/>
                  </a:cubicBezTo>
                  <a:cubicBezTo>
                    <a:pt x="27" y="25"/>
                    <a:pt x="27" y="24"/>
                    <a:pt x="27" y="24"/>
                  </a:cubicBezTo>
                  <a:cubicBezTo>
                    <a:pt x="27" y="24"/>
                    <a:pt x="28" y="24"/>
                    <a:pt x="28" y="24"/>
                  </a:cubicBezTo>
                  <a:cubicBezTo>
                    <a:pt x="29" y="24"/>
                    <a:pt x="29" y="22"/>
                    <a:pt x="29" y="21"/>
                  </a:cubicBezTo>
                  <a:cubicBezTo>
                    <a:pt x="29" y="21"/>
                    <a:pt x="29" y="21"/>
                    <a:pt x="30" y="22"/>
                  </a:cubicBezTo>
                  <a:cubicBezTo>
                    <a:pt x="30" y="22"/>
                    <a:pt x="31" y="22"/>
                    <a:pt x="31" y="21"/>
                  </a:cubicBezTo>
                  <a:cubicBezTo>
                    <a:pt x="32" y="21"/>
                    <a:pt x="32" y="21"/>
                    <a:pt x="32" y="20"/>
                  </a:cubicBezTo>
                  <a:cubicBezTo>
                    <a:pt x="33" y="20"/>
                    <a:pt x="35" y="19"/>
                    <a:pt x="35" y="18"/>
                  </a:cubicBezTo>
                  <a:cubicBezTo>
                    <a:pt x="36" y="18"/>
                    <a:pt x="38" y="17"/>
                    <a:pt x="38" y="16"/>
                  </a:cubicBezTo>
                  <a:cubicBezTo>
                    <a:pt x="39" y="15"/>
                    <a:pt x="41" y="15"/>
                    <a:pt x="41" y="15"/>
                  </a:cubicBezTo>
                  <a:cubicBezTo>
                    <a:pt x="42" y="15"/>
                    <a:pt x="43" y="15"/>
                    <a:pt x="45" y="16"/>
                  </a:cubicBezTo>
                  <a:cubicBezTo>
                    <a:pt x="46" y="16"/>
                    <a:pt x="47" y="16"/>
                    <a:pt x="48" y="15"/>
                  </a:cubicBezTo>
                  <a:cubicBezTo>
                    <a:pt x="49" y="15"/>
                    <a:pt x="49" y="14"/>
                    <a:pt x="49" y="14"/>
                  </a:cubicBezTo>
                  <a:cubicBezTo>
                    <a:pt x="50" y="13"/>
                    <a:pt x="52" y="13"/>
                    <a:pt x="52" y="12"/>
                  </a:cubicBezTo>
                  <a:cubicBezTo>
                    <a:pt x="53" y="12"/>
                    <a:pt x="54" y="11"/>
                    <a:pt x="54" y="11"/>
                  </a:cubicBezTo>
                  <a:cubicBezTo>
                    <a:pt x="53" y="11"/>
                    <a:pt x="53" y="11"/>
                    <a:pt x="53" y="10"/>
                  </a:cubicBezTo>
                  <a:cubicBezTo>
                    <a:pt x="53" y="10"/>
                    <a:pt x="53" y="9"/>
                    <a:pt x="54" y="8"/>
                  </a:cubicBezTo>
                  <a:cubicBezTo>
                    <a:pt x="54" y="8"/>
                    <a:pt x="54" y="8"/>
                    <a:pt x="54" y="8"/>
                  </a:cubicBezTo>
                  <a:cubicBezTo>
                    <a:pt x="53" y="7"/>
                    <a:pt x="53" y="6"/>
                    <a:pt x="53" y="5"/>
                  </a:cubicBezTo>
                  <a:cubicBezTo>
                    <a:pt x="53" y="5"/>
                    <a:pt x="54" y="5"/>
                    <a:pt x="54" y="4"/>
                  </a:cubicBezTo>
                  <a:cubicBezTo>
                    <a:pt x="54" y="4"/>
                    <a:pt x="53" y="3"/>
                    <a:pt x="53" y="3"/>
                  </a:cubicBezTo>
                  <a:cubicBezTo>
                    <a:pt x="52" y="2"/>
                    <a:pt x="52" y="2"/>
                    <a:pt x="52" y="1"/>
                  </a:cubicBezTo>
                  <a:cubicBezTo>
                    <a:pt x="52" y="1"/>
                    <a:pt x="51" y="1"/>
                    <a:pt x="50" y="0"/>
                  </a:cubicBezTo>
                  <a:cubicBezTo>
                    <a:pt x="49" y="0"/>
                    <a:pt x="49" y="0"/>
                    <a:pt x="49" y="1"/>
                  </a:cubicBezTo>
                  <a:cubicBezTo>
                    <a:pt x="49" y="1"/>
                    <a:pt x="48" y="1"/>
                    <a:pt x="48" y="0"/>
                  </a:cubicBezTo>
                  <a:cubicBezTo>
                    <a:pt x="48" y="0"/>
                    <a:pt x="46" y="1"/>
                    <a:pt x="46" y="1"/>
                  </a:cubicBezTo>
                  <a:cubicBezTo>
                    <a:pt x="45" y="1"/>
                    <a:pt x="46" y="2"/>
                    <a:pt x="46" y="2"/>
                  </a:cubicBezTo>
                  <a:cubicBezTo>
                    <a:pt x="46" y="3"/>
                    <a:pt x="45" y="4"/>
                    <a:pt x="44" y="5"/>
                  </a:cubicBezTo>
                  <a:cubicBezTo>
                    <a:pt x="44" y="6"/>
                    <a:pt x="43" y="7"/>
                    <a:pt x="42" y="7"/>
                  </a:cubicBezTo>
                  <a:cubicBezTo>
                    <a:pt x="41" y="7"/>
                    <a:pt x="41" y="8"/>
                    <a:pt x="40" y="9"/>
                  </a:cubicBezTo>
                  <a:cubicBezTo>
                    <a:pt x="39" y="9"/>
                    <a:pt x="37" y="10"/>
                    <a:pt x="36" y="10"/>
                  </a:cubicBezTo>
                  <a:cubicBezTo>
                    <a:pt x="34" y="10"/>
                    <a:pt x="35" y="10"/>
                    <a:pt x="34" y="10"/>
                  </a:cubicBezTo>
                  <a:cubicBezTo>
                    <a:pt x="33" y="11"/>
                    <a:pt x="33" y="9"/>
                    <a:pt x="32" y="9"/>
                  </a:cubicBezTo>
                  <a:cubicBezTo>
                    <a:pt x="32" y="8"/>
                    <a:pt x="32" y="9"/>
                    <a:pt x="31" y="9"/>
                  </a:cubicBezTo>
                  <a:cubicBezTo>
                    <a:pt x="31" y="10"/>
                    <a:pt x="31" y="10"/>
                    <a:pt x="30" y="10"/>
                  </a:cubicBezTo>
                  <a:cubicBezTo>
                    <a:pt x="30" y="10"/>
                    <a:pt x="28" y="9"/>
                    <a:pt x="28" y="9"/>
                  </a:cubicBezTo>
                  <a:cubicBezTo>
                    <a:pt x="28" y="8"/>
                    <a:pt x="27" y="9"/>
                    <a:pt x="26" y="9"/>
                  </a:cubicBezTo>
                  <a:cubicBezTo>
                    <a:pt x="26" y="10"/>
                    <a:pt x="26" y="9"/>
                    <a:pt x="25" y="9"/>
                  </a:cubicBezTo>
                  <a:cubicBezTo>
                    <a:pt x="24" y="9"/>
                    <a:pt x="25" y="10"/>
                    <a:pt x="25" y="10"/>
                  </a:cubicBezTo>
                  <a:cubicBezTo>
                    <a:pt x="26" y="10"/>
                    <a:pt x="25" y="11"/>
                    <a:pt x="24" y="11"/>
                  </a:cubicBezTo>
                  <a:cubicBezTo>
                    <a:pt x="24" y="12"/>
                    <a:pt x="22" y="14"/>
                    <a:pt x="21" y="14"/>
                  </a:cubicBezTo>
                  <a:cubicBezTo>
                    <a:pt x="20" y="14"/>
                    <a:pt x="20" y="15"/>
                    <a:pt x="20" y="15"/>
                  </a:cubicBezTo>
                  <a:cubicBezTo>
                    <a:pt x="19" y="15"/>
                    <a:pt x="19" y="14"/>
                    <a:pt x="19" y="14"/>
                  </a:cubicBezTo>
                  <a:cubicBezTo>
                    <a:pt x="18" y="14"/>
                    <a:pt x="18" y="15"/>
                    <a:pt x="18" y="15"/>
                  </a:cubicBezTo>
                  <a:cubicBezTo>
                    <a:pt x="19" y="16"/>
                    <a:pt x="18" y="16"/>
                    <a:pt x="17" y="16"/>
                  </a:cubicBezTo>
                  <a:cubicBezTo>
                    <a:pt x="16" y="17"/>
                    <a:pt x="16" y="17"/>
                    <a:pt x="15" y="18"/>
                  </a:cubicBezTo>
                  <a:cubicBezTo>
                    <a:pt x="14" y="18"/>
                    <a:pt x="15" y="19"/>
                    <a:pt x="15" y="19"/>
                  </a:cubicBezTo>
                  <a:cubicBezTo>
                    <a:pt x="15" y="20"/>
                    <a:pt x="14" y="19"/>
                    <a:pt x="14" y="19"/>
                  </a:cubicBezTo>
                  <a:cubicBezTo>
                    <a:pt x="13" y="19"/>
                    <a:pt x="12" y="20"/>
                    <a:pt x="13" y="20"/>
                  </a:cubicBezTo>
                  <a:cubicBezTo>
                    <a:pt x="13" y="20"/>
                    <a:pt x="11" y="22"/>
                    <a:pt x="11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9" y="23"/>
                    <a:pt x="8" y="23"/>
                    <a:pt x="8" y="24"/>
                  </a:cubicBezTo>
                  <a:cubicBezTo>
                    <a:pt x="8" y="24"/>
                    <a:pt x="9" y="24"/>
                    <a:pt x="9" y="24"/>
                  </a:cubicBezTo>
                  <a:cubicBezTo>
                    <a:pt x="10" y="24"/>
                    <a:pt x="9" y="25"/>
                    <a:pt x="9" y="25"/>
                  </a:cubicBezTo>
                  <a:cubicBezTo>
                    <a:pt x="8" y="26"/>
                    <a:pt x="10" y="26"/>
                    <a:pt x="10" y="27"/>
                  </a:cubicBezTo>
                  <a:cubicBezTo>
                    <a:pt x="10" y="27"/>
                    <a:pt x="9" y="27"/>
                    <a:pt x="8" y="27"/>
                  </a:cubicBezTo>
                  <a:cubicBezTo>
                    <a:pt x="7" y="27"/>
                    <a:pt x="8" y="28"/>
                    <a:pt x="9" y="29"/>
                  </a:cubicBezTo>
                  <a:cubicBezTo>
                    <a:pt x="10" y="29"/>
                    <a:pt x="8" y="29"/>
                    <a:pt x="7" y="29"/>
                  </a:cubicBezTo>
                  <a:cubicBezTo>
                    <a:pt x="6" y="29"/>
                    <a:pt x="8" y="30"/>
                    <a:pt x="7" y="31"/>
                  </a:cubicBezTo>
                  <a:cubicBezTo>
                    <a:pt x="7" y="31"/>
                    <a:pt x="8" y="32"/>
                    <a:pt x="8" y="32"/>
                  </a:cubicBezTo>
                  <a:cubicBezTo>
                    <a:pt x="8" y="33"/>
                    <a:pt x="7" y="32"/>
                    <a:pt x="6" y="32"/>
                  </a:cubicBezTo>
                  <a:cubicBezTo>
                    <a:pt x="5" y="32"/>
                    <a:pt x="5" y="32"/>
                    <a:pt x="4" y="33"/>
                  </a:cubicBezTo>
                  <a:cubicBezTo>
                    <a:pt x="4" y="33"/>
                    <a:pt x="5" y="34"/>
                    <a:pt x="4" y="34"/>
                  </a:cubicBezTo>
                  <a:cubicBezTo>
                    <a:pt x="2" y="34"/>
                    <a:pt x="2" y="34"/>
                    <a:pt x="1" y="36"/>
                  </a:cubicBezTo>
                  <a:cubicBezTo>
                    <a:pt x="0" y="37"/>
                    <a:pt x="3" y="35"/>
                    <a:pt x="4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18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23" name="Freeform 118"/>
            <p:cNvSpPr>
              <a:spLocks/>
            </p:cNvSpPr>
            <p:nvPr/>
          </p:nvSpPr>
          <p:spPr bwMode="auto">
            <a:xfrm>
              <a:off x="4593551" y="2441681"/>
              <a:ext cx="29471" cy="23155"/>
            </a:xfrm>
            <a:custGeom>
              <a:avLst/>
              <a:gdLst>
                <a:gd name="T0" fmla="*/ 1 w 6"/>
                <a:gd name="T1" fmla="*/ 5 h 5"/>
                <a:gd name="T2" fmla="*/ 6 w 6"/>
                <a:gd name="T3" fmla="*/ 2 h 5"/>
                <a:gd name="T4" fmla="*/ 5 w 6"/>
                <a:gd name="T5" fmla="*/ 1 h 5"/>
                <a:gd name="T6" fmla="*/ 1 w 6"/>
                <a:gd name="T7" fmla="*/ 3 h 5"/>
                <a:gd name="T8" fmla="*/ 1 w 6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5">
                  <a:moveTo>
                    <a:pt x="1" y="5"/>
                  </a:moveTo>
                  <a:cubicBezTo>
                    <a:pt x="2" y="4"/>
                    <a:pt x="6" y="3"/>
                    <a:pt x="6" y="2"/>
                  </a:cubicBezTo>
                  <a:cubicBezTo>
                    <a:pt x="6" y="1"/>
                    <a:pt x="6" y="0"/>
                    <a:pt x="5" y="1"/>
                  </a:cubicBezTo>
                  <a:cubicBezTo>
                    <a:pt x="4" y="1"/>
                    <a:pt x="1" y="2"/>
                    <a:pt x="1" y="3"/>
                  </a:cubicBezTo>
                  <a:cubicBezTo>
                    <a:pt x="1" y="3"/>
                    <a:pt x="0" y="5"/>
                    <a:pt x="1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18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24" name="Freeform 119"/>
            <p:cNvSpPr>
              <a:spLocks/>
            </p:cNvSpPr>
            <p:nvPr/>
          </p:nvSpPr>
          <p:spPr bwMode="auto">
            <a:xfrm>
              <a:off x="4498827" y="2504833"/>
              <a:ext cx="25260" cy="31575"/>
            </a:xfrm>
            <a:custGeom>
              <a:avLst/>
              <a:gdLst>
                <a:gd name="T0" fmla="*/ 1 w 5"/>
                <a:gd name="T1" fmla="*/ 5 h 6"/>
                <a:gd name="T2" fmla="*/ 5 w 5"/>
                <a:gd name="T3" fmla="*/ 2 h 6"/>
                <a:gd name="T4" fmla="*/ 3 w 5"/>
                <a:gd name="T5" fmla="*/ 1 h 6"/>
                <a:gd name="T6" fmla="*/ 2 w 5"/>
                <a:gd name="T7" fmla="*/ 3 h 6"/>
                <a:gd name="T8" fmla="*/ 1 w 5"/>
                <a:gd name="T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6">
                  <a:moveTo>
                    <a:pt x="1" y="5"/>
                  </a:moveTo>
                  <a:cubicBezTo>
                    <a:pt x="2" y="4"/>
                    <a:pt x="5" y="3"/>
                    <a:pt x="5" y="2"/>
                  </a:cubicBezTo>
                  <a:cubicBezTo>
                    <a:pt x="4" y="2"/>
                    <a:pt x="4" y="0"/>
                    <a:pt x="3" y="1"/>
                  </a:cubicBezTo>
                  <a:cubicBezTo>
                    <a:pt x="2" y="1"/>
                    <a:pt x="3" y="3"/>
                    <a:pt x="2" y="3"/>
                  </a:cubicBezTo>
                  <a:cubicBezTo>
                    <a:pt x="2" y="4"/>
                    <a:pt x="0" y="6"/>
                    <a:pt x="1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18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25" name="Freeform 120"/>
            <p:cNvSpPr>
              <a:spLocks/>
            </p:cNvSpPr>
            <p:nvPr/>
          </p:nvSpPr>
          <p:spPr bwMode="auto">
            <a:xfrm>
              <a:off x="4804054" y="3529975"/>
              <a:ext cx="44205" cy="25260"/>
            </a:xfrm>
            <a:custGeom>
              <a:avLst/>
              <a:gdLst>
                <a:gd name="T0" fmla="*/ 7 w 9"/>
                <a:gd name="T1" fmla="*/ 4 h 5"/>
                <a:gd name="T2" fmla="*/ 8 w 9"/>
                <a:gd name="T3" fmla="*/ 0 h 5"/>
                <a:gd name="T4" fmla="*/ 3 w 9"/>
                <a:gd name="T5" fmla="*/ 2 h 5"/>
                <a:gd name="T6" fmla="*/ 0 w 9"/>
                <a:gd name="T7" fmla="*/ 4 h 5"/>
                <a:gd name="T8" fmla="*/ 7 w 9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5">
                  <a:moveTo>
                    <a:pt x="7" y="4"/>
                  </a:moveTo>
                  <a:cubicBezTo>
                    <a:pt x="8" y="4"/>
                    <a:pt x="8" y="0"/>
                    <a:pt x="8" y="0"/>
                  </a:cubicBezTo>
                  <a:cubicBezTo>
                    <a:pt x="9" y="0"/>
                    <a:pt x="5" y="2"/>
                    <a:pt x="3" y="2"/>
                  </a:cubicBezTo>
                  <a:cubicBezTo>
                    <a:pt x="0" y="2"/>
                    <a:pt x="0" y="3"/>
                    <a:pt x="0" y="4"/>
                  </a:cubicBezTo>
                  <a:cubicBezTo>
                    <a:pt x="0" y="5"/>
                    <a:pt x="6" y="4"/>
                    <a:pt x="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18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26" name="Freeform 121"/>
            <p:cNvSpPr>
              <a:spLocks/>
            </p:cNvSpPr>
            <p:nvPr/>
          </p:nvSpPr>
          <p:spPr bwMode="auto">
            <a:xfrm>
              <a:off x="1600217" y="3140547"/>
              <a:ext cx="90516" cy="65256"/>
            </a:xfrm>
            <a:custGeom>
              <a:avLst/>
              <a:gdLst>
                <a:gd name="T0" fmla="*/ 9 w 18"/>
                <a:gd name="T1" fmla="*/ 9 h 13"/>
                <a:gd name="T2" fmla="*/ 11 w 18"/>
                <a:gd name="T3" fmla="*/ 11 h 13"/>
                <a:gd name="T4" fmla="*/ 16 w 18"/>
                <a:gd name="T5" fmla="*/ 13 h 13"/>
                <a:gd name="T6" fmla="*/ 15 w 18"/>
                <a:gd name="T7" fmla="*/ 8 h 13"/>
                <a:gd name="T8" fmla="*/ 12 w 18"/>
                <a:gd name="T9" fmla="*/ 6 h 13"/>
                <a:gd name="T10" fmla="*/ 8 w 18"/>
                <a:gd name="T11" fmla="*/ 2 h 13"/>
                <a:gd name="T12" fmla="*/ 2 w 18"/>
                <a:gd name="T13" fmla="*/ 0 h 13"/>
                <a:gd name="T14" fmla="*/ 1 w 18"/>
                <a:gd name="T15" fmla="*/ 2 h 13"/>
                <a:gd name="T16" fmla="*/ 7 w 18"/>
                <a:gd name="T17" fmla="*/ 8 h 13"/>
                <a:gd name="T18" fmla="*/ 9 w 18"/>
                <a:gd name="T19" fmla="*/ 9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" h="13">
                  <a:moveTo>
                    <a:pt x="9" y="9"/>
                  </a:moveTo>
                  <a:cubicBezTo>
                    <a:pt x="10" y="9"/>
                    <a:pt x="11" y="9"/>
                    <a:pt x="11" y="11"/>
                  </a:cubicBezTo>
                  <a:cubicBezTo>
                    <a:pt x="11" y="12"/>
                    <a:pt x="14" y="13"/>
                    <a:pt x="16" y="13"/>
                  </a:cubicBezTo>
                  <a:cubicBezTo>
                    <a:pt x="18" y="12"/>
                    <a:pt x="16" y="10"/>
                    <a:pt x="15" y="8"/>
                  </a:cubicBezTo>
                  <a:cubicBezTo>
                    <a:pt x="14" y="7"/>
                    <a:pt x="12" y="6"/>
                    <a:pt x="12" y="6"/>
                  </a:cubicBezTo>
                  <a:cubicBezTo>
                    <a:pt x="12" y="5"/>
                    <a:pt x="10" y="3"/>
                    <a:pt x="8" y="2"/>
                  </a:cubicBezTo>
                  <a:cubicBezTo>
                    <a:pt x="7" y="2"/>
                    <a:pt x="3" y="0"/>
                    <a:pt x="2" y="0"/>
                  </a:cubicBezTo>
                  <a:cubicBezTo>
                    <a:pt x="1" y="0"/>
                    <a:pt x="0" y="1"/>
                    <a:pt x="1" y="2"/>
                  </a:cubicBezTo>
                  <a:cubicBezTo>
                    <a:pt x="2" y="3"/>
                    <a:pt x="6" y="6"/>
                    <a:pt x="7" y="8"/>
                  </a:cubicBezTo>
                  <a:cubicBezTo>
                    <a:pt x="9" y="9"/>
                    <a:pt x="9" y="9"/>
                    <a:pt x="9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18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27" name="Freeform 122"/>
            <p:cNvSpPr>
              <a:spLocks/>
            </p:cNvSpPr>
            <p:nvPr/>
          </p:nvSpPr>
          <p:spPr bwMode="auto">
            <a:xfrm>
              <a:off x="1560221" y="2980565"/>
              <a:ext cx="39995" cy="39995"/>
            </a:xfrm>
            <a:custGeom>
              <a:avLst/>
              <a:gdLst>
                <a:gd name="T0" fmla="*/ 8 w 8"/>
                <a:gd name="T1" fmla="*/ 6 h 8"/>
                <a:gd name="T2" fmla="*/ 6 w 8"/>
                <a:gd name="T3" fmla="*/ 5 h 8"/>
                <a:gd name="T4" fmla="*/ 4 w 8"/>
                <a:gd name="T5" fmla="*/ 4 h 8"/>
                <a:gd name="T6" fmla="*/ 2 w 8"/>
                <a:gd name="T7" fmla="*/ 0 h 8"/>
                <a:gd name="T8" fmla="*/ 1 w 8"/>
                <a:gd name="T9" fmla="*/ 4 h 8"/>
                <a:gd name="T10" fmla="*/ 0 w 8"/>
                <a:gd name="T11" fmla="*/ 7 h 8"/>
                <a:gd name="T12" fmla="*/ 4 w 8"/>
                <a:gd name="T13" fmla="*/ 8 h 8"/>
                <a:gd name="T14" fmla="*/ 8 w 8"/>
                <a:gd name="T15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8">
                  <a:moveTo>
                    <a:pt x="8" y="6"/>
                  </a:moveTo>
                  <a:cubicBezTo>
                    <a:pt x="8" y="5"/>
                    <a:pt x="7" y="4"/>
                    <a:pt x="6" y="5"/>
                  </a:cubicBezTo>
                  <a:cubicBezTo>
                    <a:pt x="5" y="5"/>
                    <a:pt x="5" y="5"/>
                    <a:pt x="4" y="4"/>
                  </a:cubicBezTo>
                  <a:cubicBezTo>
                    <a:pt x="3" y="2"/>
                    <a:pt x="3" y="0"/>
                    <a:pt x="2" y="0"/>
                  </a:cubicBezTo>
                  <a:cubicBezTo>
                    <a:pt x="1" y="0"/>
                    <a:pt x="0" y="2"/>
                    <a:pt x="1" y="4"/>
                  </a:cubicBezTo>
                  <a:cubicBezTo>
                    <a:pt x="1" y="6"/>
                    <a:pt x="1" y="6"/>
                    <a:pt x="0" y="7"/>
                  </a:cubicBezTo>
                  <a:cubicBezTo>
                    <a:pt x="0" y="8"/>
                    <a:pt x="2" y="8"/>
                    <a:pt x="4" y="8"/>
                  </a:cubicBezTo>
                  <a:cubicBezTo>
                    <a:pt x="5" y="8"/>
                    <a:pt x="8" y="7"/>
                    <a:pt x="8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18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28" name="Freeform 123"/>
            <p:cNvSpPr>
              <a:spLocks/>
            </p:cNvSpPr>
            <p:nvPr/>
          </p:nvSpPr>
          <p:spPr bwMode="auto">
            <a:xfrm>
              <a:off x="1551802" y="3035296"/>
              <a:ext cx="29471" cy="54731"/>
            </a:xfrm>
            <a:custGeom>
              <a:avLst/>
              <a:gdLst>
                <a:gd name="T0" fmla="*/ 3 w 6"/>
                <a:gd name="T1" fmla="*/ 1 h 11"/>
                <a:gd name="T2" fmla="*/ 2 w 6"/>
                <a:gd name="T3" fmla="*/ 1 h 11"/>
                <a:gd name="T4" fmla="*/ 0 w 6"/>
                <a:gd name="T5" fmla="*/ 6 h 11"/>
                <a:gd name="T6" fmla="*/ 1 w 6"/>
                <a:gd name="T7" fmla="*/ 10 h 11"/>
                <a:gd name="T8" fmla="*/ 3 w 6"/>
                <a:gd name="T9" fmla="*/ 6 h 11"/>
                <a:gd name="T10" fmla="*/ 5 w 6"/>
                <a:gd name="T11" fmla="*/ 2 h 11"/>
                <a:gd name="T12" fmla="*/ 3 w 6"/>
                <a:gd name="T13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11">
                  <a:moveTo>
                    <a:pt x="3" y="1"/>
                  </a:moveTo>
                  <a:cubicBezTo>
                    <a:pt x="2" y="1"/>
                    <a:pt x="2" y="0"/>
                    <a:pt x="2" y="1"/>
                  </a:cubicBezTo>
                  <a:cubicBezTo>
                    <a:pt x="1" y="1"/>
                    <a:pt x="0" y="4"/>
                    <a:pt x="0" y="6"/>
                  </a:cubicBezTo>
                  <a:cubicBezTo>
                    <a:pt x="1" y="8"/>
                    <a:pt x="0" y="11"/>
                    <a:pt x="1" y="10"/>
                  </a:cubicBezTo>
                  <a:cubicBezTo>
                    <a:pt x="2" y="10"/>
                    <a:pt x="3" y="7"/>
                    <a:pt x="3" y="6"/>
                  </a:cubicBezTo>
                  <a:cubicBezTo>
                    <a:pt x="3" y="5"/>
                    <a:pt x="6" y="2"/>
                    <a:pt x="5" y="2"/>
                  </a:cubicBezTo>
                  <a:cubicBezTo>
                    <a:pt x="5" y="2"/>
                    <a:pt x="3" y="2"/>
                    <a:pt x="3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18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29" name="Freeform 124"/>
            <p:cNvSpPr>
              <a:spLocks/>
            </p:cNvSpPr>
            <p:nvPr/>
          </p:nvSpPr>
          <p:spPr bwMode="auto">
            <a:xfrm>
              <a:off x="1526542" y="2925835"/>
              <a:ext cx="25260" cy="58940"/>
            </a:xfrm>
            <a:custGeom>
              <a:avLst/>
              <a:gdLst>
                <a:gd name="T0" fmla="*/ 3 w 5"/>
                <a:gd name="T1" fmla="*/ 2 h 12"/>
                <a:gd name="T2" fmla="*/ 1 w 5"/>
                <a:gd name="T3" fmla="*/ 0 h 12"/>
                <a:gd name="T4" fmla="*/ 3 w 5"/>
                <a:gd name="T5" fmla="*/ 4 h 12"/>
                <a:gd name="T6" fmla="*/ 3 w 5"/>
                <a:gd name="T7" fmla="*/ 11 h 12"/>
                <a:gd name="T8" fmla="*/ 5 w 5"/>
                <a:gd name="T9" fmla="*/ 6 h 12"/>
                <a:gd name="T10" fmla="*/ 4 w 5"/>
                <a:gd name="T11" fmla="*/ 4 h 12"/>
                <a:gd name="T12" fmla="*/ 3 w 5"/>
                <a:gd name="T13" fmla="*/ 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12">
                  <a:moveTo>
                    <a:pt x="3" y="2"/>
                  </a:moveTo>
                  <a:cubicBezTo>
                    <a:pt x="2" y="1"/>
                    <a:pt x="2" y="0"/>
                    <a:pt x="1" y="0"/>
                  </a:cubicBezTo>
                  <a:cubicBezTo>
                    <a:pt x="0" y="1"/>
                    <a:pt x="2" y="3"/>
                    <a:pt x="3" y="4"/>
                  </a:cubicBezTo>
                  <a:cubicBezTo>
                    <a:pt x="3" y="5"/>
                    <a:pt x="3" y="9"/>
                    <a:pt x="3" y="11"/>
                  </a:cubicBezTo>
                  <a:cubicBezTo>
                    <a:pt x="4" y="12"/>
                    <a:pt x="5" y="7"/>
                    <a:pt x="5" y="6"/>
                  </a:cubicBezTo>
                  <a:cubicBezTo>
                    <a:pt x="5" y="6"/>
                    <a:pt x="4" y="4"/>
                    <a:pt x="4" y="4"/>
                  </a:cubicBezTo>
                  <a:cubicBezTo>
                    <a:pt x="4" y="3"/>
                    <a:pt x="4" y="3"/>
                    <a:pt x="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18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30" name="Freeform 125"/>
            <p:cNvSpPr>
              <a:spLocks/>
            </p:cNvSpPr>
            <p:nvPr/>
          </p:nvSpPr>
          <p:spPr bwMode="auto">
            <a:xfrm>
              <a:off x="1556013" y="2930046"/>
              <a:ext cx="18945" cy="29471"/>
            </a:xfrm>
            <a:custGeom>
              <a:avLst/>
              <a:gdLst>
                <a:gd name="T0" fmla="*/ 0 w 4"/>
                <a:gd name="T1" fmla="*/ 0 h 6"/>
                <a:gd name="T2" fmla="*/ 1 w 4"/>
                <a:gd name="T3" fmla="*/ 3 h 6"/>
                <a:gd name="T4" fmla="*/ 1 w 4"/>
                <a:gd name="T5" fmla="*/ 5 h 6"/>
                <a:gd name="T6" fmla="*/ 4 w 4"/>
                <a:gd name="T7" fmla="*/ 2 h 6"/>
                <a:gd name="T8" fmla="*/ 0 w 4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6">
                  <a:moveTo>
                    <a:pt x="0" y="0"/>
                  </a:moveTo>
                  <a:cubicBezTo>
                    <a:pt x="0" y="0"/>
                    <a:pt x="1" y="1"/>
                    <a:pt x="1" y="3"/>
                  </a:cubicBezTo>
                  <a:cubicBezTo>
                    <a:pt x="2" y="4"/>
                    <a:pt x="1" y="4"/>
                    <a:pt x="1" y="5"/>
                  </a:cubicBezTo>
                  <a:cubicBezTo>
                    <a:pt x="1" y="6"/>
                    <a:pt x="4" y="3"/>
                    <a:pt x="4" y="2"/>
                  </a:cubicBezTo>
                  <a:cubicBezTo>
                    <a:pt x="4" y="1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18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31" name="Freeform 126"/>
            <p:cNvSpPr>
              <a:spLocks/>
            </p:cNvSpPr>
            <p:nvPr/>
          </p:nvSpPr>
          <p:spPr bwMode="auto">
            <a:xfrm>
              <a:off x="1566538" y="2951096"/>
              <a:ext cx="14735" cy="23155"/>
            </a:xfrm>
            <a:custGeom>
              <a:avLst/>
              <a:gdLst>
                <a:gd name="T0" fmla="*/ 2 w 3"/>
                <a:gd name="T1" fmla="*/ 4 h 5"/>
                <a:gd name="T2" fmla="*/ 1 w 3"/>
                <a:gd name="T3" fmla="*/ 2 h 5"/>
                <a:gd name="T4" fmla="*/ 0 w 3"/>
                <a:gd name="T5" fmla="*/ 4 h 5"/>
                <a:gd name="T6" fmla="*/ 2 w 3"/>
                <a:gd name="T7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5">
                  <a:moveTo>
                    <a:pt x="2" y="4"/>
                  </a:moveTo>
                  <a:cubicBezTo>
                    <a:pt x="2" y="4"/>
                    <a:pt x="3" y="0"/>
                    <a:pt x="1" y="2"/>
                  </a:cubicBezTo>
                  <a:cubicBezTo>
                    <a:pt x="0" y="2"/>
                    <a:pt x="1" y="4"/>
                    <a:pt x="0" y="4"/>
                  </a:cubicBezTo>
                  <a:cubicBezTo>
                    <a:pt x="0" y="4"/>
                    <a:pt x="1" y="5"/>
                    <a:pt x="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18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32" name="Freeform 127"/>
            <p:cNvSpPr>
              <a:spLocks/>
            </p:cNvSpPr>
            <p:nvPr/>
          </p:nvSpPr>
          <p:spPr bwMode="auto">
            <a:xfrm>
              <a:off x="1158163" y="2930045"/>
              <a:ext cx="54731" cy="50520"/>
            </a:xfrm>
            <a:custGeom>
              <a:avLst/>
              <a:gdLst>
                <a:gd name="T0" fmla="*/ 10 w 11"/>
                <a:gd name="T1" fmla="*/ 2 h 10"/>
                <a:gd name="T2" fmla="*/ 9 w 11"/>
                <a:gd name="T3" fmla="*/ 0 h 10"/>
                <a:gd name="T4" fmla="*/ 9 w 11"/>
                <a:gd name="T5" fmla="*/ 2 h 10"/>
                <a:gd name="T6" fmla="*/ 6 w 11"/>
                <a:gd name="T7" fmla="*/ 2 h 10"/>
                <a:gd name="T8" fmla="*/ 5 w 11"/>
                <a:gd name="T9" fmla="*/ 3 h 10"/>
                <a:gd name="T10" fmla="*/ 3 w 11"/>
                <a:gd name="T11" fmla="*/ 3 h 10"/>
                <a:gd name="T12" fmla="*/ 0 w 11"/>
                <a:gd name="T13" fmla="*/ 6 h 10"/>
                <a:gd name="T14" fmla="*/ 2 w 11"/>
                <a:gd name="T15" fmla="*/ 7 h 10"/>
                <a:gd name="T16" fmla="*/ 2 w 11"/>
                <a:gd name="T17" fmla="*/ 9 h 10"/>
                <a:gd name="T18" fmla="*/ 5 w 11"/>
                <a:gd name="T19" fmla="*/ 6 h 10"/>
                <a:gd name="T20" fmla="*/ 6 w 11"/>
                <a:gd name="T21" fmla="*/ 7 h 10"/>
                <a:gd name="T22" fmla="*/ 10 w 11"/>
                <a:gd name="T23" fmla="*/ 4 h 10"/>
                <a:gd name="T24" fmla="*/ 10 w 11"/>
                <a:gd name="T25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" h="10">
                  <a:moveTo>
                    <a:pt x="10" y="2"/>
                  </a:moveTo>
                  <a:cubicBezTo>
                    <a:pt x="9" y="2"/>
                    <a:pt x="10" y="1"/>
                    <a:pt x="9" y="0"/>
                  </a:cubicBezTo>
                  <a:cubicBezTo>
                    <a:pt x="8" y="0"/>
                    <a:pt x="9" y="1"/>
                    <a:pt x="9" y="2"/>
                  </a:cubicBezTo>
                  <a:cubicBezTo>
                    <a:pt x="8" y="2"/>
                    <a:pt x="7" y="2"/>
                    <a:pt x="6" y="2"/>
                  </a:cubicBezTo>
                  <a:cubicBezTo>
                    <a:pt x="5" y="2"/>
                    <a:pt x="5" y="3"/>
                    <a:pt x="5" y="3"/>
                  </a:cubicBezTo>
                  <a:cubicBezTo>
                    <a:pt x="5" y="4"/>
                    <a:pt x="4" y="3"/>
                    <a:pt x="3" y="3"/>
                  </a:cubicBezTo>
                  <a:cubicBezTo>
                    <a:pt x="2" y="3"/>
                    <a:pt x="1" y="5"/>
                    <a:pt x="0" y="6"/>
                  </a:cubicBezTo>
                  <a:cubicBezTo>
                    <a:pt x="0" y="7"/>
                    <a:pt x="1" y="7"/>
                    <a:pt x="2" y="7"/>
                  </a:cubicBezTo>
                  <a:cubicBezTo>
                    <a:pt x="3" y="7"/>
                    <a:pt x="2" y="8"/>
                    <a:pt x="2" y="9"/>
                  </a:cubicBezTo>
                  <a:cubicBezTo>
                    <a:pt x="2" y="10"/>
                    <a:pt x="5" y="7"/>
                    <a:pt x="5" y="6"/>
                  </a:cubicBezTo>
                  <a:cubicBezTo>
                    <a:pt x="6" y="6"/>
                    <a:pt x="6" y="7"/>
                    <a:pt x="6" y="7"/>
                  </a:cubicBezTo>
                  <a:cubicBezTo>
                    <a:pt x="7" y="7"/>
                    <a:pt x="9" y="5"/>
                    <a:pt x="10" y="4"/>
                  </a:cubicBezTo>
                  <a:cubicBezTo>
                    <a:pt x="11" y="4"/>
                    <a:pt x="11" y="2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18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33" name="Freeform 128"/>
            <p:cNvSpPr>
              <a:spLocks/>
            </p:cNvSpPr>
            <p:nvPr/>
          </p:nvSpPr>
          <p:spPr bwMode="auto">
            <a:xfrm>
              <a:off x="1206579" y="2919520"/>
              <a:ext cx="25260" cy="10525"/>
            </a:xfrm>
            <a:custGeom>
              <a:avLst/>
              <a:gdLst>
                <a:gd name="T0" fmla="*/ 1 w 5"/>
                <a:gd name="T1" fmla="*/ 0 h 2"/>
                <a:gd name="T2" fmla="*/ 2 w 5"/>
                <a:gd name="T3" fmla="*/ 2 h 2"/>
                <a:gd name="T4" fmla="*/ 5 w 5"/>
                <a:gd name="T5" fmla="*/ 2 h 2"/>
                <a:gd name="T6" fmla="*/ 1 w 5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2">
                  <a:moveTo>
                    <a:pt x="1" y="0"/>
                  </a:moveTo>
                  <a:cubicBezTo>
                    <a:pt x="0" y="1"/>
                    <a:pt x="1" y="2"/>
                    <a:pt x="2" y="2"/>
                  </a:cubicBezTo>
                  <a:cubicBezTo>
                    <a:pt x="3" y="2"/>
                    <a:pt x="5" y="2"/>
                    <a:pt x="5" y="2"/>
                  </a:cubicBezTo>
                  <a:cubicBezTo>
                    <a:pt x="4" y="2"/>
                    <a:pt x="2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18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34" name="Freeform 129"/>
            <p:cNvSpPr>
              <a:spLocks/>
            </p:cNvSpPr>
            <p:nvPr/>
          </p:nvSpPr>
          <p:spPr bwMode="auto">
            <a:xfrm>
              <a:off x="932926" y="3020562"/>
              <a:ext cx="29471" cy="14735"/>
            </a:xfrm>
            <a:custGeom>
              <a:avLst/>
              <a:gdLst>
                <a:gd name="T0" fmla="*/ 3 w 6"/>
                <a:gd name="T1" fmla="*/ 1 h 3"/>
                <a:gd name="T2" fmla="*/ 0 w 6"/>
                <a:gd name="T3" fmla="*/ 3 h 3"/>
                <a:gd name="T4" fmla="*/ 5 w 6"/>
                <a:gd name="T5" fmla="*/ 2 h 3"/>
                <a:gd name="T6" fmla="*/ 6 w 6"/>
                <a:gd name="T7" fmla="*/ 0 h 3"/>
                <a:gd name="T8" fmla="*/ 3 w 6"/>
                <a:gd name="T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3">
                  <a:moveTo>
                    <a:pt x="3" y="1"/>
                  </a:moveTo>
                  <a:cubicBezTo>
                    <a:pt x="2" y="1"/>
                    <a:pt x="0" y="2"/>
                    <a:pt x="0" y="3"/>
                  </a:cubicBezTo>
                  <a:cubicBezTo>
                    <a:pt x="0" y="3"/>
                    <a:pt x="4" y="2"/>
                    <a:pt x="5" y="2"/>
                  </a:cubicBezTo>
                  <a:cubicBezTo>
                    <a:pt x="6" y="2"/>
                    <a:pt x="6" y="1"/>
                    <a:pt x="6" y="0"/>
                  </a:cubicBezTo>
                  <a:cubicBezTo>
                    <a:pt x="5" y="0"/>
                    <a:pt x="4" y="1"/>
                    <a:pt x="3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18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35" name="Freeform 130"/>
            <p:cNvSpPr>
              <a:spLocks/>
            </p:cNvSpPr>
            <p:nvPr/>
          </p:nvSpPr>
          <p:spPr bwMode="auto">
            <a:xfrm>
              <a:off x="873986" y="3050031"/>
              <a:ext cx="18945" cy="21051"/>
            </a:xfrm>
            <a:custGeom>
              <a:avLst/>
              <a:gdLst>
                <a:gd name="T0" fmla="*/ 3 w 4"/>
                <a:gd name="T1" fmla="*/ 1 h 4"/>
                <a:gd name="T2" fmla="*/ 0 w 4"/>
                <a:gd name="T3" fmla="*/ 3 h 4"/>
                <a:gd name="T4" fmla="*/ 3 w 4"/>
                <a:gd name="T5" fmla="*/ 2 h 4"/>
                <a:gd name="T6" fmla="*/ 3 w 4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4">
                  <a:moveTo>
                    <a:pt x="3" y="1"/>
                  </a:moveTo>
                  <a:cubicBezTo>
                    <a:pt x="2" y="0"/>
                    <a:pt x="0" y="3"/>
                    <a:pt x="0" y="3"/>
                  </a:cubicBezTo>
                  <a:cubicBezTo>
                    <a:pt x="0" y="4"/>
                    <a:pt x="3" y="2"/>
                    <a:pt x="3" y="2"/>
                  </a:cubicBezTo>
                  <a:cubicBezTo>
                    <a:pt x="4" y="1"/>
                    <a:pt x="4" y="1"/>
                    <a:pt x="3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18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36" name="Freeform 131"/>
            <p:cNvSpPr>
              <a:spLocks/>
            </p:cNvSpPr>
            <p:nvPr/>
          </p:nvSpPr>
          <p:spPr bwMode="auto">
            <a:xfrm>
              <a:off x="833990" y="3064765"/>
              <a:ext cx="29471" cy="21051"/>
            </a:xfrm>
            <a:custGeom>
              <a:avLst/>
              <a:gdLst>
                <a:gd name="T0" fmla="*/ 1 w 6"/>
                <a:gd name="T1" fmla="*/ 3 h 4"/>
                <a:gd name="T2" fmla="*/ 5 w 6"/>
                <a:gd name="T3" fmla="*/ 0 h 4"/>
                <a:gd name="T4" fmla="*/ 1 w 6"/>
                <a:gd name="T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4">
                  <a:moveTo>
                    <a:pt x="1" y="3"/>
                  </a:moveTo>
                  <a:cubicBezTo>
                    <a:pt x="1" y="4"/>
                    <a:pt x="6" y="0"/>
                    <a:pt x="5" y="0"/>
                  </a:cubicBezTo>
                  <a:cubicBezTo>
                    <a:pt x="4" y="0"/>
                    <a:pt x="0" y="2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18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37" name="Freeform 132"/>
            <p:cNvSpPr>
              <a:spLocks/>
            </p:cNvSpPr>
            <p:nvPr/>
          </p:nvSpPr>
          <p:spPr bwMode="auto">
            <a:xfrm>
              <a:off x="953976" y="2850055"/>
              <a:ext cx="33680" cy="25260"/>
            </a:xfrm>
            <a:custGeom>
              <a:avLst/>
              <a:gdLst>
                <a:gd name="T0" fmla="*/ 6 w 7"/>
                <a:gd name="T1" fmla="*/ 1 h 5"/>
                <a:gd name="T2" fmla="*/ 1 w 7"/>
                <a:gd name="T3" fmla="*/ 2 h 5"/>
                <a:gd name="T4" fmla="*/ 3 w 7"/>
                <a:gd name="T5" fmla="*/ 4 h 5"/>
                <a:gd name="T6" fmla="*/ 6 w 7"/>
                <a:gd name="T7" fmla="*/ 4 h 5"/>
                <a:gd name="T8" fmla="*/ 6 w 7"/>
                <a:gd name="T9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5">
                  <a:moveTo>
                    <a:pt x="6" y="1"/>
                  </a:moveTo>
                  <a:cubicBezTo>
                    <a:pt x="6" y="0"/>
                    <a:pt x="2" y="2"/>
                    <a:pt x="1" y="2"/>
                  </a:cubicBezTo>
                  <a:cubicBezTo>
                    <a:pt x="0" y="3"/>
                    <a:pt x="2" y="4"/>
                    <a:pt x="3" y="4"/>
                  </a:cubicBezTo>
                  <a:cubicBezTo>
                    <a:pt x="3" y="5"/>
                    <a:pt x="5" y="4"/>
                    <a:pt x="6" y="4"/>
                  </a:cubicBezTo>
                  <a:cubicBezTo>
                    <a:pt x="7" y="4"/>
                    <a:pt x="6" y="2"/>
                    <a:pt x="6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18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38" name="Freeform 133"/>
            <p:cNvSpPr>
              <a:spLocks/>
            </p:cNvSpPr>
            <p:nvPr/>
          </p:nvSpPr>
          <p:spPr bwMode="auto">
            <a:xfrm>
              <a:off x="2526425" y="3071082"/>
              <a:ext cx="39995" cy="18945"/>
            </a:xfrm>
            <a:custGeom>
              <a:avLst/>
              <a:gdLst>
                <a:gd name="T0" fmla="*/ 1 w 8"/>
                <a:gd name="T1" fmla="*/ 0 h 4"/>
                <a:gd name="T2" fmla="*/ 1 w 8"/>
                <a:gd name="T3" fmla="*/ 2 h 4"/>
                <a:gd name="T4" fmla="*/ 6 w 8"/>
                <a:gd name="T5" fmla="*/ 3 h 4"/>
                <a:gd name="T6" fmla="*/ 5 w 8"/>
                <a:gd name="T7" fmla="*/ 1 h 4"/>
                <a:gd name="T8" fmla="*/ 1 w 8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4">
                  <a:moveTo>
                    <a:pt x="1" y="0"/>
                  </a:moveTo>
                  <a:cubicBezTo>
                    <a:pt x="1" y="0"/>
                    <a:pt x="0" y="1"/>
                    <a:pt x="1" y="2"/>
                  </a:cubicBezTo>
                  <a:cubicBezTo>
                    <a:pt x="2" y="3"/>
                    <a:pt x="5" y="4"/>
                    <a:pt x="6" y="3"/>
                  </a:cubicBezTo>
                  <a:cubicBezTo>
                    <a:pt x="8" y="3"/>
                    <a:pt x="7" y="2"/>
                    <a:pt x="5" y="1"/>
                  </a:cubicBezTo>
                  <a:cubicBezTo>
                    <a:pt x="3" y="1"/>
                    <a:pt x="2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18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39" name="Freeform 134"/>
            <p:cNvSpPr>
              <a:spLocks/>
            </p:cNvSpPr>
            <p:nvPr/>
          </p:nvSpPr>
          <p:spPr bwMode="auto">
            <a:xfrm>
              <a:off x="4370420" y="2995301"/>
              <a:ext cx="39995" cy="29471"/>
            </a:xfrm>
            <a:custGeom>
              <a:avLst/>
              <a:gdLst>
                <a:gd name="T0" fmla="*/ 4 w 8"/>
                <a:gd name="T1" fmla="*/ 1 h 6"/>
                <a:gd name="T2" fmla="*/ 1 w 8"/>
                <a:gd name="T3" fmla="*/ 2 h 6"/>
                <a:gd name="T4" fmla="*/ 2 w 8"/>
                <a:gd name="T5" fmla="*/ 4 h 6"/>
                <a:gd name="T6" fmla="*/ 4 w 8"/>
                <a:gd name="T7" fmla="*/ 6 h 6"/>
                <a:gd name="T8" fmla="*/ 7 w 8"/>
                <a:gd name="T9" fmla="*/ 6 h 6"/>
                <a:gd name="T10" fmla="*/ 6 w 8"/>
                <a:gd name="T11" fmla="*/ 3 h 6"/>
                <a:gd name="T12" fmla="*/ 7 w 8"/>
                <a:gd name="T13" fmla="*/ 0 h 6"/>
                <a:gd name="T14" fmla="*/ 4 w 8"/>
                <a:gd name="T15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6">
                  <a:moveTo>
                    <a:pt x="4" y="1"/>
                  </a:moveTo>
                  <a:cubicBezTo>
                    <a:pt x="3" y="2"/>
                    <a:pt x="1" y="2"/>
                    <a:pt x="1" y="2"/>
                  </a:cubicBezTo>
                  <a:cubicBezTo>
                    <a:pt x="0" y="2"/>
                    <a:pt x="1" y="3"/>
                    <a:pt x="2" y="4"/>
                  </a:cubicBezTo>
                  <a:cubicBezTo>
                    <a:pt x="4" y="5"/>
                    <a:pt x="3" y="6"/>
                    <a:pt x="4" y="6"/>
                  </a:cubicBezTo>
                  <a:cubicBezTo>
                    <a:pt x="6" y="6"/>
                    <a:pt x="6" y="6"/>
                    <a:pt x="7" y="6"/>
                  </a:cubicBezTo>
                  <a:cubicBezTo>
                    <a:pt x="8" y="6"/>
                    <a:pt x="6" y="4"/>
                    <a:pt x="6" y="3"/>
                  </a:cubicBezTo>
                  <a:cubicBezTo>
                    <a:pt x="6" y="2"/>
                    <a:pt x="7" y="1"/>
                    <a:pt x="7" y="0"/>
                  </a:cubicBezTo>
                  <a:cubicBezTo>
                    <a:pt x="8" y="0"/>
                    <a:pt x="5" y="1"/>
                    <a:pt x="4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18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40" name="Freeform 135"/>
            <p:cNvSpPr>
              <a:spLocks/>
            </p:cNvSpPr>
            <p:nvPr/>
          </p:nvSpPr>
          <p:spPr bwMode="auto">
            <a:xfrm>
              <a:off x="4519877" y="2934257"/>
              <a:ext cx="25260" cy="35785"/>
            </a:xfrm>
            <a:custGeom>
              <a:avLst/>
              <a:gdLst>
                <a:gd name="T0" fmla="*/ 3 w 5"/>
                <a:gd name="T1" fmla="*/ 4 h 7"/>
                <a:gd name="T2" fmla="*/ 5 w 5"/>
                <a:gd name="T3" fmla="*/ 1 h 7"/>
                <a:gd name="T4" fmla="*/ 1 w 5"/>
                <a:gd name="T5" fmla="*/ 3 h 7"/>
                <a:gd name="T6" fmla="*/ 1 w 5"/>
                <a:gd name="T7" fmla="*/ 7 h 7"/>
                <a:gd name="T8" fmla="*/ 3 w 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7">
                  <a:moveTo>
                    <a:pt x="3" y="4"/>
                  </a:moveTo>
                  <a:cubicBezTo>
                    <a:pt x="4" y="4"/>
                    <a:pt x="4" y="2"/>
                    <a:pt x="5" y="1"/>
                  </a:cubicBezTo>
                  <a:cubicBezTo>
                    <a:pt x="5" y="0"/>
                    <a:pt x="3" y="2"/>
                    <a:pt x="1" y="3"/>
                  </a:cubicBezTo>
                  <a:cubicBezTo>
                    <a:pt x="0" y="4"/>
                    <a:pt x="0" y="6"/>
                    <a:pt x="1" y="7"/>
                  </a:cubicBezTo>
                  <a:cubicBezTo>
                    <a:pt x="1" y="7"/>
                    <a:pt x="3" y="5"/>
                    <a:pt x="3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18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41" name="Freeform 136"/>
            <p:cNvSpPr>
              <a:spLocks/>
            </p:cNvSpPr>
            <p:nvPr/>
          </p:nvSpPr>
          <p:spPr bwMode="auto">
            <a:xfrm>
              <a:off x="4589342" y="2915312"/>
              <a:ext cx="25260" cy="18945"/>
            </a:xfrm>
            <a:custGeom>
              <a:avLst/>
              <a:gdLst>
                <a:gd name="T0" fmla="*/ 2 w 5"/>
                <a:gd name="T1" fmla="*/ 4 h 4"/>
                <a:gd name="T2" fmla="*/ 5 w 5"/>
                <a:gd name="T3" fmla="*/ 1 h 4"/>
                <a:gd name="T4" fmla="*/ 4 w 5"/>
                <a:gd name="T5" fmla="*/ 0 h 4"/>
                <a:gd name="T6" fmla="*/ 1 w 5"/>
                <a:gd name="T7" fmla="*/ 1 h 4"/>
                <a:gd name="T8" fmla="*/ 2 w 5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4">
                  <a:moveTo>
                    <a:pt x="2" y="4"/>
                  </a:moveTo>
                  <a:cubicBezTo>
                    <a:pt x="3" y="3"/>
                    <a:pt x="5" y="2"/>
                    <a:pt x="5" y="1"/>
                  </a:cubicBezTo>
                  <a:cubicBezTo>
                    <a:pt x="5" y="1"/>
                    <a:pt x="5" y="0"/>
                    <a:pt x="4" y="0"/>
                  </a:cubicBezTo>
                  <a:cubicBezTo>
                    <a:pt x="2" y="1"/>
                    <a:pt x="1" y="1"/>
                    <a:pt x="1" y="1"/>
                  </a:cubicBezTo>
                  <a:cubicBezTo>
                    <a:pt x="0" y="1"/>
                    <a:pt x="1" y="4"/>
                    <a:pt x="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18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42" name="Freeform 137"/>
            <p:cNvSpPr>
              <a:spLocks/>
            </p:cNvSpPr>
            <p:nvPr/>
          </p:nvSpPr>
          <p:spPr bwMode="auto">
            <a:xfrm>
              <a:off x="4593553" y="2900576"/>
              <a:ext cx="14735" cy="10525"/>
            </a:xfrm>
            <a:custGeom>
              <a:avLst/>
              <a:gdLst>
                <a:gd name="T0" fmla="*/ 2 w 3"/>
                <a:gd name="T1" fmla="*/ 1 h 2"/>
                <a:gd name="T2" fmla="*/ 1 w 3"/>
                <a:gd name="T3" fmla="*/ 2 h 2"/>
                <a:gd name="T4" fmla="*/ 2 w 3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2" y="1"/>
                  </a:moveTo>
                  <a:cubicBezTo>
                    <a:pt x="1" y="1"/>
                    <a:pt x="0" y="2"/>
                    <a:pt x="1" y="2"/>
                  </a:cubicBezTo>
                  <a:cubicBezTo>
                    <a:pt x="3" y="2"/>
                    <a:pt x="3" y="0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18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43" name="Freeform 138"/>
            <p:cNvSpPr>
              <a:spLocks/>
            </p:cNvSpPr>
            <p:nvPr/>
          </p:nvSpPr>
          <p:spPr bwMode="auto">
            <a:xfrm>
              <a:off x="5361885" y="4822457"/>
              <a:ext cx="18945" cy="25260"/>
            </a:xfrm>
            <a:custGeom>
              <a:avLst/>
              <a:gdLst>
                <a:gd name="T0" fmla="*/ 1 w 4"/>
                <a:gd name="T1" fmla="*/ 1 h 5"/>
                <a:gd name="T2" fmla="*/ 3 w 4"/>
                <a:gd name="T3" fmla="*/ 4 h 5"/>
                <a:gd name="T4" fmla="*/ 1 w 4"/>
                <a:gd name="T5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5">
                  <a:moveTo>
                    <a:pt x="1" y="1"/>
                  </a:moveTo>
                  <a:cubicBezTo>
                    <a:pt x="0" y="2"/>
                    <a:pt x="2" y="5"/>
                    <a:pt x="3" y="4"/>
                  </a:cubicBezTo>
                  <a:cubicBezTo>
                    <a:pt x="4" y="3"/>
                    <a:pt x="3" y="0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18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44" name="Freeform 139"/>
            <p:cNvSpPr>
              <a:spLocks/>
            </p:cNvSpPr>
            <p:nvPr/>
          </p:nvSpPr>
          <p:spPr bwMode="auto">
            <a:xfrm>
              <a:off x="7736344" y="4538279"/>
              <a:ext cx="35785" cy="14735"/>
            </a:xfrm>
            <a:custGeom>
              <a:avLst/>
              <a:gdLst>
                <a:gd name="T0" fmla="*/ 0 w 7"/>
                <a:gd name="T1" fmla="*/ 0 h 3"/>
                <a:gd name="T2" fmla="*/ 3 w 7"/>
                <a:gd name="T3" fmla="*/ 2 h 3"/>
                <a:gd name="T4" fmla="*/ 6 w 7"/>
                <a:gd name="T5" fmla="*/ 2 h 3"/>
                <a:gd name="T6" fmla="*/ 0 w 7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3">
                  <a:moveTo>
                    <a:pt x="0" y="0"/>
                  </a:moveTo>
                  <a:cubicBezTo>
                    <a:pt x="0" y="0"/>
                    <a:pt x="1" y="1"/>
                    <a:pt x="3" y="2"/>
                  </a:cubicBezTo>
                  <a:cubicBezTo>
                    <a:pt x="4" y="3"/>
                    <a:pt x="6" y="3"/>
                    <a:pt x="6" y="2"/>
                  </a:cubicBezTo>
                  <a:cubicBezTo>
                    <a:pt x="7" y="1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18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45" name="Freeform 140"/>
            <p:cNvSpPr>
              <a:spLocks/>
            </p:cNvSpPr>
            <p:nvPr/>
          </p:nvSpPr>
          <p:spPr bwMode="auto">
            <a:xfrm>
              <a:off x="7801597" y="4563539"/>
              <a:ext cx="21051" cy="8420"/>
            </a:xfrm>
            <a:custGeom>
              <a:avLst/>
              <a:gdLst>
                <a:gd name="T0" fmla="*/ 0 w 4"/>
                <a:gd name="T1" fmla="*/ 1 h 2"/>
                <a:gd name="T2" fmla="*/ 4 w 4"/>
                <a:gd name="T3" fmla="*/ 2 h 2"/>
                <a:gd name="T4" fmla="*/ 0 w 4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2">
                  <a:moveTo>
                    <a:pt x="0" y="1"/>
                  </a:moveTo>
                  <a:cubicBezTo>
                    <a:pt x="0" y="2"/>
                    <a:pt x="4" y="2"/>
                    <a:pt x="4" y="2"/>
                  </a:cubicBezTo>
                  <a:cubicBezTo>
                    <a:pt x="4" y="1"/>
                    <a:pt x="0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18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46" name="Freeform 141"/>
            <p:cNvSpPr>
              <a:spLocks/>
            </p:cNvSpPr>
            <p:nvPr/>
          </p:nvSpPr>
          <p:spPr bwMode="auto">
            <a:xfrm>
              <a:off x="7687929" y="4494074"/>
              <a:ext cx="48415" cy="29471"/>
            </a:xfrm>
            <a:custGeom>
              <a:avLst/>
              <a:gdLst>
                <a:gd name="T0" fmla="*/ 9 w 10"/>
                <a:gd name="T1" fmla="*/ 4 h 6"/>
                <a:gd name="T2" fmla="*/ 3 w 10"/>
                <a:gd name="T3" fmla="*/ 0 h 6"/>
                <a:gd name="T4" fmla="*/ 9 w 10"/>
                <a:gd name="T5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6">
                  <a:moveTo>
                    <a:pt x="9" y="4"/>
                  </a:moveTo>
                  <a:cubicBezTo>
                    <a:pt x="10" y="2"/>
                    <a:pt x="5" y="0"/>
                    <a:pt x="3" y="0"/>
                  </a:cubicBezTo>
                  <a:cubicBezTo>
                    <a:pt x="0" y="0"/>
                    <a:pt x="8" y="6"/>
                    <a:pt x="9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18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47" name="Freeform 142"/>
            <p:cNvSpPr>
              <a:spLocks/>
            </p:cNvSpPr>
            <p:nvPr/>
          </p:nvSpPr>
          <p:spPr bwMode="auto">
            <a:xfrm>
              <a:off x="4429360" y="3523660"/>
              <a:ext cx="10525" cy="10525"/>
            </a:xfrm>
            <a:custGeom>
              <a:avLst/>
              <a:gdLst>
                <a:gd name="T0" fmla="*/ 0 w 2"/>
                <a:gd name="T1" fmla="*/ 1 h 2"/>
                <a:gd name="T2" fmla="*/ 2 w 2"/>
                <a:gd name="T3" fmla="*/ 1 h 2"/>
                <a:gd name="T4" fmla="*/ 0 w 2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1"/>
                  </a:moveTo>
                  <a:cubicBezTo>
                    <a:pt x="0" y="2"/>
                    <a:pt x="2" y="1"/>
                    <a:pt x="2" y="1"/>
                  </a:cubicBezTo>
                  <a:cubicBezTo>
                    <a:pt x="1" y="0"/>
                    <a:pt x="0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18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48" name="Freeform 143"/>
            <p:cNvSpPr>
              <a:spLocks/>
            </p:cNvSpPr>
            <p:nvPr/>
          </p:nvSpPr>
          <p:spPr bwMode="auto">
            <a:xfrm>
              <a:off x="3583145" y="3999395"/>
              <a:ext cx="18945" cy="8420"/>
            </a:xfrm>
            <a:custGeom>
              <a:avLst/>
              <a:gdLst>
                <a:gd name="T0" fmla="*/ 2 w 4"/>
                <a:gd name="T1" fmla="*/ 0 h 2"/>
                <a:gd name="T2" fmla="*/ 3 w 4"/>
                <a:gd name="T3" fmla="*/ 1 h 2"/>
                <a:gd name="T4" fmla="*/ 2 w 4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2">
                  <a:moveTo>
                    <a:pt x="2" y="0"/>
                  </a:moveTo>
                  <a:cubicBezTo>
                    <a:pt x="0" y="1"/>
                    <a:pt x="2" y="2"/>
                    <a:pt x="3" y="1"/>
                  </a:cubicBezTo>
                  <a:cubicBezTo>
                    <a:pt x="4" y="0"/>
                    <a:pt x="3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18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49" name="Freeform 144"/>
            <p:cNvSpPr>
              <a:spLocks/>
            </p:cNvSpPr>
            <p:nvPr/>
          </p:nvSpPr>
          <p:spPr bwMode="auto">
            <a:xfrm>
              <a:off x="4269379" y="4254102"/>
              <a:ext cx="21051" cy="8420"/>
            </a:xfrm>
            <a:custGeom>
              <a:avLst/>
              <a:gdLst>
                <a:gd name="T0" fmla="*/ 3 w 4"/>
                <a:gd name="T1" fmla="*/ 1 h 2"/>
                <a:gd name="T2" fmla="*/ 2 w 4"/>
                <a:gd name="T3" fmla="*/ 0 h 2"/>
                <a:gd name="T4" fmla="*/ 3 w 4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2">
                  <a:moveTo>
                    <a:pt x="3" y="1"/>
                  </a:moveTo>
                  <a:cubicBezTo>
                    <a:pt x="3" y="1"/>
                    <a:pt x="4" y="0"/>
                    <a:pt x="2" y="0"/>
                  </a:cubicBezTo>
                  <a:cubicBezTo>
                    <a:pt x="0" y="1"/>
                    <a:pt x="2" y="2"/>
                    <a:pt x="3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18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50" name="Freeform 145"/>
            <p:cNvSpPr>
              <a:spLocks/>
            </p:cNvSpPr>
            <p:nvPr/>
          </p:nvSpPr>
          <p:spPr bwMode="auto">
            <a:xfrm>
              <a:off x="4235699" y="4313041"/>
              <a:ext cx="10525" cy="4211"/>
            </a:xfrm>
            <a:custGeom>
              <a:avLst/>
              <a:gdLst>
                <a:gd name="T0" fmla="*/ 0 w 2"/>
                <a:gd name="T1" fmla="*/ 0 h 1"/>
                <a:gd name="T2" fmla="*/ 1 w 2"/>
                <a:gd name="T3" fmla="*/ 1 h 1"/>
                <a:gd name="T4" fmla="*/ 0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0" y="0"/>
                  </a:moveTo>
                  <a:cubicBezTo>
                    <a:pt x="0" y="1"/>
                    <a:pt x="0" y="1"/>
                    <a:pt x="1" y="1"/>
                  </a:cubicBezTo>
                  <a:cubicBezTo>
                    <a:pt x="2" y="1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18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51" name="Freeform 146"/>
            <p:cNvSpPr>
              <a:spLocks/>
            </p:cNvSpPr>
            <p:nvPr/>
          </p:nvSpPr>
          <p:spPr bwMode="auto">
            <a:xfrm>
              <a:off x="5336623" y="4414083"/>
              <a:ext cx="14735" cy="14735"/>
            </a:xfrm>
            <a:custGeom>
              <a:avLst/>
              <a:gdLst>
                <a:gd name="T0" fmla="*/ 1 w 3"/>
                <a:gd name="T1" fmla="*/ 1 h 3"/>
                <a:gd name="T2" fmla="*/ 2 w 3"/>
                <a:gd name="T3" fmla="*/ 2 h 3"/>
                <a:gd name="T4" fmla="*/ 1 w 3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1"/>
                  </a:moveTo>
                  <a:cubicBezTo>
                    <a:pt x="0" y="2"/>
                    <a:pt x="2" y="3"/>
                    <a:pt x="2" y="2"/>
                  </a:cubicBezTo>
                  <a:cubicBezTo>
                    <a:pt x="3" y="1"/>
                    <a:pt x="3" y="0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18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52" name="Freeform 147"/>
            <p:cNvSpPr>
              <a:spLocks/>
            </p:cNvSpPr>
            <p:nvPr/>
          </p:nvSpPr>
          <p:spPr bwMode="auto">
            <a:xfrm>
              <a:off x="5191376" y="3738372"/>
              <a:ext cx="10525" cy="10525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1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0" y="1"/>
                    <a:pt x="1" y="2"/>
                    <a:pt x="1" y="1"/>
                  </a:cubicBezTo>
                  <a:cubicBezTo>
                    <a:pt x="2" y="1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18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53" name="Freeform 148"/>
            <p:cNvSpPr>
              <a:spLocks/>
            </p:cNvSpPr>
            <p:nvPr/>
          </p:nvSpPr>
          <p:spPr bwMode="auto">
            <a:xfrm>
              <a:off x="5062971" y="4597221"/>
              <a:ext cx="25260" cy="14735"/>
            </a:xfrm>
            <a:custGeom>
              <a:avLst/>
              <a:gdLst>
                <a:gd name="T0" fmla="*/ 2 w 5"/>
                <a:gd name="T1" fmla="*/ 0 h 3"/>
                <a:gd name="T2" fmla="*/ 3 w 5"/>
                <a:gd name="T3" fmla="*/ 3 h 3"/>
                <a:gd name="T4" fmla="*/ 2 w 5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3">
                  <a:moveTo>
                    <a:pt x="2" y="0"/>
                  </a:moveTo>
                  <a:cubicBezTo>
                    <a:pt x="0" y="0"/>
                    <a:pt x="1" y="3"/>
                    <a:pt x="3" y="3"/>
                  </a:cubicBezTo>
                  <a:cubicBezTo>
                    <a:pt x="5" y="3"/>
                    <a:pt x="3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18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54" name="Freeform 149"/>
            <p:cNvSpPr>
              <a:spLocks/>
            </p:cNvSpPr>
            <p:nvPr/>
          </p:nvSpPr>
          <p:spPr bwMode="auto">
            <a:xfrm>
              <a:off x="2755871" y="4083595"/>
              <a:ext cx="21051" cy="25260"/>
            </a:xfrm>
            <a:custGeom>
              <a:avLst/>
              <a:gdLst>
                <a:gd name="T0" fmla="*/ 3 w 4"/>
                <a:gd name="T1" fmla="*/ 3 h 5"/>
                <a:gd name="T2" fmla="*/ 0 w 4"/>
                <a:gd name="T3" fmla="*/ 2 h 5"/>
                <a:gd name="T4" fmla="*/ 3 w 4"/>
                <a:gd name="T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5">
                  <a:moveTo>
                    <a:pt x="3" y="3"/>
                  </a:moveTo>
                  <a:cubicBezTo>
                    <a:pt x="4" y="1"/>
                    <a:pt x="1" y="0"/>
                    <a:pt x="0" y="2"/>
                  </a:cubicBezTo>
                  <a:cubicBezTo>
                    <a:pt x="0" y="5"/>
                    <a:pt x="2" y="4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18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55" name="Freeform 150"/>
            <p:cNvSpPr>
              <a:spLocks/>
            </p:cNvSpPr>
            <p:nvPr/>
          </p:nvSpPr>
          <p:spPr bwMode="auto">
            <a:xfrm>
              <a:off x="7090104" y="3315265"/>
              <a:ext cx="18945" cy="18945"/>
            </a:xfrm>
            <a:custGeom>
              <a:avLst/>
              <a:gdLst>
                <a:gd name="T0" fmla="*/ 4 w 4"/>
                <a:gd name="T1" fmla="*/ 1 h 4"/>
                <a:gd name="T2" fmla="*/ 1 w 4"/>
                <a:gd name="T3" fmla="*/ 4 h 4"/>
                <a:gd name="T4" fmla="*/ 4 w 4"/>
                <a:gd name="T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4">
                  <a:moveTo>
                    <a:pt x="4" y="1"/>
                  </a:moveTo>
                  <a:cubicBezTo>
                    <a:pt x="3" y="0"/>
                    <a:pt x="0" y="3"/>
                    <a:pt x="1" y="4"/>
                  </a:cubicBezTo>
                  <a:cubicBezTo>
                    <a:pt x="1" y="4"/>
                    <a:pt x="4" y="1"/>
                    <a:pt x="4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18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56" name="Freeform 151"/>
            <p:cNvSpPr>
              <a:spLocks/>
            </p:cNvSpPr>
            <p:nvPr/>
          </p:nvSpPr>
          <p:spPr bwMode="auto">
            <a:xfrm>
              <a:off x="7109048" y="3290003"/>
              <a:ext cx="39995" cy="29471"/>
            </a:xfrm>
            <a:custGeom>
              <a:avLst/>
              <a:gdLst>
                <a:gd name="T0" fmla="*/ 7 w 8"/>
                <a:gd name="T1" fmla="*/ 0 h 6"/>
                <a:gd name="T2" fmla="*/ 5 w 8"/>
                <a:gd name="T3" fmla="*/ 2 h 6"/>
                <a:gd name="T4" fmla="*/ 2 w 8"/>
                <a:gd name="T5" fmla="*/ 5 h 6"/>
                <a:gd name="T6" fmla="*/ 7 w 8"/>
                <a:gd name="T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6">
                  <a:moveTo>
                    <a:pt x="7" y="0"/>
                  </a:moveTo>
                  <a:cubicBezTo>
                    <a:pt x="7" y="0"/>
                    <a:pt x="5" y="2"/>
                    <a:pt x="5" y="2"/>
                  </a:cubicBezTo>
                  <a:cubicBezTo>
                    <a:pt x="4" y="2"/>
                    <a:pt x="0" y="4"/>
                    <a:pt x="2" y="5"/>
                  </a:cubicBezTo>
                  <a:cubicBezTo>
                    <a:pt x="3" y="6"/>
                    <a:pt x="8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18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57" name="Freeform 152"/>
            <p:cNvSpPr>
              <a:spLocks/>
            </p:cNvSpPr>
            <p:nvPr/>
          </p:nvSpPr>
          <p:spPr bwMode="auto">
            <a:xfrm>
              <a:off x="7153253" y="3264745"/>
              <a:ext cx="21051" cy="18945"/>
            </a:xfrm>
            <a:custGeom>
              <a:avLst/>
              <a:gdLst>
                <a:gd name="T0" fmla="*/ 3 w 4"/>
                <a:gd name="T1" fmla="*/ 1 h 4"/>
                <a:gd name="T2" fmla="*/ 1 w 4"/>
                <a:gd name="T3" fmla="*/ 4 h 4"/>
                <a:gd name="T4" fmla="*/ 3 w 4"/>
                <a:gd name="T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4">
                  <a:moveTo>
                    <a:pt x="3" y="1"/>
                  </a:moveTo>
                  <a:cubicBezTo>
                    <a:pt x="2" y="0"/>
                    <a:pt x="0" y="4"/>
                    <a:pt x="1" y="4"/>
                  </a:cubicBezTo>
                  <a:cubicBezTo>
                    <a:pt x="2" y="4"/>
                    <a:pt x="4" y="2"/>
                    <a:pt x="3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18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58" name="Freeform 153"/>
            <p:cNvSpPr>
              <a:spLocks/>
            </p:cNvSpPr>
            <p:nvPr/>
          </p:nvSpPr>
          <p:spPr bwMode="auto">
            <a:xfrm>
              <a:off x="7184830" y="3245799"/>
              <a:ext cx="14735" cy="14735"/>
            </a:xfrm>
            <a:custGeom>
              <a:avLst/>
              <a:gdLst>
                <a:gd name="T0" fmla="*/ 3 w 3"/>
                <a:gd name="T1" fmla="*/ 0 h 3"/>
                <a:gd name="T2" fmla="*/ 1 w 3"/>
                <a:gd name="T3" fmla="*/ 2 h 3"/>
                <a:gd name="T4" fmla="*/ 3 w 3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3" y="0"/>
                  </a:moveTo>
                  <a:cubicBezTo>
                    <a:pt x="2" y="0"/>
                    <a:pt x="0" y="1"/>
                    <a:pt x="1" y="2"/>
                  </a:cubicBezTo>
                  <a:cubicBezTo>
                    <a:pt x="2" y="3"/>
                    <a:pt x="3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18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59" name="Freeform 154"/>
            <p:cNvSpPr>
              <a:spLocks/>
            </p:cNvSpPr>
            <p:nvPr/>
          </p:nvSpPr>
          <p:spPr bwMode="auto">
            <a:xfrm>
              <a:off x="7233243" y="3148967"/>
              <a:ext cx="21051" cy="21051"/>
            </a:xfrm>
            <a:custGeom>
              <a:avLst/>
              <a:gdLst>
                <a:gd name="T0" fmla="*/ 3 w 4"/>
                <a:gd name="T1" fmla="*/ 0 h 4"/>
                <a:gd name="T2" fmla="*/ 1 w 4"/>
                <a:gd name="T3" fmla="*/ 2 h 4"/>
                <a:gd name="T4" fmla="*/ 1 w 4"/>
                <a:gd name="T5" fmla="*/ 4 h 4"/>
                <a:gd name="T6" fmla="*/ 3 w 4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4">
                  <a:moveTo>
                    <a:pt x="3" y="0"/>
                  </a:moveTo>
                  <a:cubicBezTo>
                    <a:pt x="2" y="0"/>
                    <a:pt x="2" y="1"/>
                    <a:pt x="1" y="2"/>
                  </a:cubicBezTo>
                  <a:cubicBezTo>
                    <a:pt x="0" y="2"/>
                    <a:pt x="0" y="4"/>
                    <a:pt x="1" y="4"/>
                  </a:cubicBezTo>
                  <a:cubicBezTo>
                    <a:pt x="2" y="4"/>
                    <a:pt x="4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18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60" name="Freeform 155"/>
            <p:cNvSpPr>
              <a:spLocks/>
            </p:cNvSpPr>
            <p:nvPr/>
          </p:nvSpPr>
          <p:spPr bwMode="auto">
            <a:xfrm>
              <a:off x="7224823" y="3199488"/>
              <a:ext cx="4211" cy="6315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1 h 1"/>
                <a:gd name="T4" fmla="*/ 0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1" y="1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18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61" name="Freeform 156"/>
            <p:cNvSpPr>
              <a:spLocks/>
            </p:cNvSpPr>
            <p:nvPr/>
          </p:nvSpPr>
          <p:spPr bwMode="auto">
            <a:xfrm>
              <a:off x="6736459" y="3788892"/>
              <a:ext cx="8420" cy="4211"/>
            </a:xfrm>
            <a:custGeom>
              <a:avLst/>
              <a:gdLst>
                <a:gd name="T0" fmla="*/ 1 w 2"/>
                <a:gd name="T1" fmla="*/ 0 h 1"/>
                <a:gd name="T2" fmla="*/ 1 w 2"/>
                <a:gd name="T3" fmla="*/ 1 h 1"/>
                <a:gd name="T4" fmla="*/ 1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1" y="0"/>
                  </a:moveTo>
                  <a:cubicBezTo>
                    <a:pt x="1" y="0"/>
                    <a:pt x="0" y="1"/>
                    <a:pt x="1" y="1"/>
                  </a:cubicBezTo>
                  <a:cubicBezTo>
                    <a:pt x="2" y="1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18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62" name="Freeform 157"/>
            <p:cNvSpPr>
              <a:spLocks/>
            </p:cNvSpPr>
            <p:nvPr/>
          </p:nvSpPr>
          <p:spPr bwMode="auto">
            <a:xfrm>
              <a:off x="4444095" y="5350815"/>
              <a:ext cx="46311" cy="61047"/>
            </a:xfrm>
            <a:custGeom>
              <a:avLst/>
              <a:gdLst>
                <a:gd name="T0" fmla="*/ 2 w 9"/>
                <a:gd name="T1" fmla="*/ 11 h 12"/>
                <a:gd name="T2" fmla="*/ 8 w 9"/>
                <a:gd name="T3" fmla="*/ 3 h 12"/>
                <a:gd name="T4" fmla="*/ 9 w 9"/>
                <a:gd name="T5" fmla="*/ 0 h 12"/>
                <a:gd name="T6" fmla="*/ 2 w 9"/>
                <a:gd name="T7" fmla="*/ 0 h 12"/>
                <a:gd name="T8" fmla="*/ 2 w 9"/>
                <a:gd name="T9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2">
                  <a:moveTo>
                    <a:pt x="2" y="11"/>
                  </a:moveTo>
                  <a:cubicBezTo>
                    <a:pt x="3" y="12"/>
                    <a:pt x="7" y="5"/>
                    <a:pt x="8" y="3"/>
                  </a:cubicBezTo>
                  <a:cubicBezTo>
                    <a:pt x="8" y="3"/>
                    <a:pt x="8" y="2"/>
                    <a:pt x="9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3"/>
                    <a:pt x="0" y="8"/>
                    <a:pt x="2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18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  <p:sp>
        <p:nvSpPr>
          <p:cNvPr id="163" name="等腰三角形 162"/>
          <p:cNvSpPr/>
          <p:nvPr/>
        </p:nvSpPr>
        <p:spPr>
          <a:xfrm flipV="1">
            <a:off x="3224209" y="3065581"/>
            <a:ext cx="311131" cy="317267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0" marR="0" lvl="0" indent="0" algn="ctr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67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grpSp>
        <p:nvGrpSpPr>
          <p:cNvPr id="164" name="组合 163"/>
          <p:cNvGrpSpPr/>
          <p:nvPr/>
        </p:nvGrpSpPr>
        <p:grpSpPr>
          <a:xfrm>
            <a:off x="1956969" y="1487156"/>
            <a:ext cx="2844129" cy="1275594"/>
            <a:chOff x="1792403" y="1210594"/>
            <a:chExt cx="2844129" cy="1275595"/>
          </a:xfrm>
        </p:grpSpPr>
        <p:sp>
          <p:nvSpPr>
            <p:cNvPr id="165" name="矩形标注 164"/>
            <p:cNvSpPr/>
            <p:nvPr/>
          </p:nvSpPr>
          <p:spPr>
            <a:xfrm>
              <a:off x="1792403" y="1210594"/>
              <a:ext cx="2834910" cy="1275595"/>
            </a:xfrm>
            <a:prstGeom prst="wedgeRectCallout">
              <a:avLst>
                <a:gd name="adj1" fmla="val -905"/>
                <a:gd name="adj2" fmla="val 68479"/>
              </a:avLst>
            </a:prstGeom>
            <a:solidFill>
              <a:schemeClr val="bg1"/>
            </a:solidFill>
            <a:ln>
              <a:solidFill>
                <a:schemeClr val="accent2">
                  <a:lumMod val="10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18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67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66" name="文本框 230"/>
            <p:cNvSpPr txBox="1"/>
            <p:nvPr/>
          </p:nvSpPr>
          <p:spPr>
            <a:xfrm>
              <a:off x="1798592" y="1288705"/>
              <a:ext cx="2401934" cy="379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18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67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n-cs"/>
                  <a:sym typeface="Arial" panose="020B0604020202020204" pitchFamily="34" charset="0"/>
                </a:rPr>
                <a:t>添加标题内容</a:t>
              </a:r>
            </a:p>
          </p:txBody>
        </p:sp>
        <p:sp>
          <p:nvSpPr>
            <p:cNvPr id="167" name="文本框 231"/>
            <p:cNvSpPr txBox="1"/>
            <p:nvPr/>
          </p:nvSpPr>
          <p:spPr>
            <a:xfrm>
              <a:off x="1798591" y="1611486"/>
              <a:ext cx="2837941" cy="7696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18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67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您的内容打在这里，或者通过复制您的文本后，在此框中选择粘贴，并选择只保留文字。</a:t>
              </a:r>
              <a:endParaRPr kumimoji="0" lang="en-US" altLang="zh-CN" sz="1467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</p:grpSp>
      <p:sp>
        <p:nvSpPr>
          <p:cNvPr id="168" name="等腰三角形 167"/>
          <p:cNvSpPr/>
          <p:nvPr/>
        </p:nvSpPr>
        <p:spPr>
          <a:xfrm flipV="1">
            <a:off x="5257135" y="3634143"/>
            <a:ext cx="311131" cy="317267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0" marR="0" lvl="0" indent="0" algn="ctr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67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grpSp>
        <p:nvGrpSpPr>
          <p:cNvPr id="169" name="组合 168"/>
          <p:cNvGrpSpPr/>
          <p:nvPr/>
        </p:nvGrpSpPr>
        <p:grpSpPr>
          <a:xfrm>
            <a:off x="4032505" y="4247761"/>
            <a:ext cx="2844129" cy="1202171"/>
            <a:chOff x="1792403" y="1331479"/>
            <a:chExt cx="2844129" cy="1202170"/>
          </a:xfrm>
        </p:grpSpPr>
        <p:sp>
          <p:nvSpPr>
            <p:cNvPr id="170" name="矩形标注 169"/>
            <p:cNvSpPr/>
            <p:nvPr/>
          </p:nvSpPr>
          <p:spPr>
            <a:xfrm flipV="1">
              <a:off x="1792403" y="1331479"/>
              <a:ext cx="2834910" cy="1202170"/>
            </a:xfrm>
            <a:prstGeom prst="wedgeRectCallout">
              <a:avLst>
                <a:gd name="adj1" fmla="val -3277"/>
                <a:gd name="adj2" fmla="val 63046"/>
              </a:avLst>
            </a:prstGeom>
            <a:solidFill>
              <a:schemeClr val="bg1"/>
            </a:solidFill>
            <a:ln>
              <a:solidFill>
                <a:schemeClr val="accent2">
                  <a:lumMod val="10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18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67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71" name="文本框 235"/>
            <p:cNvSpPr txBox="1"/>
            <p:nvPr/>
          </p:nvSpPr>
          <p:spPr>
            <a:xfrm>
              <a:off x="1798592" y="1359040"/>
              <a:ext cx="1952650" cy="379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18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67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n-cs"/>
                  <a:sym typeface="Arial" panose="020B0604020202020204" pitchFamily="34" charset="0"/>
                </a:rPr>
                <a:t>添加标题内容</a:t>
              </a:r>
            </a:p>
          </p:txBody>
        </p:sp>
        <p:sp>
          <p:nvSpPr>
            <p:cNvPr id="172" name="文本框 236"/>
            <p:cNvSpPr txBox="1"/>
            <p:nvPr/>
          </p:nvSpPr>
          <p:spPr>
            <a:xfrm>
              <a:off x="1798591" y="1681821"/>
              <a:ext cx="2837941" cy="7696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18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67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您的内容打在这里，或者通过复制您的文本后，在此框中选择粘贴，并选择只保留文字。</a:t>
              </a:r>
              <a:endParaRPr kumimoji="0" lang="en-US" altLang="zh-CN" sz="1467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</p:grpSp>
      <p:sp>
        <p:nvSpPr>
          <p:cNvPr id="173" name="等腰三角形 172"/>
          <p:cNvSpPr/>
          <p:nvPr/>
        </p:nvSpPr>
        <p:spPr>
          <a:xfrm flipV="1">
            <a:off x="7888873" y="2981023"/>
            <a:ext cx="311131" cy="317267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0" marR="0" lvl="0" indent="0" algn="ctr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67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grpSp>
        <p:nvGrpSpPr>
          <p:cNvPr id="174" name="组合 173"/>
          <p:cNvGrpSpPr/>
          <p:nvPr/>
        </p:nvGrpSpPr>
        <p:grpSpPr>
          <a:xfrm>
            <a:off x="7311549" y="1160193"/>
            <a:ext cx="3022267" cy="1358438"/>
            <a:chOff x="1792402" y="1179005"/>
            <a:chExt cx="3462843" cy="1538818"/>
          </a:xfrm>
        </p:grpSpPr>
        <p:sp>
          <p:nvSpPr>
            <p:cNvPr id="175" name="矩形标注 174"/>
            <p:cNvSpPr/>
            <p:nvPr/>
          </p:nvSpPr>
          <p:spPr>
            <a:xfrm>
              <a:off x="1792402" y="1179005"/>
              <a:ext cx="3462843" cy="1538818"/>
            </a:xfrm>
            <a:prstGeom prst="wedgeRectCallout">
              <a:avLst>
                <a:gd name="adj1" fmla="val -25571"/>
                <a:gd name="adj2" fmla="val 74883"/>
              </a:avLst>
            </a:prstGeom>
            <a:solidFill>
              <a:schemeClr val="bg1"/>
            </a:solidFill>
            <a:ln>
              <a:solidFill>
                <a:schemeClr val="accent2">
                  <a:lumMod val="10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18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67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76" name="文本框 240"/>
            <p:cNvSpPr txBox="1"/>
            <p:nvPr/>
          </p:nvSpPr>
          <p:spPr>
            <a:xfrm>
              <a:off x="1798591" y="1283442"/>
              <a:ext cx="2828721" cy="4300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18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67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n-cs"/>
                  <a:sym typeface="Arial" panose="020B0604020202020204" pitchFamily="34" charset="0"/>
                </a:rPr>
                <a:t>添加标题内容</a:t>
              </a:r>
            </a:p>
          </p:txBody>
        </p:sp>
        <p:sp>
          <p:nvSpPr>
            <p:cNvPr id="177" name="文本框 241"/>
            <p:cNvSpPr txBox="1"/>
            <p:nvPr/>
          </p:nvSpPr>
          <p:spPr>
            <a:xfrm>
              <a:off x="1798591" y="1652438"/>
              <a:ext cx="3456654" cy="871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18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67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您的内容打在这里，或者通过复制您的文本后，在此框中选择粘贴，并选择只保留文字。</a:t>
              </a:r>
              <a:endParaRPr kumimoji="0" lang="en-US" altLang="zh-CN" sz="1467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</p:grpSp>
      <p:sp>
        <p:nvSpPr>
          <p:cNvPr id="178" name="矩形 177"/>
          <p:cNvSpPr>
            <a:spLocks noChangeArrowheads="1"/>
          </p:cNvSpPr>
          <p:nvPr/>
        </p:nvSpPr>
        <p:spPr bwMode="auto">
          <a:xfrm>
            <a:off x="634918" y="237124"/>
            <a:ext cx="2708428" cy="615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17" tIns="60959" rIns="121917" bIns="60959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marL="0" marR="0" lvl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itchFamily="34" charset="-122"/>
                <a:cs typeface="+mn-cs"/>
                <a:sym typeface="Calibri" pitchFamily="34" charset="0"/>
              </a:rPr>
              <a:t>市场调研分析</a:t>
            </a:r>
          </a:p>
        </p:txBody>
      </p:sp>
      <p:sp>
        <p:nvSpPr>
          <p:cNvPr id="179" name="等腰三角形 178"/>
          <p:cNvSpPr>
            <a:spLocks noChangeArrowheads="1"/>
          </p:cNvSpPr>
          <p:nvPr/>
        </p:nvSpPr>
        <p:spPr bwMode="auto">
          <a:xfrm rot="5400000">
            <a:off x="-53049" y="209721"/>
            <a:ext cx="774879" cy="668780"/>
          </a:xfrm>
          <a:prstGeom prst="triangle">
            <a:avLst>
              <a:gd name="adj" fmla="val 50000"/>
            </a:avLst>
          </a:prstGeom>
          <a:solidFill>
            <a:schemeClr val="accent2">
              <a:lumMod val="100000"/>
            </a:schemeClr>
          </a:solidFill>
          <a:ln>
            <a:noFill/>
          </a:ln>
        </p:spPr>
        <p:txBody>
          <a:bodyPr lIns="121917" tIns="60959" rIns="121917" bIns="60959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marL="0" marR="0" lvl="0" indent="0" algn="ctr" defTabSz="457189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zh-CN" altLang="zh-CN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  <a:sym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23603322"/>
      </p:ext>
    </p:extLst>
  </p:cSld>
  <p:clrMapOvr>
    <a:masterClrMapping/>
  </p:clrMapOvr>
  <p:transition spd="slow">
    <p:cover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682733" y="1177247"/>
            <a:ext cx="5567081" cy="4764756"/>
            <a:chOff x="1243649" y="1306887"/>
            <a:chExt cx="6153580" cy="5266736"/>
          </a:xfrm>
          <a:solidFill>
            <a:srgbClr val="0231A7"/>
          </a:solidFill>
        </p:grpSpPr>
        <p:sp>
          <p:nvSpPr>
            <p:cNvPr id="7" name="任意多边形 6"/>
            <p:cNvSpPr>
              <a:spLocks/>
            </p:cNvSpPr>
            <p:nvPr/>
          </p:nvSpPr>
          <p:spPr bwMode="gray">
            <a:xfrm>
              <a:off x="3611263" y="4109462"/>
              <a:ext cx="1445846" cy="1188744"/>
            </a:xfrm>
            <a:custGeom>
              <a:avLst/>
              <a:gdLst>
                <a:gd name="connsiteX0" fmla="*/ 1597670 w 5621432"/>
                <a:gd name="connsiteY0" fmla="*/ 4265814 h 4315196"/>
                <a:gd name="connsiteX1" fmla="*/ 1601110 w 5621432"/>
                <a:gd name="connsiteY1" fmla="*/ 4267402 h 4315196"/>
                <a:gd name="connsiteX2" fmla="*/ 1601110 w 5621432"/>
                <a:gd name="connsiteY2" fmla="*/ 4315196 h 4315196"/>
                <a:gd name="connsiteX3" fmla="*/ 1597670 w 5621432"/>
                <a:gd name="connsiteY3" fmla="*/ 4315196 h 4315196"/>
                <a:gd name="connsiteX4" fmla="*/ 1479324 w 5621432"/>
                <a:gd name="connsiteY4" fmla="*/ 3933314 h 4315196"/>
                <a:gd name="connsiteX5" fmla="*/ 1482764 w 5621432"/>
                <a:gd name="connsiteY5" fmla="*/ 3939665 h 4315196"/>
                <a:gd name="connsiteX6" fmla="*/ 1482764 w 5621432"/>
                <a:gd name="connsiteY6" fmla="*/ 4207538 h 4315196"/>
                <a:gd name="connsiteX7" fmla="*/ 1479324 w 5621432"/>
                <a:gd name="connsiteY7" fmla="*/ 4205951 h 4315196"/>
                <a:gd name="connsiteX8" fmla="*/ 3551353 w 5621432"/>
                <a:gd name="connsiteY8" fmla="*/ 3386610 h 4315196"/>
                <a:gd name="connsiteX9" fmla="*/ 3727897 w 5621432"/>
                <a:gd name="connsiteY9" fmla="*/ 3386610 h 4315196"/>
                <a:gd name="connsiteX10" fmla="*/ 3729746 w 5621432"/>
                <a:gd name="connsiteY10" fmla="*/ 3393438 h 4315196"/>
                <a:gd name="connsiteX11" fmla="*/ 3553818 w 5621432"/>
                <a:gd name="connsiteY11" fmla="*/ 3393438 h 4315196"/>
                <a:gd name="connsiteX12" fmla="*/ 1005046 w 5621432"/>
                <a:gd name="connsiteY12" fmla="*/ 3223568 h 4315196"/>
                <a:gd name="connsiteX13" fmla="*/ 1009381 w 5621432"/>
                <a:gd name="connsiteY13" fmla="*/ 3229570 h 4315196"/>
                <a:gd name="connsiteX14" fmla="*/ 951103 w 5621432"/>
                <a:gd name="connsiteY14" fmla="*/ 3283367 h 4315196"/>
                <a:gd name="connsiteX15" fmla="*/ 946768 w 5621432"/>
                <a:gd name="connsiteY15" fmla="*/ 3277364 h 4315196"/>
                <a:gd name="connsiteX16" fmla="*/ 2899475 w 5621432"/>
                <a:gd name="connsiteY16" fmla="*/ 3120324 h 4315196"/>
                <a:gd name="connsiteX17" fmla="*/ 2902915 w 5621432"/>
                <a:gd name="connsiteY17" fmla="*/ 3120324 h 4315196"/>
                <a:gd name="connsiteX18" fmla="*/ 2902915 w 5621432"/>
                <a:gd name="connsiteY18" fmla="*/ 3443350 h 4315196"/>
                <a:gd name="connsiteX19" fmla="*/ 2899475 w 5621432"/>
                <a:gd name="connsiteY19" fmla="*/ 3441233 h 4315196"/>
                <a:gd name="connsiteX20" fmla="*/ 532481 w 5621432"/>
                <a:gd name="connsiteY20" fmla="*/ 1695265 h 4315196"/>
                <a:gd name="connsiteX21" fmla="*/ 535997 w 5621432"/>
                <a:gd name="connsiteY21" fmla="*/ 1700133 h 4315196"/>
                <a:gd name="connsiteX22" fmla="*/ 477156 w 5621432"/>
                <a:gd name="connsiteY22" fmla="*/ 3221001 h 4315196"/>
                <a:gd name="connsiteX23" fmla="*/ 473384 w 5621432"/>
                <a:gd name="connsiteY23" fmla="*/ 3222742 h 4315196"/>
                <a:gd name="connsiteX24" fmla="*/ 531945 w 5621432"/>
                <a:gd name="connsiteY24" fmla="*/ 1475097 h 4315196"/>
                <a:gd name="connsiteX25" fmla="*/ 535997 w 5621432"/>
                <a:gd name="connsiteY25" fmla="*/ 1481642 h 4315196"/>
                <a:gd name="connsiteX26" fmla="*/ 418770 w 5621432"/>
                <a:gd name="connsiteY26" fmla="*/ 1535749 h 4315196"/>
                <a:gd name="connsiteX27" fmla="*/ 414211 w 5621432"/>
                <a:gd name="connsiteY27" fmla="*/ 1529437 h 4315196"/>
                <a:gd name="connsiteX28" fmla="*/ 295865 w 5621432"/>
                <a:gd name="connsiteY28" fmla="*/ 932240 h 4315196"/>
                <a:gd name="connsiteX29" fmla="*/ 299305 w 5621432"/>
                <a:gd name="connsiteY29" fmla="*/ 935415 h 4315196"/>
                <a:gd name="connsiteX30" fmla="*/ 299305 w 5621432"/>
                <a:gd name="connsiteY30" fmla="*/ 1098012 h 4315196"/>
                <a:gd name="connsiteX31" fmla="*/ 295865 w 5621432"/>
                <a:gd name="connsiteY31" fmla="*/ 1092455 h 4315196"/>
                <a:gd name="connsiteX32" fmla="*/ 3668724 w 5621432"/>
                <a:gd name="connsiteY32" fmla="*/ 873964 h 4315196"/>
                <a:gd name="connsiteX33" fmla="*/ 3787070 w 5621432"/>
                <a:gd name="connsiteY33" fmla="*/ 928587 h 4315196"/>
                <a:gd name="connsiteX34" fmla="*/ 3846243 w 5621432"/>
                <a:gd name="connsiteY34" fmla="*/ 1037832 h 4315196"/>
                <a:gd name="connsiteX35" fmla="*/ 4082934 w 5621432"/>
                <a:gd name="connsiteY35" fmla="*/ 983209 h 4315196"/>
                <a:gd name="connsiteX36" fmla="*/ 4378799 w 5621432"/>
                <a:gd name="connsiteY36" fmla="*/ 1201700 h 4315196"/>
                <a:gd name="connsiteX37" fmla="*/ 4615491 w 5621432"/>
                <a:gd name="connsiteY37" fmla="*/ 1256323 h 4315196"/>
                <a:gd name="connsiteX38" fmla="*/ 4852183 w 5621432"/>
                <a:gd name="connsiteY38" fmla="*/ 1310946 h 4315196"/>
                <a:gd name="connsiteX39" fmla="*/ 5207221 w 5621432"/>
                <a:gd name="connsiteY39" fmla="*/ 1529437 h 4315196"/>
                <a:gd name="connsiteX40" fmla="*/ 5384740 w 5621432"/>
                <a:gd name="connsiteY40" fmla="*/ 1584060 h 4315196"/>
                <a:gd name="connsiteX41" fmla="*/ 5621432 w 5621432"/>
                <a:gd name="connsiteY41" fmla="*/ 1747928 h 4315196"/>
                <a:gd name="connsiteX42" fmla="*/ 5621432 w 5621432"/>
                <a:gd name="connsiteY42" fmla="*/ 2021041 h 4315196"/>
                <a:gd name="connsiteX43" fmla="*/ 5503086 w 5621432"/>
                <a:gd name="connsiteY43" fmla="*/ 2021041 h 4315196"/>
                <a:gd name="connsiteX44" fmla="*/ 5266394 w 5621432"/>
                <a:gd name="connsiteY44" fmla="*/ 2130287 h 4315196"/>
                <a:gd name="connsiteX45" fmla="*/ 4911356 w 5621432"/>
                <a:gd name="connsiteY45" fmla="*/ 2130287 h 4315196"/>
                <a:gd name="connsiteX46" fmla="*/ 4793010 w 5621432"/>
                <a:gd name="connsiteY46" fmla="*/ 2239532 h 4315196"/>
                <a:gd name="connsiteX47" fmla="*/ 4793010 w 5621432"/>
                <a:gd name="connsiteY47" fmla="*/ 2294155 h 4315196"/>
                <a:gd name="connsiteX48" fmla="*/ 4852183 w 5621432"/>
                <a:gd name="connsiteY48" fmla="*/ 2403401 h 4315196"/>
                <a:gd name="connsiteX49" fmla="*/ 4852183 w 5621432"/>
                <a:gd name="connsiteY49" fmla="*/ 2458023 h 4315196"/>
                <a:gd name="connsiteX50" fmla="*/ 4793010 w 5621432"/>
                <a:gd name="connsiteY50" fmla="*/ 2567269 h 4315196"/>
                <a:gd name="connsiteX51" fmla="*/ 4852183 w 5621432"/>
                <a:gd name="connsiteY51" fmla="*/ 2567269 h 4315196"/>
                <a:gd name="connsiteX52" fmla="*/ 5148048 w 5621432"/>
                <a:gd name="connsiteY52" fmla="*/ 2895005 h 4315196"/>
                <a:gd name="connsiteX53" fmla="*/ 5207221 w 5621432"/>
                <a:gd name="connsiteY53" fmla="*/ 3113496 h 4315196"/>
                <a:gd name="connsiteX54" fmla="*/ 5148048 w 5621432"/>
                <a:gd name="connsiteY54" fmla="*/ 3277364 h 4315196"/>
                <a:gd name="connsiteX55" fmla="*/ 5148048 w 5621432"/>
                <a:gd name="connsiteY55" fmla="*/ 3331987 h 4315196"/>
                <a:gd name="connsiteX56" fmla="*/ 5088875 w 5621432"/>
                <a:gd name="connsiteY56" fmla="*/ 3441233 h 4315196"/>
                <a:gd name="connsiteX57" fmla="*/ 4970529 w 5621432"/>
                <a:gd name="connsiteY57" fmla="*/ 3441233 h 4315196"/>
                <a:gd name="connsiteX58" fmla="*/ 4911356 w 5621432"/>
                <a:gd name="connsiteY58" fmla="*/ 3331987 h 4315196"/>
                <a:gd name="connsiteX59" fmla="*/ 4852183 w 5621432"/>
                <a:gd name="connsiteY59" fmla="*/ 3331987 h 4315196"/>
                <a:gd name="connsiteX60" fmla="*/ 4674664 w 5621432"/>
                <a:gd name="connsiteY60" fmla="*/ 2949628 h 4315196"/>
                <a:gd name="connsiteX61" fmla="*/ 4497145 w 5621432"/>
                <a:gd name="connsiteY61" fmla="*/ 2949628 h 4315196"/>
                <a:gd name="connsiteX62" fmla="*/ 4378799 w 5621432"/>
                <a:gd name="connsiteY62" fmla="*/ 2840382 h 4315196"/>
                <a:gd name="connsiteX63" fmla="*/ 4319626 w 5621432"/>
                <a:gd name="connsiteY63" fmla="*/ 2895005 h 4315196"/>
                <a:gd name="connsiteX64" fmla="*/ 4260454 w 5621432"/>
                <a:gd name="connsiteY64" fmla="*/ 3113496 h 4315196"/>
                <a:gd name="connsiteX65" fmla="*/ 4082934 w 5621432"/>
                <a:gd name="connsiteY65" fmla="*/ 3004251 h 4315196"/>
                <a:gd name="connsiteX66" fmla="*/ 4082934 w 5621432"/>
                <a:gd name="connsiteY66" fmla="*/ 3168119 h 4315196"/>
                <a:gd name="connsiteX67" fmla="*/ 3964589 w 5621432"/>
                <a:gd name="connsiteY67" fmla="*/ 3222742 h 4315196"/>
                <a:gd name="connsiteX68" fmla="*/ 3905416 w 5621432"/>
                <a:gd name="connsiteY68" fmla="*/ 3168119 h 4315196"/>
                <a:gd name="connsiteX69" fmla="*/ 3787070 w 5621432"/>
                <a:gd name="connsiteY69" fmla="*/ 3168119 h 4315196"/>
                <a:gd name="connsiteX70" fmla="*/ 3734248 w 5621432"/>
                <a:gd name="connsiteY70" fmla="*/ 3151866 h 4315196"/>
                <a:gd name="connsiteX71" fmla="*/ 3723828 w 5621432"/>
                <a:gd name="connsiteY71" fmla="*/ 3131027 h 4315196"/>
                <a:gd name="connsiteX72" fmla="*/ 3638103 w 5621432"/>
                <a:gd name="connsiteY72" fmla="*/ 3035777 h 4315196"/>
                <a:gd name="connsiteX73" fmla="*/ 3561903 w 5621432"/>
                <a:gd name="connsiteY73" fmla="*/ 3073877 h 4315196"/>
                <a:gd name="connsiteX74" fmla="*/ 3495228 w 5621432"/>
                <a:gd name="connsiteY74" fmla="*/ 2997677 h 4315196"/>
                <a:gd name="connsiteX75" fmla="*/ 3438078 w 5621432"/>
                <a:gd name="connsiteY75" fmla="*/ 2892902 h 4315196"/>
                <a:gd name="connsiteX76" fmla="*/ 3323778 w 5621432"/>
                <a:gd name="connsiteY76" fmla="*/ 2854802 h 4315196"/>
                <a:gd name="connsiteX77" fmla="*/ 3285678 w 5621432"/>
                <a:gd name="connsiteY77" fmla="*/ 2778602 h 4315196"/>
                <a:gd name="connsiteX78" fmla="*/ 3266628 w 5621432"/>
                <a:gd name="connsiteY78" fmla="*/ 2673827 h 4315196"/>
                <a:gd name="connsiteX79" fmla="*/ 3342828 w 5621432"/>
                <a:gd name="connsiteY79" fmla="*/ 2607152 h 4315196"/>
                <a:gd name="connsiteX80" fmla="*/ 3457128 w 5621432"/>
                <a:gd name="connsiteY80" fmla="*/ 2530952 h 4315196"/>
                <a:gd name="connsiteX81" fmla="*/ 3428553 w 5621432"/>
                <a:gd name="connsiteY81" fmla="*/ 2435702 h 4315196"/>
                <a:gd name="connsiteX82" fmla="*/ 3352353 w 5621432"/>
                <a:gd name="connsiteY82" fmla="*/ 2349977 h 4315196"/>
                <a:gd name="connsiteX83" fmla="*/ 3466653 w 5621432"/>
                <a:gd name="connsiteY83" fmla="*/ 2302352 h 4315196"/>
                <a:gd name="connsiteX84" fmla="*/ 3466653 w 5621432"/>
                <a:gd name="connsiteY84" fmla="*/ 2254727 h 4315196"/>
                <a:gd name="connsiteX85" fmla="*/ 3580953 w 5621432"/>
                <a:gd name="connsiteY85" fmla="*/ 2235677 h 4315196"/>
                <a:gd name="connsiteX86" fmla="*/ 3733353 w 5621432"/>
                <a:gd name="connsiteY86" fmla="*/ 2340452 h 4315196"/>
                <a:gd name="connsiteX87" fmla="*/ 3800028 w 5621432"/>
                <a:gd name="connsiteY87" fmla="*/ 2330927 h 4315196"/>
                <a:gd name="connsiteX88" fmla="*/ 3923853 w 5621432"/>
                <a:gd name="connsiteY88" fmla="*/ 2283302 h 4315196"/>
                <a:gd name="connsiteX89" fmla="*/ 3961953 w 5621432"/>
                <a:gd name="connsiteY89" fmla="*/ 2369027 h 4315196"/>
                <a:gd name="connsiteX90" fmla="*/ 4038153 w 5621432"/>
                <a:gd name="connsiteY90" fmla="*/ 2426177 h 4315196"/>
                <a:gd name="connsiteX91" fmla="*/ 4123878 w 5621432"/>
                <a:gd name="connsiteY91" fmla="*/ 2407127 h 4315196"/>
                <a:gd name="connsiteX92" fmla="*/ 4200078 w 5621432"/>
                <a:gd name="connsiteY92" fmla="*/ 2340452 h 4315196"/>
                <a:gd name="connsiteX93" fmla="*/ 4247703 w 5621432"/>
                <a:gd name="connsiteY93" fmla="*/ 2216627 h 4315196"/>
                <a:gd name="connsiteX94" fmla="*/ 4285803 w 5621432"/>
                <a:gd name="connsiteY94" fmla="*/ 2149952 h 4315196"/>
                <a:gd name="connsiteX95" fmla="*/ 4257228 w 5621432"/>
                <a:gd name="connsiteY95" fmla="*/ 2092802 h 4315196"/>
                <a:gd name="connsiteX96" fmla="*/ 4304853 w 5621432"/>
                <a:gd name="connsiteY96" fmla="*/ 2016602 h 4315196"/>
                <a:gd name="connsiteX97" fmla="*/ 4371528 w 5621432"/>
                <a:gd name="connsiteY97" fmla="*/ 2026127 h 4315196"/>
                <a:gd name="connsiteX98" fmla="*/ 4447728 w 5621432"/>
                <a:gd name="connsiteY98" fmla="*/ 1988027 h 4315196"/>
                <a:gd name="connsiteX99" fmla="*/ 4495353 w 5621432"/>
                <a:gd name="connsiteY99" fmla="*/ 2035652 h 4315196"/>
                <a:gd name="connsiteX100" fmla="*/ 4533453 w 5621432"/>
                <a:gd name="connsiteY100" fmla="*/ 2016602 h 4315196"/>
                <a:gd name="connsiteX101" fmla="*/ 4523928 w 5621432"/>
                <a:gd name="connsiteY101" fmla="*/ 1959452 h 4315196"/>
                <a:gd name="connsiteX102" fmla="*/ 4562028 w 5621432"/>
                <a:gd name="connsiteY102" fmla="*/ 1911827 h 4315196"/>
                <a:gd name="connsiteX103" fmla="*/ 4562028 w 5621432"/>
                <a:gd name="connsiteY103" fmla="*/ 1835627 h 4315196"/>
                <a:gd name="connsiteX104" fmla="*/ 4619178 w 5621432"/>
                <a:gd name="connsiteY104" fmla="*/ 1788002 h 4315196"/>
                <a:gd name="connsiteX105" fmla="*/ 4600128 w 5621432"/>
                <a:gd name="connsiteY105" fmla="*/ 1759427 h 4315196"/>
                <a:gd name="connsiteX106" fmla="*/ 4657278 w 5621432"/>
                <a:gd name="connsiteY106" fmla="*/ 1711802 h 4315196"/>
                <a:gd name="connsiteX107" fmla="*/ 4666803 w 5621432"/>
                <a:gd name="connsiteY107" fmla="*/ 1673702 h 4315196"/>
                <a:gd name="connsiteX108" fmla="*/ 4733478 w 5621432"/>
                <a:gd name="connsiteY108" fmla="*/ 1664177 h 4315196"/>
                <a:gd name="connsiteX109" fmla="*/ 4771578 w 5621432"/>
                <a:gd name="connsiteY109" fmla="*/ 1635602 h 4315196"/>
                <a:gd name="connsiteX110" fmla="*/ 4819203 w 5621432"/>
                <a:gd name="connsiteY110" fmla="*/ 1587977 h 4315196"/>
                <a:gd name="connsiteX111" fmla="*/ 4800153 w 5621432"/>
                <a:gd name="connsiteY111" fmla="*/ 1559402 h 4315196"/>
                <a:gd name="connsiteX112" fmla="*/ 4723953 w 5621432"/>
                <a:gd name="connsiteY112" fmla="*/ 1483202 h 4315196"/>
                <a:gd name="connsiteX113" fmla="*/ 4685853 w 5621432"/>
                <a:gd name="connsiteY113" fmla="*/ 1435577 h 4315196"/>
                <a:gd name="connsiteX114" fmla="*/ 4723953 w 5621432"/>
                <a:gd name="connsiteY114" fmla="*/ 1416527 h 4315196"/>
                <a:gd name="connsiteX115" fmla="*/ 4733478 w 5621432"/>
                <a:gd name="connsiteY115" fmla="*/ 1378427 h 4315196"/>
                <a:gd name="connsiteX116" fmla="*/ 4762053 w 5621432"/>
                <a:gd name="connsiteY116" fmla="*/ 1321277 h 4315196"/>
                <a:gd name="connsiteX117" fmla="*/ 4883954 w 5621432"/>
                <a:gd name="connsiteY117" fmla="*/ 1335209 h 4315196"/>
                <a:gd name="connsiteX118" fmla="*/ 4855623 w 5621432"/>
                <a:gd name="connsiteY118" fmla="*/ 1317774 h 4315196"/>
                <a:gd name="connsiteX119" fmla="*/ 4618931 w 5621432"/>
                <a:gd name="connsiteY119" fmla="*/ 1263151 h 4315196"/>
                <a:gd name="connsiteX120" fmla="*/ 4382239 w 5621432"/>
                <a:gd name="connsiteY120" fmla="*/ 1208528 h 4315196"/>
                <a:gd name="connsiteX121" fmla="*/ 4086374 w 5621432"/>
                <a:gd name="connsiteY121" fmla="*/ 990037 h 4315196"/>
                <a:gd name="connsiteX122" fmla="*/ 3849683 w 5621432"/>
                <a:gd name="connsiteY122" fmla="*/ 1044660 h 4315196"/>
                <a:gd name="connsiteX123" fmla="*/ 3790510 w 5621432"/>
                <a:gd name="connsiteY123" fmla="*/ 935415 h 4315196"/>
                <a:gd name="connsiteX124" fmla="*/ 3672164 w 5621432"/>
                <a:gd name="connsiteY124" fmla="*/ 880792 h 4315196"/>
                <a:gd name="connsiteX125" fmla="*/ 3494645 w 5621432"/>
                <a:gd name="connsiteY125" fmla="*/ 1099283 h 4315196"/>
                <a:gd name="connsiteX126" fmla="*/ 3198780 w 5621432"/>
                <a:gd name="connsiteY126" fmla="*/ 1044660 h 4315196"/>
                <a:gd name="connsiteX127" fmla="*/ 3080434 w 5621432"/>
                <a:gd name="connsiteY127" fmla="*/ 935415 h 4315196"/>
                <a:gd name="connsiteX128" fmla="*/ 3078456 w 5621432"/>
                <a:gd name="connsiteY128" fmla="*/ 929936 h 4315196"/>
                <a:gd name="connsiteX129" fmla="*/ 3195340 w 5621432"/>
                <a:gd name="connsiteY129" fmla="*/ 1037832 h 4315196"/>
                <a:gd name="connsiteX130" fmla="*/ 3491205 w 5621432"/>
                <a:gd name="connsiteY130" fmla="*/ 1092455 h 4315196"/>
                <a:gd name="connsiteX131" fmla="*/ 2545655 w 5621432"/>
                <a:gd name="connsiteY131" fmla="*/ 328411 h 4315196"/>
                <a:gd name="connsiteX132" fmla="*/ 2840302 w 5621432"/>
                <a:gd name="connsiteY132" fmla="*/ 491605 h 4315196"/>
                <a:gd name="connsiteX133" fmla="*/ 2958648 w 5621432"/>
                <a:gd name="connsiteY133" fmla="*/ 491605 h 4315196"/>
                <a:gd name="connsiteX134" fmla="*/ 2958648 w 5621432"/>
                <a:gd name="connsiteY134" fmla="*/ 498433 h 4315196"/>
                <a:gd name="connsiteX135" fmla="*/ 2843742 w 5621432"/>
                <a:gd name="connsiteY135" fmla="*/ 498433 h 4315196"/>
                <a:gd name="connsiteX136" fmla="*/ 2547877 w 5621432"/>
                <a:gd name="connsiteY136" fmla="*/ 334565 h 4315196"/>
                <a:gd name="connsiteX137" fmla="*/ 177347 w 5621432"/>
                <a:gd name="connsiteY137" fmla="*/ 327896 h 4315196"/>
                <a:gd name="connsiteX138" fmla="*/ 180959 w 5621432"/>
                <a:gd name="connsiteY138" fmla="*/ 334565 h 4315196"/>
                <a:gd name="connsiteX139" fmla="*/ 62613 w 5621432"/>
                <a:gd name="connsiteY139" fmla="*/ 443810 h 4315196"/>
                <a:gd name="connsiteX140" fmla="*/ 3440 w 5621432"/>
                <a:gd name="connsiteY140" fmla="*/ 662301 h 4315196"/>
                <a:gd name="connsiteX141" fmla="*/ 3440 w 5621432"/>
                <a:gd name="connsiteY141" fmla="*/ 711683 h 4315196"/>
                <a:gd name="connsiteX142" fmla="*/ 0 w 5621432"/>
                <a:gd name="connsiteY142" fmla="*/ 710096 h 4315196"/>
                <a:gd name="connsiteX143" fmla="*/ 0 w 5621432"/>
                <a:gd name="connsiteY143" fmla="*/ 655473 h 4315196"/>
                <a:gd name="connsiteX144" fmla="*/ 59173 w 5621432"/>
                <a:gd name="connsiteY144" fmla="*/ 436982 h 4315196"/>
                <a:gd name="connsiteX145" fmla="*/ 2485265 w 5621432"/>
                <a:gd name="connsiteY145" fmla="*/ 163868 h 4315196"/>
                <a:gd name="connsiteX146" fmla="*/ 2487869 w 5621432"/>
                <a:gd name="connsiteY146" fmla="*/ 171082 h 4315196"/>
                <a:gd name="connsiteX147" fmla="*/ 2370359 w 5621432"/>
                <a:gd name="connsiteY147" fmla="*/ 225319 h 4315196"/>
                <a:gd name="connsiteX148" fmla="*/ 2192840 w 5621432"/>
                <a:gd name="connsiteY148" fmla="*/ 225319 h 4315196"/>
                <a:gd name="connsiteX149" fmla="*/ 2192840 w 5621432"/>
                <a:gd name="connsiteY149" fmla="*/ 279942 h 4315196"/>
                <a:gd name="connsiteX150" fmla="*/ 2252013 w 5621432"/>
                <a:gd name="connsiteY150" fmla="*/ 498433 h 4315196"/>
                <a:gd name="connsiteX151" fmla="*/ 2133667 w 5621432"/>
                <a:gd name="connsiteY151" fmla="*/ 662301 h 4315196"/>
                <a:gd name="connsiteX152" fmla="*/ 1896975 w 5621432"/>
                <a:gd name="connsiteY152" fmla="*/ 607678 h 4315196"/>
                <a:gd name="connsiteX153" fmla="*/ 1660283 w 5621432"/>
                <a:gd name="connsiteY153" fmla="*/ 662301 h 4315196"/>
                <a:gd name="connsiteX154" fmla="*/ 1601110 w 5621432"/>
                <a:gd name="connsiteY154" fmla="*/ 880792 h 4315196"/>
                <a:gd name="connsiteX155" fmla="*/ 1305245 w 5621432"/>
                <a:gd name="connsiteY155" fmla="*/ 880792 h 4315196"/>
                <a:gd name="connsiteX156" fmla="*/ 1186899 w 5621432"/>
                <a:gd name="connsiteY156" fmla="*/ 771546 h 4315196"/>
                <a:gd name="connsiteX157" fmla="*/ 1127727 w 5621432"/>
                <a:gd name="connsiteY157" fmla="*/ 716924 h 4315196"/>
                <a:gd name="connsiteX158" fmla="*/ 1127727 w 5621432"/>
                <a:gd name="connsiteY158" fmla="*/ 771546 h 4315196"/>
                <a:gd name="connsiteX159" fmla="*/ 950208 w 5621432"/>
                <a:gd name="connsiteY159" fmla="*/ 826169 h 4315196"/>
                <a:gd name="connsiteX160" fmla="*/ 772689 w 5621432"/>
                <a:gd name="connsiteY160" fmla="*/ 553056 h 4315196"/>
                <a:gd name="connsiteX161" fmla="*/ 654343 w 5621432"/>
                <a:gd name="connsiteY161" fmla="*/ 553056 h 4315196"/>
                <a:gd name="connsiteX162" fmla="*/ 654343 w 5621432"/>
                <a:gd name="connsiteY162" fmla="*/ 546228 h 4315196"/>
                <a:gd name="connsiteX163" fmla="*/ 769249 w 5621432"/>
                <a:gd name="connsiteY163" fmla="*/ 546228 h 4315196"/>
                <a:gd name="connsiteX164" fmla="*/ 946768 w 5621432"/>
                <a:gd name="connsiteY164" fmla="*/ 819341 h 4315196"/>
                <a:gd name="connsiteX165" fmla="*/ 1124286 w 5621432"/>
                <a:gd name="connsiteY165" fmla="*/ 764718 h 4315196"/>
                <a:gd name="connsiteX166" fmla="*/ 1124286 w 5621432"/>
                <a:gd name="connsiteY166" fmla="*/ 710096 h 4315196"/>
                <a:gd name="connsiteX167" fmla="*/ 1183459 w 5621432"/>
                <a:gd name="connsiteY167" fmla="*/ 764718 h 4315196"/>
                <a:gd name="connsiteX168" fmla="*/ 1301805 w 5621432"/>
                <a:gd name="connsiteY168" fmla="*/ 873964 h 4315196"/>
                <a:gd name="connsiteX169" fmla="*/ 1597670 w 5621432"/>
                <a:gd name="connsiteY169" fmla="*/ 873964 h 4315196"/>
                <a:gd name="connsiteX170" fmla="*/ 1656843 w 5621432"/>
                <a:gd name="connsiteY170" fmla="*/ 655473 h 4315196"/>
                <a:gd name="connsiteX171" fmla="*/ 1893535 w 5621432"/>
                <a:gd name="connsiteY171" fmla="*/ 600850 h 4315196"/>
                <a:gd name="connsiteX172" fmla="*/ 2130227 w 5621432"/>
                <a:gd name="connsiteY172" fmla="*/ 655473 h 4315196"/>
                <a:gd name="connsiteX173" fmla="*/ 2248573 w 5621432"/>
                <a:gd name="connsiteY173" fmla="*/ 491605 h 4315196"/>
                <a:gd name="connsiteX174" fmla="*/ 2189400 w 5621432"/>
                <a:gd name="connsiteY174" fmla="*/ 273114 h 4315196"/>
                <a:gd name="connsiteX175" fmla="*/ 2189400 w 5621432"/>
                <a:gd name="connsiteY175" fmla="*/ 218491 h 4315196"/>
                <a:gd name="connsiteX176" fmla="*/ 2366919 w 5621432"/>
                <a:gd name="connsiteY176" fmla="*/ 218491 h 4315196"/>
                <a:gd name="connsiteX177" fmla="*/ 118346 w 5621432"/>
                <a:gd name="connsiteY177" fmla="*/ 0 h 4315196"/>
                <a:gd name="connsiteX178" fmla="*/ 236692 w 5621432"/>
                <a:gd name="connsiteY178" fmla="*/ 0 h 4315196"/>
                <a:gd name="connsiteX179" fmla="*/ 295865 w 5621432"/>
                <a:gd name="connsiteY179" fmla="*/ 109246 h 4315196"/>
                <a:gd name="connsiteX180" fmla="*/ 473384 w 5621432"/>
                <a:gd name="connsiteY180" fmla="*/ 109246 h 4315196"/>
                <a:gd name="connsiteX181" fmla="*/ 650903 w 5621432"/>
                <a:gd name="connsiteY181" fmla="*/ 273114 h 4315196"/>
                <a:gd name="connsiteX182" fmla="*/ 650903 w 5621432"/>
                <a:gd name="connsiteY182" fmla="*/ 276766 h 4315196"/>
                <a:gd name="connsiteX183" fmla="*/ 476824 w 5621432"/>
                <a:gd name="connsiteY183" fmla="*/ 116074 h 4315196"/>
                <a:gd name="connsiteX184" fmla="*/ 299305 w 5621432"/>
                <a:gd name="connsiteY184" fmla="*/ 116074 h 4315196"/>
                <a:gd name="connsiteX185" fmla="*/ 240132 w 5621432"/>
                <a:gd name="connsiteY185" fmla="*/ 6828 h 4315196"/>
                <a:gd name="connsiteX186" fmla="*/ 121786 w 5621432"/>
                <a:gd name="connsiteY186" fmla="*/ 6828 h 4315196"/>
                <a:gd name="connsiteX187" fmla="*/ 121786 w 5621432"/>
                <a:gd name="connsiteY187" fmla="*/ 224842 h 4315196"/>
                <a:gd name="connsiteX188" fmla="*/ 118346 w 5621432"/>
                <a:gd name="connsiteY188" fmla="*/ 218491 h 4315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</a:cxnLst>
              <a:rect l="l" t="t" r="r" b="b"/>
              <a:pathLst>
                <a:path w="5621432" h="4315196">
                  <a:moveTo>
                    <a:pt x="1597670" y="4265814"/>
                  </a:moveTo>
                  <a:lnTo>
                    <a:pt x="1601110" y="4267402"/>
                  </a:lnTo>
                  <a:lnTo>
                    <a:pt x="1601110" y="4315196"/>
                  </a:lnTo>
                  <a:lnTo>
                    <a:pt x="1597670" y="4315196"/>
                  </a:lnTo>
                  <a:close/>
                  <a:moveTo>
                    <a:pt x="1479324" y="3933314"/>
                  </a:moveTo>
                  <a:lnTo>
                    <a:pt x="1482764" y="3939665"/>
                  </a:lnTo>
                  <a:lnTo>
                    <a:pt x="1482764" y="4207538"/>
                  </a:lnTo>
                  <a:lnTo>
                    <a:pt x="1479324" y="4205951"/>
                  </a:lnTo>
                  <a:close/>
                  <a:moveTo>
                    <a:pt x="3551353" y="3386610"/>
                  </a:moveTo>
                  <a:lnTo>
                    <a:pt x="3727897" y="3386610"/>
                  </a:lnTo>
                  <a:lnTo>
                    <a:pt x="3729746" y="3393438"/>
                  </a:lnTo>
                  <a:lnTo>
                    <a:pt x="3553818" y="3393438"/>
                  </a:lnTo>
                  <a:close/>
                  <a:moveTo>
                    <a:pt x="1005046" y="3223568"/>
                  </a:moveTo>
                  <a:lnTo>
                    <a:pt x="1009381" y="3229570"/>
                  </a:lnTo>
                  <a:lnTo>
                    <a:pt x="951103" y="3283367"/>
                  </a:lnTo>
                  <a:lnTo>
                    <a:pt x="946768" y="3277364"/>
                  </a:lnTo>
                  <a:close/>
                  <a:moveTo>
                    <a:pt x="2899475" y="3120324"/>
                  </a:moveTo>
                  <a:lnTo>
                    <a:pt x="2902915" y="3120324"/>
                  </a:lnTo>
                  <a:lnTo>
                    <a:pt x="2902915" y="3443350"/>
                  </a:lnTo>
                  <a:lnTo>
                    <a:pt x="2899475" y="3441233"/>
                  </a:lnTo>
                  <a:close/>
                  <a:moveTo>
                    <a:pt x="532481" y="1695265"/>
                  </a:moveTo>
                  <a:lnTo>
                    <a:pt x="535997" y="1700133"/>
                  </a:lnTo>
                  <a:lnTo>
                    <a:pt x="477156" y="3221001"/>
                  </a:lnTo>
                  <a:lnTo>
                    <a:pt x="473384" y="3222742"/>
                  </a:lnTo>
                  <a:close/>
                  <a:moveTo>
                    <a:pt x="531945" y="1475097"/>
                  </a:moveTo>
                  <a:lnTo>
                    <a:pt x="535997" y="1481642"/>
                  </a:lnTo>
                  <a:lnTo>
                    <a:pt x="418770" y="1535749"/>
                  </a:lnTo>
                  <a:lnTo>
                    <a:pt x="414211" y="1529437"/>
                  </a:lnTo>
                  <a:close/>
                  <a:moveTo>
                    <a:pt x="295865" y="932240"/>
                  </a:moveTo>
                  <a:lnTo>
                    <a:pt x="299305" y="935415"/>
                  </a:lnTo>
                  <a:lnTo>
                    <a:pt x="299305" y="1098012"/>
                  </a:lnTo>
                  <a:lnTo>
                    <a:pt x="295865" y="1092455"/>
                  </a:lnTo>
                  <a:close/>
                  <a:moveTo>
                    <a:pt x="3668724" y="873964"/>
                  </a:moveTo>
                  <a:lnTo>
                    <a:pt x="3787070" y="928587"/>
                  </a:lnTo>
                  <a:lnTo>
                    <a:pt x="3846243" y="1037832"/>
                  </a:lnTo>
                  <a:lnTo>
                    <a:pt x="4082934" y="983209"/>
                  </a:lnTo>
                  <a:lnTo>
                    <a:pt x="4378799" y="1201700"/>
                  </a:lnTo>
                  <a:lnTo>
                    <a:pt x="4615491" y="1256323"/>
                  </a:lnTo>
                  <a:lnTo>
                    <a:pt x="4852183" y="1310946"/>
                  </a:lnTo>
                  <a:lnTo>
                    <a:pt x="5207221" y="1529437"/>
                  </a:lnTo>
                  <a:lnTo>
                    <a:pt x="5384740" y="1584060"/>
                  </a:lnTo>
                  <a:lnTo>
                    <a:pt x="5621432" y="1747928"/>
                  </a:lnTo>
                  <a:lnTo>
                    <a:pt x="5621432" y="2021041"/>
                  </a:lnTo>
                  <a:lnTo>
                    <a:pt x="5503086" y="2021041"/>
                  </a:lnTo>
                  <a:lnTo>
                    <a:pt x="5266394" y="2130287"/>
                  </a:lnTo>
                  <a:lnTo>
                    <a:pt x="4911356" y="2130287"/>
                  </a:lnTo>
                  <a:lnTo>
                    <a:pt x="4793010" y="2239532"/>
                  </a:lnTo>
                  <a:lnTo>
                    <a:pt x="4793010" y="2294155"/>
                  </a:lnTo>
                  <a:lnTo>
                    <a:pt x="4852183" y="2403401"/>
                  </a:lnTo>
                  <a:lnTo>
                    <a:pt x="4852183" y="2458023"/>
                  </a:lnTo>
                  <a:lnTo>
                    <a:pt x="4793010" y="2567269"/>
                  </a:lnTo>
                  <a:lnTo>
                    <a:pt x="4852183" y="2567269"/>
                  </a:lnTo>
                  <a:lnTo>
                    <a:pt x="5148048" y="2895005"/>
                  </a:lnTo>
                  <a:lnTo>
                    <a:pt x="5207221" y="3113496"/>
                  </a:lnTo>
                  <a:lnTo>
                    <a:pt x="5148048" y="3277364"/>
                  </a:lnTo>
                  <a:lnTo>
                    <a:pt x="5148048" y="3331987"/>
                  </a:lnTo>
                  <a:lnTo>
                    <a:pt x="5088875" y="3441233"/>
                  </a:lnTo>
                  <a:lnTo>
                    <a:pt x="4970529" y="3441233"/>
                  </a:lnTo>
                  <a:lnTo>
                    <a:pt x="4911356" y="3331987"/>
                  </a:lnTo>
                  <a:lnTo>
                    <a:pt x="4852183" y="3331987"/>
                  </a:lnTo>
                  <a:lnTo>
                    <a:pt x="4674664" y="2949628"/>
                  </a:lnTo>
                  <a:lnTo>
                    <a:pt x="4497145" y="2949628"/>
                  </a:lnTo>
                  <a:lnTo>
                    <a:pt x="4378799" y="2840382"/>
                  </a:lnTo>
                  <a:lnTo>
                    <a:pt x="4319626" y="2895005"/>
                  </a:lnTo>
                  <a:lnTo>
                    <a:pt x="4260454" y="3113496"/>
                  </a:lnTo>
                  <a:lnTo>
                    <a:pt x="4082934" y="3004251"/>
                  </a:lnTo>
                  <a:lnTo>
                    <a:pt x="4082934" y="3168119"/>
                  </a:lnTo>
                  <a:lnTo>
                    <a:pt x="3964589" y="3222742"/>
                  </a:lnTo>
                  <a:lnTo>
                    <a:pt x="3905416" y="3168119"/>
                  </a:lnTo>
                  <a:lnTo>
                    <a:pt x="3787070" y="3168119"/>
                  </a:lnTo>
                  <a:lnTo>
                    <a:pt x="3734248" y="3151866"/>
                  </a:lnTo>
                  <a:lnTo>
                    <a:pt x="3723828" y="3131027"/>
                  </a:lnTo>
                  <a:lnTo>
                    <a:pt x="3638103" y="3035777"/>
                  </a:lnTo>
                  <a:lnTo>
                    <a:pt x="3561903" y="3073877"/>
                  </a:lnTo>
                  <a:lnTo>
                    <a:pt x="3495228" y="2997677"/>
                  </a:lnTo>
                  <a:lnTo>
                    <a:pt x="3438078" y="2892902"/>
                  </a:lnTo>
                  <a:lnTo>
                    <a:pt x="3323778" y="2854802"/>
                  </a:lnTo>
                  <a:lnTo>
                    <a:pt x="3285678" y="2778602"/>
                  </a:lnTo>
                  <a:lnTo>
                    <a:pt x="3266628" y="2673827"/>
                  </a:lnTo>
                  <a:lnTo>
                    <a:pt x="3342828" y="2607152"/>
                  </a:lnTo>
                  <a:lnTo>
                    <a:pt x="3457128" y="2530952"/>
                  </a:lnTo>
                  <a:lnTo>
                    <a:pt x="3428553" y="2435702"/>
                  </a:lnTo>
                  <a:lnTo>
                    <a:pt x="3352353" y="2349977"/>
                  </a:lnTo>
                  <a:lnTo>
                    <a:pt x="3466653" y="2302352"/>
                  </a:lnTo>
                  <a:lnTo>
                    <a:pt x="3466653" y="2254727"/>
                  </a:lnTo>
                  <a:lnTo>
                    <a:pt x="3580953" y="2235677"/>
                  </a:lnTo>
                  <a:lnTo>
                    <a:pt x="3733353" y="2340452"/>
                  </a:lnTo>
                  <a:lnTo>
                    <a:pt x="3800028" y="2330927"/>
                  </a:lnTo>
                  <a:lnTo>
                    <a:pt x="3923853" y="2283302"/>
                  </a:lnTo>
                  <a:lnTo>
                    <a:pt x="3961953" y="2369027"/>
                  </a:lnTo>
                  <a:lnTo>
                    <a:pt x="4038153" y="2426177"/>
                  </a:lnTo>
                  <a:lnTo>
                    <a:pt x="4123878" y="2407127"/>
                  </a:lnTo>
                  <a:lnTo>
                    <a:pt x="4200078" y="2340452"/>
                  </a:lnTo>
                  <a:lnTo>
                    <a:pt x="4247703" y="2216627"/>
                  </a:lnTo>
                  <a:lnTo>
                    <a:pt x="4285803" y="2149952"/>
                  </a:lnTo>
                  <a:lnTo>
                    <a:pt x="4257228" y="2092802"/>
                  </a:lnTo>
                  <a:lnTo>
                    <a:pt x="4304853" y="2016602"/>
                  </a:lnTo>
                  <a:lnTo>
                    <a:pt x="4371528" y="2026127"/>
                  </a:lnTo>
                  <a:lnTo>
                    <a:pt x="4447728" y="1988027"/>
                  </a:lnTo>
                  <a:lnTo>
                    <a:pt x="4495353" y="2035652"/>
                  </a:lnTo>
                  <a:lnTo>
                    <a:pt x="4533453" y="2016602"/>
                  </a:lnTo>
                  <a:lnTo>
                    <a:pt x="4523928" y="1959452"/>
                  </a:lnTo>
                  <a:lnTo>
                    <a:pt x="4562028" y="1911827"/>
                  </a:lnTo>
                  <a:lnTo>
                    <a:pt x="4562028" y="1835627"/>
                  </a:lnTo>
                  <a:lnTo>
                    <a:pt x="4619178" y="1788002"/>
                  </a:lnTo>
                  <a:lnTo>
                    <a:pt x="4600128" y="1759427"/>
                  </a:lnTo>
                  <a:lnTo>
                    <a:pt x="4657278" y="1711802"/>
                  </a:lnTo>
                  <a:lnTo>
                    <a:pt x="4666803" y="1673702"/>
                  </a:lnTo>
                  <a:lnTo>
                    <a:pt x="4733478" y="1664177"/>
                  </a:lnTo>
                  <a:lnTo>
                    <a:pt x="4771578" y="1635602"/>
                  </a:lnTo>
                  <a:lnTo>
                    <a:pt x="4819203" y="1587977"/>
                  </a:lnTo>
                  <a:lnTo>
                    <a:pt x="4800153" y="1559402"/>
                  </a:lnTo>
                  <a:lnTo>
                    <a:pt x="4723953" y="1483202"/>
                  </a:lnTo>
                  <a:lnTo>
                    <a:pt x="4685853" y="1435577"/>
                  </a:lnTo>
                  <a:lnTo>
                    <a:pt x="4723953" y="1416527"/>
                  </a:lnTo>
                  <a:lnTo>
                    <a:pt x="4733478" y="1378427"/>
                  </a:lnTo>
                  <a:lnTo>
                    <a:pt x="4762053" y="1321277"/>
                  </a:lnTo>
                  <a:lnTo>
                    <a:pt x="4883954" y="1335209"/>
                  </a:lnTo>
                  <a:lnTo>
                    <a:pt x="4855623" y="1317774"/>
                  </a:lnTo>
                  <a:lnTo>
                    <a:pt x="4618931" y="1263151"/>
                  </a:lnTo>
                  <a:lnTo>
                    <a:pt x="4382239" y="1208528"/>
                  </a:lnTo>
                  <a:lnTo>
                    <a:pt x="4086374" y="990037"/>
                  </a:lnTo>
                  <a:lnTo>
                    <a:pt x="3849683" y="1044660"/>
                  </a:lnTo>
                  <a:lnTo>
                    <a:pt x="3790510" y="935415"/>
                  </a:lnTo>
                  <a:lnTo>
                    <a:pt x="3672164" y="880792"/>
                  </a:lnTo>
                  <a:lnTo>
                    <a:pt x="3494645" y="1099283"/>
                  </a:lnTo>
                  <a:lnTo>
                    <a:pt x="3198780" y="1044660"/>
                  </a:lnTo>
                  <a:lnTo>
                    <a:pt x="3080434" y="935415"/>
                  </a:lnTo>
                  <a:lnTo>
                    <a:pt x="3078456" y="929936"/>
                  </a:lnTo>
                  <a:lnTo>
                    <a:pt x="3195340" y="1037832"/>
                  </a:lnTo>
                  <a:lnTo>
                    <a:pt x="3491205" y="1092455"/>
                  </a:lnTo>
                  <a:close/>
                  <a:moveTo>
                    <a:pt x="2545655" y="328411"/>
                  </a:moveTo>
                  <a:lnTo>
                    <a:pt x="2840302" y="491605"/>
                  </a:lnTo>
                  <a:lnTo>
                    <a:pt x="2958648" y="491605"/>
                  </a:lnTo>
                  <a:lnTo>
                    <a:pt x="2958648" y="498433"/>
                  </a:lnTo>
                  <a:lnTo>
                    <a:pt x="2843742" y="498433"/>
                  </a:lnTo>
                  <a:lnTo>
                    <a:pt x="2547877" y="334565"/>
                  </a:lnTo>
                  <a:close/>
                  <a:moveTo>
                    <a:pt x="177347" y="327896"/>
                  </a:moveTo>
                  <a:lnTo>
                    <a:pt x="180959" y="334565"/>
                  </a:lnTo>
                  <a:lnTo>
                    <a:pt x="62613" y="443810"/>
                  </a:lnTo>
                  <a:lnTo>
                    <a:pt x="3440" y="662301"/>
                  </a:lnTo>
                  <a:lnTo>
                    <a:pt x="3440" y="711683"/>
                  </a:lnTo>
                  <a:lnTo>
                    <a:pt x="0" y="710096"/>
                  </a:lnTo>
                  <a:lnTo>
                    <a:pt x="0" y="655473"/>
                  </a:lnTo>
                  <a:lnTo>
                    <a:pt x="59173" y="436982"/>
                  </a:lnTo>
                  <a:close/>
                  <a:moveTo>
                    <a:pt x="2485265" y="163868"/>
                  </a:moveTo>
                  <a:lnTo>
                    <a:pt x="2487869" y="171082"/>
                  </a:lnTo>
                  <a:lnTo>
                    <a:pt x="2370359" y="225319"/>
                  </a:lnTo>
                  <a:lnTo>
                    <a:pt x="2192840" y="225319"/>
                  </a:lnTo>
                  <a:lnTo>
                    <a:pt x="2192840" y="279942"/>
                  </a:lnTo>
                  <a:lnTo>
                    <a:pt x="2252013" y="498433"/>
                  </a:lnTo>
                  <a:lnTo>
                    <a:pt x="2133667" y="662301"/>
                  </a:lnTo>
                  <a:lnTo>
                    <a:pt x="1896975" y="607678"/>
                  </a:lnTo>
                  <a:lnTo>
                    <a:pt x="1660283" y="662301"/>
                  </a:lnTo>
                  <a:lnTo>
                    <a:pt x="1601110" y="880792"/>
                  </a:lnTo>
                  <a:lnTo>
                    <a:pt x="1305245" y="880792"/>
                  </a:lnTo>
                  <a:lnTo>
                    <a:pt x="1186899" y="771546"/>
                  </a:lnTo>
                  <a:lnTo>
                    <a:pt x="1127727" y="716924"/>
                  </a:lnTo>
                  <a:lnTo>
                    <a:pt x="1127727" y="771546"/>
                  </a:lnTo>
                  <a:lnTo>
                    <a:pt x="950208" y="826169"/>
                  </a:lnTo>
                  <a:lnTo>
                    <a:pt x="772689" y="553056"/>
                  </a:lnTo>
                  <a:lnTo>
                    <a:pt x="654343" y="553056"/>
                  </a:lnTo>
                  <a:lnTo>
                    <a:pt x="654343" y="546228"/>
                  </a:lnTo>
                  <a:lnTo>
                    <a:pt x="769249" y="546228"/>
                  </a:lnTo>
                  <a:lnTo>
                    <a:pt x="946768" y="819341"/>
                  </a:lnTo>
                  <a:lnTo>
                    <a:pt x="1124286" y="764718"/>
                  </a:lnTo>
                  <a:lnTo>
                    <a:pt x="1124286" y="710096"/>
                  </a:lnTo>
                  <a:lnTo>
                    <a:pt x="1183459" y="764718"/>
                  </a:lnTo>
                  <a:lnTo>
                    <a:pt x="1301805" y="873964"/>
                  </a:lnTo>
                  <a:lnTo>
                    <a:pt x="1597670" y="873964"/>
                  </a:lnTo>
                  <a:lnTo>
                    <a:pt x="1656843" y="655473"/>
                  </a:lnTo>
                  <a:lnTo>
                    <a:pt x="1893535" y="600850"/>
                  </a:lnTo>
                  <a:lnTo>
                    <a:pt x="2130227" y="655473"/>
                  </a:lnTo>
                  <a:lnTo>
                    <a:pt x="2248573" y="491605"/>
                  </a:lnTo>
                  <a:lnTo>
                    <a:pt x="2189400" y="273114"/>
                  </a:lnTo>
                  <a:lnTo>
                    <a:pt x="2189400" y="218491"/>
                  </a:lnTo>
                  <a:lnTo>
                    <a:pt x="2366919" y="218491"/>
                  </a:lnTo>
                  <a:close/>
                  <a:moveTo>
                    <a:pt x="118346" y="0"/>
                  </a:moveTo>
                  <a:lnTo>
                    <a:pt x="236692" y="0"/>
                  </a:lnTo>
                  <a:lnTo>
                    <a:pt x="295865" y="109246"/>
                  </a:lnTo>
                  <a:lnTo>
                    <a:pt x="473384" y="109246"/>
                  </a:lnTo>
                  <a:lnTo>
                    <a:pt x="650903" y="273114"/>
                  </a:lnTo>
                  <a:lnTo>
                    <a:pt x="650903" y="276766"/>
                  </a:lnTo>
                  <a:lnTo>
                    <a:pt x="476824" y="116074"/>
                  </a:lnTo>
                  <a:lnTo>
                    <a:pt x="299305" y="116074"/>
                  </a:lnTo>
                  <a:lnTo>
                    <a:pt x="240132" y="6828"/>
                  </a:lnTo>
                  <a:lnTo>
                    <a:pt x="121786" y="6828"/>
                  </a:lnTo>
                  <a:lnTo>
                    <a:pt x="121786" y="224842"/>
                  </a:lnTo>
                  <a:lnTo>
                    <a:pt x="118346" y="218491"/>
                  </a:lnTo>
                  <a:close/>
                </a:path>
              </a:pathLst>
            </a:custGeom>
            <a:grpFill/>
            <a:ln w="12700" cap="rnd" cmpd="sng">
              <a:solidFill>
                <a:schemeClr val="bg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algn="l" defTabSz="45718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33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gray">
            <a:xfrm>
              <a:off x="3608512" y="4113168"/>
              <a:ext cx="1255281" cy="1188744"/>
            </a:xfrm>
            <a:custGeom>
              <a:avLst/>
              <a:gdLst>
                <a:gd name="connsiteX0" fmla="*/ 118346 w 4880514"/>
                <a:gd name="connsiteY0" fmla="*/ 0 h 4315196"/>
                <a:gd name="connsiteX1" fmla="*/ 236692 w 4880514"/>
                <a:gd name="connsiteY1" fmla="*/ 0 h 4315196"/>
                <a:gd name="connsiteX2" fmla="*/ 295865 w 4880514"/>
                <a:gd name="connsiteY2" fmla="*/ 109246 h 4315196"/>
                <a:gd name="connsiteX3" fmla="*/ 473384 w 4880514"/>
                <a:gd name="connsiteY3" fmla="*/ 109246 h 4315196"/>
                <a:gd name="connsiteX4" fmla="*/ 650903 w 4880514"/>
                <a:gd name="connsiteY4" fmla="*/ 273114 h 4315196"/>
                <a:gd name="connsiteX5" fmla="*/ 650903 w 4880514"/>
                <a:gd name="connsiteY5" fmla="*/ 546228 h 4315196"/>
                <a:gd name="connsiteX6" fmla="*/ 769249 w 4880514"/>
                <a:gd name="connsiteY6" fmla="*/ 546228 h 4315196"/>
                <a:gd name="connsiteX7" fmla="*/ 946768 w 4880514"/>
                <a:gd name="connsiteY7" fmla="*/ 819341 h 4315196"/>
                <a:gd name="connsiteX8" fmla="*/ 1124287 w 4880514"/>
                <a:gd name="connsiteY8" fmla="*/ 764718 h 4315196"/>
                <a:gd name="connsiteX9" fmla="*/ 1124287 w 4880514"/>
                <a:gd name="connsiteY9" fmla="*/ 710096 h 4315196"/>
                <a:gd name="connsiteX10" fmla="*/ 1183459 w 4880514"/>
                <a:gd name="connsiteY10" fmla="*/ 764718 h 4315196"/>
                <a:gd name="connsiteX11" fmla="*/ 1301805 w 4880514"/>
                <a:gd name="connsiteY11" fmla="*/ 873964 h 4315196"/>
                <a:gd name="connsiteX12" fmla="*/ 1597670 w 4880514"/>
                <a:gd name="connsiteY12" fmla="*/ 873964 h 4315196"/>
                <a:gd name="connsiteX13" fmla="*/ 1656843 w 4880514"/>
                <a:gd name="connsiteY13" fmla="*/ 655473 h 4315196"/>
                <a:gd name="connsiteX14" fmla="*/ 1893535 w 4880514"/>
                <a:gd name="connsiteY14" fmla="*/ 600850 h 4315196"/>
                <a:gd name="connsiteX15" fmla="*/ 2130227 w 4880514"/>
                <a:gd name="connsiteY15" fmla="*/ 655473 h 4315196"/>
                <a:gd name="connsiteX16" fmla="*/ 2248573 w 4880514"/>
                <a:gd name="connsiteY16" fmla="*/ 491605 h 4315196"/>
                <a:gd name="connsiteX17" fmla="*/ 2189400 w 4880514"/>
                <a:gd name="connsiteY17" fmla="*/ 273114 h 4315196"/>
                <a:gd name="connsiteX18" fmla="*/ 2189400 w 4880514"/>
                <a:gd name="connsiteY18" fmla="*/ 218491 h 4315196"/>
                <a:gd name="connsiteX19" fmla="*/ 2366919 w 4880514"/>
                <a:gd name="connsiteY19" fmla="*/ 218491 h 4315196"/>
                <a:gd name="connsiteX20" fmla="*/ 2485265 w 4880514"/>
                <a:gd name="connsiteY20" fmla="*/ 163868 h 4315196"/>
                <a:gd name="connsiteX21" fmla="*/ 2544437 w 4880514"/>
                <a:gd name="connsiteY21" fmla="*/ 327737 h 4315196"/>
                <a:gd name="connsiteX22" fmla="*/ 2840302 w 4880514"/>
                <a:gd name="connsiteY22" fmla="*/ 491605 h 4315196"/>
                <a:gd name="connsiteX23" fmla="*/ 2958648 w 4880514"/>
                <a:gd name="connsiteY23" fmla="*/ 491605 h 4315196"/>
                <a:gd name="connsiteX24" fmla="*/ 2958648 w 4880514"/>
                <a:gd name="connsiteY24" fmla="*/ 600850 h 4315196"/>
                <a:gd name="connsiteX25" fmla="*/ 3076994 w 4880514"/>
                <a:gd name="connsiteY25" fmla="*/ 928587 h 4315196"/>
                <a:gd name="connsiteX26" fmla="*/ 3195340 w 4880514"/>
                <a:gd name="connsiteY26" fmla="*/ 1037832 h 4315196"/>
                <a:gd name="connsiteX27" fmla="*/ 3491205 w 4880514"/>
                <a:gd name="connsiteY27" fmla="*/ 1092455 h 4315196"/>
                <a:gd name="connsiteX28" fmla="*/ 3668724 w 4880514"/>
                <a:gd name="connsiteY28" fmla="*/ 873964 h 4315196"/>
                <a:gd name="connsiteX29" fmla="*/ 3787070 w 4880514"/>
                <a:gd name="connsiteY29" fmla="*/ 928587 h 4315196"/>
                <a:gd name="connsiteX30" fmla="*/ 3846243 w 4880514"/>
                <a:gd name="connsiteY30" fmla="*/ 1037832 h 4315196"/>
                <a:gd name="connsiteX31" fmla="*/ 4082934 w 4880514"/>
                <a:gd name="connsiteY31" fmla="*/ 983209 h 4315196"/>
                <a:gd name="connsiteX32" fmla="*/ 4378799 w 4880514"/>
                <a:gd name="connsiteY32" fmla="*/ 1201700 h 4315196"/>
                <a:gd name="connsiteX33" fmla="*/ 4615491 w 4880514"/>
                <a:gd name="connsiteY33" fmla="*/ 1256323 h 4315196"/>
                <a:gd name="connsiteX34" fmla="*/ 4852183 w 4880514"/>
                <a:gd name="connsiteY34" fmla="*/ 1310946 h 4315196"/>
                <a:gd name="connsiteX35" fmla="*/ 4880514 w 4880514"/>
                <a:gd name="connsiteY35" fmla="*/ 1328381 h 4315196"/>
                <a:gd name="connsiteX36" fmla="*/ 4758613 w 4880514"/>
                <a:gd name="connsiteY36" fmla="*/ 1314449 h 4315196"/>
                <a:gd name="connsiteX37" fmla="*/ 4730038 w 4880514"/>
                <a:gd name="connsiteY37" fmla="*/ 1371599 h 4315196"/>
                <a:gd name="connsiteX38" fmla="*/ 4720513 w 4880514"/>
                <a:gd name="connsiteY38" fmla="*/ 1409699 h 4315196"/>
                <a:gd name="connsiteX39" fmla="*/ 4682413 w 4880514"/>
                <a:gd name="connsiteY39" fmla="*/ 1428749 h 4315196"/>
                <a:gd name="connsiteX40" fmla="*/ 4720513 w 4880514"/>
                <a:gd name="connsiteY40" fmla="*/ 1476374 h 4315196"/>
                <a:gd name="connsiteX41" fmla="*/ 4796713 w 4880514"/>
                <a:gd name="connsiteY41" fmla="*/ 1552574 h 4315196"/>
                <a:gd name="connsiteX42" fmla="*/ 4815763 w 4880514"/>
                <a:gd name="connsiteY42" fmla="*/ 1581149 h 4315196"/>
                <a:gd name="connsiteX43" fmla="*/ 4768138 w 4880514"/>
                <a:gd name="connsiteY43" fmla="*/ 1628774 h 4315196"/>
                <a:gd name="connsiteX44" fmla="*/ 4730038 w 4880514"/>
                <a:gd name="connsiteY44" fmla="*/ 1657349 h 4315196"/>
                <a:gd name="connsiteX45" fmla="*/ 4663363 w 4880514"/>
                <a:gd name="connsiteY45" fmla="*/ 1666874 h 4315196"/>
                <a:gd name="connsiteX46" fmla="*/ 4653838 w 4880514"/>
                <a:gd name="connsiteY46" fmla="*/ 1704974 h 4315196"/>
                <a:gd name="connsiteX47" fmla="*/ 4596688 w 4880514"/>
                <a:gd name="connsiteY47" fmla="*/ 1752599 h 4315196"/>
                <a:gd name="connsiteX48" fmla="*/ 4615738 w 4880514"/>
                <a:gd name="connsiteY48" fmla="*/ 1781174 h 4315196"/>
                <a:gd name="connsiteX49" fmla="*/ 4558588 w 4880514"/>
                <a:gd name="connsiteY49" fmla="*/ 1828799 h 4315196"/>
                <a:gd name="connsiteX50" fmla="*/ 4558588 w 4880514"/>
                <a:gd name="connsiteY50" fmla="*/ 1904999 h 4315196"/>
                <a:gd name="connsiteX51" fmla="*/ 4520488 w 4880514"/>
                <a:gd name="connsiteY51" fmla="*/ 1952624 h 4315196"/>
                <a:gd name="connsiteX52" fmla="*/ 4530013 w 4880514"/>
                <a:gd name="connsiteY52" fmla="*/ 2009774 h 4315196"/>
                <a:gd name="connsiteX53" fmla="*/ 4491913 w 4880514"/>
                <a:gd name="connsiteY53" fmla="*/ 2028824 h 4315196"/>
                <a:gd name="connsiteX54" fmla="*/ 4444288 w 4880514"/>
                <a:gd name="connsiteY54" fmla="*/ 1981199 h 4315196"/>
                <a:gd name="connsiteX55" fmla="*/ 4368088 w 4880514"/>
                <a:gd name="connsiteY55" fmla="*/ 2019299 h 4315196"/>
                <a:gd name="connsiteX56" fmla="*/ 4301413 w 4880514"/>
                <a:gd name="connsiteY56" fmla="*/ 2009774 h 4315196"/>
                <a:gd name="connsiteX57" fmla="*/ 4253788 w 4880514"/>
                <a:gd name="connsiteY57" fmla="*/ 2085974 h 4315196"/>
                <a:gd name="connsiteX58" fmla="*/ 4282363 w 4880514"/>
                <a:gd name="connsiteY58" fmla="*/ 2143124 h 4315196"/>
                <a:gd name="connsiteX59" fmla="*/ 4244263 w 4880514"/>
                <a:gd name="connsiteY59" fmla="*/ 2209799 h 4315196"/>
                <a:gd name="connsiteX60" fmla="*/ 4196638 w 4880514"/>
                <a:gd name="connsiteY60" fmla="*/ 2333624 h 4315196"/>
                <a:gd name="connsiteX61" fmla="*/ 4120438 w 4880514"/>
                <a:gd name="connsiteY61" fmla="*/ 2400299 h 4315196"/>
                <a:gd name="connsiteX62" fmla="*/ 4034713 w 4880514"/>
                <a:gd name="connsiteY62" fmla="*/ 2419349 h 4315196"/>
                <a:gd name="connsiteX63" fmla="*/ 3958513 w 4880514"/>
                <a:gd name="connsiteY63" fmla="*/ 2362199 h 4315196"/>
                <a:gd name="connsiteX64" fmla="*/ 3920413 w 4880514"/>
                <a:gd name="connsiteY64" fmla="*/ 2276474 h 4315196"/>
                <a:gd name="connsiteX65" fmla="*/ 3796588 w 4880514"/>
                <a:gd name="connsiteY65" fmla="*/ 2324099 h 4315196"/>
                <a:gd name="connsiteX66" fmla="*/ 3729913 w 4880514"/>
                <a:gd name="connsiteY66" fmla="*/ 2333624 h 4315196"/>
                <a:gd name="connsiteX67" fmla="*/ 3577513 w 4880514"/>
                <a:gd name="connsiteY67" fmla="*/ 2228849 h 4315196"/>
                <a:gd name="connsiteX68" fmla="*/ 3463213 w 4880514"/>
                <a:gd name="connsiteY68" fmla="*/ 2247899 h 4315196"/>
                <a:gd name="connsiteX69" fmla="*/ 3463213 w 4880514"/>
                <a:gd name="connsiteY69" fmla="*/ 2295524 h 4315196"/>
                <a:gd name="connsiteX70" fmla="*/ 3348913 w 4880514"/>
                <a:gd name="connsiteY70" fmla="*/ 2343149 h 4315196"/>
                <a:gd name="connsiteX71" fmla="*/ 3425113 w 4880514"/>
                <a:gd name="connsiteY71" fmla="*/ 2428874 h 4315196"/>
                <a:gd name="connsiteX72" fmla="*/ 3453688 w 4880514"/>
                <a:gd name="connsiteY72" fmla="*/ 2524124 h 4315196"/>
                <a:gd name="connsiteX73" fmla="*/ 3339388 w 4880514"/>
                <a:gd name="connsiteY73" fmla="*/ 2600324 h 4315196"/>
                <a:gd name="connsiteX74" fmla="*/ 3263188 w 4880514"/>
                <a:gd name="connsiteY74" fmla="*/ 2666999 h 4315196"/>
                <a:gd name="connsiteX75" fmla="*/ 3282238 w 4880514"/>
                <a:gd name="connsiteY75" fmla="*/ 2771774 h 4315196"/>
                <a:gd name="connsiteX76" fmla="*/ 3320338 w 4880514"/>
                <a:gd name="connsiteY76" fmla="*/ 2847974 h 4315196"/>
                <a:gd name="connsiteX77" fmla="*/ 3434638 w 4880514"/>
                <a:gd name="connsiteY77" fmla="*/ 2886074 h 4315196"/>
                <a:gd name="connsiteX78" fmla="*/ 3491788 w 4880514"/>
                <a:gd name="connsiteY78" fmla="*/ 2990849 h 4315196"/>
                <a:gd name="connsiteX79" fmla="*/ 3558463 w 4880514"/>
                <a:gd name="connsiteY79" fmla="*/ 3067049 h 4315196"/>
                <a:gd name="connsiteX80" fmla="*/ 3634663 w 4880514"/>
                <a:gd name="connsiteY80" fmla="*/ 3028949 h 4315196"/>
                <a:gd name="connsiteX81" fmla="*/ 3720388 w 4880514"/>
                <a:gd name="connsiteY81" fmla="*/ 3124199 h 4315196"/>
                <a:gd name="connsiteX82" fmla="*/ 3734217 w 4880514"/>
                <a:gd name="connsiteY82" fmla="*/ 3151856 h 4315196"/>
                <a:gd name="connsiteX83" fmla="*/ 3609551 w 4880514"/>
                <a:gd name="connsiteY83" fmla="*/ 3113496 h 4315196"/>
                <a:gd name="connsiteX84" fmla="*/ 3491205 w 4880514"/>
                <a:gd name="connsiteY84" fmla="*/ 3222742 h 4315196"/>
                <a:gd name="connsiteX85" fmla="*/ 3550378 w 4880514"/>
                <a:gd name="connsiteY85" fmla="*/ 3386610 h 4315196"/>
                <a:gd name="connsiteX86" fmla="*/ 3727897 w 4880514"/>
                <a:gd name="connsiteY86" fmla="*/ 3386610 h 4315196"/>
                <a:gd name="connsiteX87" fmla="*/ 3787070 w 4880514"/>
                <a:gd name="connsiteY87" fmla="*/ 3605101 h 4315196"/>
                <a:gd name="connsiteX88" fmla="*/ 3372859 w 4880514"/>
                <a:gd name="connsiteY88" fmla="*/ 3605101 h 4315196"/>
                <a:gd name="connsiteX89" fmla="*/ 3254513 w 4880514"/>
                <a:gd name="connsiteY89" fmla="*/ 3441233 h 4315196"/>
                <a:gd name="connsiteX90" fmla="*/ 3076994 w 4880514"/>
                <a:gd name="connsiteY90" fmla="*/ 3550478 h 4315196"/>
                <a:gd name="connsiteX91" fmla="*/ 2899475 w 4880514"/>
                <a:gd name="connsiteY91" fmla="*/ 3441233 h 4315196"/>
                <a:gd name="connsiteX92" fmla="*/ 2899475 w 4880514"/>
                <a:gd name="connsiteY92" fmla="*/ 3113496 h 4315196"/>
                <a:gd name="connsiteX93" fmla="*/ 2662783 w 4880514"/>
                <a:gd name="connsiteY93" fmla="*/ 3113496 h 4315196"/>
                <a:gd name="connsiteX94" fmla="*/ 2662783 w 4880514"/>
                <a:gd name="connsiteY94" fmla="*/ 3331987 h 4315196"/>
                <a:gd name="connsiteX95" fmla="*/ 2485265 w 4880514"/>
                <a:gd name="connsiteY95" fmla="*/ 3386610 h 4315196"/>
                <a:gd name="connsiteX96" fmla="*/ 2485265 w 4880514"/>
                <a:gd name="connsiteY96" fmla="*/ 3441233 h 4315196"/>
                <a:gd name="connsiteX97" fmla="*/ 2307746 w 4880514"/>
                <a:gd name="connsiteY97" fmla="*/ 3659723 h 4315196"/>
                <a:gd name="connsiteX98" fmla="*/ 2189400 w 4880514"/>
                <a:gd name="connsiteY98" fmla="*/ 3659723 h 4315196"/>
                <a:gd name="connsiteX99" fmla="*/ 2189400 w 4880514"/>
                <a:gd name="connsiteY99" fmla="*/ 4315196 h 4315196"/>
                <a:gd name="connsiteX100" fmla="*/ 2011881 w 4880514"/>
                <a:gd name="connsiteY100" fmla="*/ 4315196 h 4315196"/>
                <a:gd name="connsiteX101" fmla="*/ 1952708 w 4880514"/>
                <a:gd name="connsiteY101" fmla="*/ 4205951 h 4315196"/>
                <a:gd name="connsiteX102" fmla="*/ 1834362 w 4880514"/>
                <a:gd name="connsiteY102" fmla="*/ 4315196 h 4315196"/>
                <a:gd name="connsiteX103" fmla="*/ 1597670 w 4880514"/>
                <a:gd name="connsiteY103" fmla="*/ 4315196 h 4315196"/>
                <a:gd name="connsiteX104" fmla="*/ 1597670 w 4880514"/>
                <a:gd name="connsiteY104" fmla="*/ 4260574 h 4315196"/>
                <a:gd name="connsiteX105" fmla="*/ 1479324 w 4880514"/>
                <a:gd name="connsiteY105" fmla="*/ 4205951 h 4315196"/>
                <a:gd name="connsiteX106" fmla="*/ 1479324 w 4880514"/>
                <a:gd name="connsiteY106" fmla="*/ 3932837 h 4315196"/>
                <a:gd name="connsiteX107" fmla="*/ 1183459 w 4880514"/>
                <a:gd name="connsiteY107" fmla="*/ 3386610 h 4315196"/>
                <a:gd name="connsiteX108" fmla="*/ 1065114 w 4880514"/>
                <a:gd name="connsiteY108" fmla="*/ 3386610 h 4315196"/>
                <a:gd name="connsiteX109" fmla="*/ 1065114 w 4880514"/>
                <a:gd name="connsiteY109" fmla="*/ 3441233 h 4315196"/>
                <a:gd name="connsiteX110" fmla="*/ 946768 w 4880514"/>
                <a:gd name="connsiteY110" fmla="*/ 3277364 h 4315196"/>
                <a:gd name="connsiteX111" fmla="*/ 1005941 w 4880514"/>
                <a:gd name="connsiteY111" fmla="*/ 3222742 h 4315196"/>
                <a:gd name="connsiteX112" fmla="*/ 769249 w 4880514"/>
                <a:gd name="connsiteY112" fmla="*/ 2895005 h 4315196"/>
                <a:gd name="connsiteX113" fmla="*/ 650903 w 4880514"/>
                <a:gd name="connsiteY113" fmla="*/ 2949628 h 4315196"/>
                <a:gd name="connsiteX114" fmla="*/ 591730 w 4880514"/>
                <a:gd name="connsiteY114" fmla="*/ 3168119 h 4315196"/>
                <a:gd name="connsiteX115" fmla="*/ 473384 w 4880514"/>
                <a:gd name="connsiteY115" fmla="*/ 3222742 h 4315196"/>
                <a:gd name="connsiteX116" fmla="*/ 532557 w 4880514"/>
                <a:gd name="connsiteY116" fmla="*/ 1693305 h 4315196"/>
                <a:gd name="connsiteX117" fmla="*/ 414211 w 4880514"/>
                <a:gd name="connsiteY117" fmla="*/ 1529437 h 4315196"/>
                <a:gd name="connsiteX118" fmla="*/ 532557 w 4880514"/>
                <a:gd name="connsiteY118" fmla="*/ 1474814 h 4315196"/>
                <a:gd name="connsiteX119" fmla="*/ 295865 w 4880514"/>
                <a:gd name="connsiteY119" fmla="*/ 1092455 h 4315196"/>
                <a:gd name="connsiteX120" fmla="*/ 295865 w 4880514"/>
                <a:gd name="connsiteY120" fmla="*/ 928587 h 4315196"/>
                <a:gd name="connsiteX121" fmla="*/ 118346 w 4880514"/>
                <a:gd name="connsiteY121" fmla="*/ 764718 h 4315196"/>
                <a:gd name="connsiteX122" fmla="*/ 0 w 4880514"/>
                <a:gd name="connsiteY122" fmla="*/ 710096 h 4315196"/>
                <a:gd name="connsiteX123" fmla="*/ 0 w 4880514"/>
                <a:gd name="connsiteY123" fmla="*/ 655473 h 4315196"/>
                <a:gd name="connsiteX124" fmla="*/ 59173 w 4880514"/>
                <a:gd name="connsiteY124" fmla="*/ 436982 h 4315196"/>
                <a:gd name="connsiteX125" fmla="*/ 177519 w 4880514"/>
                <a:gd name="connsiteY125" fmla="*/ 327737 h 4315196"/>
                <a:gd name="connsiteX126" fmla="*/ 118346 w 4880514"/>
                <a:gd name="connsiteY126" fmla="*/ 218491 h 4315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</a:cxnLst>
              <a:rect l="l" t="t" r="r" b="b"/>
              <a:pathLst>
                <a:path w="4880514" h="4315196">
                  <a:moveTo>
                    <a:pt x="118346" y="0"/>
                  </a:moveTo>
                  <a:lnTo>
                    <a:pt x="236692" y="0"/>
                  </a:lnTo>
                  <a:lnTo>
                    <a:pt x="295865" y="109246"/>
                  </a:lnTo>
                  <a:lnTo>
                    <a:pt x="473384" y="109246"/>
                  </a:lnTo>
                  <a:lnTo>
                    <a:pt x="650903" y="273114"/>
                  </a:lnTo>
                  <a:lnTo>
                    <a:pt x="650903" y="546228"/>
                  </a:lnTo>
                  <a:lnTo>
                    <a:pt x="769249" y="546228"/>
                  </a:lnTo>
                  <a:lnTo>
                    <a:pt x="946768" y="819341"/>
                  </a:lnTo>
                  <a:lnTo>
                    <a:pt x="1124287" y="764718"/>
                  </a:lnTo>
                  <a:lnTo>
                    <a:pt x="1124287" y="710096"/>
                  </a:lnTo>
                  <a:lnTo>
                    <a:pt x="1183459" y="764718"/>
                  </a:lnTo>
                  <a:lnTo>
                    <a:pt x="1301805" y="873964"/>
                  </a:lnTo>
                  <a:lnTo>
                    <a:pt x="1597670" y="873964"/>
                  </a:lnTo>
                  <a:lnTo>
                    <a:pt x="1656843" y="655473"/>
                  </a:lnTo>
                  <a:lnTo>
                    <a:pt x="1893535" y="600850"/>
                  </a:lnTo>
                  <a:lnTo>
                    <a:pt x="2130227" y="655473"/>
                  </a:lnTo>
                  <a:lnTo>
                    <a:pt x="2248573" y="491605"/>
                  </a:lnTo>
                  <a:lnTo>
                    <a:pt x="2189400" y="273114"/>
                  </a:lnTo>
                  <a:lnTo>
                    <a:pt x="2189400" y="218491"/>
                  </a:lnTo>
                  <a:lnTo>
                    <a:pt x="2366919" y="218491"/>
                  </a:lnTo>
                  <a:lnTo>
                    <a:pt x="2485265" y="163868"/>
                  </a:lnTo>
                  <a:lnTo>
                    <a:pt x="2544437" y="327737"/>
                  </a:lnTo>
                  <a:lnTo>
                    <a:pt x="2840302" y="491605"/>
                  </a:lnTo>
                  <a:lnTo>
                    <a:pt x="2958648" y="491605"/>
                  </a:lnTo>
                  <a:lnTo>
                    <a:pt x="2958648" y="600850"/>
                  </a:lnTo>
                  <a:lnTo>
                    <a:pt x="3076994" y="928587"/>
                  </a:lnTo>
                  <a:lnTo>
                    <a:pt x="3195340" y="1037832"/>
                  </a:lnTo>
                  <a:lnTo>
                    <a:pt x="3491205" y="1092455"/>
                  </a:lnTo>
                  <a:lnTo>
                    <a:pt x="3668724" y="873964"/>
                  </a:lnTo>
                  <a:lnTo>
                    <a:pt x="3787070" y="928587"/>
                  </a:lnTo>
                  <a:lnTo>
                    <a:pt x="3846243" y="1037832"/>
                  </a:lnTo>
                  <a:lnTo>
                    <a:pt x="4082934" y="983209"/>
                  </a:lnTo>
                  <a:lnTo>
                    <a:pt x="4378799" y="1201700"/>
                  </a:lnTo>
                  <a:lnTo>
                    <a:pt x="4615491" y="1256323"/>
                  </a:lnTo>
                  <a:lnTo>
                    <a:pt x="4852183" y="1310946"/>
                  </a:lnTo>
                  <a:lnTo>
                    <a:pt x="4880514" y="1328381"/>
                  </a:lnTo>
                  <a:lnTo>
                    <a:pt x="4758613" y="1314449"/>
                  </a:lnTo>
                  <a:lnTo>
                    <a:pt x="4730038" y="1371599"/>
                  </a:lnTo>
                  <a:lnTo>
                    <a:pt x="4720513" y="1409699"/>
                  </a:lnTo>
                  <a:lnTo>
                    <a:pt x="4682413" y="1428749"/>
                  </a:lnTo>
                  <a:lnTo>
                    <a:pt x="4720513" y="1476374"/>
                  </a:lnTo>
                  <a:lnTo>
                    <a:pt x="4796713" y="1552574"/>
                  </a:lnTo>
                  <a:lnTo>
                    <a:pt x="4815763" y="1581149"/>
                  </a:lnTo>
                  <a:lnTo>
                    <a:pt x="4768138" y="1628774"/>
                  </a:lnTo>
                  <a:lnTo>
                    <a:pt x="4730038" y="1657349"/>
                  </a:lnTo>
                  <a:lnTo>
                    <a:pt x="4663363" y="1666874"/>
                  </a:lnTo>
                  <a:lnTo>
                    <a:pt x="4653838" y="1704974"/>
                  </a:lnTo>
                  <a:lnTo>
                    <a:pt x="4596688" y="1752599"/>
                  </a:lnTo>
                  <a:lnTo>
                    <a:pt x="4615738" y="1781174"/>
                  </a:lnTo>
                  <a:lnTo>
                    <a:pt x="4558588" y="1828799"/>
                  </a:lnTo>
                  <a:lnTo>
                    <a:pt x="4558588" y="1904999"/>
                  </a:lnTo>
                  <a:lnTo>
                    <a:pt x="4520488" y="1952624"/>
                  </a:lnTo>
                  <a:lnTo>
                    <a:pt x="4530013" y="2009774"/>
                  </a:lnTo>
                  <a:lnTo>
                    <a:pt x="4491913" y="2028824"/>
                  </a:lnTo>
                  <a:lnTo>
                    <a:pt x="4444288" y="1981199"/>
                  </a:lnTo>
                  <a:lnTo>
                    <a:pt x="4368088" y="2019299"/>
                  </a:lnTo>
                  <a:lnTo>
                    <a:pt x="4301413" y="2009774"/>
                  </a:lnTo>
                  <a:lnTo>
                    <a:pt x="4253788" y="2085974"/>
                  </a:lnTo>
                  <a:lnTo>
                    <a:pt x="4282363" y="2143124"/>
                  </a:lnTo>
                  <a:lnTo>
                    <a:pt x="4244263" y="2209799"/>
                  </a:lnTo>
                  <a:lnTo>
                    <a:pt x="4196638" y="2333624"/>
                  </a:lnTo>
                  <a:lnTo>
                    <a:pt x="4120438" y="2400299"/>
                  </a:lnTo>
                  <a:lnTo>
                    <a:pt x="4034713" y="2419349"/>
                  </a:lnTo>
                  <a:lnTo>
                    <a:pt x="3958513" y="2362199"/>
                  </a:lnTo>
                  <a:lnTo>
                    <a:pt x="3920413" y="2276474"/>
                  </a:lnTo>
                  <a:lnTo>
                    <a:pt x="3796588" y="2324099"/>
                  </a:lnTo>
                  <a:lnTo>
                    <a:pt x="3729913" y="2333624"/>
                  </a:lnTo>
                  <a:lnTo>
                    <a:pt x="3577513" y="2228849"/>
                  </a:lnTo>
                  <a:lnTo>
                    <a:pt x="3463213" y="2247899"/>
                  </a:lnTo>
                  <a:lnTo>
                    <a:pt x="3463213" y="2295524"/>
                  </a:lnTo>
                  <a:lnTo>
                    <a:pt x="3348913" y="2343149"/>
                  </a:lnTo>
                  <a:lnTo>
                    <a:pt x="3425113" y="2428874"/>
                  </a:lnTo>
                  <a:lnTo>
                    <a:pt x="3453688" y="2524124"/>
                  </a:lnTo>
                  <a:lnTo>
                    <a:pt x="3339388" y="2600324"/>
                  </a:lnTo>
                  <a:lnTo>
                    <a:pt x="3263188" y="2666999"/>
                  </a:lnTo>
                  <a:lnTo>
                    <a:pt x="3282238" y="2771774"/>
                  </a:lnTo>
                  <a:lnTo>
                    <a:pt x="3320338" y="2847974"/>
                  </a:lnTo>
                  <a:lnTo>
                    <a:pt x="3434638" y="2886074"/>
                  </a:lnTo>
                  <a:lnTo>
                    <a:pt x="3491788" y="2990849"/>
                  </a:lnTo>
                  <a:lnTo>
                    <a:pt x="3558463" y="3067049"/>
                  </a:lnTo>
                  <a:lnTo>
                    <a:pt x="3634663" y="3028949"/>
                  </a:lnTo>
                  <a:lnTo>
                    <a:pt x="3720388" y="3124199"/>
                  </a:lnTo>
                  <a:lnTo>
                    <a:pt x="3734217" y="3151856"/>
                  </a:lnTo>
                  <a:lnTo>
                    <a:pt x="3609551" y="3113496"/>
                  </a:lnTo>
                  <a:lnTo>
                    <a:pt x="3491205" y="3222742"/>
                  </a:lnTo>
                  <a:lnTo>
                    <a:pt x="3550378" y="3386610"/>
                  </a:lnTo>
                  <a:lnTo>
                    <a:pt x="3727897" y="3386610"/>
                  </a:lnTo>
                  <a:lnTo>
                    <a:pt x="3787070" y="3605101"/>
                  </a:lnTo>
                  <a:lnTo>
                    <a:pt x="3372859" y="3605101"/>
                  </a:lnTo>
                  <a:lnTo>
                    <a:pt x="3254513" y="3441233"/>
                  </a:lnTo>
                  <a:lnTo>
                    <a:pt x="3076994" y="3550478"/>
                  </a:lnTo>
                  <a:lnTo>
                    <a:pt x="2899475" y="3441233"/>
                  </a:lnTo>
                  <a:lnTo>
                    <a:pt x="2899475" y="3113496"/>
                  </a:lnTo>
                  <a:lnTo>
                    <a:pt x="2662783" y="3113496"/>
                  </a:lnTo>
                  <a:lnTo>
                    <a:pt x="2662783" y="3331987"/>
                  </a:lnTo>
                  <a:lnTo>
                    <a:pt x="2485265" y="3386610"/>
                  </a:lnTo>
                  <a:lnTo>
                    <a:pt x="2485265" y="3441233"/>
                  </a:lnTo>
                  <a:lnTo>
                    <a:pt x="2307746" y="3659723"/>
                  </a:lnTo>
                  <a:lnTo>
                    <a:pt x="2189400" y="3659723"/>
                  </a:lnTo>
                  <a:lnTo>
                    <a:pt x="2189400" y="4315196"/>
                  </a:lnTo>
                  <a:lnTo>
                    <a:pt x="2011881" y="4315196"/>
                  </a:lnTo>
                  <a:lnTo>
                    <a:pt x="1952708" y="4205951"/>
                  </a:lnTo>
                  <a:lnTo>
                    <a:pt x="1834362" y="4315196"/>
                  </a:lnTo>
                  <a:lnTo>
                    <a:pt x="1597670" y="4315196"/>
                  </a:lnTo>
                  <a:lnTo>
                    <a:pt x="1597670" y="4260574"/>
                  </a:lnTo>
                  <a:lnTo>
                    <a:pt x="1479324" y="4205951"/>
                  </a:lnTo>
                  <a:lnTo>
                    <a:pt x="1479324" y="3932837"/>
                  </a:lnTo>
                  <a:lnTo>
                    <a:pt x="1183459" y="3386610"/>
                  </a:lnTo>
                  <a:lnTo>
                    <a:pt x="1065114" y="3386610"/>
                  </a:lnTo>
                  <a:lnTo>
                    <a:pt x="1065114" y="3441233"/>
                  </a:lnTo>
                  <a:lnTo>
                    <a:pt x="946768" y="3277364"/>
                  </a:lnTo>
                  <a:lnTo>
                    <a:pt x="1005941" y="3222742"/>
                  </a:lnTo>
                  <a:lnTo>
                    <a:pt x="769249" y="2895005"/>
                  </a:lnTo>
                  <a:lnTo>
                    <a:pt x="650903" y="2949628"/>
                  </a:lnTo>
                  <a:lnTo>
                    <a:pt x="591730" y="3168119"/>
                  </a:lnTo>
                  <a:lnTo>
                    <a:pt x="473384" y="3222742"/>
                  </a:lnTo>
                  <a:lnTo>
                    <a:pt x="532557" y="1693305"/>
                  </a:lnTo>
                  <a:lnTo>
                    <a:pt x="414211" y="1529437"/>
                  </a:lnTo>
                  <a:lnTo>
                    <a:pt x="532557" y="1474814"/>
                  </a:lnTo>
                  <a:lnTo>
                    <a:pt x="295865" y="1092455"/>
                  </a:lnTo>
                  <a:lnTo>
                    <a:pt x="295865" y="928587"/>
                  </a:lnTo>
                  <a:lnTo>
                    <a:pt x="118346" y="764718"/>
                  </a:lnTo>
                  <a:lnTo>
                    <a:pt x="0" y="710096"/>
                  </a:lnTo>
                  <a:lnTo>
                    <a:pt x="0" y="655473"/>
                  </a:lnTo>
                  <a:lnTo>
                    <a:pt x="59173" y="436982"/>
                  </a:lnTo>
                  <a:lnTo>
                    <a:pt x="177519" y="327737"/>
                  </a:lnTo>
                  <a:lnTo>
                    <a:pt x="118346" y="218491"/>
                  </a:lnTo>
                  <a:close/>
                </a:path>
              </a:pathLst>
            </a:custGeom>
            <a:grpFill/>
            <a:ln w="12700" cap="rnd" cmpd="sng">
              <a:solidFill>
                <a:schemeClr val="bg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algn="l" defTabSz="45718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33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9" name="Freeform 5"/>
            <p:cNvSpPr>
              <a:spLocks/>
            </p:cNvSpPr>
            <p:nvPr/>
          </p:nvSpPr>
          <p:spPr bwMode="invGray">
            <a:xfrm>
              <a:off x="4833464" y="6269641"/>
              <a:ext cx="338010" cy="303982"/>
            </a:xfrm>
            <a:custGeom>
              <a:avLst/>
              <a:gdLst>
                <a:gd name="T0" fmla="*/ 2147483646 w 177"/>
                <a:gd name="T1" fmla="*/ 2147483646 h 161"/>
                <a:gd name="T2" fmla="*/ 2147483646 w 177"/>
                <a:gd name="T3" fmla="*/ 2147483646 h 161"/>
                <a:gd name="T4" fmla="*/ 2147483646 w 177"/>
                <a:gd name="T5" fmla="*/ 2147483646 h 161"/>
                <a:gd name="T6" fmla="*/ 2147483646 w 177"/>
                <a:gd name="T7" fmla="*/ 2147483646 h 161"/>
                <a:gd name="T8" fmla="*/ 2147483646 w 177"/>
                <a:gd name="T9" fmla="*/ 0 h 161"/>
                <a:gd name="T10" fmla="*/ 2147483646 w 177"/>
                <a:gd name="T11" fmla="*/ 2147483646 h 161"/>
                <a:gd name="T12" fmla="*/ 2147483646 w 177"/>
                <a:gd name="T13" fmla="*/ 0 h 161"/>
                <a:gd name="T14" fmla="*/ 2147483646 w 177"/>
                <a:gd name="T15" fmla="*/ 2147483646 h 161"/>
                <a:gd name="T16" fmla="*/ 2147483646 w 177"/>
                <a:gd name="T17" fmla="*/ 2147483646 h 161"/>
                <a:gd name="T18" fmla="*/ 2147483646 w 177"/>
                <a:gd name="T19" fmla="*/ 2147483646 h 161"/>
                <a:gd name="T20" fmla="*/ 2147483646 w 177"/>
                <a:gd name="T21" fmla="*/ 2147483646 h 161"/>
                <a:gd name="T22" fmla="*/ 2147483646 w 177"/>
                <a:gd name="T23" fmla="*/ 2147483646 h 161"/>
                <a:gd name="T24" fmla="*/ 2147483646 w 177"/>
                <a:gd name="T25" fmla="*/ 2147483646 h 161"/>
                <a:gd name="T26" fmla="*/ 2147483646 w 177"/>
                <a:gd name="T27" fmla="*/ 2147483646 h 161"/>
                <a:gd name="T28" fmla="*/ 2147483646 w 177"/>
                <a:gd name="T29" fmla="*/ 2147483646 h 161"/>
                <a:gd name="T30" fmla="*/ 2147483646 w 177"/>
                <a:gd name="T31" fmla="*/ 2147483646 h 161"/>
                <a:gd name="T32" fmla="*/ 2147483646 w 177"/>
                <a:gd name="T33" fmla="*/ 2147483646 h 161"/>
                <a:gd name="T34" fmla="*/ 2147483646 w 177"/>
                <a:gd name="T35" fmla="*/ 2147483646 h 161"/>
                <a:gd name="T36" fmla="*/ 0 w 177"/>
                <a:gd name="T37" fmla="*/ 2147483646 h 161"/>
                <a:gd name="T38" fmla="*/ 0 w 177"/>
                <a:gd name="T39" fmla="*/ 2147483646 h 161"/>
                <a:gd name="T40" fmla="*/ 2147483646 w 177"/>
                <a:gd name="T41" fmla="*/ 2147483646 h 161"/>
                <a:gd name="T42" fmla="*/ 2147483646 w 177"/>
                <a:gd name="T43" fmla="*/ 2147483646 h 161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177" h="161">
                  <a:moveTo>
                    <a:pt x="48" y="16"/>
                  </a:moveTo>
                  <a:lnTo>
                    <a:pt x="64" y="16"/>
                  </a:lnTo>
                  <a:lnTo>
                    <a:pt x="80" y="8"/>
                  </a:lnTo>
                  <a:lnTo>
                    <a:pt x="96" y="16"/>
                  </a:lnTo>
                  <a:lnTo>
                    <a:pt x="120" y="0"/>
                  </a:lnTo>
                  <a:lnTo>
                    <a:pt x="152" y="8"/>
                  </a:lnTo>
                  <a:lnTo>
                    <a:pt x="168" y="0"/>
                  </a:lnTo>
                  <a:lnTo>
                    <a:pt x="176" y="32"/>
                  </a:lnTo>
                  <a:lnTo>
                    <a:pt x="152" y="48"/>
                  </a:lnTo>
                  <a:lnTo>
                    <a:pt x="144" y="104"/>
                  </a:lnTo>
                  <a:lnTo>
                    <a:pt x="128" y="120"/>
                  </a:lnTo>
                  <a:lnTo>
                    <a:pt x="128" y="144"/>
                  </a:lnTo>
                  <a:lnTo>
                    <a:pt x="104" y="136"/>
                  </a:lnTo>
                  <a:lnTo>
                    <a:pt x="96" y="144"/>
                  </a:lnTo>
                  <a:lnTo>
                    <a:pt x="96" y="160"/>
                  </a:lnTo>
                  <a:lnTo>
                    <a:pt x="80" y="160"/>
                  </a:lnTo>
                  <a:lnTo>
                    <a:pt x="48" y="144"/>
                  </a:lnTo>
                  <a:lnTo>
                    <a:pt x="8" y="136"/>
                  </a:lnTo>
                  <a:lnTo>
                    <a:pt x="0" y="88"/>
                  </a:lnTo>
                  <a:lnTo>
                    <a:pt x="0" y="64"/>
                  </a:lnTo>
                  <a:lnTo>
                    <a:pt x="40" y="32"/>
                  </a:lnTo>
                  <a:lnTo>
                    <a:pt x="48" y="16"/>
                  </a:lnTo>
                </a:path>
              </a:pathLst>
            </a:custGeom>
            <a:grpFill/>
            <a:ln w="12700" cap="rnd" cmpd="sng">
              <a:solidFill>
                <a:schemeClr val="bg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algn="l" defTabSz="45718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33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invGray">
            <a:xfrm>
              <a:off x="6048382" y="1306887"/>
              <a:ext cx="1348847" cy="1318392"/>
            </a:xfrm>
            <a:custGeom>
              <a:avLst/>
              <a:gdLst>
                <a:gd name="T0" fmla="*/ 2147483646 w 705"/>
                <a:gd name="T1" fmla="*/ 2147483646 h 697"/>
                <a:gd name="T2" fmla="*/ 2147483646 w 705"/>
                <a:gd name="T3" fmla="*/ 2147483646 h 697"/>
                <a:gd name="T4" fmla="*/ 2147483646 w 705"/>
                <a:gd name="T5" fmla="*/ 2147483646 h 697"/>
                <a:gd name="T6" fmla="*/ 2147483646 w 705"/>
                <a:gd name="T7" fmla="*/ 2147483646 h 697"/>
                <a:gd name="T8" fmla="*/ 2147483646 w 705"/>
                <a:gd name="T9" fmla="*/ 2147483646 h 697"/>
                <a:gd name="T10" fmla="*/ 2147483646 w 705"/>
                <a:gd name="T11" fmla="*/ 2147483646 h 697"/>
                <a:gd name="T12" fmla="*/ 2147483646 w 705"/>
                <a:gd name="T13" fmla="*/ 2147483646 h 697"/>
                <a:gd name="T14" fmla="*/ 2147483646 w 705"/>
                <a:gd name="T15" fmla="*/ 2147483646 h 697"/>
                <a:gd name="T16" fmla="*/ 2147483646 w 705"/>
                <a:gd name="T17" fmla="*/ 2147483646 h 697"/>
                <a:gd name="T18" fmla="*/ 2147483646 w 705"/>
                <a:gd name="T19" fmla="*/ 2147483646 h 697"/>
                <a:gd name="T20" fmla="*/ 2147483646 w 705"/>
                <a:gd name="T21" fmla="*/ 2147483646 h 697"/>
                <a:gd name="T22" fmla="*/ 2147483646 w 705"/>
                <a:gd name="T23" fmla="*/ 2147483646 h 697"/>
                <a:gd name="T24" fmla="*/ 2147483646 w 705"/>
                <a:gd name="T25" fmla="*/ 2147483646 h 697"/>
                <a:gd name="T26" fmla="*/ 2147483646 w 705"/>
                <a:gd name="T27" fmla="*/ 2147483646 h 697"/>
                <a:gd name="T28" fmla="*/ 2147483646 w 705"/>
                <a:gd name="T29" fmla="*/ 2147483646 h 697"/>
                <a:gd name="T30" fmla="*/ 2147483646 w 705"/>
                <a:gd name="T31" fmla="*/ 2147483646 h 697"/>
                <a:gd name="T32" fmla="*/ 2147483646 w 705"/>
                <a:gd name="T33" fmla="*/ 2147483646 h 697"/>
                <a:gd name="T34" fmla="*/ 2147483646 w 705"/>
                <a:gd name="T35" fmla="*/ 2147483646 h 697"/>
                <a:gd name="T36" fmla="*/ 2147483646 w 705"/>
                <a:gd name="T37" fmla="*/ 2147483646 h 697"/>
                <a:gd name="T38" fmla="*/ 2147483646 w 705"/>
                <a:gd name="T39" fmla="*/ 2147483646 h 697"/>
                <a:gd name="T40" fmla="*/ 2147483646 w 705"/>
                <a:gd name="T41" fmla="*/ 2147483646 h 697"/>
                <a:gd name="T42" fmla="*/ 2147483646 w 705"/>
                <a:gd name="T43" fmla="*/ 2147483646 h 697"/>
                <a:gd name="T44" fmla="*/ 2147483646 w 705"/>
                <a:gd name="T45" fmla="*/ 2147483646 h 697"/>
                <a:gd name="T46" fmla="*/ 2147483646 w 705"/>
                <a:gd name="T47" fmla="*/ 2147483646 h 697"/>
                <a:gd name="T48" fmla="*/ 2147483646 w 705"/>
                <a:gd name="T49" fmla="*/ 2147483646 h 697"/>
                <a:gd name="T50" fmla="*/ 2147483646 w 705"/>
                <a:gd name="T51" fmla="*/ 2147483646 h 697"/>
                <a:gd name="T52" fmla="*/ 2147483646 w 705"/>
                <a:gd name="T53" fmla="*/ 2147483646 h 697"/>
                <a:gd name="T54" fmla="*/ 2147483646 w 705"/>
                <a:gd name="T55" fmla="*/ 2147483646 h 697"/>
                <a:gd name="T56" fmla="*/ 2147483646 w 705"/>
                <a:gd name="T57" fmla="*/ 2147483646 h 697"/>
                <a:gd name="T58" fmla="*/ 2147483646 w 705"/>
                <a:gd name="T59" fmla="*/ 2147483646 h 697"/>
                <a:gd name="T60" fmla="*/ 2147483646 w 705"/>
                <a:gd name="T61" fmla="*/ 2147483646 h 697"/>
                <a:gd name="T62" fmla="*/ 2147483646 w 705"/>
                <a:gd name="T63" fmla="*/ 2147483646 h 697"/>
                <a:gd name="T64" fmla="*/ 2147483646 w 705"/>
                <a:gd name="T65" fmla="*/ 2147483646 h 697"/>
                <a:gd name="T66" fmla="*/ 2147483646 w 705"/>
                <a:gd name="T67" fmla="*/ 2147483646 h 697"/>
                <a:gd name="T68" fmla="*/ 2147483646 w 705"/>
                <a:gd name="T69" fmla="*/ 2147483646 h 697"/>
                <a:gd name="T70" fmla="*/ 2147483646 w 705"/>
                <a:gd name="T71" fmla="*/ 2147483646 h 697"/>
                <a:gd name="T72" fmla="*/ 2147483646 w 705"/>
                <a:gd name="T73" fmla="*/ 2147483646 h 697"/>
                <a:gd name="T74" fmla="*/ 2147483646 w 705"/>
                <a:gd name="T75" fmla="*/ 2147483646 h 697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705" h="697">
                  <a:moveTo>
                    <a:pt x="8" y="32"/>
                  </a:moveTo>
                  <a:lnTo>
                    <a:pt x="16" y="64"/>
                  </a:lnTo>
                  <a:lnTo>
                    <a:pt x="0" y="96"/>
                  </a:lnTo>
                  <a:lnTo>
                    <a:pt x="32" y="104"/>
                  </a:lnTo>
                  <a:lnTo>
                    <a:pt x="48" y="88"/>
                  </a:lnTo>
                  <a:lnTo>
                    <a:pt x="72" y="104"/>
                  </a:lnTo>
                  <a:lnTo>
                    <a:pt x="88" y="152"/>
                  </a:lnTo>
                  <a:lnTo>
                    <a:pt x="104" y="176"/>
                  </a:lnTo>
                  <a:lnTo>
                    <a:pt x="144" y="160"/>
                  </a:lnTo>
                  <a:lnTo>
                    <a:pt x="160" y="160"/>
                  </a:lnTo>
                  <a:lnTo>
                    <a:pt x="192" y="128"/>
                  </a:lnTo>
                  <a:lnTo>
                    <a:pt x="232" y="168"/>
                  </a:lnTo>
                  <a:lnTo>
                    <a:pt x="208" y="248"/>
                  </a:lnTo>
                  <a:lnTo>
                    <a:pt x="216" y="312"/>
                  </a:lnTo>
                  <a:lnTo>
                    <a:pt x="192" y="336"/>
                  </a:lnTo>
                  <a:lnTo>
                    <a:pt x="192" y="392"/>
                  </a:lnTo>
                  <a:lnTo>
                    <a:pt x="176" y="368"/>
                  </a:lnTo>
                  <a:lnTo>
                    <a:pt x="104" y="464"/>
                  </a:lnTo>
                  <a:lnTo>
                    <a:pt x="128" y="504"/>
                  </a:lnTo>
                  <a:lnTo>
                    <a:pt x="152" y="488"/>
                  </a:lnTo>
                  <a:lnTo>
                    <a:pt x="160" y="504"/>
                  </a:lnTo>
                  <a:lnTo>
                    <a:pt x="136" y="520"/>
                  </a:lnTo>
                  <a:lnTo>
                    <a:pt x="136" y="544"/>
                  </a:lnTo>
                  <a:lnTo>
                    <a:pt x="176" y="544"/>
                  </a:lnTo>
                  <a:lnTo>
                    <a:pt x="192" y="536"/>
                  </a:lnTo>
                  <a:lnTo>
                    <a:pt x="192" y="576"/>
                  </a:lnTo>
                  <a:lnTo>
                    <a:pt x="232" y="600"/>
                  </a:lnTo>
                  <a:lnTo>
                    <a:pt x="288" y="584"/>
                  </a:lnTo>
                  <a:lnTo>
                    <a:pt x="288" y="608"/>
                  </a:lnTo>
                  <a:lnTo>
                    <a:pt x="320" y="592"/>
                  </a:lnTo>
                  <a:lnTo>
                    <a:pt x="368" y="640"/>
                  </a:lnTo>
                  <a:lnTo>
                    <a:pt x="384" y="640"/>
                  </a:lnTo>
                  <a:lnTo>
                    <a:pt x="400" y="672"/>
                  </a:lnTo>
                  <a:lnTo>
                    <a:pt x="424" y="664"/>
                  </a:lnTo>
                  <a:lnTo>
                    <a:pt x="424" y="632"/>
                  </a:lnTo>
                  <a:lnTo>
                    <a:pt x="432" y="624"/>
                  </a:lnTo>
                  <a:lnTo>
                    <a:pt x="432" y="664"/>
                  </a:lnTo>
                  <a:lnTo>
                    <a:pt x="480" y="696"/>
                  </a:lnTo>
                  <a:lnTo>
                    <a:pt x="488" y="672"/>
                  </a:lnTo>
                  <a:lnTo>
                    <a:pt x="496" y="680"/>
                  </a:lnTo>
                  <a:lnTo>
                    <a:pt x="528" y="648"/>
                  </a:lnTo>
                  <a:lnTo>
                    <a:pt x="552" y="680"/>
                  </a:lnTo>
                  <a:lnTo>
                    <a:pt x="600" y="680"/>
                  </a:lnTo>
                  <a:lnTo>
                    <a:pt x="592" y="632"/>
                  </a:lnTo>
                  <a:lnTo>
                    <a:pt x="568" y="576"/>
                  </a:lnTo>
                  <a:lnTo>
                    <a:pt x="600" y="528"/>
                  </a:lnTo>
                  <a:lnTo>
                    <a:pt x="632" y="520"/>
                  </a:lnTo>
                  <a:lnTo>
                    <a:pt x="664" y="536"/>
                  </a:lnTo>
                  <a:lnTo>
                    <a:pt x="688" y="424"/>
                  </a:lnTo>
                  <a:lnTo>
                    <a:pt x="680" y="344"/>
                  </a:lnTo>
                  <a:lnTo>
                    <a:pt x="696" y="328"/>
                  </a:lnTo>
                  <a:lnTo>
                    <a:pt x="696" y="296"/>
                  </a:lnTo>
                  <a:lnTo>
                    <a:pt x="680" y="288"/>
                  </a:lnTo>
                  <a:lnTo>
                    <a:pt x="704" y="256"/>
                  </a:lnTo>
                  <a:lnTo>
                    <a:pt x="680" y="256"/>
                  </a:lnTo>
                  <a:lnTo>
                    <a:pt x="608" y="320"/>
                  </a:lnTo>
                  <a:lnTo>
                    <a:pt x="608" y="336"/>
                  </a:lnTo>
                  <a:lnTo>
                    <a:pt x="560" y="360"/>
                  </a:lnTo>
                  <a:lnTo>
                    <a:pt x="520" y="360"/>
                  </a:lnTo>
                  <a:lnTo>
                    <a:pt x="488" y="304"/>
                  </a:lnTo>
                  <a:lnTo>
                    <a:pt x="488" y="280"/>
                  </a:lnTo>
                  <a:lnTo>
                    <a:pt x="440" y="280"/>
                  </a:lnTo>
                  <a:lnTo>
                    <a:pt x="416" y="256"/>
                  </a:lnTo>
                  <a:lnTo>
                    <a:pt x="376" y="256"/>
                  </a:lnTo>
                  <a:lnTo>
                    <a:pt x="376" y="240"/>
                  </a:lnTo>
                  <a:lnTo>
                    <a:pt x="360" y="240"/>
                  </a:lnTo>
                  <a:lnTo>
                    <a:pt x="360" y="256"/>
                  </a:lnTo>
                  <a:lnTo>
                    <a:pt x="336" y="248"/>
                  </a:lnTo>
                  <a:lnTo>
                    <a:pt x="296" y="176"/>
                  </a:lnTo>
                  <a:lnTo>
                    <a:pt x="264" y="128"/>
                  </a:lnTo>
                  <a:lnTo>
                    <a:pt x="248" y="104"/>
                  </a:lnTo>
                  <a:lnTo>
                    <a:pt x="248" y="88"/>
                  </a:lnTo>
                  <a:lnTo>
                    <a:pt x="200" y="24"/>
                  </a:lnTo>
                  <a:lnTo>
                    <a:pt x="144" y="24"/>
                  </a:lnTo>
                  <a:lnTo>
                    <a:pt x="104" y="0"/>
                  </a:lnTo>
                  <a:lnTo>
                    <a:pt x="16" y="16"/>
                  </a:lnTo>
                  <a:lnTo>
                    <a:pt x="8" y="32"/>
                  </a:lnTo>
                </a:path>
              </a:pathLst>
            </a:custGeom>
            <a:grpFill/>
            <a:ln w="12700" cap="rnd" cmpd="sng">
              <a:solidFill>
                <a:schemeClr val="bg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algn="l" defTabSz="45718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33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invGray">
            <a:xfrm>
              <a:off x="6183905" y="2321297"/>
              <a:ext cx="1012431" cy="759953"/>
            </a:xfrm>
            <a:custGeom>
              <a:avLst/>
              <a:gdLst>
                <a:gd name="T0" fmla="*/ 2147483646 w 529"/>
                <a:gd name="T1" fmla="*/ 2147483646 h 401"/>
                <a:gd name="T2" fmla="*/ 2147483646 w 529"/>
                <a:gd name="T3" fmla="*/ 2147483646 h 401"/>
                <a:gd name="T4" fmla="*/ 2147483646 w 529"/>
                <a:gd name="T5" fmla="*/ 2147483646 h 401"/>
                <a:gd name="T6" fmla="*/ 2147483646 w 529"/>
                <a:gd name="T7" fmla="*/ 2147483646 h 401"/>
                <a:gd name="T8" fmla="*/ 2147483646 w 529"/>
                <a:gd name="T9" fmla="*/ 2147483646 h 401"/>
                <a:gd name="T10" fmla="*/ 2147483646 w 529"/>
                <a:gd name="T11" fmla="*/ 2147483646 h 401"/>
                <a:gd name="T12" fmla="*/ 2147483646 w 529"/>
                <a:gd name="T13" fmla="*/ 2147483646 h 401"/>
                <a:gd name="T14" fmla="*/ 2147483646 w 529"/>
                <a:gd name="T15" fmla="*/ 2147483646 h 401"/>
                <a:gd name="T16" fmla="*/ 2147483646 w 529"/>
                <a:gd name="T17" fmla="*/ 2147483646 h 401"/>
                <a:gd name="T18" fmla="*/ 2147483646 w 529"/>
                <a:gd name="T19" fmla="*/ 2147483646 h 401"/>
                <a:gd name="T20" fmla="*/ 2147483646 w 529"/>
                <a:gd name="T21" fmla="*/ 2147483646 h 401"/>
                <a:gd name="T22" fmla="*/ 2147483646 w 529"/>
                <a:gd name="T23" fmla="*/ 2147483646 h 401"/>
                <a:gd name="T24" fmla="*/ 2147483646 w 529"/>
                <a:gd name="T25" fmla="*/ 2147483646 h 401"/>
                <a:gd name="T26" fmla="*/ 2147483646 w 529"/>
                <a:gd name="T27" fmla="*/ 2147483646 h 401"/>
                <a:gd name="T28" fmla="*/ 2147483646 w 529"/>
                <a:gd name="T29" fmla="*/ 2147483646 h 401"/>
                <a:gd name="T30" fmla="*/ 2147483646 w 529"/>
                <a:gd name="T31" fmla="*/ 2147483646 h 401"/>
                <a:gd name="T32" fmla="*/ 2147483646 w 529"/>
                <a:gd name="T33" fmla="*/ 2147483646 h 401"/>
                <a:gd name="T34" fmla="*/ 2147483646 w 529"/>
                <a:gd name="T35" fmla="*/ 2147483646 h 401"/>
                <a:gd name="T36" fmla="*/ 2147483646 w 529"/>
                <a:gd name="T37" fmla="*/ 0 h 401"/>
                <a:gd name="T38" fmla="*/ 2147483646 w 529"/>
                <a:gd name="T39" fmla="*/ 2147483646 h 401"/>
                <a:gd name="T40" fmla="*/ 2147483646 w 529"/>
                <a:gd name="T41" fmla="*/ 2147483646 h 401"/>
                <a:gd name="T42" fmla="*/ 2147483646 w 529"/>
                <a:gd name="T43" fmla="*/ 2147483646 h 401"/>
                <a:gd name="T44" fmla="*/ 2147483646 w 529"/>
                <a:gd name="T45" fmla="*/ 2147483646 h 401"/>
                <a:gd name="T46" fmla="*/ 2147483646 w 529"/>
                <a:gd name="T47" fmla="*/ 2147483646 h 401"/>
                <a:gd name="T48" fmla="*/ 0 w 529"/>
                <a:gd name="T49" fmla="*/ 2147483646 h 401"/>
                <a:gd name="T50" fmla="*/ 2147483646 w 529"/>
                <a:gd name="T51" fmla="*/ 2147483646 h 401"/>
                <a:gd name="T52" fmla="*/ 2147483646 w 529"/>
                <a:gd name="T53" fmla="*/ 2147483646 h 401"/>
                <a:gd name="T54" fmla="*/ 2147483646 w 529"/>
                <a:gd name="T55" fmla="*/ 2147483646 h 401"/>
                <a:gd name="T56" fmla="*/ 2147483646 w 529"/>
                <a:gd name="T57" fmla="*/ 2147483646 h 401"/>
                <a:gd name="T58" fmla="*/ 2147483646 w 529"/>
                <a:gd name="T59" fmla="*/ 2147483646 h 401"/>
                <a:gd name="T60" fmla="*/ 2147483646 w 529"/>
                <a:gd name="T61" fmla="*/ 2147483646 h 401"/>
                <a:gd name="T62" fmla="*/ 2147483646 w 529"/>
                <a:gd name="T63" fmla="*/ 2147483646 h 401"/>
                <a:gd name="T64" fmla="*/ 2147483646 w 529"/>
                <a:gd name="T65" fmla="*/ 2147483646 h 401"/>
                <a:gd name="T66" fmla="*/ 2147483646 w 529"/>
                <a:gd name="T67" fmla="*/ 2147483646 h 401"/>
                <a:gd name="T68" fmla="*/ 2147483646 w 529"/>
                <a:gd name="T69" fmla="*/ 2147483646 h 401"/>
                <a:gd name="T70" fmla="*/ 2147483646 w 529"/>
                <a:gd name="T71" fmla="*/ 2147483646 h 401"/>
                <a:gd name="T72" fmla="*/ 2147483646 w 529"/>
                <a:gd name="T73" fmla="*/ 2147483646 h 401"/>
                <a:gd name="T74" fmla="*/ 2147483646 w 529"/>
                <a:gd name="T75" fmla="*/ 2147483646 h 401"/>
                <a:gd name="T76" fmla="*/ 2147483646 w 529"/>
                <a:gd name="T77" fmla="*/ 2147483646 h 401"/>
                <a:gd name="T78" fmla="*/ 2147483646 w 529"/>
                <a:gd name="T79" fmla="*/ 2147483646 h 401"/>
                <a:gd name="T80" fmla="*/ 2147483646 w 529"/>
                <a:gd name="T81" fmla="*/ 2147483646 h 401"/>
                <a:gd name="T82" fmla="*/ 2147483646 w 529"/>
                <a:gd name="T83" fmla="*/ 2147483646 h 401"/>
                <a:gd name="T84" fmla="*/ 2147483646 w 529"/>
                <a:gd name="T85" fmla="*/ 2147483646 h 401"/>
                <a:gd name="T86" fmla="*/ 2147483646 w 529"/>
                <a:gd name="T87" fmla="*/ 2147483646 h 401"/>
                <a:gd name="T88" fmla="*/ 2147483646 w 529"/>
                <a:gd name="T89" fmla="*/ 2147483646 h 401"/>
                <a:gd name="T90" fmla="*/ 2147483646 w 529"/>
                <a:gd name="T91" fmla="*/ 2147483646 h 401"/>
                <a:gd name="T92" fmla="*/ 2147483646 w 529"/>
                <a:gd name="T93" fmla="*/ 2147483646 h 401"/>
                <a:gd name="T94" fmla="*/ 2147483646 w 529"/>
                <a:gd name="T95" fmla="*/ 2147483646 h 401"/>
                <a:gd name="T96" fmla="*/ 2147483646 w 529"/>
                <a:gd name="T97" fmla="*/ 2147483646 h 401"/>
                <a:gd name="T98" fmla="*/ 2147483646 w 529"/>
                <a:gd name="T99" fmla="*/ 2147483646 h 401"/>
                <a:gd name="T100" fmla="*/ 2147483646 w 529"/>
                <a:gd name="T101" fmla="*/ 2147483646 h 401"/>
                <a:gd name="T102" fmla="*/ 2147483646 w 529"/>
                <a:gd name="T103" fmla="*/ 2147483646 h 401"/>
                <a:gd name="T104" fmla="*/ 2147483646 w 529"/>
                <a:gd name="T105" fmla="*/ 2147483646 h 401"/>
                <a:gd name="T106" fmla="*/ 2147483646 w 529"/>
                <a:gd name="T107" fmla="*/ 2147483646 h 401"/>
                <a:gd name="T108" fmla="*/ 2147483646 w 529"/>
                <a:gd name="T109" fmla="*/ 2147483646 h 401"/>
                <a:gd name="T110" fmla="*/ 2147483646 w 529"/>
                <a:gd name="T111" fmla="*/ 2147483646 h 401"/>
                <a:gd name="T112" fmla="*/ 2147483646 w 529"/>
                <a:gd name="T113" fmla="*/ 2147483646 h 401"/>
                <a:gd name="T114" fmla="*/ 2147483646 w 529"/>
                <a:gd name="T115" fmla="*/ 2147483646 h 401"/>
                <a:gd name="T116" fmla="*/ 2147483646 w 529"/>
                <a:gd name="T117" fmla="*/ 2147483646 h 401"/>
                <a:gd name="T118" fmla="*/ 2147483646 w 529"/>
                <a:gd name="T119" fmla="*/ 2147483646 h 401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29" h="401">
                  <a:moveTo>
                    <a:pt x="528" y="144"/>
                  </a:moveTo>
                  <a:lnTo>
                    <a:pt x="480" y="144"/>
                  </a:lnTo>
                  <a:lnTo>
                    <a:pt x="456" y="120"/>
                  </a:lnTo>
                  <a:lnTo>
                    <a:pt x="424" y="152"/>
                  </a:lnTo>
                  <a:lnTo>
                    <a:pt x="416" y="136"/>
                  </a:lnTo>
                  <a:lnTo>
                    <a:pt x="408" y="160"/>
                  </a:lnTo>
                  <a:lnTo>
                    <a:pt x="360" y="128"/>
                  </a:lnTo>
                  <a:lnTo>
                    <a:pt x="360" y="88"/>
                  </a:lnTo>
                  <a:lnTo>
                    <a:pt x="344" y="96"/>
                  </a:lnTo>
                  <a:lnTo>
                    <a:pt x="352" y="128"/>
                  </a:lnTo>
                  <a:lnTo>
                    <a:pt x="328" y="128"/>
                  </a:lnTo>
                  <a:lnTo>
                    <a:pt x="312" y="104"/>
                  </a:lnTo>
                  <a:lnTo>
                    <a:pt x="296" y="104"/>
                  </a:lnTo>
                  <a:lnTo>
                    <a:pt x="248" y="56"/>
                  </a:lnTo>
                  <a:lnTo>
                    <a:pt x="216" y="72"/>
                  </a:lnTo>
                  <a:lnTo>
                    <a:pt x="216" y="56"/>
                  </a:lnTo>
                  <a:lnTo>
                    <a:pt x="160" y="64"/>
                  </a:lnTo>
                  <a:lnTo>
                    <a:pt x="120" y="40"/>
                  </a:lnTo>
                  <a:lnTo>
                    <a:pt x="120" y="0"/>
                  </a:lnTo>
                  <a:lnTo>
                    <a:pt x="104" y="8"/>
                  </a:lnTo>
                  <a:lnTo>
                    <a:pt x="64" y="8"/>
                  </a:lnTo>
                  <a:lnTo>
                    <a:pt x="72" y="56"/>
                  </a:lnTo>
                  <a:lnTo>
                    <a:pt x="48" y="56"/>
                  </a:lnTo>
                  <a:lnTo>
                    <a:pt x="8" y="32"/>
                  </a:lnTo>
                  <a:lnTo>
                    <a:pt x="0" y="56"/>
                  </a:lnTo>
                  <a:lnTo>
                    <a:pt x="32" y="88"/>
                  </a:lnTo>
                  <a:lnTo>
                    <a:pt x="24" y="120"/>
                  </a:lnTo>
                  <a:lnTo>
                    <a:pt x="48" y="160"/>
                  </a:lnTo>
                  <a:lnTo>
                    <a:pt x="88" y="136"/>
                  </a:lnTo>
                  <a:lnTo>
                    <a:pt x="112" y="184"/>
                  </a:lnTo>
                  <a:lnTo>
                    <a:pt x="112" y="224"/>
                  </a:lnTo>
                  <a:lnTo>
                    <a:pt x="152" y="224"/>
                  </a:lnTo>
                  <a:lnTo>
                    <a:pt x="168" y="264"/>
                  </a:lnTo>
                  <a:lnTo>
                    <a:pt x="176" y="232"/>
                  </a:lnTo>
                  <a:lnTo>
                    <a:pt x="208" y="280"/>
                  </a:lnTo>
                  <a:lnTo>
                    <a:pt x="232" y="320"/>
                  </a:lnTo>
                  <a:lnTo>
                    <a:pt x="232" y="344"/>
                  </a:lnTo>
                  <a:lnTo>
                    <a:pt x="264" y="400"/>
                  </a:lnTo>
                  <a:lnTo>
                    <a:pt x="288" y="376"/>
                  </a:lnTo>
                  <a:lnTo>
                    <a:pt x="304" y="328"/>
                  </a:lnTo>
                  <a:lnTo>
                    <a:pt x="320" y="320"/>
                  </a:lnTo>
                  <a:lnTo>
                    <a:pt x="336" y="328"/>
                  </a:lnTo>
                  <a:lnTo>
                    <a:pt x="328" y="344"/>
                  </a:lnTo>
                  <a:lnTo>
                    <a:pt x="376" y="344"/>
                  </a:lnTo>
                  <a:lnTo>
                    <a:pt x="392" y="328"/>
                  </a:lnTo>
                  <a:lnTo>
                    <a:pt x="392" y="312"/>
                  </a:lnTo>
                  <a:lnTo>
                    <a:pt x="384" y="296"/>
                  </a:lnTo>
                  <a:lnTo>
                    <a:pt x="432" y="272"/>
                  </a:lnTo>
                  <a:lnTo>
                    <a:pt x="440" y="264"/>
                  </a:lnTo>
                  <a:lnTo>
                    <a:pt x="440" y="248"/>
                  </a:lnTo>
                  <a:lnTo>
                    <a:pt x="456" y="240"/>
                  </a:lnTo>
                  <a:lnTo>
                    <a:pt x="456" y="192"/>
                  </a:lnTo>
                  <a:lnTo>
                    <a:pt x="472" y="192"/>
                  </a:lnTo>
                  <a:lnTo>
                    <a:pt x="480" y="216"/>
                  </a:lnTo>
                  <a:lnTo>
                    <a:pt x="504" y="232"/>
                  </a:lnTo>
                  <a:lnTo>
                    <a:pt x="512" y="224"/>
                  </a:lnTo>
                  <a:lnTo>
                    <a:pt x="504" y="208"/>
                  </a:lnTo>
                  <a:lnTo>
                    <a:pt x="504" y="192"/>
                  </a:lnTo>
                  <a:lnTo>
                    <a:pt x="528" y="184"/>
                  </a:lnTo>
                  <a:lnTo>
                    <a:pt x="528" y="144"/>
                  </a:lnTo>
                </a:path>
              </a:pathLst>
            </a:custGeom>
            <a:grpFill/>
            <a:ln w="12700" cap="rnd" cmpd="sng">
              <a:solidFill>
                <a:schemeClr val="bg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algn="l" defTabSz="45718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33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gray">
            <a:xfrm>
              <a:off x="5970258" y="2743112"/>
              <a:ext cx="722254" cy="746291"/>
            </a:xfrm>
            <a:custGeom>
              <a:avLst/>
              <a:gdLst>
                <a:gd name="T0" fmla="*/ 2147483646 w 377"/>
                <a:gd name="T1" fmla="*/ 2147483646 h 393"/>
                <a:gd name="T2" fmla="*/ 2147483646 w 377"/>
                <a:gd name="T3" fmla="*/ 2147483646 h 393"/>
                <a:gd name="T4" fmla="*/ 2147483646 w 377"/>
                <a:gd name="T5" fmla="*/ 2147483646 h 393"/>
                <a:gd name="T6" fmla="*/ 2147483646 w 377"/>
                <a:gd name="T7" fmla="*/ 2147483646 h 393"/>
                <a:gd name="T8" fmla="*/ 2147483646 w 377"/>
                <a:gd name="T9" fmla="*/ 2147483646 h 393"/>
                <a:gd name="T10" fmla="*/ 2147483646 w 377"/>
                <a:gd name="T11" fmla="*/ 2147483646 h 393"/>
                <a:gd name="T12" fmla="*/ 2147483646 w 377"/>
                <a:gd name="T13" fmla="*/ 0 h 393"/>
                <a:gd name="T14" fmla="*/ 2147483646 w 377"/>
                <a:gd name="T15" fmla="*/ 0 h 393"/>
                <a:gd name="T16" fmla="*/ 2147483646 w 377"/>
                <a:gd name="T17" fmla="*/ 2147483646 h 393"/>
                <a:gd name="T18" fmla="*/ 2147483646 w 377"/>
                <a:gd name="T19" fmla="*/ 2147483646 h 393"/>
                <a:gd name="T20" fmla="*/ 2147483646 w 377"/>
                <a:gd name="T21" fmla="*/ 2147483646 h 393"/>
                <a:gd name="T22" fmla="*/ 2147483646 w 377"/>
                <a:gd name="T23" fmla="*/ 2147483646 h 393"/>
                <a:gd name="T24" fmla="*/ 2147483646 w 377"/>
                <a:gd name="T25" fmla="*/ 2147483646 h 393"/>
                <a:gd name="T26" fmla="*/ 2147483646 w 377"/>
                <a:gd name="T27" fmla="*/ 2147483646 h 393"/>
                <a:gd name="T28" fmla="*/ 2147483646 w 377"/>
                <a:gd name="T29" fmla="*/ 2147483646 h 393"/>
                <a:gd name="T30" fmla="*/ 2147483646 w 377"/>
                <a:gd name="T31" fmla="*/ 2147483646 h 393"/>
                <a:gd name="T32" fmla="*/ 2147483646 w 377"/>
                <a:gd name="T33" fmla="*/ 2147483646 h 393"/>
                <a:gd name="T34" fmla="*/ 2147483646 w 377"/>
                <a:gd name="T35" fmla="*/ 2147483646 h 393"/>
                <a:gd name="T36" fmla="*/ 2147483646 w 377"/>
                <a:gd name="T37" fmla="*/ 2147483646 h 393"/>
                <a:gd name="T38" fmla="*/ 0 w 377"/>
                <a:gd name="T39" fmla="*/ 2147483646 h 393"/>
                <a:gd name="T40" fmla="*/ 2147483646 w 377"/>
                <a:gd name="T41" fmla="*/ 2147483646 h 393"/>
                <a:gd name="T42" fmla="*/ 2147483646 w 377"/>
                <a:gd name="T43" fmla="*/ 2147483646 h 393"/>
                <a:gd name="T44" fmla="*/ 2147483646 w 377"/>
                <a:gd name="T45" fmla="*/ 2147483646 h 393"/>
                <a:gd name="T46" fmla="*/ 2147483646 w 377"/>
                <a:gd name="T47" fmla="*/ 2147483646 h 393"/>
                <a:gd name="T48" fmla="*/ 2147483646 w 377"/>
                <a:gd name="T49" fmla="*/ 2147483646 h 393"/>
                <a:gd name="T50" fmla="*/ 2147483646 w 377"/>
                <a:gd name="T51" fmla="*/ 2147483646 h 393"/>
                <a:gd name="T52" fmla="*/ 2147483646 w 377"/>
                <a:gd name="T53" fmla="*/ 2147483646 h 393"/>
                <a:gd name="T54" fmla="*/ 2147483646 w 377"/>
                <a:gd name="T55" fmla="*/ 2147483646 h 393"/>
                <a:gd name="T56" fmla="*/ 2147483646 w 377"/>
                <a:gd name="T57" fmla="*/ 2147483646 h 393"/>
                <a:gd name="T58" fmla="*/ 2147483646 w 377"/>
                <a:gd name="T59" fmla="*/ 2147483646 h 393"/>
                <a:gd name="T60" fmla="*/ 2147483646 w 377"/>
                <a:gd name="T61" fmla="*/ 2147483646 h 393"/>
                <a:gd name="T62" fmla="*/ 2147483646 w 377"/>
                <a:gd name="T63" fmla="*/ 2147483646 h 393"/>
                <a:gd name="T64" fmla="*/ 2147483646 w 377"/>
                <a:gd name="T65" fmla="*/ 2147483646 h 393"/>
                <a:gd name="T66" fmla="*/ 2147483646 w 377"/>
                <a:gd name="T67" fmla="*/ 2147483646 h 393"/>
                <a:gd name="T68" fmla="*/ 2147483646 w 377"/>
                <a:gd name="T69" fmla="*/ 2147483646 h 393"/>
                <a:gd name="T70" fmla="*/ 2147483646 w 377"/>
                <a:gd name="T71" fmla="*/ 2147483646 h 393"/>
                <a:gd name="T72" fmla="*/ 2147483646 w 377"/>
                <a:gd name="T73" fmla="*/ 2147483646 h 393"/>
                <a:gd name="T74" fmla="*/ 2147483646 w 377"/>
                <a:gd name="T75" fmla="*/ 2147483646 h 393"/>
                <a:gd name="T76" fmla="*/ 2147483646 w 377"/>
                <a:gd name="T77" fmla="*/ 2147483646 h 393"/>
                <a:gd name="T78" fmla="*/ 2147483646 w 377"/>
                <a:gd name="T79" fmla="*/ 2147483646 h 393"/>
                <a:gd name="T80" fmla="*/ 2147483646 w 377"/>
                <a:gd name="T81" fmla="*/ 2147483646 h 393"/>
                <a:gd name="T82" fmla="*/ 2147483646 w 377"/>
                <a:gd name="T83" fmla="*/ 2147483646 h 393"/>
                <a:gd name="T84" fmla="*/ 2147483646 w 377"/>
                <a:gd name="T85" fmla="*/ 2147483646 h 393"/>
                <a:gd name="T86" fmla="*/ 2147483646 w 377"/>
                <a:gd name="T87" fmla="*/ 2147483646 h 393"/>
                <a:gd name="T88" fmla="*/ 2147483646 w 377"/>
                <a:gd name="T89" fmla="*/ 2147483646 h 393"/>
                <a:gd name="T90" fmla="*/ 2147483646 w 377"/>
                <a:gd name="T91" fmla="*/ 2147483646 h 393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377" h="393">
                  <a:moveTo>
                    <a:pt x="376" y="176"/>
                  </a:moveTo>
                  <a:lnTo>
                    <a:pt x="336" y="120"/>
                  </a:lnTo>
                  <a:lnTo>
                    <a:pt x="344" y="96"/>
                  </a:lnTo>
                  <a:lnTo>
                    <a:pt x="312" y="40"/>
                  </a:lnTo>
                  <a:lnTo>
                    <a:pt x="288" y="8"/>
                  </a:lnTo>
                  <a:lnTo>
                    <a:pt x="280" y="40"/>
                  </a:lnTo>
                  <a:lnTo>
                    <a:pt x="264" y="0"/>
                  </a:lnTo>
                  <a:lnTo>
                    <a:pt x="232" y="0"/>
                  </a:lnTo>
                  <a:lnTo>
                    <a:pt x="240" y="24"/>
                  </a:lnTo>
                  <a:lnTo>
                    <a:pt x="200" y="56"/>
                  </a:lnTo>
                  <a:lnTo>
                    <a:pt x="176" y="56"/>
                  </a:lnTo>
                  <a:lnTo>
                    <a:pt x="48" y="144"/>
                  </a:lnTo>
                  <a:lnTo>
                    <a:pt x="24" y="112"/>
                  </a:lnTo>
                  <a:lnTo>
                    <a:pt x="8" y="112"/>
                  </a:lnTo>
                  <a:lnTo>
                    <a:pt x="16" y="136"/>
                  </a:lnTo>
                  <a:lnTo>
                    <a:pt x="16" y="160"/>
                  </a:lnTo>
                  <a:lnTo>
                    <a:pt x="24" y="184"/>
                  </a:lnTo>
                  <a:lnTo>
                    <a:pt x="8" y="184"/>
                  </a:lnTo>
                  <a:lnTo>
                    <a:pt x="8" y="216"/>
                  </a:lnTo>
                  <a:lnTo>
                    <a:pt x="0" y="232"/>
                  </a:lnTo>
                  <a:lnTo>
                    <a:pt x="32" y="240"/>
                  </a:lnTo>
                  <a:lnTo>
                    <a:pt x="64" y="296"/>
                  </a:lnTo>
                  <a:lnTo>
                    <a:pt x="104" y="240"/>
                  </a:lnTo>
                  <a:lnTo>
                    <a:pt x="120" y="208"/>
                  </a:lnTo>
                  <a:lnTo>
                    <a:pt x="160" y="200"/>
                  </a:lnTo>
                  <a:lnTo>
                    <a:pt x="184" y="216"/>
                  </a:lnTo>
                  <a:lnTo>
                    <a:pt x="184" y="224"/>
                  </a:lnTo>
                  <a:lnTo>
                    <a:pt x="192" y="224"/>
                  </a:lnTo>
                  <a:lnTo>
                    <a:pt x="168" y="280"/>
                  </a:lnTo>
                  <a:lnTo>
                    <a:pt x="152" y="280"/>
                  </a:lnTo>
                  <a:lnTo>
                    <a:pt x="160" y="312"/>
                  </a:lnTo>
                  <a:lnTo>
                    <a:pt x="152" y="320"/>
                  </a:lnTo>
                  <a:lnTo>
                    <a:pt x="168" y="320"/>
                  </a:lnTo>
                  <a:lnTo>
                    <a:pt x="136" y="376"/>
                  </a:lnTo>
                  <a:lnTo>
                    <a:pt x="144" y="392"/>
                  </a:lnTo>
                  <a:lnTo>
                    <a:pt x="160" y="376"/>
                  </a:lnTo>
                  <a:lnTo>
                    <a:pt x="168" y="352"/>
                  </a:lnTo>
                  <a:lnTo>
                    <a:pt x="184" y="352"/>
                  </a:lnTo>
                  <a:lnTo>
                    <a:pt x="200" y="336"/>
                  </a:lnTo>
                  <a:lnTo>
                    <a:pt x="200" y="312"/>
                  </a:lnTo>
                  <a:lnTo>
                    <a:pt x="256" y="280"/>
                  </a:lnTo>
                  <a:lnTo>
                    <a:pt x="304" y="264"/>
                  </a:lnTo>
                  <a:lnTo>
                    <a:pt x="312" y="224"/>
                  </a:lnTo>
                  <a:lnTo>
                    <a:pt x="344" y="200"/>
                  </a:lnTo>
                  <a:lnTo>
                    <a:pt x="368" y="192"/>
                  </a:lnTo>
                  <a:lnTo>
                    <a:pt x="376" y="176"/>
                  </a:lnTo>
                </a:path>
              </a:pathLst>
            </a:custGeom>
            <a:grpFill/>
            <a:ln w="12700" cap="rnd" cmpd="sng">
              <a:solidFill>
                <a:schemeClr val="bg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algn="l" defTabSz="45718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33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gray">
            <a:xfrm>
              <a:off x="5420195" y="2912183"/>
              <a:ext cx="674426" cy="1016116"/>
            </a:xfrm>
            <a:custGeom>
              <a:avLst/>
              <a:gdLst>
                <a:gd name="T0" fmla="*/ 2147483646 w 353"/>
                <a:gd name="T1" fmla="*/ 2147483646 h 537"/>
                <a:gd name="T2" fmla="*/ 2147483646 w 353"/>
                <a:gd name="T3" fmla="*/ 2147483646 h 537"/>
                <a:gd name="T4" fmla="*/ 2147483646 w 353"/>
                <a:gd name="T5" fmla="*/ 2147483646 h 537"/>
                <a:gd name="T6" fmla="*/ 2147483646 w 353"/>
                <a:gd name="T7" fmla="*/ 0 h 537"/>
                <a:gd name="T8" fmla="*/ 2147483646 w 353"/>
                <a:gd name="T9" fmla="*/ 2147483646 h 537"/>
                <a:gd name="T10" fmla="*/ 2147483646 w 353"/>
                <a:gd name="T11" fmla="*/ 2147483646 h 537"/>
                <a:gd name="T12" fmla="*/ 2147483646 w 353"/>
                <a:gd name="T13" fmla="*/ 2147483646 h 537"/>
                <a:gd name="T14" fmla="*/ 2147483646 w 353"/>
                <a:gd name="T15" fmla="*/ 2147483646 h 537"/>
                <a:gd name="T16" fmla="*/ 2147483646 w 353"/>
                <a:gd name="T17" fmla="*/ 2147483646 h 537"/>
                <a:gd name="T18" fmla="*/ 2147483646 w 353"/>
                <a:gd name="T19" fmla="*/ 2147483646 h 537"/>
                <a:gd name="T20" fmla="*/ 2147483646 w 353"/>
                <a:gd name="T21" fmla="*/ 2147483646 h 537"/>
                <a:gd name="T22" fmla="*/ 2147483646 w 353"/>
                <a:gd name="T23" fmla="*/ 2147483646 h 537"/>
                <a:gd name="T24" fmla="*/ 2147483646 w 353"/>
                <a:gd name="T25" fmla="*/ 2147483646 h 537"/>
                <a:gd name="T26" fmla="*/ 2147483646 w 353"/>
                <a:gd name="T27" fmla="*/ 2147483646 h 537"/>
                <a:gd name="T28" fmla="*/ 2147483646 w 353"/>
                <a:gd name="T29" fmla="*/ 2147483646 h 537"/>
                <a:gd name="T30" fmla="*/ 2147483646 w 353"/>
                <a:gd name="T31" fmla="*/ 2147483646 h 537"/>
                <a:gd name="T32" fmla="*/ 2147483646 w 353"/>
                <a:gd name="T33" fmla="*/ 2147483646 h 537"/>
                <a:gd name="T34" fmla="*/ 2147483646 w 353"/>
                <a:gd name="T35" fmla="*/ 2147483646 h 537"/>
                <a:gd name="T36" fmla="*/ 2147483646 w 353"/>
                <a:gd name="T37" fmla="*/ 2147483646 h 537"/>
                <a:gd name="T38" fmla="*/ 2147483646 w 353"/>
                <a:gd name="T39" fmla="*/ 2147483646 h 537"/>
                <a:gd name="T40" fmla="*/ 2147483646 w 353"/>
                <a:gd name="T41" fmla="*/ 2147483646 h 537"/>
                <a:gd name="T42" fmla="*/ 2147483646 w 353"/>
                <a:gd name="T43" fmla="*/ 2147483646 h 537"/>
                <a:gd name="T44" fmla="*/ 2147483646 w 353"/>
                <a:gd name="T45" fmla="*/ 2147483646 h 537"/>
                <a:gd name="T46" fmla="*/ 2147483646 w 353"/>
                <a:gd name="T47" fmla="*/ 2147483646 h 537"/>
                <a:gd name="T48" fmla="*/ 2147483646 w 353"/>
                <a:gd name="T49" fmla="*/ 2147483646 h 537"/>
                <a:gd name="T50" fmla="*/ 2147483646 w 353"/>
                <a:gd name="T51" fmla="*/ 2147483646 h 537"/>
                <a:gd name="T52" fmla="*/ 2147483646 w 353"/>
                <a:gd name="T53" fmla="*/ 2147483646 h 537"/>
                <a:gd name="T54" fmla="*/ 2147483646 w 353"/>
                <a:gd name="T55" fmla="*/ 2147483646 h 537"/>
                <a:gd name="T56" fmla="*/ 2147483646 w 353"/>
                <a:gd name="T57" fmla="*/ 2147483646 h 537"/>
                <a:gd name="T58" fmla="*/ 2147483646 w 353"/>
                <a:gd name="T59" fmla="*/ 2147483646 h 537"/>
                <a:gd name="T60" fmla="*/ 2147483646 w 353"/>
                <a:gd name="T61" fmla="*/ 2147483646 h 537"/>
                <a:gd name="T62" fmla="*/ 2147483646 w 353"/>
                <a:gd name="T63" fmla="*/ 2147483646 h 537"/>
                <a:gd name="T64" fmla="*/ 2147483646 w 353"/>
                <a:gd name="T65" fmla="*/ 2147483646 h 53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353" h="537">
                  <a:moveTo>
                    <a:pt x="352" y="208"/>
                  </a:moveTo>
                  <a:lnTo>
                    <a:pt x="320" y="160"/>
                  </a:lnTo>
                  <a:lnTo>
                    <a:pt x="288" y="152"/>
                  </a:lnTo>
                  <a:lnTo>
                    <a:pt x="296" y="96"/>
                  </a:lnTo>
                  <a:lnTo>
                    <a:pt x="264" y="104"/>
                  </a:lnTo>
                  <a:lnTo>
                    <a:pt x="248" y="88"/>
                  </a:lnTo>
                  <a:lnTo>
                    <a:pt x="248" y="48"/>
                  </a:lnTo>
                  <a:lnTo>
                    <a:pt x="224" y="0"/>
                  </a:lnTo>
                  <a:lnTo>
                    <a:pt x="176" y="24"/>
                  </a:lnTo>
                  <a:lnTo>
                    <a:pt x="176" y="64"/>
                  </a:lnTo>
                  <a:lnTo>
                    <a:pt x="144" y="56"/>
                  </a:lnTo>
                  <a:lnTo>
                    <a:pt x="136" y="80"/>
                  </a:lnTo>
                  <a:lnTo>
                    <a:pt x="112" y="72"/>
                  </a:lnTo>
                  <a:lnTo>
                    <a:pt x="80" y="104"/>
                  </a:lnTo>
                  <a:lnTo>
                    <a:pt x="56" y="56"/>
                  </a:lnTo>
                  <a:lnTo>
                    <a:pt x="32" y="72"/>
                  </a:lnTo>
                  <a:lnTo>
                    <a:pt x="24" y="112"/>
                  </a:lnTo>
                  <a:lnTo>
                    <a:pt x="8" y="120"/>
                  </a:lnTo>
                  <a:lnTo>
                    <a:pt x="32" y="184"/>
                  </a:lnTo>
                  <a:lnTo>
                    <a:pt x="56" y="200"/>
                  </a:lnTo>
                  <a:lnTo>
                    <a:pt x="32" y="216"/>
                  </a:lnTo>
                  <a:lnTo>
                    <a:pt x="24" y="232"/>
                  </a:lnTo>
                  <a:lnTo>
                    <a:pt x="56" y="232"/>
                  </a:lnTo>
                  <a:lnTo>
                    <a:pt x="64" y="272"/>
                  </a:lnTo>
                  <a:lnTo>
                    <a:pt x="48" y="304"/>
                  </a:lnTo>
                  <a:lnTo>
                    <a:pt x="32" y="288"/>
                  </a:lnTo>
                  <a:lnTo>
                    <a:pt x="16" y="304"/>
                  </a:lnTo>
                  <a:lnTo>
                    <a:pt x="16" y="328"/>
                  </a:lnTo>
                  <a:lnTo>
                    <a:pt x="0" y="344"/>
                  </a:lnTo>
                  <a:lnTo>
                    <a:pt x="32" y="400"/>
                  </a:lnTo>
                  <a:lnTo>
                    <a:pt x="8" y="488"/>
                  </a:lnTo>
                  <a:lnTo>
                    <a:pt x="24" y="512"/>
                  </a:lnTo>
                  <a:lnTo>
                    <a:pt x="72" y="512"/>
                  </a:lnTo>
                  <a:lnTo>
                    <a:pt x="88" y="528"/>
                  </a:lnTo>
                  <a:lnTo>
                    <a:pt x="128" y="536"/>
                  </a:lnTo>
                  <a:lnTo>
                    <a:pt x="112" y="512"/>
                  </a:lnTo>
                  <a:lnTo>
                    <a:pt x="120" y="480"/>
                  </a:lnTo>
                  <a:lnTo>
                    <a:pt x="152" y="424"/>
                  </a:lnTo>
                  <a:lnTo>
                    <a:pt x="192" y="384"/>
                  </a:lnTo>
                  <a:lnTo>
                    <a:pt x="232" y="376"/>
                  </a:lnTo>
                  <a:lnTo>
                    <a:pt x="248" y="360"/>
                  </a:lnTo>
                  <a:lnTo>
                    <a:pt x="240" y="344"/>
                  </a:lnTo>
                  <a:lnTo>
                    <a:pt x="224" y="312"/>
                  </a:lnTo>
                  <a:lnTo>
                    <a:pt x="192" y="320"/>
                  </a:lnTo>
                  <a:lnTo>
                    <a:pt x="176" y="312"/>
                  </a:lnTo>
                  <a:lnTo>
                    <a:pt x="184" y="288"/>
                  </a:lnTo>
                  <a:lnTo>
                    <a:pt x="184" y="248"/>
                  </a:lnTo>
                  <a:lnTo>
                    <a:pt x="160" y="264"/>
                  </a:lnTo>
                  <a:lnTo>
                    <a:pt x="128" y="256"/>
                  </a:lnTo>
                  <a:lnTo>
                    <a:pt x="104" y="256"/>
                  </a:lnTo>
                  <a:lnTo>
                    <a:pt x="104" y="224"/>
                  </a:lnTo>
                  <a:lnTo>
                    <a:pt x="136" y="168"/>
                  </a:lnTo>
                  <a:lnTo>
                    <a:pt x="152" y="168"/>
                  </a:lnTo>
                  <a:lnTo>
                    <a:pt x="160" y="136"/>
                  </a:lnTo>
                  <a:lnTo>
                    <a:pt x="176" y="136"/>
                  </a:lnTo>
                  <a:lnTo>
                    <a:pt x="192" y="152"/>
                  </a:lnTo>
                  <a:lnTo>
                    <a:pt x="216" y="152"/>
                  </a:lnTo>
                  <a:lnTo>
                    <a:pt x="208" y="184"/>
                  </a:lnTo>
                  <a:lnTo>
                    <a:pt x="208" y="200"/>
                  </a:lnTo>
                  <a:lnTo>
                    <a:pt x="224" y="200"/>
                  </a:lnTo>
                  <a:lnTo>
                    <a:pt x="224" y="232"/>
                  </a:lnTo>
                  <a:lnTo>
                    <a:pt x="256" y="256"/>
                  </a:lnTo>
                  <a:lnTo>
                    <a:pt x="264" y="280"/>
                  </a:lnTo>
                  <a:lnTo>
                    <a:pt x="272" y="288"/>
                  </a:lnTo>
                  <a:lnTo>
                    <a:pt x="312" y="256"/>
                  </a:lnTo>
                  <a:lnTo>
                    <a:pt x="328" y="216"/>
                  </a:lnTo>
                  <a:lnTo>
                    <a:pt x="352" y="208"/>
                  </a:lnTo>
                </a:path>
              </a:pathLst>
            </a:custGeom>
            <a:grpFill/>
            <a:ln w="12700" cap="rnd" cmpd="sng">
              <a:solidFill>
                <a:schemeClr val="bg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algn="l" defTabSz="45718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33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4" name="Freeform 14"/>
            <p:cNvSpPr>
              <a:spLocks/>
            </p:cNvSpPr>
            <p:nvPr/>
          </p:nvSpPr>
          <p:spPr bwMode="gray">
            <a:xfrm>
              <a:off x="5601956" y="3578210"/>
              <a:ext cx="830672" cy="548190"/>
            </a:xfrm>
            <a:custGeom>
              <a:avLst/>
              <a:gdLst>
                <a:gd name="T0" fmla="*/ 2147483646 w 433"/>
                <a:gd name="T1" fmla="*/ 2147483646 h 289"/>
                <a:gd name="T2" fmla="*/ 2147483646 w 433"/>
                <a:gd name="T3" fmla="*/ 2147483646 h 289"/>
                <a:gd name="T4" fmla="*/ 2147483646 w 433"/>
                <a:gd name="T5" fmla="*/ 2147483646 h 289"/>
                <a:gd name="T6" fmla="*/ 2147483646 w 433"/>
                <a:gd name="T7" fmla="*/ 2147483646 h 289"/>
                <a:gd name="T8" fmla="*/ 2147483646 w 433"/>
                <a:gd name="T9" fmla="*/ 2147483646 h 289"/>
                <a:gd name="T10" fmla="*/ 2147483646 w 433"/>
                <a:gd name="T11" fmla="*/ 2147483646 h 289"/>
                <a:gd name="T12" fmla="*/ 2147483646 w 433"/>
                <a:gd name="T13" fmla="*/ 2147483646 h 289"/>
                <a:gd name="T14" fmla="*/ 2147483646 w 433"/>
                <a:gd name="T15" fmla="*/ 2147483646 h 289"/>
                <a:gd name="T16" fmla="*/ 2147483646 w 433"/>
                <a:gd name="T17" fmla="*/ 2147483646 h 289"/>
                <a:gd name="T18" fmla="*/ 2147483646 w 433"/>
                <a:gd name="T19" fmla="*/ 2147483646 h 289"/>
                <a:gd name="T20" fmla="*/ 0 w 433"/>
                <a:gd name="T21" fmla="*/ 2147483646 h 289"/>
                <a:gd name="T22" fmla="*/ 2147483646 w 433"/>
                <a:gd name="T23" fmla="*/ 2147483646 h 289"/>
                <a:gd name="T24" fmla="*/ 2147483646 w 433"/>
                <a:gd name="T25" fmla="*/ 2147483646 h 289"/>
                <a:gd name="T26" fmla="*/ 2147483646 w 433"/>
                <a:gd name="T27" fmla="*/ 2147483646 h 289"/>
                <a:gd name="T28" fmla="*/ 2147483646 w 433"/>
                <a:gd name="T29" fmla="*/ 2147483646 h 289"/>
                <a:gd name="T30" fmla="*/ 2147483646 w 433"/>
                <a:gd name="T31" fmla="*/ 2147483646 h 289"/>
                <a:gd name="T32" fmla="*/ 2147483646 w 433"/>
                <a:gd name="T33" fmla="*/ 2147483646 h 289"/>
                <a:gd name="T34" fmla="*/ 2147483646 w 433"/>
                <a:gd name="T35" fmla="*/ 2147483646 h 289"/>
                <a:gd name="T36" fmla="*/ 2147483646 w 433"/>
                <a:gd name="T37" fmla="*/ 2147483646 h 289"/>
                <a:gd name="T38" fmla="*/ 2147483646 w 433"/>
                <a:gd name="T39" fmla="*/ 2147483646 h 289"/>
                <a:gd name="T40" fmla="*/ 2147483646 w 433"/>
                <a:gd name="T41" fmla="*/ 2147483646 h 289"/>
                <a:gd name="T42" fmla="*/ 2147483646 w 433"/>
                <a:gd name="T43" fmla="*/ 2147483646 h 289"/>
                <a:gd name="T44" fmla="*/ 2147483646 w 433"/>
                <a:gd name="T45" fmla="*/ 2147483646 h 289"/>
                <a:gd name="T46" fmla="*/ 2147483646 w 433"/>
                <a:gd name="T47" fmla="*/ 2147483646 h 289"/>
                <a:gd name="T48" fmla="*/ 2147483646 w 433"/>
                <a:gd name="T49" fmla="*/ 2147483646 h 289"/>
                <a:gd name="T50" fmla="*/ 2147483646 w 433"/>
                <a:gd name="T51" fmla="*/ 2147483646 h 289"/>
                <a:gd name="T52" fmla="*/ 2147483646 w 433"/>
                <a:gd name="T53" fmla="*/ 2147483646 h 289"/>
                <a:gd name="T54" fmla="*/ 2147483646 w 433"/>
                <a:gd name="T55" fmla="*/ 2147483646 h 289"/>
                <a:gd name="T56" fmla="*/ 2147483646 w 433"/>
                <a:gd name="T57" fmla="*/ 2147483646 h 289"/>
                <a:gd name="T58" fmla="*/ 2147483646 w 433"/>
                <a:gd name="T59" fmla="*/ 2147483646 h 289"/>
                <a:gd name="T60" fmla="*/ 2147483646 w 433"/>
                <a:gd name="T61" fmla="*/ 2147483646 h 289"/>
                <a:gd name="T62" fmla="*/ 2147483646 w 433"/>
                <a:gd name="T63" fmla="*/ 2147483646 h 289"/>
                <a:gd name="T64" fmla="*/ 2147483646 w 433"/>
                <a:gd name="T65" fmla="*/ 2147483646 h 289"/>
                <a:gd name="T66" fmla="*/ 2147483646 w 433"/>
                <a:gd name="T67" fmla="*/ 2147483646 h 289"/>
                <a:gd name="T68" fmla="*/ 2147483646 w 433"/>
                <a:gd name="T69" fmla="*/ 2147483646 h 289"/>
                <a:gd name="T70" fmla="*/ 2147483646 w 433"/>
                <a:gd name="T71" fmla="*/ 2147483646 h 289"/>
                <a:gd name="T72" fmla="*/ 2147483646 w 433"/>
                <a:gd name="T73" fmla="*/ 2147483646 h 289"/>
                <a:gd name="T74" fmla="*/ 2147483646 w 433"/>
                <a:gd name="T75" fmla="*/ 2147483646 h 289"/>
                <a:gd name="T76" fmla="*/ 2147483646 w 433"/>
                <a:gd name="T77" fmla="*/ 2147483646 h 289"/>
                <a:gd name="T78" fmla="*/ 2147483646 w 433"/>
                <a:gd name="T79" fmla="*/ 0 h 289"/>
                <a:gd name="T80" fmla="*/ 2147483646 w 433"/>
                <a:gd name="T81" fmla="*/ 2147483646 h 289"/>
                <a:gd name="T82" fmla="*/ 2147483646 w 433"/>
                <a:gd name="T83" fmla="*/ 2147483646 h 289"/>
                <a:gd name="T84" fmla="*/ 2147483646 w 433"/>
                <a:gd name="T85" fmla="*/ 2147483646 h 289"/>
                <a:gd name="T86" fmla="*/ 2147483646 w 433"/>
                <a:gd name="T87" fmla="*/ 2147483646 h 289"/>
                <a:gd name="T88" fmla="*/ 2147483646 w 433"/>
                <a:gd name="T89" fmla="*/ 2147483646 h 289"/>
                <a:gd name="T90" fmla="*/ 2147483646 w 433"/>
                <a:gd name="T91" fmla="*/ 2147483646 h 289"/>
                <a:gd name="T92" fmla="*/ 2147483646 w 433"/>
                <a:gd name="T93" fmla="*/ 0 h 289"/>
                <a:gd name="T94" fmla="*/ 2147483646 w 433"/>
                <a:gd name="T95" fmla="*/ 0 h 289"/>
                <a:gd name="T96" fmla="*/ 2147483646 w 433"/>
                <a:gd name="T97" fmla="*/ 0 h 289"/>
                <a:gd name="T98" fmla="*/ 2147483646 w 433"/>
                <a:gd name="T99" fmla="*/ 2147483646 h 289"/>
                <a:gd name="T100" fmla="*/ 2147483646 w 433"/>
                <a:gd name="T101" fmla="*/ 2147483646 h 289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433" h="289">
                  <a:moveTo>
                    <a:pt x="152" y="8"/>
                  </a:moveTo>
                  <a:lnTo>
                    <a:pt x="136" y="24"/>
                  </a:lnTo>
                  <a:lnTo>
                    <a:pt x="96" y="32"/>
                  </a:lnTo>
                  <a:lnTo>
                    <a:pt x="56" y="72"/>
                  </a:lnTo>
                  <a:lnTo>
                    <a:pt x="16" y="128"/>
                  </a:lnTo>
                  <a:lnTo>
                    <a:pt x="16" y="160"/>
                  </a:lnTo>
                  <a:lnTo>
                    <a:pt x="32" y="184"/>
                  </a:lnTo>
                  <a:lnTo>
                    <a:pt x="48" y="176"/>
                  </a:lnTo>
                  <a:lnTo>
                    <a:pt x="64" y="176"/>
                  </a:lnTo>
                  <a:lnTo>
                    <a:pt x="8" y="224"/>
                  </a:lnTo>
                  <a:lnTo>
                    <a:pt x="0" y="248"/>
                  </a:lnTo>
                  <a:lnTo>
                    <a:pt x="16" y="256"/>
                  </a:lnTo>
                  <a:lnTo>
                    <a:pt x="48" y="288"/>
                  </a:lnTo>
                  <a:lnTo>
                    <a:pt x="80" y="288"/>
                  </a:lnTo>
                  <a:lnTo>
                    <a:pt x="96" y="272"/>
                  </a:lnTo>
                  <a:lnTo>
                    <a:pt x="96" y="256"/>
                  </a:lnTo>
                  <a:lnTo>
                    <a:pt x="112" y="264"/>
                  </a:lnTo>
                  <a:lnTo>
                    <a:pt x="120" y="272"/>
                  </a:lnTo>
                  <a:lnTo>
                    <a:pt x="152" y="288"/>
                  </a:lnTo>
                  <a:lnTo>
                    <a:pt x="168" y="272"/>
                  </a:lnTo>
                  <a:lnTo>
                    <a:pt x="192" y="272"/>
                  </a:lnTo>
                  <a:lnTo>
                    <a:pt x="192" y="288"/>
                  </a:lnTo>
                  <a:lnTo>
                    <a:pt x="208" y="280"/>
                  </a:lnTo>
                  <a:lnTo>
                    <a:pt x="240" y="232"/>
                  </a:lnTo>
                  <a:lnTo>
                    <a:pt x="256" y="232"/>
                  </a:lnTo>
                  <a:lnTo>
                    <a:pt x="296" y="168"/>
                  </a:lnTo>
                  <a:lnTo>
                    <a:pt x="296" y="144"/>
                  </a:lnTo>
                  <a:lnTo>
                    <a:pt x="304" y="136"/>
                  </a:lnTo>
                  <a:lnTo>
                    <a:pt x="312" y="152"/>
                  </a:lnTo>
                  <a:lnTo>
                    <a:pt x="344" y="96"/>
                  </a:lnTo>
                  <a:lnTo>
                    <a:pt x="376" y="80"/>
                  </a:lnTo>
                  <a:lnTo>
                    <a:pt x="376" y="88"/>
                  </a:lnTo>
                  <a:lnTo>
                    <a:pt x="400" y="64"/>
                  </a:lnTo>
                  <a:lnTo>
                    <a:pt x="416" y="72"/>
                  </a:lnTo>
                  <a:lnTo>
                    <a:pt x="432" y="24"/>
                  </a:lnTo>
                  <a:lnTo>
                    <a:pt x="424" y="16"/>
                  </a:lnTo>
                  <a:lnTo>
                    <a:pt x="400" y="16"/>
                  </a:lnTo>
                  <a:lnTo>
                    <a:pt x="384" y="24"/>
                  </a:lnTo>
                  <a:lnTo>
                    <a:pt x="344" y="24"/>
                  </a:lnTo>
                  <a:lnTo>
                    <a:pt x="328" y="0"/>
                  </a:lnTo>
                  <a:lnTo>
                    <a:pt x="272" y="40"/>
                  </a:lnTo>
                  <a:lnTo>
                    <a:pt x="264" y="64"/>
                  </a:lnTo>
                  <a:lnTo>
                    <a:pt x="248" y="64"/>
                  </a:lnTo>
                  <a:lnTo>
                    <a:pt x="200" y="64"/>
                  </a:lnTo>
                  <a:lnTo>
                    <a:pt x="200" y="48"/>
                  </a:lnTo>
                  <a:lnTo>
                    <a:pt x="216" y="32"/>
                  </a:lnTo>
                  <a:lnTo>
                    <a:pt x="200" y="0"/>
                  </a:lnTo>
                  <a:lnTo>
                    <a:pt x="176" y="0"/>
                  </a:lnTo>
                  <a:lnTo>
                    <a:pt x="168" y="0"/>
                  </a:lnTo>
                  <a:lnTo>
                    <a:pt x="160" y="16"/>
                  </a:lnTo>
                  <a:lnTo>
                    <a:pt x="152" y="8"/>
                  </a:lnTo>
                </a:path>
              </a:pathLst>
            </a:custGeom>
            <a:grpFill/>
            <a:ln w="12700" cap="rnd" cmpd="sng">
              <a:solidFill>
                <a:schemeClr val="bg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algn="l" defTabSz="45718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33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5" name="Freeform 18"/>
            <p:cNvSpPr>
              <a:spLocks/>
            </p:cNvSpPr>
            <p:nvPr/>
          </p:nvSpPr>
          <p:spPr bwMode="gray">
            <a:xfrm>
              <a:off x="5801255" y="5016146"/>
              <a:ext cx="522957" cy="698475"/>
            </a:xfrm>
            <a:custGeom>
              <a:avLst/>
              <a:gdLst>
                <a:gd name="T0" fmla="*/ 2147483646 w 273"/>
                <a:gd name="T1" fmla="*/ 2147483646 h 369"/>
                <a:gd name="T2" fmla="*/ 2147483646 w 273"/>
                <a:gd name="T3" fmla="*/ 2147483646 h 369"/>
                <a:gd name="T4" fmla="*/ 2147483646 w 273"/>
                <a:gd name="T5" fmla="*/ 2147483646 h 369"/>
                <a:gd name="T6" fmla="*/ 2147483646 w 273"/>
                <a:gd name="T7" fmla="*/ 2147483646 h 369"/>
                <a:gd name="T8" fmla="*/ 2147483646 w 273"/>
                <a:gd name="T9" fmla="*/ 2147483646 h 369"/>
                <a:gd name="T10" fmla="*/ 2147483646 w 273"/>
                <a:gd name="T11" fmla="*/ 2147483646 h 369"/>
                <a:gd name="T12" fmla="*/ 2147483646 w 273"/>
                <a:gd name="T13" fmla="*/ 2147483646 h 369"/>
                <a:gd name="T14" fmla="*/ 2147483646 w 273"/>
                <a:gd name="T15" fmla="*/ 2147483646 h 369"/>
                <a:gd name="T16" fmla="*/ 2147483646 w 273"/>
                <a:gd name="T17" fmla="*/ 2147483646 h 369"/>
                <a:gd name="T18" fmla="*/ 2147483646 w 273"/>
                <a:gd name="T19" fmla="*/ 2147483646 h 369"/>
                <a:gd name="T20" fmla="*/ 2147483646 w 273"/>
                <a:gd name="T21" fmla="*/ 2147483646 h 369"/>
                <a:gd name="T22" fmla="*/ 2147483646 w 273"/>
                <a:gd name="T23" fmla="*/ 2147483646 h 369"/>
                <a:gd name="T24" fmla="*/ 2147483646 w 273"/>
                <a:gd name="T25" fmla="*/ 0 h 369"/>
                <a:gd name="T26" fmla="*/ 2147483646 w 273"/>
                <a:gd name="T27" fmla="*/ 0 h 369"/>
                <a:gd name="T28" fmla="*/ 2147483646 w 273"/>
                <a:gd name="T29" fmla="*/ 2147483646 h 369"/>
                <a:gd name="T30" fmla="*/ 2147483646 w 273"/>
                <a:gd name="T31" fmla="*/ 2147483646 h 369"/>
                <a:gd name="T32" fmla="*/ 2147483646 w 273"/>
                <a:gd name="T33" fmla="*/ 2147483646 h 369"/>
                <a:gd name="T34" fmla="*/ 2147483646 w 273"/>
                <a:gd name="T35" fmla="*/ 2147483646 h 369"/>
                <a:gd name="T36" fmla="*/ 2147483646 w 273"/>
                <a:gd name="T37" fmla="*/ 2147483646 h 369"/>
                <a:gd name="T38" fmla="*/ 2147483646 w 273"/>
                <a:gd name="T39" fmla="*/ 2147483646 h 369"/>
                <a:gd name="T40" fmla="*/ 2147483646 w 273"/>
                <a:gd name="T41" fmla="*/ 2147483646 h 369"/>
                <a:gd name="T42" fmla="*/ 2147483646 w 273"/>
                <a:gd name="T43" fmla="*/ 2147483646 h 369"/>
                <a:gd name="T44" fmla="*/ 2147483646 w 273"/>
                <a:gd name="T45" fmla="*/ 2147483646 h 369"/>
                <a:gd name="T46" fmla="*/ 2147483646 w 273"/>
                <a:gd name="T47" fmla="*/ 2147483646 h 369"/>
                <a:gd name="T48" fmla="*/ 2147483646 w 273"/>
                <a:gd name="T49" fmla="*/ 2147483646 h 369"/>
                <a:gd name="T50" fmla="*/ 2147483646 w 273"/>
                <a:gd name="T51" fmla="*/ 2147483646 h 369"/>
                <a:gd name="T52" fmla="*/ 2147483646 w 273"/>
                <a:gd name="T53" fmla="*/ 2147483646 h 369"/>
                <a:gd name="T54" fmla="*/ 2147483646 w 273"/>
                <a:gd name="T55" fmla="*/ 2147483646 h 369"/>
                <a:gd name="T56" fmla="*/ 0 w 273"/>
                <a:gd name="T57" fmla="*/ 2147483646 h 369"/>
                <a:gd name="T58" fmla="*/ 2147483646 w 273"/>
                <a:gd name="T59" fmla="*/ 2147483646 h 369"/>
                <a:gd name="T60" fmla="*/ 2147483646 w 273"/>
                <a:gd name="T61" fmla="*/ 2147483646 h 369"/>
                <a:gd name="T62" fmla="*/ 2147483646 w 273"/>
                <a:gd name="T63" fmla="*/ 2147483646 h 369"/>
                <a:gd name="T64" fmla="*/ 2147483646 w 273"/>
                <a:gd name="T65" fmla="*/ 2147483646 h 369"/>
                <a:gd name="T66" fmla="*/ 2147483646 w 273"/>
                <a:gd name="T67" fmla="*/ 2147483646 h 369"/>
                <a:gd name="T68" fmla="*/ 2147483646 w 273"/>
                <a:gd name="T69" fmla="*/ 2147483646 h 369"/>
                <a:gd name="T70" fmla="*/ 2147483646 w 273"/>
                <a:gd name="T71" fmla="*/ 2147483646 h 369"/>
                <a:gd name="T72" fmla="*/ 2147483646 w 273"/>
                <a:gd name="T73" fmla="*/ 2147483646 h 369"/>
                <a:gd name="T74" fmla="*/ 2147483646 w 273"/>
                <a:gd name="T75" fmla="*/ 2147483646 h 369"/>
                <a:gd name="T76" fmla="*/ 2147483646 w 273"/>
                <a:gd name="T77" fmla="*/ 2147483646 h 369"/>
                <a:gd name="T78" fmla="*/ 2147483646 w 273"/>
                <a:gd name="T79" fmla="*/ 2147483646 h 369"/>
                <a:gd name="T80" fmla="*/ 2147483646 w 273"/>
                <a:gd name="T81" fmla="*/ 2147483646 h 369"/>
                <a:gd name="T82" fmla="*/ 2147483646 w 273"/>
                <a:gd name="T83" fmla="*/ 2147483646 h 369"/>
                <a:gd name="T84" fmla="*/ 2147483646 w 273"/>
                <a:gd name="T85" fmla="*/ 2147483646 h 369"/>
                <a:gd name="T86" fmla="*/ 2147483646 w 273"/>
                <a:gd name="T87" fmla="*/ 2147483646 h 369"/>
                <a:gd name="T88" fmla="*/ 2147483646 w 273"/>
                <a:gd name="T89" fmla="*/ 2147483646 h 369"/>
                <a:gd name="T90" fmla="*/ 2147483646 w 273"/>
                <a:gd name="T91" fmla="*/ 2147483646 h 369"/>
                <a:gd name="T92" fmla="*/ 2147483646 w 273"/>
                <a:gd name="T93" fmla="*/ 2147483646 h 369"/>
                <a:gd name="T94" fmla="*/ 2147483646 w 273"/>
                <a:gd name="T95" fmla="*/ 2147483646 h 369"/>
                <a:gd name="T96" fmla="*/ 2147483646 w 273"/>
                <a:gd name="T97" fmla="*/ 2147483646 h 369"/>
                <a:gd name="T98" fmla="*/ 2147483646 w 273"/>
                <a:gd name="T99" fmla="*/ 2147483646 h 36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273" h="369">
                  <a:moveTo>
                    <a:pt x="272" y="56"/>
                  </a:moveTo>
                  <a:lnTo>
                    <a:pt x="272" y="48"/>
                  </a:lnTo>
                  <a:lnTo>
                    <a:pt x="256" y="48"/>
                  </a:lnTo>
                  <a:lnTo>
                    <a:pt x="256" y="56"/>
                  </a:lnTo>
                  <a:lnTo>
                    <a:pt x="240" y="56"/>
                  </a:lnTo>
                  <a:lnTo>
                    <a:pt x="232" y="56"/>
                  </a:lnTo>
                  <a:lnTo>
                    <a:pt x="232" y="32"/>
                  </a:lnTo>
                  <a:lnTo>
                    <a:pt x="224" y="32"/>
                  </a:lnTo>
                  <a:lnTo>
                    <a:pt x="208" y="56"/>
                  </a:lnTo>
                  <a:lnTo>
                    <a:pt x="184" y="56"/>
                  </a:lnTo>
                  <a:lnTo>
                    <a:pt x="176" y="32"/>
                  </a:lnTo>
                  <a:lnTo>
                    <a:pt x="168" y="16"/>
                  </a:lnTo>
                  <a:lnTo>
                    <a:pt x="160" y="0"/>
                  </a:lnTo>
                  <a:lnTo>
                    <a:pt x="144" y="0"/>
                  </a:lnTo>
                  <a:lnTo>
                    <a:pt x="144" y="8"/>
                  </a:lnTo>
                  <a:lnTo>
                    <a:pt x="112" y="16"/>
                  </a:lnTo>
                  <a:lnTo>
                    <a:pt x="112" y="32"/>
                  </a:lnTo>
                  <a:lnTo>
                    <a:pt x="80" y="32"/>
                  </a:lnTo>
                  <a:lnTo>
                    <a:pt x="64" y="48"/>
                  </a:lnTo>
                  <a:lnTo>
                    <a:pt x="64" y="72"/>
                  </a:lnTo>
                  <a:lnTo>
                    <a:pt x="72" y="88"/>
                  </a:lnTo>
                  <a:lnTo>
                    <a:pt x="48" y="112"/>
                  </a:lnTo>
                  <a:lnTo>
                    <a:pt x="40" y="112"/>
                  </a:lnTo>
                  <a:lnTo>
                    <a:pt x="32" y="144"/>
                  </a:lnTo>
                  <a:lnTo>
                    <a:pt x="32" y="160"/>
                  </a:lnTo>
                  <a:lnTo>
                    <a:pt x="32" y="176"/>
                  </a:lnTo>
                  <a:lnTo>
                    <a:pt x="16" y="200"/>
                  </a:lnTo>
                  <a:lnTo>
                    <a:pt x="8" y="216"/>
                  </a:lnTo>
                  <a:lnTo>
                    <a:pt x="0" y="256"/>
                  </a:lnTo>
                  <a:lnTo>
                    <a:pt x="8" y="272"/>
                  </a:lnTo>
                  <a:lnTo>
                    <a:pt x="56" y="272"/>
                  </a:lnTo>
                  <a:lnTo>
                    <a:pt x="80" y="328"/>
                  </a:lnTo>
                  <a:lnTo>
                    <a:pt x="88" y="368"/>
                  </a:lnTo>
                  <a:lnTo>
                    <a:pt x="112" y="328"/>
                  </a:lnTo>
                  <a:lnTo>
                    <a:pt x="120" y="336"/>
                  </a:lnTo>
                  <a:lnTo>
                    <a:pt x="152" y="304"/>
                  </a:lnTo>
                  <a:lnTo>
                    <a:pt x="152" y="280"/>
                  </a:lnTo>
                  <a:lnTo>
                    <a:pt x="184" y="272"/>
                  </a:lnTo>
                  <a:lnTo>
                    <a:pt x="200" y="232"/>
                  </a:lnTo>
                  <a:lnTo>
                    <a:pt x="216" y="224"/>
                  </a:lnTo>
                  <a:lnTo>
                    <a:pt x="216" y="200"/>
                  </a:lnTo>
                  <a:lnTo>
                    <a:pt x="240" y="200"/>
                  </a:lnTo>
                  <a:lnTo>
                    <a:pt x="248" y="160"/>
                  </a:lnTo>
                  <a:lnTo>
                    <a:pt x="240" y="128"/>
                  </a:lnTo>
                  <a:lnTo>
                    <a:pt x="248" y="120"/>
                  </a:lnTo>
                  <a:lnTo>
                    <a:pt x="232" y="104"/>
                  </a:lnTo>
                  <a:lnTo>
                    <a:pt x="248" y="96"/>
                  </a:lnTo>
                  <a:lnTo>
                    <a:pt x="256" y="104"/>
                  </a:lnTo>
                  <a:lnTo>
                    <a:pt x="272" y="80"/>
                  </a:lnTo>
                  <a:lnTo>
                    <a:pt x="272" y="56"/>
                  </a:lnTo>
                </a:path>
              </a:pathLst>
            </a:custGeom>
            <a:grpFill/>
            <a:ln w="12700" cap="rnd" cmpd="sng">
              <a:solidFill>
                <a:schemeClr val="bg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algn="l" defTabSz="45718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33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6" name="Freeform 26"/>
            <p:cNvSpPr>
              <a:spLocks/>
            </p:cNvSpPr>
            <p:nvPr/>
          </p:nvSpPr>
          <p:spPr bwMode="gray">
            <a:xfrm>
              <a:off x="5495133" y="4771935"/>
              <a:ext cx="585138" cy="807772"/>
            </a:xfrm>
            <a:custGeom>
              <a:avLst/>
              <a:gdLst>
                <a:gd name="T0" fmla="*/ 2147483646 w 305"/>
                <a:gd name="T1" fmla="*/ 2147483646 h 425"/>
                <a:gd name="T2" fmla="*/ 2147483646 w 305"/>
                <a:gd name="T3" fmla="*/ 2147483646 h 425"/>
                <a:gd name="T4" fmla="*/ 2147483646 w 305"/>
                <a:gd name="T5" fmla="*/ 2147483646 h 425"/>
                <a:gd name="T6" fmla="*/ 2147483646 w 305"/>
                <a:gd name="T7" fmla="*/ 2147483646 h 425"/>
                <a:gd name="T8" fmla="*/ 2147483646 w 305"/>
                <a:gd name="T9" fmla="*/ 2147483646 h 425"/>
                <a:gd name="T10" fmla="*/ 2147483646 w 305"/>
                <a:gd name="T11" fmla="*/ 2147483646 h 425"/>
                <a:gd name="T12" fmla="*/ 2147483646 w 305"/>
                <a:gd name="T13" fmla="*/ 2147483646 h 425"/>
                <a:gd name="T14" fmla="*/ 2147483646 w 305"/>
                <a:gd name="T15" fmla="*/ 2147483646 h 425"/>
                <a:gd name="T16" fmla="*/ 2147483646 w 305"/>
                <a:gd name="T17" fmla="*/ 2147483646 h 425"/>
                <a:gd name="T18" fmla="*/ 2147483646 w 305"/>
                <a:gd name="T19" fmla="*/ 2147483646 h 425"/>
                <a:gd name="T20" fmla="*/ 2147483646 w 305"/>
                <a:gd name="T21" fmla="*/ 2147483646 h 425"/>
                <a:gd name="T22" fmla="*/ 2147483646 w 305"/>
                <a:gd name="T23" fmla="*/ 2147483646 h 425"/>
                <a:gd name="T24" fmla="*/ 2147483646 w 305"/>
                <a:gd name="T25" fmla="*/ 2147483646 h 425"/>
                <a:gd name="T26" fmla="*/ 2147483646 w 305"/>
                <a:gd name="T27" fmla="*/ 2147483646 h 425"/>
                <a:gd name="T28" fmla="*/ 2147483646 w 305"/>
                <a:gd name="T29" fmla="*/ 2147483646 h 425"/>
                <a:gd name="T30" fmla="*/ 2147483646 w 305"/>
                <a:gd name="T31" fmla="*/ 2147483646 h 425"/>
                <a:gd name="T32" fmla="*/ 2147483646 w 305"/>
                <a:gd name="T33" fmla="*/ 2147483646 h 425"/>
                <a:gd name="T34" fmla="*/ 2147483646 w 305"/>
                <a:gd name="T35" fmla="*/ 2147483646 h 425"/>
                <a:gd name="T36" fmla="*/ 2147483646 w 305"/>
                <a:gd name="T37" fmla="*/ 2147483646 h 425"/>
                <a:gd name="T38" fmla="*/ 2147483646 w 305"/>
                <a:gd name="T39" fmla="*/ 2147483646 h 425"/>
                <a:gd name="T40" fmla="*/ 2147483646 w 305"/>
                <a:gd name="T41" fmla="*/ 2147483646 h 425"/>
                <a:gd name="T42" fmla="*/ 2147483646 w 305"/>
                <a:gd name="T43" fmla="*/ 2147483646 h 425"/>
                <a:gd name="T44" fmla="*/ 2147483646 w 305"/>
                <a:gd name="T45" fmla="*/ 2147483646 h 425"/>
                <a:gd name="T46" fmla="*/ 2147483646 w 305"/>
                <a:gd name="T47" fmla="*/ 2147483646 h 425"/>
                <a:gd name="T48" fmla="*/ 2147483646 w 305"/>
                <a:gd name="T49" fmla="*/ 2147483646 h 425"/>
                <a:gd name="T50" fmla="*/ 2147483646 w 305"/>
                <a:gd name="T51" fmla="*/ 2147483646 h 425"/>
                <a:gd name="T52" fmla="*/ 2147483646 w 305"/>
                <a:gd name="T53" fmla="*/ 2147483646 h 425"/>
                <a:gd name="T54" fmla="*/ 2147483646 w 305"/>
                <a:gd name="T55" fmla="*/ 2147483646 h 425"/>
                <a:gd name="T56" fmla="*/ 2147483646 w 305"/>
                <a:gd name="T57" fmla="*/ 2147483646 h 425"/>
                <a:gd name="T58" fmla="*/ 2147483646 w 305"/>
                <a:gd name="T59" fmla="*/ 2147483646 h 425"/>
                <a:gd name="T60" fmla="*/ 2147483646 w 305"/>
                <a:gd name="T61" fmla="*/ 2147483646 h 425"/>
                <a:gd name="T62" fmla="*/ 2147483646 w 305"/>
                <a:gd name="T63" fmla="*/ 2147483646 h 425"/>
                <a:gd name="T64" fmla="*/ 2147483646 w 305"/>
                <a:gd name="T65" fmla="*/ 2147483646 h 425"/>
                <a:gd name="T66" fmla="*/ 2147483646 w 305"/>
                <a:gd name="T67" fmla="*/ 2147483646 h 425"/>
                <a:gd name="T68" fmla="*/ 2147483646 w 305"/>
                <a:gd name="T69" fmla="*/ 2147483646 h 425"/>
                <a:gd name="T70" fmla="*/ 2147483646 w 305"/>
                <a:gd name="T71" fmla="*/ 2147483646 h 425"/>
                <a:gd name="T72" fmla="*/ 0 w 305"/>
                <a:gd name="T73" fmla="*/ 2147483646 h 425"/>
                <a:gd name="T74" fmla="*/ 2147483646 w 305"/>
                <a:gd name="T75" fmla="*/ 2147483646 h 425"/>
                <a:gd name="T76" fmla="*/ 2147483646 w 305"/>
                <a:gd name="T77" fmla="*/ 2147483646 h 425"/>
                <a:gd name="T78" fmla="*/ 2147483646 w 305"/>
                <a:gd name="T79" fmla="*/ 2147483646 h 425"/>
                <a:gd name="T80" fmla="*/ 2147483646 w 305"/>
                <a:gd name="T81" fmla="*/ 2147483646 h 425"/>
                <a:gd name="T82" fmla="*/ 2147483646 w 305"/>
                <a:gd name="T83" fmla="*/ 2147483646 h 425"/>
                <a:gd name="T84" fmla="*/ 2147483646 w 305"/>
                <a:gd name="T85" fmla="*/ 2147483646 h 425"/>
                <a:gd name="T86" fmla="*/ 2147483646 w 305"/>
                <a:gd name="T87" fmla="*/ 2147483646 h 425"/>
                <a:gd name="T88" fmla="*/ 2147483646 w 305"/>
                <a:gd name="T89" fmla="*/ 2147483646 h 425"/>
                <a:gd name="T90" fmla="*/ 2147483646 w 305"/>
                <a:gd name="T91" fmla="*/ 2147483646 h 425"/>
                <a:gd name="T92" fmla="*/ 2147483646 w 305"/>
                <a:gd name="T93" fmla="*/ 2147483646 h 425"/>
                <a:gd name="T94" fmla="*/ 2147483646 w 305"/>
                <a:gd name="T95" fmla="*/ 2147483646 h 425"/>
                <a:gd name="T96" fmla="*/ 2147483646 w 305"/>
                <a:gd name="T97" fmla="*/ 0 h 425"/>
                <a:gd name="T98" fmla="*/ 2147483646 w 305"/>
                <a:gd name="T99" fmla="*/ 2147483646 h 425"/>
                <a:gd name="T100" fmla="*/ 2147483646 w 305"/>
                <a:gd name="T101" fmla="*/ 2147483646 h 425"/>
                <a:gd name="T102" fmla="*/ 2147483646 w 305"/>
                <a:gd name="T103" fmla="*/ 2147483646 h 425"/>
                <a:gd name="T104" fmla="*/ 2147483646 w 305"/>
                <a:gd name="T105" fmla="*/ 2147483646 h 425"/>
                <a:gd name="T106" fmla="*/ 2147483646 w 305"/>
                <a:gd name="T107" fmla="*/ 2147483646 h 425"/>
                <a:gd name="T108" fmla="*/ 2147483646 w 305"/>
                <a:gd name="T109" fmla="*/ 0 h 425"/>
                <a:gd name="T110" fmla="*/ 2147483646 w 305"/>
                <a:gd name="T111" fmla="*/ 2147483646 h 425"/>
                <a:gd name="T112" fmla="*/ 2147483646 w 305"/>
                <a:gd name="T113" fmla="*/ 2147483646 h 425"/>
                <a:gd name="T114" fmla="*/ 2147483646 w 305"/>
                <a:gd name="T115" fmla="*/ 2147483646 h 425"/>
                <a:gd name="T116" fmla="*/ 2147483646 w 305"/>
                <a:gd name="T117" fmla="*/ 2147483646 h 425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305" h="425">
                  <a:moveTo>
                    <a:pt x="272" y="40"/>
                  </a:moveTo>
                  <a:lnTo>
                    <a:pt x="280" y="72"/>
                  </a:lnTo>
                  <a:lnTo>
                    <a:pt x="304" y="88"/>
                  </a:lnTo>
                  <a:lnTo>
                    <a:pt x="304" y="136"/>
                  </a:lnTo>
                  <a:lnTo>
                    <a:pt x="272" y="152"/>
                  </a:lnTo>
                  <a:lnTo>
                    <a:pt x="272" y="160"/>
                  </a:lnTo>
                  <a:lnTo>
                    <a:pt x="240" y="160"/>
                  </a:lnTo>
                  <a:lnTo>
                    <a:pt x="224" y="176"/>
                  </a:lnTo>
                  <a:lnTo>
                    <a:pt x="224" y="200"/>
                  </a:lnTo>
                  <a:lnTo>
                    <a:pt x="232" y="208"/>
                  </a:lnTo>
                  <a:lnTo>
                    <a:pt x="208" y="240"/>
                  </a:lnTo>
                  <a:lnTo>
                    <a:pt x="192" y="240"/>
                  </a:lnTo>
                  <a:lnTo>
                    <a:pt x="192" y="272"/>
                  </a:lnTo>
                  <a:lnTo>
                    <a:pt x="192" y="280"/>
                  </a:lnTo>
                  <a:lnTo>
                    <a:pt x="192" y="304"/>
                  </a:lnTo>
                  <a:lnTo>
                    <a:pt x="176" y="320"/>
                  </a:lnTo>
                  <a:lnTo>
                    <a:pt x="168" y="360"/>
                  </a:lnTo>
                  <a:lnTo>
                    <a:pt x="160" y="384"/>
                  </a:lnTo>
                  <a:lnTo>
                    <a:pt x="160" y="392"/>
                  </a:lnTo>
                  <a:lnTo>
                    <a:pt x="152" y="416"/>
                  </a:lnTo>
                  <a:lnTo>
                    <a:pt x="136" y="416"/>
                  </a:lnTo>
                  <a:lnTo>
                    <a:pt x="128" y="408"/>
                  </a:lnTo>
                  <a:lnTo>
                    <a:pt x="64" y="424"/>
                  </a:lnTo>
                  <a:lnTo>
                    <a:pt x="56" y="416"/>
                  </a:lnTo>
                  <a:lnTo>
                    <a:pt x="80" y="368"/>
                  </a:lnTo>
                  <a:lnTo>
                    <a:pt x="56" y="360"/>
                  </a:lnTo>
                  <a:lnTo>
                    <a:pt x="40" y="368"/>
                  </a:lnTo>
                  <a:lnTo>
                    <a:pt x="24" y="360"/>
                  </a:lnTo>
                  <a:lnTo>
                    <a:pt x="24" y="320"/>
                  </a:lnTo>
                  <a:lnTo>
                    <a:pt x="40" y="312"/>
                  </a:lnTo>
                  <a:lnTo>
                    <a:pt x="48" y="312"/>
                  </a:lnTo>
                  <a:lnTo>
                    <a:pt x="48" y="288"/>
                  </a:lnTo>
                  <a:lnTo>
                    <a:pt x="32" y="288"/>
                  </a:lnTo>
                  <a:lnTo>
                    <a:pt x="32" y="272"/>
                  </a:lnTo>
                  <a:lnTo>
                    <a:pt x="16" y="264"/>
                  </a:lnTo>
                  <a:lnTo>
                    <a:pt x="16" y="216"/>
                  </a:lnTo>
                  <a:lnTo>
                    <a:pt x="0" y="200"/>
                  </a:lnTo>
                  <a:lnTo>
                    <a:pt x="8" y="176"/>
                  </a:lnTo>
                  <a:lnTo>
                    <a:pt x="32" y="152"/>
                  </a:lnTo>
                  <a:lnTo>
                    <a:pt x="32" y="128"/>
                  </a:lnTo>
                  <a:lnTo>
                    <a:pt x="24" y="120"/>
                  </a:lnTo>
                  <a:lnTo>
                    <a:pt x="32" y="104"/>
                  </a:lnTo>
                  <a:lnTo>
                    <a:pt x="16" y="80"/>
                  </a:lnTo>
                  <a:lnTo>
                    <a:pt x="32" y="64"/>
                  </a:lnTo>
                  <a:lnTo>
                    <a:pt x="56" y="56"/>
                  </a:lnTo>
                  <a:lnTo>
                    <a:pt x="112" y="24"/>
                  </a:lnTo>
                  <a:lnTo>
                    <a:pt x="144" y="8"/>
                  </a:lnTo>
                  <a:lnTo>
                    <a:pt x="168" y="8"/>
                  </a:lnTo>
                  <a:lnTo>
                    <a:pt x="184" y="0"/>
                  </a:lnTo>
                  <a:lnTo>
                    <a:pt x="192" y="8"/>
                  </a:lnTo>
                  <a:lnTo>
                    <a:pt x="184" y="16"/>
                  </a:lnTo>
                  <a:lnTo>
                    <a:pt x="184" y="32"/>
                  </a:lnTo>
                  <a:lnTo>
                    <a:pt x="208" y="32"/>
                  </a:lnTo>
                  <a:lnTo>
                    <a:pt x="208" y="16"/>
                  </a:lnTo>
                  <a:lnTo>
                    <a:pt x="216" y="0"/>
                  </a:lnTo>
                  <a:lnTo>
                    <a:pt x="232" y="16"/>
                  </a:lnTo>
                  <a:lnTo>
                    <a:pt x="240" y="32"/>
                  </a:lnTo>
                  <a:lnTo>
                    <a:pt x="272" y="32"/>
                  </a:lnTo>
                  <a:lnTo>
                    <a:pt x="272" y="40"/>
                  </a:lnTo>
                </a:path>
              </a:pathLst>
            </a:custGeom>
            <a:grpFill/>
            <a:ln w="12700" cap="rnd" cmpd="sng">
              <a:solidFill>
                <a:schemeClr val="bg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algn="l" defTabSz="45718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33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7" name="Freeform 29"/>
            <p:cNvSpPr>
              <a:spLocks/>
            </p:cNvSpPr>
            <p:nvPr/>
          </p:nvSpPr>
          <p:spPr bwMode="gray">
            <a:xfrm>
              <a:off x="5601956" y="4107616"/>
              <a:ext cx="583544" cy="729213"/>
            </a:xfrm>
            <a:custGeom>
              <a:avLst/>
              <a:gdLst>
                <a:gd name="T0" fmla="*/ 2147483646 w 305"/>
                <a:gd name="T1" fmla="*/ 0 h 385"/>
                <a:gd name="T2" fmla="*/ 2147483646 w 305"/>
                <a:gd name="T3" fmla="*/ 2147483646 h 385"/>
                <a:gd name="T4" fmla="*/ 2147483646 w 305"/>
                <a:gd name="T5" fmla="*/ 2147483646 h 385"/>
                <a:gd name="T6" fmla="*/ 2147483646 w 305"/>
                <a:gd name="T7" fmla="*/ 2147483646 h 385"/>
                <a:gd name="T8" fmla="*/ 2147483646 w 305"/>
                <a:gd name="T9" fmla="*/ 2147483646 h 385"/>
                <a:gd name="T10" fmla="*/ 2147483646 w 305"/>
                <a:gd name="T11" fmla="*/ 2147483646 h 385"/>
                <a:gd name="T12" fmla="*/ 2147483646 w 305"/>
                <a:gd name="T13" fmla="*/ 2147483646 h 385"/>
                <a:gd name="T14" fmla="*/ 2147483646 w 305"/>
                <a:gd name="T15" fmla="*/ 2147483646 h 385"/>
                <a:gd name="T16" fmla="*/ 2147483646 w 305"/>
                <a:gd name="T17" fmla="*/ 2147483646 h 385"/>
                <a:gd name="T18" fmla="*/ 2147483646 w 305"/>
                <a:gd name="T19" fmla="*/ 2147483646 h 385"/>
                <a:gd name="T20" fmla="*/ 2147483646 w 305"/>
                <a:gd name="T21" fmla="*/ 2147483646 h 385"/>
                <a:gd name="T22" fmla="*/ 2147483646 w 305"/>
                <a:gd name="T23" fmla="*/ 2147483646 h 385"/>
                <a:gd name="T24" fmla="*/ 2147483646 w 305"/>
                <a:gd name="T25" fmla="*/ 2147483646 h 385"/>
                <a:gd name="T26" fmla="*/ 2147483646 w 305"/>
                <a:gd name="T27" fmla="*/ 2147483646 h 385"/>
                <a:gd name="T28" fmla="*/ 2147483646 w 305"/>
                <a:gd name="T29" fmla="*/ 2147483646 h 385"/>
                <a:gd name="T30" fmla="*/ 2147483646 w 305"/>
                <a:gd name="T31" fmla="*/ 2147483646 h 385"/>
                <a:gd name="T32" fmla="*/ 2147483646 w 305"/>
                <a:gd name="T33" fmla="*/ 2147483646 h 385"/>
                <a:gd name="T34" fmla="*/ 2147483646 w 305"/>
                <a:gd name="T35" fmla="*/ 2147483646 h 385"/>
                <a:gd name="T36" fmla="*/ 2147483646 w 305"/>
                <a:gd name="T37" fmla="*/ 2147483646 h 385"/>
                <a:gd name="T38" fmla="*/ 2147483646 w 305"/>
                <a:gd name="T39" fmla="*/ 2147483646 h 385"/>
                <a:gd name="T40" fmla="*/ 2147483646 w 305"/>
                <a:gd name="T41" fmla="*/ 2147483646 h 385"/>
                <a:gd name="T42" fmla="*/ 2147483646 w 305"/>
                <a:gd name="T43" fmla="*/ 2147483646 h 385"/>
                <a:gd name="T44" fmla="*/ 2147483646 w 305"/>
                <a:gd name="T45" fmla="*/ 2147483646 h 385"/>
                <a:gd name="T46" fmla="*/ 2147483646 w 305"/>
                <a:gd name="T47" fmla="*/ 2147483646 h 385"/>
                <a:gd name="T48" fmla="*/ 2147483646 w 305"/>
                <a:gd name="T49" fmla="*/ 2147483646 h 385"/>
                <a:gd name="T50" fmla="*/ 2147483646 w 305"/>
                <a:gd name="T51" fmla="*/ 2147483646 h 385"/>
                <a:gd name="T52" fmla="*/ 0 w 305"/>
                <a:gd name="T53" fmla="*/ 2147483646 h 385"/>
                <a:gd name="T54" fmla="*/ 2147483646 w 305"/>
                <a:gd name="T55" fmla="*/ 2147483646 h 385"/>
                <a:gd name="T56" fmla="*/ 2147483646 w 305"/>
                <a:gd name="T57" fmla="*/ 2147483646 h 385"/>
                <a:gd name="T58" fmla="*/ 2147483646 w 305"/>
                <a:gd name="T59" fmla="*/ 2147483646 h 385"/>
                <a:gd name="T60" fmla="*/ 2147483646 w 305"/>
                <a:gd name="T61" fmla="*/ 2147483646 h 385"/>
                <a:gd name="T62" fmla="*/ 2147483646 w 305"/>
                <a:gd name="T63" fmla="*/ 2147483646 h 385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305" h="385">
                  <a:moveTo>
                    <a:pt x="80" y="8"/>
                  </a:moveTo>
                  <a:lnTo>
                    <a:pt x="88" y="0"/>
                  </a:lnTo>
                  <a:lnTo>
                    <a:pt x="120" y="8"/>
                  </a:lnTo>
                  <a:lnTo>
                    <a:pt x="128" y="32"/>
                  </a:lnTo>
                  <a:lnTo>
                    <a:pt x="152" y="32"/>
                  </a:lnTo>
                  <a:lnTo>
                    <a:pt x="176" y="64"/>
                  </a:lnTo>
                  <a:lnTo>
                    <a:pt x="184" y="56"/>
                  </a:lnTo>
                  <a:lnTo>
                    <a:pt x="200" y="96"/>
                  </a:lnTo>
                  <a:lnTo>
                    <a:pt x="224" y="136"/>
                  </a:lnTo>
                  <a:lnTo>
                    <a:pt x="240" y="136"/>
                  </a:lnTo>
                  <a:lnTo>
                    <a:pt x="256" y="120"/>
                  </a:lnTo>
                  <a:lnTo>
                    <a:pt x="272" y="144"/>
                  </a:lnTo>
                  <a:lnTo>
                    <a:pt x="256" y="160"/>
                  </a:lnTo>
                  <a:lnTo>
                    <a:pt x="248" y="144"/>
                  </a:lnTo>
                  <a:lnTo>
                    <a:pt x="232" y="144"/>
                  </a:lnTo>
                  <a:lnTo>
                    <a:pt x="232" y="176"/>
                  </a:lnTo>
                  <a:lnTo>
                    <a:pt x="224" y="192"/>
                  </a:lnTo>
                  <a:lnTo>
                    <a:pt x="248" y="224"/>
                  </a:lnTo>
                  <a:lnTo>
                    <a:pt x="248" y="248"/>
                  </a:lnTo>
                  <a:lnTo>
                    <a:pt x="288" y="248"/>
                  </a:lnTo>
                  <a:lnTo>
                    <a:pt x="304" y="264"/>
                  </a:lnTo>
                  <a:lnTo>
                    <a:pt x="288" y="296"/>
                  </a:lnTo>
                  <a:lnTo>
                    <a:pt x="296" y="320"/>
                  </a:lnTo>
                  <a:lnTo>
                    <a:pt x="280" y="320"/>
                  </a:lnTo>
                  <a:lnTo>
                    <a:pt x="280" y="312"/>
                  </a:lnTo>
                  <a:lnTo>
                    <a:pt x="264" y="312"/>
                  </a:lnTo>
                  <a:lnTo>
                    <a:pt x="264" y="328"/>
                  </a:lnTo>
                  <a:lnTo>
                    <a:pt x="272" y="344"/>
                  </a:lnTo>
                  <a:lnTo>
                    <a:pt x="264" y="344"/>
                  </a:lnTo>
                  <a:lnTo>
                    <a:pt x="264" y="360"/>
                  </a:lnTo>
                  <a:lnTo>
                    <a:pt x="232" y="384"/>
                  </a:lnTo>
                  <a:lnTo>
                    <a:pt x="224" y="384"/>
                  </a:lnTo>
                  <a:lnTo>
                    <a:pt x="216" y="376"/>
                  </a:lnTo>
                  <a:lnTo>
                    <a:pt x="184" y="384"/>
                  </a:lnTo>
                  <a:lnTo>
                    <a:pt x="168" y="352"/>
                  </a:lnTo>
                  <a:lnTo>
                    <a:pt x="152" y="368"/>
                  </a:lnTo>
                  <a:lnTo>
                    <a:pt x="152" y="384"/>
                  </a:lnTo>
                  <a:lnTo>
                    <a:pt x="128" y="384"/>
                  </a:lnTo>
                  <a:lnTo>
                    <a:pt x="128" y="368"/>
                  </a:lnTo>
                  <a:lnTo>
                    <a:pt x="136" y="360"/>
                  </a:lnTo>
                  <a:lnTo>
                    <a:pt x="128" y="352"/>
                  </a:lnTo>
                  <a:lnTo>
                    <a:pt x="120" y="368"/>
                  </a:lnTo>
                  <a:lnTo>
                    <a:pt x="88" y="360"/>
                  </a:lnTo>
                  <a:lnTo>
                    <a:pt x="80" y="312"/>
                  </a:lnTo>
                  <a:lnTo>
                    <a:pt x="80" y="296"/>
                  </a:lnTo>
                  <a:lnTo>
                    <a:pt x="72" y="264"/>
                  </a:lnTo>
                  <a:lnTo>
                    <a:pt x="32" y="240"/>
                  </a:lnTo>
                  <a:lnTo>
                    <a:pt x="72" y="216"/>
                  </a:lnTo>
                  <a:lnTo>
                    <a:pt x="80" y="216"/>
                  </a:lnTo>
                  <a:lnTo>
                    <a:pt x="72" y="160"/>
                  </a:lnTo>
                  <a:lnTo>
                    <a:pt x="48" y="168"/>
                  </a:lnTo>
                  <a:lnTo>
                    <a:pt x="24" y="152"/>
                  </a:lnTo>
                  <a:lnTo>
                    <a:pt x="16" y="136"/>
                  </a:lnTo>
                  <a:lnTo>
                    <a:pt x="0" y="136"/>
                  </a:lnTo>
                  <a:lnTo>
                    <a:pt x="8" y="120"/>
                  </a:lnTo>
                  <a:lnTo>
                    <a:pt x="32" y="120"/>
                  </a:lnTo>
                  <a:lnTo>
                    <a:pt x="40" y="88"/>
                  </a:lnTo>
                  <a:lnTo>
                    <a:pt x="40" y="40"/>
                  </a:lnTo>
                  <a:lnTo>
                    <a:pt x="48" y="40"/>
                  </a:lnTo>
                  <a:lnTo>
                    <a:pt x="72" y="56"/>
                  </a:lnTo>
                  <a:lnTo>
                    <a:pt x="80" y="72"/>
                  </a:lnTo>
                  <a:lnTo>
                    <a:pt x="104" y="48"/>
                  </a:lnTo>
                  <a:lnTo>
                    <a:pt x="104" y="32"/>
                  </a:lnTo>
                  <a:lnTo>
                    <a:pt x="80" y="16"/>
                  </a:lnTo>
                  <a:lnTo>
                    <a:pt x="80" y="8"/>
                  </a:lnTo>
                </a:path>
              </a:pathLst>
            </a:custGeom>
            <a:grpFill/>
            <a:ln w="12700" cap="rnd" cmpd="sng">
              <a:solidFill>
                <a:schemeClr val="bg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algn="l" defTabSz="45718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33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8" name="Freeform 28"/>
            <p:cNvSpPr>
              <a:spLocks/>
            </p:cNvSpPr>
            <p:nvPr/>
          </p:nvSpPr>
          <p:spPr bwMode="gray">
            <a:xfrm>
              <a:off x="4852596" y="4321086"/>
              <a:ext cx="935901" cy="604547"/>
            </a:xfrm>
            <a:custGeom>
              <a:avLst/>
              <a:gdLst>
                <a:gd name="T0" fmla="*/ 2147483646 w 489"/>
                <a:gd name="T1" fmla="*/ 2147483646 h 321"/>
                <a:gd name="T2" fmla="*/ 2147483646 w 489"/>
                <a:gd name="T3" fmla="*/ 2147483646 h 321"/>
                <a:gd name="T4" fmla="*/ 2147483646 w 489"/>
                <a:gd name="T5" fmla="*/ 2147483646 h 321"/>
                <a:gd name="T6" fmla="*/ 2147483646 w 489"/>
                <a:gd name="T7" fmla="*/ 2147483646 h 321"/>
                <a:gd name="T8" fmla="*/ 2147483646 w 489"/>
                <a:gd name="T9" fmla="*/ 2147483646 h 321"/>
                <a:gd name="T10" fmla="*/ 2147483646 w 489"/>
                <a:gd name="T11" fmla="*/ 2147483646 h 321"/>
                <a:gd name="T12" fmla="*/ 2147483646 w 489"/>
                <a:gd name="T13" fmla="*/ 2147483646 h 321"/>
                <a:gd name="T14" fmla="*/ 2147483646 w 489"/>
                <a:gd name="T15" fmla="*/ 2147483646 h 321"/>
                <a:gd name="T16" fmla="*/ 2147483646 w 489"/>
                <a:gd name="T17" fmla="*/ 2147483646 h 321"/>
                <a:gd name="T18" fmla="*/ 2147483646 w 489"/>
                <a:gd name="T19" fmla="*/ 2147483646 h 321"/>
                <a:gd name="T20" fmla="*/ 2147483646 w 489"/>
                <a:gd name="T21" fmla="*/ 2147483646 h 321"/>
                <a:gd name="T22" fmla="*/ 2147483646 w 489"/>
                <a:gd name="T23" fmla="*/ 2147483646 h 321"/>
                <a:gd name="T24" fmla="*/ 2147483646 w 489"/>
                <a:gd name="T25" fmla="*/ 2147483646 h 321"/>
                <a:gd name="T26" fmla="*/ 2147483646 w 489"/>
                <a:gd name="T27" fmla="*/ 2147483646 h 321"/>
                <a:gd name="T28" fmla="*/ 2147483646 w 489"/>
                <a:gd name="T29" fmla="*/ 2147483646 h 321"/>
                <a:gd name="T30" fmla="*/ 2147483646 w 489"/>
                <a:gd name="T31" fmla="*/ 2147483646 h 321"/>
                <a:gd name="T32" fmla="*/ 2147483646 w 489"/>
                <a:gd name="T33" fmla="*/ 2147483646 h 321"/>
                <a:gd name="T34" fmla="*/ 2147483646 w 489"/>
                <a:gd name="T35" fmla="*/ 2147483646 h 321"/>
                <a:gd name="T36" fmla="*/ 2147483646 w 489"/>
                <a:gd name="T37" fmla="*/ 2147483646 h 321"/>
                <a:gd name="T38" fmla="*/ 2147483646 w 489"/>
                <a:gd name="T39" fmla="*/ 2147483646 h 321"/>
                <a:gd name="T40" fmla="*/ 0 w 489"/>
                <a:gd name="T41" fmla="*/ 2147483646 h 321"/>
                <a:gd name="T42" fmla="*/ 2147483646 w 489"/>
                <a:gd name="T43" fmla="*/ 2147483646 h 321"/>
                <a:gd name="T44" fmla="*/ 2147483646 w 489"/>
                <a:gd name="T45" fmla="*/ 2147483646 h 321"/>
                <a:gd name="T46" fmla="*/ 0 w 489"/>
                <a:gd name="T47" fmla="*/ 2147483646 h 321"/>
                <a:gd name="T48" fmla="*/ 0 w 489"/>
                <a:gd name="T49" fmla="*/ 2147483646 h 321"/>
                <a:gd name="T50" fmla="*/ 2147483646 w 489"/>
                <a:gd name="T51" fmla="*/ 2147483646 h 321"/>
                <a:gd name="T52" fmla="*/ 2147483646 w 489"/>
                <a:gd name="T53" fmla="*/ 2147483646 h 321"/>
                <a:gd name="T54" fmla="*/ 2147483646 w 489"/>
                <a:gd name="T55" fmla="*/ 2147483646 h 321"/>
                <a:gd name="T56" fmla="*/ 2147483646 w 489"/>
                <a:gd name="T57" fmla="*/ 2147483646 h 321"/>
                <a:gd name="T58" fmla="*/ 2147483646 w 489"/>
                <a:gd name="T59" fmla="*/ 2147483646 h 321"/>
                <a:gd name="T60" fmla="*/ 2147483646 w 489"/>
                <a:gd name="T61" fmla="*/ 2147483646 h 321"/>
                <a:gd name="T62" fmla="*/ 2147483646 w 489"/>
                <a:gd name="T63" fmla="*/ 2147483646 h 321"/>
                <a:gd name="T64" fmla="*/ 2147483646 w 489"/>
                <a:gd name="T65" fmla="*/ 2147483646 h 321"/>
                <a:gd name="T66" fmla="*/ 2147483646 w 489"/>
                <a:gd name="T67" fmla="*/ 2147483646 h 321"/>
                <a:gd name="T68" fmla="*/ 2147483646 w 489"/>
                <a:gd name="T69" fmla="*/ 2147483646 h 321"/>
                <a:gd name="T70" fmla="*/ 2147483646 w 489"/>
                <a:gd name="T71" fmla="*/ 2147483646 h 321"/>
                <a:gd name="T72" fmla="*/ 2147483646 w 489"/>
                <a:gd name="T73" fmla="*/ 2147483646 h 321"/>
                <a:gd name="T74" fmla="*/ 2147483646 w 489"/>
                <a:gd name="T75" fmla="*/ 0 h 321"/>
                <a:gd name="T76" fmla="*/ 2147483646 w 489"/>
                <a:gd name="T77" fmla="*/ 2147483646 h 321"/>
                <a:gd name="T78" fmla="*/ 2147483646 w 489"/>
                <a:gd name="T79" fmla="*/ 2147483646 h 321"/>
                <a:gd name="T80" fmla="*/ 2147483646 w 489"/>
                <a:gd name="T81" fmla="*/ 2147483646 h 321"/>
                <a:gd name="T82" fmla="*/ 2147483646 w 489"/>
                <a:gd name="T83" fmla="*/ 2147483646 h 321"/>
                <a:gd name="T84" fmla="*/ 2147483646 w 489"/>
                <a:gd name="T85" fmla="*/ 2147483646 h 321"/>
                <a:gd name="T86" fmla="*/ 2147483646 w 489"/>
                <a:gd name="T87" fmla="*/ 2147483646 h 321"/>
                <a:gd name="T88" fmla="*/ 2147483646 w 489"/>
                <a:gd name="T89" fmla="*/ 2147483646 h 321"/>
                <a:gd name="T90" fmla="*/ 2147483646 w 489"/>
                <a:gd name="T91" fmla="*/ 2147483646 h 321"/>
                <a:gd name="T92" fmla="*/ 2147483646 w 489"/>
                <a:gd name="T93" fmla="*/ 2147483646 h 321"/>
                <a:gd name="T94" fmla="*/ 2147483646 w 489"/>
                <a:gd name="T95" fmla="*/ 2147483646 h 321"/>
                <a:gd name="T96" fmla="*/ 2147483646 w 489"/>
                <a:gd name="T97" fmla="*/ 2147483646 h 321"/>
                <a:gd name="T98" fmla="*/ 2147483646 w 489"/>
                <a:gd name="T99" fmla="*/ 2147483646 h 321"/>
                <a:gd name="T100" fmla="*/ 2147483646 w 489"/>
                <a:gd name="T101" fmla="*/ 2147483646 h 321"/>
                <a:gd name="T102" fmla="*/ 2147483646 w 489"/>
                <a:gd name="T103" fmla="*/ 2147483646 h 321"/>
                <a:gd name="T104" fmla="*/ 2147483646 w 489"/>
                <a:gd name="T105" fmla="*/ 2147483646 h 321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489" h="321">
                  <a:moveTo>
                    <a:pt x="488" y="248"/>
                  </a:moveTo>
                  <a:lnTo>
                    <a:pt x="448" y="264"/>
                  </a:lnTo>
                  <a:lnTo>
                    <a:pt x="392" y="296"/>
                  </a:lnTo>
                  <a:lnTo>
                    <a:pt x="368" y="304"/>
                  </a:lnTo>
                  <a:lnTo>
                    <a:pt x="352" y="320"/>
                  </a:lnTo>
                  <a:lnTo>
                    <a:pt x="328" y="320"/>
                  </a:lnTo>
                  <a:lnTo>
                    <a:pt x="336" y="272"/>
                  </a:lnTo>
                  <a:lnTo>
                    <a:pt x="320" y="272"/>
                  </a:lnTo>
                  <a:lnTo>
                    <a:pt x="288" y="288"/>
                  </a:lnTo>
                  <a:lnTo>
                    <a:pt x="280" y="280"/>
                  </a:lnTo>
                  <a:lnTo>
                    <a:pt x="240" y="280"/>
                  </a:lnTo>
                  <a:lnTo>
                    <a:pt x="224" y="256"/>
                  </a:lnTo>
                  <a:lnTo>
                    <a:pt x="184" y="256"/>
                  </a:lnTo>
                  <a:lnTo>
                    <a:pt x="144" y="240"/>
                  </a:lnTo>
                  <a:lnTo>
                    <a:pt x="128" y="248"/>
                  </a:lnTo>
                  <a:lnTo>
                    <a:pt x="136" y="280"/>
                  </a:lnTo>
                  <a:lnTo>
                    <a:pt x="112" y="272"/>
                  </a:lnTo>
                  <a:lnTo>
                    <a:pt x="80" y="272"/>
                  </a:lnTo>
                  <a:lnTo>
                    <a:pt x="48" y="320"/>
                  </a:lnTo>
                  <a:lnTo>
                    <a:pt x="8" y="272"/>
                  </a:lnTo>
                  <a:lnTo>
                    <a:pt x="0" y="272"/>
                  </a:lnTo>
                  <a:lnTo>
                    <a:pt x="8" y="256"/>
                  </a:lnTo>
                  <a:lnTo>
                    <a:pt x="16" y="248"/>
                  </a:lnTo>
                  <a:lnTo>
                    <a:pt x="0" y="232"/>
                  </a:lnTo>
                  <a:lnTo>
                    <a:pt x="0" y="224"/>
                  </a:lnTo>
                  <a:lnTo>
                    <a:pt x="16" y="208"/>
                  </a:lnTo>
                  <a:lnTo>
                    <a:pt x="72" y="208"/>
                  </a:lnTo>
                  <a:lnTo>
                    <a:pt x="96" y="192"/>
                  </a:lnTo>
                  <a:lnTo>
                    <a:pt x="112" y="184"/>
                  </a:lnTo>
                  <a:lnTo>
                    <a:pt x="112" y="160"/>
                  </a:lnTo>
                  <a:lnTo>
                    <a:pt x="80" y="120"/>
                  </a:lnTo>
                  <a:lnTo>
                    <a:pt x="72" y="80"/>
                  </a:lnTo>
                  <a:lnTo>
                    <a:pt x="88" y="56"/>
                  </a:lnTo>
                  <a:lnTo>
                    <a:pt x="88" y="40"/>
                  </a:lnTo>
                  <a:lnTo>
                    <a:pt x="72" y="8"/>
                  </a:lnTo>
                  <a:lnTo>
                    <a:pt x="128" y="8"/>
                  </a:lnTo>
                  <a:lnTo>
                    <a:pt x="144" y="16"/>
                  </a:lnTo>
                  <a:lnTo>
                    <a:pt x="168" y="0"/>
                  </a:lnTo>
                  <a:lnTo>
                    <a:pt x="208" y="72"/>
                  </a:lnTo>
                  <a:lnTo>
                    <a:pt x="280" y="72"/>
                  </a:lnTo>
                  <a:lnTo>
                    <a:pt x="296" y="80"/>
                  </a:lnTo>
                  <a:lnTo>
                    <a:pt x="312" y="72"/>
                  </a:lnTo>
                  <a:lnTo>
                    <a:pt x="336" y="88"/>
                  </a:lnTo>
                  <a:lnTo>
                    <a:pt x="336" y="112"/>
                  </a:lnTo>
                  <a:lnTo>
                    <a:pt x="352" y="128"/>
                  </a:lnTo>
                  <a:lnTo>
                    <a:pt x="360" y="112"/>
                  </a:lnTo>
                  <a:lnTo>
                    <a:pt x="376" y="128"/>
                  </a:lnTo>
                  <a:lnTo>
                    <a:pt x="408" y="128"/>
                  </a:lnTo>
                  <a:lnTo>
                    <a:pt x="416" y="120"/>
                  </a:lnTo>
                  <a:lnTo>
                    <a:pt x="464" y="152"/>
                  </a:lnTo>
                  <a:lnTo>
                    <a:pt x="472" y="192"/>
                  </a:lnTo>
                  <a:lnTo>
                    <a:pt x="472" y="216"/>
                  </a:lnTo>
                  <a:lnTo>
                    <a:pt x="488" y="248"/>
                  </a:lnTo>
                </a:path>
              </a:pathLst>
            </a:custGeom>
            <a:grpFill/>
            <a:ln w="12700" cap="rnd" cmpd="sng">
              <a:solidFill>
                <a:schemeClr val="bg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algn="l" defTabSz="45718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33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9" name="Freeform 27"/>
            <p:cNvSpPr>
              <a:spLocks/>
            </p:cNvSpPr>
            <p:nvPr/>
          </p:nvSpPr>
          <p:spPr bwMode="gray">
            <a:xfrm>
              <a:off x="4911588" y="4771935"/>
              <a:ext cx="676017" cy="792402"/>
            </a:xfrm>
            <a:custGeom>
              <a:avLst/>
              <a:gdLst>
                <a:gd name="T0" fmla="*/ 2147483646 w 353"/>
                <a:gd name="T1" fmla="*/ 2147483646 h 417"/>
                <a:gd name="T2" fmla="*/ 2147483646 w 353"/>
                <a:gd name="T3" fmla="*/ 2147483646 h 417"/>
                <a:gd name="T4" fmla="*/ 2147483646 w 353"/>
                <a:gd name="T5" fmla="*/ 2147483646 h 417"/>
                <a:gd name="T6" fmla="*/ 2147483646 w 353"/>
                <a:gd name="T7" fmla="*/ 2147483646 h 417"/>
                <a:gd name="T8" fmla="*/ 2147483646 w 353"/>
                <a:gd name="T9" fmla="*/ 2147483646 h 417"/>
                <a:gd name="T10" fmla="*/ 2147483646 w 353"/>
                <a:gd name="T11" fmla="*/ 2147483646 h 417"/>
                <a:gd name="T12" fmla="*/ 2147483646 w 353"/>
                <a:gd name="T13" fmla="*/ 2147483646 h 417"/>
                <a:gd name="T14" fmla="*/ 2147483646 w 353"/>
                <a:gd name="T15" fmla="*/ 2147483646 h 417"/>
                <a:gd name="T16" fmla="*/ 2147483646 w 353"/>
                <a:gd name="T17" fmla="*/ 2147483646 h 417"/>
                <a:gd name="T18" fmla="*/ 2147483646 w 353"/>
                <a:gd name="T19" fmla="*/ 2147483646 h 417"/>
                <a:gd name="T20" fmla="*/ 2147483646 w 353"/>
                <a:gd name="T21" fmla="*/ 2147483646 h 417"/>
                <a:gd name="T22" fmla="*/ 2147483646 w 353"/>
                <a:gd name="T23" fmla="*/ 2147483646 h 417"/>
                <a:gd name="T24" fmla="*/ 2147483646 w 353"/>
                <a:gd name="T25" fmla="*/ 2147483646 h 417"/>
                <a:gd name="T26" fmla="*/ 2147483646 w 353"/>
                <a:gd name="T27" fmla="*/ 2147483646 h 417"/>
                <a:gd name="T28" fmla="*/ 2147483646 w 353"/>
                <a:gd name="T29" fmla="*/ 2147483646 h 417"/>
                <a:gd name="T30" fmla="*/ 2147483646 w 353"/>
                <a:gd name="T31" fmla="*/ 2147483646 h 417"/>
                <a:gd name="T32" fmla="*/ 2147483646 w 353"/>
                <a:gd name="T33" fmla="*/ 2147483646 h 417"/>
                <a:gd name="T34" fmla="*/ 2147483646 w 353"/>
                <a:gd name="T35" fmla="*/ 2147483646 h 417"/>
                <a:gd name="T36" fmla="*/ 2147483646 w 353"/>
                <a:gd name="T37" fmla="*/ 2147483646 h 417"/>
                <a:gd name="T38" fmla="*/ 2147483646 w 353"/>
                <a:gd name="T39" fmla="*/ 2147483646 h 417"/>
                <a:gd name="T40" fmla="*/ 2147483646 w 353"/>
                <a:gd name="T41" fmla="*/ 2147483646 h 417"/>
                <a:gd name="T42" fmla="*/ 2147483646 w 353"/>
                <a:gd name="T43" fmla="*/ 2147483646 h 417"/>
                <a:gd name="T44" fmla="*/ 2147483646 w 353"/>
                <a:gd name="T45" fmla="*/ 2147483646 h 417"/>
                <a:gd name="T46" fmla="*/ 2147483646 w 353"/>
                <a:gd name="T47" fmla="*/ 2147483646 h 417"/>
                <a:gd name="T48" fmla="*/ 0 w 353"/>
                <a:gd name="T49" fmla="*/ 2147483646 h 417"/>
                <a:gd name="T50" fmla="*/ 2147483646 w 353"/>
                <a:gd name="T51" fmla="*/ 2147483646 h 417"/>
                <a:gd name="T52" fmla="*/ 2147483646 w 353"/>
                <a:gd name="T53" fmla="*/ 2147483646 h 417"/>
                <a:gd name="T54" fmla="*/ 2147483646 w 353"/>
                <a:gd name="T55" fmla="*/ 2147483646 h 417"/>
                <a:gd name="T56" fmla="*/ 2147483646 w 353"/>
                <a:gd name="T57" fmla="*/ 2147483646 h 417"/>
                <a:gd name="T58" fmla="*/ 2147483646 w 353"/>
                <a:gd name="T59" fmla="*/ 2147483646 h 417"/>
                <a:gd name="T60" fmla="*/ 2147483646 w 353"/>
                <a:gd name="T61" fmla="*/ 0 h 417"/>
                <a:gd name="T62" fmla="*/ 2147483646 w 353"/>
                <a:gd name="T63" fmla="*/ 2147483646 h 417"/>
                <a:gd name="T64" fmla="*/ 2147483646 w 353"/>
                <a:gd name="T65" fmla="*/ 2147483646 h 417"/>
                <a:gd name="T66" fmla="*/ 2147483646 w 353"/>
                <a:gd name="T67" fmla="*/ 2147483646 h 417"/>
                <a:gd name="T68" fmla="*/ 2147483646 w 353"/>
                <a:gd name="T69" fmla="*/ 2147483646 h 417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353" h="417">
                  <a:moveTo>
                    <a:pt x="320" y="80"/>
                  </a:moveTo>
                  <a:lnTo>
                    <a:pt x="336" y="104"/>
                  </a:lnTo>
                  <a:lnTo>
                    <a:pt x="328" y="120"/>
                  </a:lnTo>
                  <a:lnTo>
                    <a:pt x="344" y="128"/>
                  </a:lnTo>
                  <a:lnTo>
                    <a:pt x="328" y="152"/>
                  </a:lnTo>
                  <a:lnTo>
                    <a:pt x="312" y="176"/>
                  </a:lnTo>
                  <a:lnTo>
                    <a:pt x="304" y="200"/>
                  </a:lnTo>
                  <a:lnTo>
                    <a:pt x="320" y="216"/>
                  </a:lnTo>
                  <a:lnTo>
                    <a:pt x="320" y="248"/>
                  </a:lnTo>
                  <a:lnTo>
                    <a:pt x="320" y="264"/>
                  </a:lnTo>
                  <a:lnTo>
                    <a:pt x="336" y="272"/>
                  </a:lnTo>
                  <a:lnTo>
                    <a:pt x="328" y="288"/>
                  </a:lnTo>
                  <a:lnTo>
                    <a:pt x="352" y="288"/>
                  </a:lnTo>
                  <a:lnTo>
                    <a:pt x="352" y="312"/>
                  </a:lnTo>
                  <a:lnTo>
                    <a:pt x="344" y="312"/>
                  </a:lnTo>
                  <a:lnTo>
                    <a:pt x="328" y="320"/>
                  </a:lnTo>
                  <a:lnTo>
                    <a:pt x="328" y="360"/>
                  </a:lnTo>
                  <a:lnTo>
                    <a:pt x="320" y="368"/>
                  </a:lnTo>
                  <a:lnTo>
                    <a:pt x="264" y="368"/>
                  </a:lnTo>
                  <a:lnTo>
                    <a:pt x="272" y="400"/>
                  </a:lnTo>
                  <a:lnTo>
                    <a:pt x="248" y="400"/>
                  </a:lnTo>
                  <a:lnTo>
                    <a:pt x="224" y="376"/>
                  </a:lnTo>
                  <a:lnTo>
                    <a:pt x="216" y="384"/>
                  </a:lnTo>
                  <a:lnTo>
                    <a:pt x="216" y="408"/>
                  </a:lnTo>
                  <a:lnTo>
                    <a:pt x="200" y="408"/>
                  </a:lnTo>
                  <a:lnTo>
                    <a:pt x="192" y="416"/>
                  </a:lnTo>
                  <a:lnTo>
                    <a:pt x="168" y="416"/>
                  </a:lnTo>
                  <a:lnTo>
                    <a:pt x="168" y="384"/>
                  </a:lnTo>
                  <a:lnTo>
                    <a:pt x="152" y="384"/>
                  </a:lnTo>
                  <a:lnTo>
                    <a:pt x="152" y="400"/>
                  </a:lnTo>
                  <a:lnTo>
                    <a:pt x="136" y="400"/>
                  </a:lnTo>
                  <a:lnTo>
                    <a:pt x="144" y="352"/>
                  </a:lnTo>
                  <a:lnTo>
                    <a:pt x="152" y="336"/>
                  </a:lnTo>
                  <a:lnTo>
                    <a:pt x="152" y="312"/>
                  </a:lnTo>
                  <a:lnTo>
                    <a:pt x="152" y="296"/>
                  </a:lnTo>
                  <a:lnTo>
                    <a:pt x="144" y="288"/>
                  </a:lnTo>
                  <a:lnTo>
                    <a:pt x="96" y="296"/>
                  </a:lnTo>
                  <a:lnTo>
                    <a:pt x="96" y="312"/>
                  </a:lnTo>
                  <a:lnTo>
                    <a:pt x="72" y="320"/>
                  </a:lnTo>
                  <a:lnTo>
                    <a:pt x="64" y="304"/>
                  </a:lnTo>
                  <a:lnTo>
                    <a:pt x="56" y="320"/>
                  </a:lnTo>
                  <a:lnTo>
                    <a:pt x="32" y="312"/>
                  </a:lnTo>
                  <a:lnTo>
                    <a:pt x="32" y="304"/>
                  </a:lnTo>
                  <a:lnTo>
                    <a:pt x="24" y="304"/>
                  </a:lnTo>
                  <a:lnTo>
                    <a:pt x="24" y="288"/>
                  </a:lnTo>
                  <a:lnTo>
                    <a:pt x="16" y="264"/>
                  </a:lnTo>
                  <a:lnTo>
                    <a:pt x="32" y="256"/>
                  </a:lnTo>
                  <a:lnTo>
                    <a:pt x="24" y="240"/>
                  </a:lnTo>
                  <a:lnTo>
                    <a:pt x="0" y="240"/>
                  </a:lnTo>
                  <a:lnTo>
                    <a:pt x="0" y="224"/>
                  </a:lnTo>
                  <a:lnTo>
                    <a:pt x="24" y="192"/>
                  </a:lnTo>
                  <a:lnTo>
                    <a:pt x="24" y="168"/>
                  </a:lnTo>
                  <a:lnTo>
                    <a:pt x="32" y="160"/>
                  </a:lnTo>
                  <a:lnTo>
                    <a:pt x="24" y="136"/>
                  </a:lnTo>
                  <a:lnTo>
                    <a:pt x="16" y="136"/>
                  </a:lnTo>
                  <a:lnTo>
                    <a:pt x="24" y="120"/>
                  </a:lnTo>
                  <a:lnTo>
                    <a:pt x="16" y="80"/>
                  </a:lnTo>
                  <a:lnTo>
                    <a:pt x="48" y="32"/>
                  </a:lnTo>
                  <a:lnTo>
                    <a:pt x="80" y="32"/>
                  </a:lnTo>
                  <a:lnTo>
                    <a:pt x="104" y="40"/>
                  </a:lnTo>
                  <a:lnTo>
                    <a:pt x="96" y="8"/>
                  </a:lnTo>
                  <a:lnTo>
                    <a:pt x="112" y="0"/>
                  </a:lnTo>
                  <a:lnTo>
                    <a:pt x="152" y="16"/>
                  </a:lnTo>
                  <a:lnTo>
                    <a:pt x="184" y="16"/>
                  </a:lnTo>
                  <a:lnTo>
                    <a:pt x="208" y="40"/>
                  </a:lnTo>
                  <a:lnTo>
                    <a:pt x="248" y="40"/>
                  </a:lnTo>
                  <a:lnTo>
                    <a:pt x="256" y="48"/>
                  </a:lnTo>
                  <a:lnTo>
                    <a:pt x="288" y="32"/>
                  </a:lnTo>
                  <a:lnTo>
                    <a:pt x="304" y="32"/>
                  </a:lnTo>
                  <a:lnTo>
                    <a:pt x="304" y="80"/>
                  </a:lnTo>
                  <a:lnTo>
                    <a:pt x="320" y="80"/>
                  </a:lnTo>
                </a:path>
              </a:pathLst>
            </a:custGeom>
            <a:grpFill/>
            <a:ln w="12700" cap="rnd" cmpd="sng">
              <a:solidFill>
                <a:schemeClr val="bg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algn="l" defTabSz="45718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33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20" name="Freeform 19"/>
            <p:cNvSpPr>
              <a:spLocks/>
            </p:cNvSpPr>
            <p:nvPr/>
          </p:nvSpPr>
          <p:spPr bwMode="gray">
            <a:xfrm>
              <a:off x="5004061" y="5455039"/>
              <a:ext cx="967790" cy="727508"/>
            </a:xfrm>
            <a:custGeom>
              <a:avLst/>
              <a:gdLst>
                <a:gd name="T0" fmla="*/ 2147483646 w 505"/>
                <a:gd name="T1" fmla="*/ 2147483646 h 385"/>
                <a:gd name="T2" fmla="*/ 2147483646 w 505"/>
                <a:gd name="T3" fmla="*/ 2147483646 h 385"/>
                <a:gd name="T4" fmla="*/ 2147483646 w 505"/>
                <a:gd name="T5" fmla="*/ 2147483646 h 385"/>
                <a:gd name="T6" fmla="*/ 2147483646 w 505"/>
                <a:gd name="T7" fmla="*/ 2147483646 h 385"/>
                <a:gd name="T8" fmla="*/ 2147483646 w 505"/>
                <a:gd name="T9" fmla="*/ 2147483646 h 385"/>
                <a:gd name="T10" fmla="*/ 2147483646 w 505"/>
                <a:gd name="T11" fmla="*/ 0 h 385"/>
                <a:gd name="T12" fmla="*/ 2147483646 w 505"/>
                <a:gd name="T13" fmla="*/ 0 h 385"/>
                <a:gd name="T14" fmla="*/ 2147483646 w 505"/>
                <a:gd name="T15" fmla="*/ 2147483646 h 385"/>
                <a:gd name="T16" fmla="*/ 2147483646 w 505"/>
                <a:gd name="T17" fmla="*/ 2147483646 h 385"/>
                <a:gd name="T18" fmla="*/ 2147483646 w 505"/>
                <a:gd name="T19" fmla="*/ 2147483646 h 385"/>
                <a:gd name="T20" fmla="*/ 2147483646 w 505"/>
                <a:gd name="T21" fmla="*/ 2147483646 h 385"/>
                <a:gd name="T22" fmla="*/ 2147483646 w 505"/>
                <a:gd name="T23" fmla="*/ 2147483646 h 385"/>
                <a:gd name="T24" fmla="*/ 2147483646 w 505"/>
                <a:gd name="T25" fmla="*/ 2147483646 h 385"/>
                <a:gd name="T26" fmla="*/ 2147483646 w 505"/>
                <a:gd name="T27" fmla="*/ 2147483646 h 385"/>
                <a:gd name="T28" fmla="*/ 2147483646 w 505"/>
                <a:gd name="T29" fmla="*/ 2147483646 h 385"/>
                <a:gd name="T30" fmla="*/ 2147483646 w 505"/>
                <a:gd name="T31" fmla="*/ 2147483646 h 385"/>
                <a:gd name="T32" fmla="*/ 0 w 505"/>
                <a:gd name="T33" fmla="*/ 2147483646 h 385"/>
                <a:gd name="T34" fmla="*/ 2147483646 w 505"/>
                <a:gd name="T35" fmla="*/ 2147483646 h 385"/>
                <a:gd name="T36" fmla="*/ 2147483646 w 505"/>
                <a:gd name="T37" fmla="*/ 2147483646 h 385"/>
                <a:gd name="T38" fmla="*/ 2147483646 w 505"/>
                <a:gd name="T39" fmla="*/ 2147483646 h 385"/>
                <a:gd name="T40" fmla="*/ 2147483646 w 505"/>
                <a:gd name="T41" fmla="*/ 2147483646 h 385"/>
                <a:gd name="T42" fmla="*/ 2147483646 w 505"/>
                <a:gd name="T43" fmla="*/ 2147483646 h 385"/>
                <a:gd name="T44" fmla="*/ 2147483646 w 505"/>
                <a:gd name="T45" fmla="*/ 2147483646 h 385"/>
                <a:gd name="T46" fmla="*/ 2147483646 w 505"/>
                <a:gd name="T47" fmla="*/ 2147483646 h 385"/>
                <a:gd name="T48" fmla="*/ 2147483646 w 505"/>
                <a:gd name="T49" fmla="*/ 2147483646 h 385"/>
                <a:gd name="T50" fmla="*/ 2147483646 w 505"/>
                <a:gd name="T51" fmla="*/ 2147483646 h 385"/>
                <a:gd name="T52" fmla="*/ 2147483646 w 505"/>
                <a:gd name="T53" fmla="*/ 2147483646 h 385"/>
                <a:gd name="T54" fmla="*/ 2147483646 w 505"/>
                <a:gd name="T55" fmla="*/ 2147483646 h 385"/>
                <a:gd name="T56" fmla="*/ 2147483646 w 505"/>
                <a:gd name="T57" fmla="*/ 2147483646 h 385"/>
                <a:gd name="T58" fmla="*/ 2147483646 w 505"/>
                <a:gd name="T59" fmla="*/ 2147483646 h 385"/>
                <a:gd name="T60" fmla="*/ 2147483646 w 505"/>
                <a:gd name="T61" fmla="*/ 2147483646 h 385"/>
                <a:gd name="T62" fmla="*/ 2147483646 w 505"/>
                <a:gd name="T63" fmla="*/ 2147483646 h 385"/>
                <a:gd name="T64" fmla="*/ 2147483646 w 505"/>
                <a:gd name="T65" fmla="*/ 2147483646 h 385"/>
                <a:gd name="T66" fmla="*/ 2147483646 w 505"/>
                <a:gd name="T67" fmla="*/ 2147483646 h 385"/>
                <a:gd name="T68" fmla="*/ 2147483646 w 505"/>
                <a:gd name="T69" fmla="*/ 2147483646 h 385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505" h="385">
                  <a:moveTo>
                    <a:pt x="504" y="128"/>
                  </a:moveTo>
                  <a:lnTo>
                    <a:pt x="496" y="96"/>
                  </a:lnTo>
                  <a:lnTo>
                    <a:pt x="472" y="40"/>
                  </a:lnTo>
                  <a:lnTo>
                    <a:pt x="424" y="40"/>
                  </a:lnTo>
                  <a:lnTo>
                    <a:pt x="416" y="32"/>
                  </a:lnTo>
                  <a:lnTo>
                    <a:pt x="408" y="56"/>
                  </a:lnTo>
                  <a:lnTo>
                    <a:pt x="392" y="56"/>
                  </a:lnTo>
                  <a:lnTo>
                    <a:pt x="376" y="40"/>
                  </a:lnTo>
                  <a:lnTo>
                    <a:pt x="320" y="64"/>
                  </a:lnTo>
                  <a:lnTo>
                    <a:pt x="312" y="56"/>
                  </a:lnTo>
                  <a:lnTo>
                    <a:pt x="336" y="8"/>
                  </a:lnTo>
                  <a:lnTo>
                    <a:pt x="312" y="0"/>
                  </a:lnTo>
                  <a:lnTo>
                    <a:pt x="296" y="16"/>
                  </a:lnTo>
                  <a:lnTo>
                    <a:pt x="280" y="0"/>
                  </a:lnTo>
                  <a:lnTo>
                    <a:pt x="272" y="8"/>
                  </a:lnTo>
                  <a:lnTo>
                    <a:pt x="216" y="8"/>
                  </a:lnTo>
                  <a:lnTo>
                    <a:pt x="224" y="40"/>
                  </a:lnTo>
                  <a:lnTo>
                    <a:pt x="208" y="40"/>
                  </a:lnTo>
                  <a:lnTo>
                    <a:pt x="176" y="16"/>
                  </a:lnTo>
                  <a:lnTo>
                    <a:pt x="168" y="24"/>
                  </a:lnTo>
                  <a:lnTo>
                    <a:pt x="168" y="48"/>
                  </a:lnTo>
                  <a:lnTo>
                    <a:pt x="144" y="48"/>
                  </a:lnTo>
                  <a:lnTo>
                    <a:pt x="144" y="72"/>
                  </a:lnTo>
                  <a:lnTo>
                    <a:pt x="152" y="88"/>
                  </a:lnTo>
                  <a:lnTo>
                    <a:pt x="144" y="96"/>
                  </a:lnTo>
                  <a:lnTo>
                    <a:pt x="144" y="112"/>
                  </a:lnTo>
                  <a:lnTo>
                    <a:pt x="112" y="144"/>
                  </a:lnTo>
                  <a:lnTo>
                    <a:pt x="112" y="168"/>
                  </a:lnTo>
                  <a:lnTo>
                    <a:pt x="104" y="200"/>
                  </a:lnTo>
                  <a:lnTo>
                    <a:pt x="72" y="224"/>
                  </a:lnTo>
                  <a:lnTo>
                    <a:pt x="48" y="256"/>
                  </a:lnTo>
                  <a:lnTo>
                    <a:pt x="32" y="272"/>
                  </a:lnTo>
                  <a:lnTo>
                    <a:pt x="8" y="280"/>
                  </a:lnTo>
                  <a:lnTo>
                    <a:pt x="0" y="296"/>
                  </a:lnTo>
                  <a:lnTo>
                    <a:pt x="16" y="304"/>
                  </a:lnTo>
                  <a:lnTo>
                    <a:pt x="8" y="312"/>
                  </a:lnTo>
                  <a:lnTo>
                    <a:pt x="8" y="352"/>
                  </a:lnTo>
                  <a:lnTo>
                    <a:pt x="16" y="360"/>
                  </a:lnTo>
                  <a:lnTo>
                    <a:pt x="16" y="384"/>
                  </a:lnTo>
                  <a:lnTo>
                    <a:pt x="56" y="384"/>
                  </a:lnTo>
                  <a:lnTo>
                    <a:pt x="56" y="360"/>
                  </a:lnTo>
                  <a:lnTo>
                    <a:pt x="40" y="344"/>
                  </a:lnTo>
                  <a:lnTo>
                    <a:pt x="48" y="312"/>
                  </a:lnTo>
                  <a:lnTo>
                    <a:pt x="80" y="304"/>
                  </a:lnTo>
                  <a:lnTo>
                    <a:pt x="104" y="304"/>
                  </a:lnTo>
                  <a:lnTo>
                    <a:pt x="152" y="280"/>
                  </a:lnTo>
                  <a:lnTo>
                    <a:pt x="184" y="280"/>
                  </a:lnTo>
                  <a:lnTo>
                    <a:pt x="192" y="296"/>
                  </a:lnTo>
                  <a:lnTo>
                    <a:pt x="208" y="264"/>
                  </a:lnTo>
                  <a:lnTo>
                    <a:pt x="240" y="248"/>
                  </a:lnTo>
                  <a:lnTo>
                    <a:pt x="248" y="224"/>
                  </a:lnTo>
                  <a:lnTo>
                    <a:pt x="264" y="240"/>
                  </a:lnTo>
                  <a:lnTo>
                    <a:pt x="272" y="240"/>
                  </a:lnTo>
                  <a:lnTo>
                    <a:pt x="264" y="216"/>
                  </a:lnTo>
                  <a:lnTo>
                    <a:pt x="264" y="184"/>
                  </a:lnTo>
                  <a:lnTo>
                    <a:pt x="280" y="208"/>
                  </a:lnTo>
                  <a:lnTo>
                    <a:pt x="288" y="232"/>
                  </a:lnTo>
                  <a:lnTo>
                    <a:pt x="336" y="232"/>
                  </a:lnTo>
                  <a:lnTo>
                    <a:pt x="320" y="216"/>
                  </a:lnTo>
                  <a:lnTo>
                    <a:pt x="336" y="200"/>
                  </a:lnTo>
                  <a:lnTo>
                    <a:pt x="360" y="208"/>
                  </a:lnTo>
                  <a:lnTo>
                    <a:pt x="376" y="192"/>
                  </a:lnTo>
                  <a:lnTo>
                    <a:pt x="392" y="192"/>
                  </a:lnTo>
                  <a:lnTo>
                    <a:pt x="392" y="200"/>
                  </a:lnTo>
                  <a:lnTo>
                    <a:pt x="400" y="200"/>
                  </a:lnTo>
                  <a:lnTo>
                    <a:pt x="400" y="184"/>
                  </a:lnTo>
                  <a:lnTo>
                    <a:pt x="424" y="192"/>
                  </a:lnTo>
                  <a:lnTo>
                    <a:pt x="448" y="176"/>
                  </a:lnTo>
                  <a:lnTo>
                    <a:pt x="472" y="168"/>
                  </a:lnTo>
                  <a:lnTo>
                    <a:pt x="480" y="136"/>
                  </a:lnTo>
                  <a:lnTo>
                    <a:pt x="504" y="128"/>
                  </a:lnTo>
                </a:path>
              </a:pathLst>
            </a:custGeom>
            <a:grpFill/>
            <a:ln w="12700" cap="rnd" cmpd="sng">
              <a:solidFill>
                <a:schemeClr val="bg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algn="l" defTabSz="45718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33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21" name="Freeform 20"/>
            <p:cNvSpPr>
              <a:spLocks/>
            </p:cNvSpPr>
            <p:nvPr/>
          </p:nvSpPr>
          <p:spPr bwMode="gray">
            <a:xfrm>
              <a:off x="4359932" y="5318416"/>
              <a:ext cx="953441" cy="727508"/>
            </a:xfrm>
            <a:custGeom>
              <a:avLst/>
              <a:gdLst>
                <a:gd name="T0" fmla="*/ 2147483646 w 497"/>
                <a:gd name="T1" fmla="*/ 2147483646 h 385"/>
                <a:gd name="T2" fmla="*/ 2147483646 w 497"/>
                <a:gd name="T3" fmla="*/ 2147483646 h 385"/>
                <a:gd name="T4" fmla="*/ 2147483646 w 497"/>
                <a:gd name="T5" fmla="*/ 2147483646 h 385"/>
                <a:gd name="T6" fmla="*/ 2147483646 w 497"/>
                <a:gd name="T7" fmla="*/ 2147483646 h 385"/>
                <a:gd name="T8" fmla="*/ 2147483646 w 497"/>
                <a:gd name="T9" fmla="*/ 2147483646 h 385"/>
                <a:gd name="T10" fmla="*/ 2147483646 w 497"/>
                <a:gd name="T11" fmla="*/ 2147483646 h 385"/>
                <a:gd name="T12" fmla="*/ 2147483646 w 497"/>
                <a:gd name="T13" fmla="*/ 2147483646 h 385"/>
                <a:gd name="T14" fmla="*/ 2147483646 w 497"/>
                <a:gd name="T15" fmla="*/ 2147483646 h 385"/>
                <a:gd name="T16" fmla="*/ 2147483646 w 497"/>
                <a:gd name="T17" fmla="*/ 2147483646 h 385"/>
                <a:gd name="T18" fmla="*/ 2147483646 w 497"/>
                <a:gd name="T19" fmla="*/ 2147483646 h 385"/>
                <a:gd name="T20" fmla="*/ 2147483646 w 497"/>
                <a:gd name="T21" fmla="*/ 2147483646 h 385"/>
                <a:gd name="T22" fmla="*/ 2147483646 w 497"/>
                <a:gd name="T23" fmla="*/ 2147483646 h 385"/>
                <a:gd name="T24" fmla="*/ 2147483646 w 497"/>
                <a:gd name="T25" fmla="*/ 2147483646 h 385"/>
                <a:gd name="T26" fmla="*/ 2147483646 w 497"/>
                <a:gd name="T27" fmla="*/ 2147483646 h 385"/>
                <a:gd name="T28" fmla="*/ 2147483646 w 497"/>
                <a:gd name="T29" fmla="*/ 2147483646 h 385"/>
                <a:gd name="T30" fmla="*/ 2147483646 w 497"/>
                <a:gd name="T31" fmla="*/ 2147483646 h 385"/>
                <a:gd name="T32" fmla="*/ 2147483646 w 497"/>
                <a:gd name="T33" fmla="*/ 2147483646 h 385"/>
                <a:gd name="T34" fmla="*/ 2147483646 w 497"/>
                <a:gd name="T35" fmla="*/ 2147483646 h 385"/>
                <a:gd name="T36" fmla="*/ 2147483646 w 497"/>
                <a:gd name="T37" fmla="*/ 2147483646 h 385"/>
                <a:gd name="T38" fmla="*/ 2147483646 w 497"/>
                <a:gd name="T39" fmla="*/ 2147483646 h 385"/>
                <a:gd name="T40" fmla="*/ 2147483646 w 497"/>
                <a:gd name="T41" fmla="*/ 2147483646 h 385"/>
                <a:gd name="T42" fmla="*/ 2147483646 w 497"/>
                <a:gd name="T43" fmla="*/ 2147483646 h 385"/>
                <a:gd name="T44" fmla="*/ 2147483646 w 497"/>
                <a:gd name="T45" fmla="*/ 2147483646 h 385"/>
                <a:gd name="T46" fmla="*/ 0 w 497"/>
                <a:gd name="T47" fmla="*/ 2147483646 h 385"/>
                <a:gd name="T48" fmla="*/ 2147483646 w 497"/>
                <a:gd name="T49" fmla="*/ 2147483646 h 385"/>
                <a:gd name="T50" fmla="*/ 2147483646 w 497"/>
                <a:gd name="T51" fmla="*/ 2147483646 h 385"/>
                <a:gd name="T52" fmla="*/ 2147483646 w 497"/>
                <a:gd name="T53" fmla="*/ 2147483646 h 385"/>
                <a:gd name="T54" fmla="*/ 2147483646 w 497"/>
                <a:gd name="T55" fmla="*/ 2147483646 h 385"/>
                <a:gd name="T56" fmla="*/ 2147483646 w 497"/>
                <a:gd name="T57" fmla="*/ 2147483646 h 385"/>
                <a:gd name="T58" fmla="*/ 2147483646 w 497"/>
                <a:gd name="T59" fmla="*/ 2147483646 h 385"/>
                <a:gd name="T60" fmla="*/ 2147483646 w 497"/>
                <a:gd name="T61" fmla="*/ 2147483646 h 385"/>
                <a:gd name="T62" fmla="*/ 2147483646 w 497"/>
                <a:gd name="T63" fmla="*/ 2147483646 h 385"/>
                <a:gd name="T64" fmla="*/ 2147483646 w 497"/>
                <a:gd name="T65" fmla="*/ 2147483646 h 385"/>
                <a:gd name="T66" fmla="*/ 2147483646 w 497"/>
                <a:gd name="T67" fmla="*/ 2147483646 h 385"/>
                <a:gd name="T68" fmla="*/ 2147483646 w 497"/>
                <a:gd name="T69" fmla="*/ 2147483646 h 385"/>
                <a:gd name="T70" fmla="*/ 2147483646 w 497"/>
                <a:gd name="T71" fmla="*/ 2147483646 h 385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497" h="385">
                  <a:moveTo>
                    <a:pt x="336" y="368"/>
                  </a:moveTo>
                  <a:lnTo>
                    <a:pt x="344" y="344"/>
                  </a:lnTo>
                  <a:lnTo>
                    <a:pt x="368" y="344"/>
                  </a:lnTo>
                  <a:lnTo>
                    <a:pt x="416" y="296"/>
                  </a:lnTo>
                  <a:lnTo>
                    <a:pt x="440" y="272"/>
                  </a:lnTo>
                  <a:lnTo>
                    <a:pt x="448" y="240"/>
                  </a:lnTo>
                  <a:lnTo>
                    <a:pt x="448" y="216"/>
                  </a:lnTo>
                  <a:lnTo>
                    <a:pt x="480" y="184"/>
                  </a:lnTo>
                  <a:lnTo>
                    <a:pt x="480" y="168"/>
                  </a:lnTo>
                  <a:lnTo>
                    <a:pt x="496" y="160"/>
                  </a:lnTo>
                  <a:lnTo>
                    <a:pt x="480" y="152"/>
                  </a:lnTo>
                  <a:lnTo>
                    <a:pt x="480" y="128"/>
                  </a:lnTo>
                  <a:lnTo>
                    <a:pt x="456" y="128"/>
                  </a:lnTo>
                  <a:lnTo>
                    <a:pt x="456" y="96"/>
                  </a:lnTo>
                  <a:lnTo>
                    <a:pt x="440" y="96"/>
                  </a:lnTo>
                  <a:lnTo>
                    <a:pt x="440" y="112"/>
                  </a:lnTo>
                  <a:lnTo>
                    <a:pt x="424" y="112"/>
                  </a:lnTo>
                  <a:lnTo>
                    <a:pt x="424" y="104"/>
                  </a:lnTo>
                  <a:lnTo>
                    <a:pt x="432" y="64"/>
                  </a:lnTo>
                  <a:lnTo>
                    <a:pt x="440" y="56"/>
                  </a:lnTo>
                  <a:lnTo>
                    <a:pt x="440" y="40"/>
                  </a:lnTo>
                  <a:lnTo>
                    <a:pt x="440" y="16"/>
                  </a:lnTo>
                  <a:lnTo>
                    <a:pt x="432" y="0"/>
                  </a:lnTo>
                  <a:lnTo>
                    <a:pt x="408" y="8"/>
                  </a:lnTo>
                  <a:lnTo>
                    <a:pt x="392" y="8"/>
                  </a:lnTo>
                  <a:lnTo>
                    <a:pt x="376" y="24"/>
                  </a:lnTo>
                  <a:lnTo>
                    <a:pt x="360" y="32"/>
                  </a:lnTo>
                  <a:lnTo>
                    <a:pt x="360" y="24"/>
                  </a:lnTo>
                  <a:lnTo>
                    <a:pt x="344" y="32"/>
                  </a:lnTo>
                  <a:lnTo>
                    <a:pt x="320" y="32"/>
                  </a:lnTo>
                  <a:lnTo>
                    <a:pt x="304" y="40"/>
                  </a:lnTo>
                  <a:lnTo>
                    <a:pt x="288" y="64"/>
                  </a:lnTo>
                  <a:lnTo>
                    <a:pt x="272" y="56"/>
                  </a:lnTo>
                  <a:lnTo>
                    <a:pt x="264" y="72"/>
                  </a:lnTo>
                  <a:lnTo>
                    <a:pt x="232" y="72"/>
                  </a:lnTo>
                  <a:lnTo>
                    <a:pt x="224" y="96"/>
                  </a:lnTo>
                  <a:lnTo>
                    <a:pt x="200" y="104"/>
                  </a:lnTo>
                  <a:lnTo>
                    <a:pt x="184" y="88"/>
                  </a:lnTo>
                  <a:lnTo>
                    <a:pt x="176" y="64"/>
                  </a:lnTo>
                  <a:lnTo>
                    <a:pt x="160" y="72"/>
                  </a:lnTo>
                  <a:lnTo>
                    <a:pt x="160" y="88"/>
                  </a:lnTo>
                  <a:lnTo>
                    <a:pt x="144" y="88"/>
                  </a:lnTo>
                  <a:lnTo>
                    <a:pt x="104" y="112"/>
                  </a:lnTo>
                  <a:lnTo>
                    <a:pt x="96" y="128"/>
                  </a:lnTo>
                  <a:lnTo>
                    <a:pt x="48" y="112"/>
                  </a:lnTo>
                  <a:lnTo>
                    <a:pt x="32" y="112"/>
                  </a:lnTo>
                  <a:lnTo>
                    <a:pt x="24" y="120"/>
                  </a:lnTo>
                  <a:lnTo>
                    <a:pt x="0" y="128"/>
                  </a:lnTo>
                  <a:lnTo>
                    <a:pt x="0" y="144"/>
                  </a:lnTo>
                  <a:lnTo>
                    <a:pt x="32" y="144"/>
                  </a:lnTo>
                  <a:lnTo>
                    <a:pt x="40" y="160"/>
                  </a:lnTo>
                  <a:lnTo>
                    <a:pt x="88" y="168"/>
                  </a:lnTo>
                  <a:lnTo>
                    <a:pt x="96" y="176"/>
                  </a:lnTo>
                  <a:lnTo>
                    <a:pt x="104" y="208"/>
                  </a:lnTo>
                  <a:lnTo>
                    <a:pt x="64" y="208"/>
                  </a:lnTo>
                  <a:lnTo>
                    <a:pt x="56" y="224"/>
                  </a:lnTo>
                  <a:lnTo>
                    <a:pt x="64" y="240"/>
                  </a:lnTo>
                  <a:lnTo>
                    <a:pt x="88" y="248"/>
                  </a:lnTo>
                  <a:lnTo>
                    <a:pt x="136" y="264"/>
                  </a:lnTo>
                  <a:lnTo>
                    <a:pt x="136" y="280"/>
                  </a:lnTo>
                  <a:lnTo>
                    <a:pt x="120" y="288"/>
                  </a:lnTo>
                  <a:lnTo>
                    <a:pt x="136" y="304"/>
                  </a:lnTo>
                  <a:lnTo>
                    <a:pt x="136" y="328"/>
                  </a:lnTo>
                  <a:lnTo>
                    <a:pt x="208" y="360"/>
                  </a:lnTo>
                  <a:lnTo>
                    <a:pt x="224" y="360"/>
                  </a:lnTo>
                  <a:lnTo>
                    <a:pt x="248" y="360"/>
                  </a:lnTo>
                  <a:lnTo>
                    <a:pt x="256" y="368"/>
                  </a:lnTo>
                  <a:lnTo>
                    <a:pt x="256" y="344"/>
                  </a:lnTo>
                  <a:lnTo>
                    <a:pt x="288" y="352"/>
                  </a:lnTo>
                  <a:lnTo>
                    <a:pt x="296" y="376"/>
                  </a:lnTo>
                  <a:lnTo>
                    <a:pt x="312" y="384"/>
                  </a:lnTo>
                  <a:lnTo>
                    <a:pt x="336" y="368"/>
                  </a:lnTo>
                </a:path>
              </a:pathLst>
            </a:custGeom>
            <a:grpFill/>
            <a:ln w="12700" cap="rnd" cmpd="sng">
              <a:solidFill>
                <a:schemeClr val="bg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algn="l" defTabSz="45718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33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22" name="Freeform 30"/>
            <p:cNvSpPr>
              <a:spLocks/>
            </p:cNvSpPr>
            <p:nvPr/>
          </p:nvSpPr>
          <p:spPr bwMode="gray">
            <a:xfrm>
              <a:off x="5082188" y="3880482"/>
              <a:ext cx="722255" cy="681397"/>
            </a:xfrm>
            <a:custGeom>
              <a:avLst/>
              <a:gdLst>
                <a:gd name="T0" fmla="*/ 2147483646 w 377"/>
                <a:gd name="T1" fmla="*/ 2147483646 h 361"/>
                <a:gd name="T2" fmla="*/ 2147483646 w 377"/>
                <a:gd name="T3" fmla="*/ 0 h 361"/>
                <a:gd name="T4" fmla="*/ 2147483646 w 377"/>
                <a:gd name="T5" fmla="*/ 2147483646 h 361"/>
                <a:gd name="T6" fmla="*/ 2147483646 w 377"/>
                <a:gd name="T7" fmla="*/ 2147483646 h 361"/>
                <a:gd name="T8" fmla="*/ 2147483646 w 377"/>
                <a:gd name="T9" fmla="*/ 2147483646 h 361"/>
                <a:gd name="T10" fmla="*/ 2147483646 w 377"/>
                <a:gd name="T11" fmla="*/ 2147483646 h 361"/>
                <a:gd name="T12" fmla="*/ 2147483646 w 377"/>
                <a:gd name="T13" fmla="*/ 2147483646 h 361"/>
                <a:gd name="T14" fmla="*/ 2147483646 w 377"/>
                <a:gd name="T15" fmla="*/ 2147483646 h 361"/>
                <a:gd name="T16" fmla="*/ 2147483646 w 377"/>
                <a:gd name="T17" fmla="*/ 2147483646 h 361"/>
                <a:gd name="T18" fmla="*/ 2147483646 w 377"/>
                <a:gd name="T19" fmla="*/ 2147483646 h 361"/>
                <a:gd name="T20" fmla="*/ 2147483646 w 377"/>
                <a:gd name="T21" fmla="*/ 2147483646 h 361"/>
                <a:gd name="T22" fmla="*/ 2147483646 w 377"/>
                <a:gd name="T23" fmla="*/ 2147483646 h 361"/>
                <a:gd name="T24" fmla="*/ 2147483646 w 377"/>
                <a:gd name="T25" fmla="*/ 2147483646 h 361"/>
                <a:gd name="T26" fmla="*/ 2147483646 w 377"/>
                <a:gd name="T27" fmla="*/ 2147483646 h 361"/>
                <a:gd name="T28" fmla="*/ 2147483646 w 377"/>
                <a:gd name="T29" fmla="*/ 2147483646 h 361"/>
                <a:gd name="T30" fmla="*/ 2147483646 w 377"/>
                <a:gd name="T31" fmla="*/ 2147483646 h 361"/>
                <a:gd name="T32" fmla="*/ 2147483646 w 377"/>
                <a:gd name="T33" fmla="*/ 2147483646 h 361"/>
                <a:gd name="T34" fmla="*/ 2147483646 w 377"/>
                <a:gd name="T35" fmla="*/ 2147483646 h 361"/>
                <a:gd name="T36" fmla="*/ 2147483646 w 377"/>
                <a:gd name="T37" fmla="*/ 2147483646 h 361"/>
                <a:gd name="T38" fmla="*/ 2147483646 w 377"/>
                <a:gd name="T39" fmla="*/ 2147483646 h 361"/>
                <a:gd name="T40" fmla="*/ 2147483646 w 377"/>
                <a:gd name="T41" fmla="*/ 2147483646 h 361"/>
                <a:gd name="T42" fmla="*/ 2147483646 w 377"/>
                <a:gd name="T43" fmla="*/ 2147483646 h 361"/>
                <a:gd name="T44" fmla="*/ 2147483646 w 377"/>
                <a:gd name="T45" fmla="*/ 2147483646 h 361"/>
                <a:gd name="T46" fmla="*/ 2147483646 w 377"/>
                <a:gd name="T47" fmla="*/ 2147483646 h 361"/>
                <a:gd name="T48" fmla="*/ 2147483646 w 377"/>
                <a:gd name="T49" fmla="*/ 2147483646 h 361"/>
                <a:gd name="T50" fmla="*/ 2147483646 w 377"/>
                <a:gd name="T51" fmla="*/ 2147483646 h 361"/>
                <a:gd name="T52" fmla="*/ 2147483646 w 377"/>
                <a:gd name="T53" fmla="*/ 2147483646 h 361"/>
                <a:gd name="T54" fmla="*/ 2147483646 w 377"/>
                <a:gd name="T55" fmla="*/ 2147483646 h 361"/>
                <a:gd name="T56" fmla="*/ 2147483646 w 377"/>
                <a:gd name="T57" fmla="*/ 2147483646 h 361"/>
                <a:gd name="T58" fmla="*/ 2147483646 w 377"/>
                <a:gd name="T59" fmla="*/ 2147483646 h 361"/>
                <a:gd name="T60" fmla="*/ 2147483646 w 377"/>
                <a:gd name="T61" fmla="*/ 2147483646 h 361"/>
                <a:gd name="T62" fmla="*/ 2147483646 w 377"/>
                <a:gd name="T63" fmla="*/ 2147483646 h 361"/>
                <a:gd name="T64" fmla="*/ 2147483646 w 377"/>
                <a:gd name="T65" fmla="*/ 2147483646 h 361"/>
                <a:gd name="T66" fmla="*/ 2147483646 w 377"/>
                <a:gd name="T67" fmla="*/ 2147483646 h 361"/>
                <a:gd name="T68" fmla="*/ 2147483646 w 377"/>
                <a:gd name="T69" fmla="*/ 2147483646 h 361"/>
                <a:gd name="T70" fmla="*/ 2147483646 w 377"/>
                <a:gd name="T71" fmla="*/ 2147483646 h 361"/>
                <a:gd name="T72" fmla="*/ 2147483646 w 377"/>
                <a:gd name="T73" fmla="*/ 2147483646 h 361"/>
                <a:gd name="T74" fmla="*/ 2147483646 w 377"/>
                <a:gd name="T75" fmla="*/ 2147483646 h 361"/>
                <a:gd name="T76" fmla="*/ 2147483646 w 377"/>
                <a:gd name="T77" fmla="*/ 2147483646 h 361"/>
                <a:gd name="T78" fmla="*/ 2147483646 w 377"/>
                <a:gd name="T79" fmla="*/ 2147483646 h 361"/>
                <a:gd name="T80" fmla="*/ 2147483646 w 377"/>
                <a:gd name="T81" fmla="*/ 2147483646 h 361"/>
                <a:gd name="T82" fmla="*/ 2147483646 w 377"/>
                <a:gd name="T83" fmla="*/ 2147483646 h 361"/>
                <a:gd name="T84" fmla="*/ 0 w 377"/>
                <a:gd name="T85" fmla="*/ 2147483646 h 361"/>
                <a:gd name="T86" fmla="*/ 2147483646 w 377"/>
                <a:gd name="T87" fmla="*/ 2147483646 h 361"/>
                <a:gd name="T88" fmla="*/ 2147483646 w 377"/>
                <a:gd name="T89" fmla="*/ 2147483646 h 361"/>
                <a:gd name="T90" fmla="*/ 2147483646 w 377"/>
                <a:gd name="T91" fmla="*/ 2147483646 h 361"/>
                <a:gd name="T92" fmla="*/ 2147483646 w 377"/>
                <a:gd name="T93" fmla="*/ 2147483646 h 361"/>
                <a:gd name="T94" fmla="*/ 2147483646 w 377"/>
                <a:gd name="T95" fmla="*/ 2147483646 h 361"/>
                <a:gd name="T96" fmla="*/ 2147483646 w 377"/>
                <a:gd name="T97" fmla="*/ 2147483646 h 361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377" h="361">
                  <a:moveTo>
                    <a:pt x="200" y="8"/>
                  </a:moveTo>
                  <a:lnTo>
                    <a:pt x="248" y="0"/>
                  </a:lnTo>
                  <a:lnTo>
                    <a:pt x="264" y="16"/>
                  </a:lnTo>
                  <a:lnTo>
                    <a:pt x="304" y="24"/>
                  </a:lnTo>
                  <a:lnTo>
                    <a:pt x="320" y="16"/>
                  </a:lnTo>
                  <a:lnTo>
                    <a:pt x="336" y="16"/>
                  </a:lnTo>
                  <a:lnTo>
                    <a:pt x="280" y="64"/>
                  </a:lnTo>
                  <a:lnTo>
                    <a:pt x="272" y="88"/>
                  </a:lnTo>
                  <a:lnTo>
                    <a:pt x="280" y="96"/>
                  </a:lnTo>
                  <a:lnTo>
                    <a:pt x="288" y="96"/>
                  </a:lnTo>
                  <a:lnTo>
                    <a:pt x="320" y="128"/>
                  </a:lnTo>
                  <a:lnTo>
                    <a:pt x="352" y="128"/>
                  </a:lnTo>
                  <a:lnTo>
                    <a:pt x="352" y="144"/>
                  </a:lnTo>
                  <a:lnTo>
                    <a:pt x="376" y="152"/>
                  </a:lnTo>
                  <a:lnTo>
                    <a:pt x="376" y="168"/>
                  </a:lnTo>
                  <a:lnTo>
                    <a:pt x="352" y="192"/>
                  </a:lnTo>
                  <a:lnTo>
                    <a:pt x="352" y="176"/>
                  </a:lnTo>
                  <a:lnTo>
                    <a:pt x="328" y="160"/>
                  </a:lnTo>
                  <a:lnTo>
                    <a:pt x="312" y="160"/>
                  </a:lnTo>
                  <a:lnTo>
                    <a:pt x="312" y="208"/>
                  </a:lnTo>
                  <a:lnTo>
                    <a:pt x="304" y="240"/>
                  </a:lnTo>
                  <a:lnTo>
                    <a:pt x="280" y="240"/>
                  </a:lnTo>
                  <a:lnTo>
                    <a:pt x="272" y="248"/>
                  </a:lnTo>
                  <a:lnTo>
                    <a:pt x="288" y="256"/>
                  </a:lnTo>
                  <a:lnTo>
                    <a:pt x="296" y="272"/>
                  </a:lnTo>
                  <a:lnTo>
                    <a:pt x="320" y="288"/>
                  </a:lnTo>
                  <a:lnTo>
                    <a:pt x="344" y="280"/>
                  </a:lnTo>
                  <a:lnTo>
                    <a:pt x="352" y="336"/>
                  </a:lnTo>
                  <a:lnTo>
                    <a:pt x="304" y="360"/>
                  </a:lnTo>
                  <a:lnTo>
                    <a:pt x="296" y="352"/>
                  </a:lnTo>
                  <a:lnTo>
                    <a:pt x="288" y="360"/>
                  </a:lnTo>
                  <a:lnTo>
                    <a:pt x="256" y="360"/>
                  </a:lnTo>
                  <a:lnTo>
                    <a:pt x="240" y="344"/>
                  </a:lnTo>
                  <a:lnTo>
                    <a:pt x="232" y="360"/>
                  </a:lnTo>
                  <a:lnTo>
                    <a:pt x="216" y="344"/>
                  </a:lnTo>
                  <a:lnTo>
                    <a:pt x="216" y="320"/>
                  </a:lnTo>
                  <a:lnTo>
                    <a:pt x="192" y="304"/>
                  </a:lnTo>
                  <a:lnTo>
                    <a:pt x="176" y="312"/>
                  </a:lnTo>
                  <a:lnTo>
                    <a:pt x="160" y="304"/>
                  </a:lnTo>
                  <a:lnTo>
                    <a:pt x="88" y="296"/>
                  </a:lnTo>
                  <a:lnTo>
                    <a:pt x="48" y="232"/>
                  </a:lnTo>
                  <a:lnTo>
                    <a:pt x="16" y="184"/>
                  </a:lnTo>
                  <a:lnTo>
                    <a:pt x="0" y="128"/>
                  </a:lnTo>
                  <a:lnTo>
                    <a:pt x="32" y="128"/>
                  </a:lnTo>
                  <a:lnTo>
                    <a:pt x="112" y="80"/>
                  </a:lnTo>
                  <a:lnTo>
                    <a:pt x="136" y="80"/>
                  </a:lnTo>
                  <a:lnTo>
                    <a:pt x="168" y="80"/>
                  </a:lnTo>
                  <a:lnTo>
                    <a:pt x="192" y="48"/>
                  </a:lnTo>
                  <a:lnTo>
                    <a:pt x="200" y="8"/>
                  </a:lnTo>
                </a:path>
              </a:pathLst>
            </a:custGeom>
            <a:grpFill/>
            <a:ln w="12700" cap="rnd" cmpd="sng">
              <a:solidFill>
                <a:schemeClr val="bg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algn="l" defTabSz="45718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33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23" name="Freeform 31"/>
            <p:cNvSpPr>
              <a:spLocks/>
            </p:cNvSpPr>
            <p:nvPr/>
          </p:nvSpPr>
          <p:spPr bwMode="invGray">
            <a:xfrm>
              <a:off x="5070914" y="3261692"/>
              <a:ext cx="477043" cy="865912"/>
            </a:xfrm>
            <a:custGeom>
              <a:avLst/>
              <a:gdLst>
                <a:gd name="T0" fmla="*/ 2147483646 w 249"/>
                <a:gd name="T1" fmla="*/ 2147483646 h 457"/>
                <a:gd name="T2" fmla="*/ 2147483646 w 249"/>
                <a:gd name="T3" fmla="*/ 2147483646 h 457"/>
                <a:gd name="T4" fmla="*/ 2147483646 w 249"/>
                <a:gd name="T5" fmla="*/ 2147483646 h 457"/>
                <a:gd name="T6" fmla="*/ 2147483646 w 249"/>
                <a:gd name="T7" fmla="*/ 2147483646 h 457"/>
                <a:gd name="T8" fmla="*/ 2147483646 w 249"/>
                <a:gd name="T9" fmla="*/ 2147483646 h 457"/>
                <a:gd name="T10" fmla="*/ 2147483646 w 249"/>
                <a:gd name="T11" fmla="*/ 2147483646 h 457"/>
                <a:gd name="T12" fmla="*/ 2147483646 w 249"/>
                <a:gd name="T13" fmla="*/ 2147483646 h 457"/>
                <a:gd name="T14" fmla="*/ 0 w 249"/>
                <a:gd name="T15" fmla="*/ 2147483646 h 457"/>
                <a:gd name="T16" fmla="*/ 2147483646 w 249"/>
                <a:gd name="T17" fmla="*/ 2147483646 h 457"/>
                <a:gd name="T18" fmla="*/ 2147483646 w 249"/>
                <a:gd name="T19" fmla="*/ 2147483646 h 457"/>
                <a:gd name="T20" fmla="*/ 2147483646 w 249"/>
                <a:gd name="T21" fmla="*/ 2147483646 h 457"/>
                <a:gd name="T22" fmla="*/ 2147483646 w 249"/>
                <a:gd name="T23" fmla="*/ 2147483646 h 457"/>
                <a:gd name="T24" fmla="*/ 2147483646 w 249"/>
                <a:gd name="T25" fmla="*/ 2147483646 h 457"/>
                <a:gd name="T26" fmla="*/ 2147483646 w 249"/>
                <a:gd name="T27" fmla="*/ 2147483646 h 457"/>
                <a:gd name="T28" fmla="*/ 2147483646 w 249"/>
                <a:gd name="T29" fmla="*/ 2147483646 h 457"/>
                <a:gd name="T30" fmla="*/ 2147483646 w 249"/>
                <a:gd name="T31" fmla="*/ 2147483646 h 457"/>
                <a:gd name="T32" fmla="*/ 2147483646 w 249"/>
                <a:gd name="T33" fmla="*/ 2147483646 h 457"/>
                <a:gd name="T34" fmla="*/ 2147483646 w 249"/>
                <a:gd name="T35" fmla="*/ 2147483646 h 457"/>
                <a:gd name="T36" fmla="*/ 2147483646 w 249"/>
                <a:gd name="T37" fmla="*/ 2147483646 h 457"/>
                <a:gd name="T38" fmla="*/ 2147483646 w 249"/>
                <a:gd name="T39" fmla="*/ 2147483646 h 457"/>
                <a:gd name="T40" fmla="*/ 2147483646 w 249"/>
                <a:gd name="T41" fmla="*/ 2147483646 h 457"/>
                <a:gd name="T42" fmla="*/ 2147483646 w 249"/>
                <a:gd name="T43" fmla="*/ 0 h 457"/>
                <a:gd name="T44" fmla="*/ 2147483646 w 249"/>
                <a:gd name="T45" fmla="*/ 2147483646 h 457"/>
                <a:gd name="T46" fmla="*/ 2147483646 w 249"/>
                <a:gd name="T47" fmla="*/ 0 h 457"/>
                <a:gd name="T48" fmla="*/ 2147483646 w 249"/>
                <a:gd name="T49" fmla="*/ 2147483646 h 457"/>
                <a:gd name="T50" fmla="*/ 2147483646 w 249"/>
                <a:gd name="T51" fmla="*/ 2147483646 h 457"/>
                <a:gd name="T52" fmla="*/ 2147483646 w 249"/>
                <a:gd name="T53" fmla="*/ 2147483646 h 457"/>
                <a:gd name="T54" fmla="*/ 2147483646 w 249"/>
                <a:gd name="T55" fmla="*/ 2147483646 h 457"/>
                <a:gd name="T56" fmla="*/ 2147483646 w 249"/>
                <a:gd name="T57" fmla="*/ 2147483646 h 457"/>
                <a:gd name="T58" fmla="*/ 2147483646 w 249"/>
                <a:gd name="T59" fmla="*/ 2147483646 h 457"/>
                <a:gd name="T60" fmla="*/ 2147483646 w 249"/>
                <a:gd name="T61" fmla="*/ 2147483646 h 457"/>
                <a:gd name="T62" fmla="*/ 2147483646 w 249"/>
                <a:gd name="T63" fmla="*/ 2147483646 h 457"/>
                <a:gd name="T64" fmla="*/ 2147483646 w 249"/>
                <a:gd name="T65" fmla="*/ 2147483646 h 457"/>
                <a:gd name="T66" fmla="*/ 2147483646 w 249"/>
                <a:gd name="T67" fmla="*/ 2147483646 h 457"/>
                <a:gd name="T68" fmla="*/ 2147483646 w 249"/>
                <a:gd name="T69" fmla="*/ 2147483646 h 457"/>
                <a:gd name="T70" fmla="*/ 2147483646 w 249"/>
                <a:gd name="T71" fmla="*/ 2147483646 h 457"/>
                <a:gd name="T72" fmla="*/ 2147483646 w 249"/>
                <a:gd name="T73" fmla="*/ 2147483646 h 457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249" h="457">
                  <a:moveTo>
                    <a:pt x="208" y="336"/>
                  </a:moveTo>
                  <a:lnTo>
                    <a:pt x="200" y="376"/>
                  </a:lnTo>
                  <a:lnTo>
                    <a:pt x="176" y="408"/>
                  </a:lnTo>
                  <a:lnTo>
                    <a:pt x="136" y="400"/>
                  </a:lnTo>
                  <a:lnTo>
                    <a:pt x="80" y="432"/>
                  </a:lnTo>
                  <a:lnTo>
                    <a:pt x="40" y="456"/>
                  </a:lnTo>
                  <a:lnTo>
                    <a:pt x="8" y="456"/>
                  </a:lnTo>
                  <a:lnTo>
                    <a:pt x="0" y="448"/>
                  </a:lnTo>
                  <a:lnTo>
                    <a:pt x="16" y="384"/>
                  </a:lnTo>
                  <a:lnTo>
                    <a:pt x="24" y="368"/>
                  </a:lnTo>
                  <a:lnTo>
                    <a:pt x="8" y="328"/>
                  </a:lnTo>
                  <a:lnTo>
                    <a:pt x="16" y="264"/>
                  </a:lnTo>
                  <a:lnTo>
                    <a:pt x="24" y="224"/>
                  </a:lnTo>
                  <a:lnTo>
                    <a:pt x="32" y="208"/>
                  </a:lnTo>
                  <a:lnTo>
                    <a:pt x="16" y="192"/>
                  </a:lnTo>
                  <a:lnTo>
                    <a:pt x="32" y="160"/>
                  </a:lnTo>
                  <a:lnTo>
                    <a:pt x="56" y="112"/>
                  </a:lnTo>
                  <a:lnTo>
                    <a:pt x="56" y="80"/>
                  </a:lnTo>
                  <a:lnTo>
                    <a:pt x="72" y="80"/>
                  </a:lnTo>
                  <a:lnTo>
                    <a:pt x="120" y="24"/>
                  </a:lnTo>
                  <a:lnTo>
                    <a:pt x="144" y="16"/>
                  </a:lnTo>
                  <a:lnTo>
                    <a:pt x="168" y="0"/>
                  </a:lnTo>
                  <a:lnTo>
                    <a:pt x="176" y="8"/>
                  </a:lnTo>
                  <a:lnTo>
                    <a:pt x="216" y="0"/>
                  </a:lnTo>
                  <a:lnTo>
                    <a:pt x="240" y="24"/>
                  </a:lnTo>
                  <a:lnTo>
                    <a:pt x="216" y="32"/>
                  </a:lnTo>
                  <a:lnTo>
                    <a:pt x="208" y="48"/>
                  </a:lnTo>
                  <a:lnTo>
                    <a:pt x="240" y="48"/>
                  </a:lnTo>
                  <a:lnTo>
                    <a:pt x="248" y="88"/>
                  </a:lnTo>
                  <a:lnTo>
                    <a:pt x="232" y="120"/>
                  </a:lnTo>
                  <a:lnTo>
                    <a:pt x="216" y="104"/>
                  </a:lnTo>
                  <a:lnTo>
                    <a:pt x="192" y="120"/>
                  </a:lnTo>
                  <a:lnTo>
                    <a:pt x="200" y="136"/>
                  </a:lnTo>
                  <a:lnTo>
                    <a:pt x="184" y="160"/>
                  </a:lnTo>
                  <a:lnTo>
                    <a:pt x="224" y="216"/>
                  </a:lnTo>
                  <a:lnTo>
                    <a:pt x="192" y="304"/>
                  </a:lnTo>
                  <a:lnTo>
                    <a:pt x="208" y="336"/>
                  </a:lnTo>
                </a:path>
              </a:pathLst>
            </a:custGeom>
            <a:grpFill/>
            <a:ln w="12700" cap="rnd" cmpd="sng">
              <a:solidFill>
                <a:schemeClr val="bg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algn="l" defTabSz="45718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33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24" name="Freeform 35"/>
            <p:cNvSpPr>
              <a:spLocks/>
            </p:cNvSpPr>
            <p:nvPr/>
          </p:nvSpPr>
          <p:spPr bwMode="invGray">
            <a:xfrm>
              <a:off x="3763633" y="1368366"/>
              <a:ext cx="2727987" cy="2348171"/>
            </a:xfrm>
            <a:custGeom>
              <a:avLst/>
              <a:gdLst>
                <a:gd name="T0" fmla="*/ 2147483646 w 1425"/>
                <a:gd name="T1" fmla="*/ 2147483646 h 1241"/>
                <a:gd name="T2" fmla="*/ 2147483646 w 1425"/>
                <a:gd name="T3" fmla="*/ 2147483646 h 1241"/>
                <a:gd name="T4" fmla="*/ 2147483646 w 1425"/>
                <a:gd name="T5" fmla="*/ 2147483646 h 1241"/>
                <a:gd name="T6" fmla="*/ 2147483646 w 1425"/>
                <a:gd name="T7" fmla="*/ 2147483646 h 1241"/>
                <a:gd name="T8" fmla="*/ 2147483646 w 1425"/>
                <a:gd name="T9" fmla="*/ 2147483646 h 1241"/>
                <a:gd name="T10" fmla="*/ 2147483646 w 1425"/>
                <a:gd name="T11" fmla="*/ 2147483646 h 1241"/>
                <a:gd name="T12" fmla="*/ 2147483646 w 1425"/>
                <a:gd name="T13" fmla="*/ 2147483646 h 1241"/>
                <a:gd name="T14" fmla="*/ 2147483646 w 1425"/>
                <a:gd name="T15" fmla="*/ 2147483646 h 1241"/>
                <a:gd name="T16" fmla="*/ 2147483646 w 1425"/>
                <a:gd name="T17" fmla="*/ 2147483646 h 1241"/>
                <a:gd name="T18" fmla="*/ 2147483646 w 1425"/>
                <a:gd name="T19" fmla="*/ 2147483646 h 1241"/>
                <a:gd name="T20" fmla="*/ 2147483646 w 1425"/>
                <a:gd name="T21" fmla="*/ 2147483646 h 1241"/>
                <a:gd name="T22" fmla="*/ 2147483646 w 1425"/>
                <a:gd name="T23" fmla="*/ 2147483646 h 1241"/>
                <a:gd name="T24" fmla="*/ 2147483646 w 1425"/>
                <a:gd name="T25" fmla="*/ 2147483646 h 1241"/>
                <a:gd name="T26" fmla="*/ 2147483646 w 1425"/>
                <a:gd name="T27" fmla="*/ 2147483646 h 1241"/>
                <a:gd name="T28" fmla="*/ 2147483646 w 1425"/>
                <a:gd name="T29" fmla="*/ 2147483646 h 1241"/>
                <a:gd name="T30" fmla="*/ 2147483646 w 1425"/>
                <a:gd name="T31" fmla="*/ 2147483646 h 1241"/>
                <a:gd name="T32" fmla="*/ 2147483646 w 1425"/>
                <a:gd name="T33" fmla="*/ 2147483646 h 1241"/>
                <a:gd name="T34" fmla="*/ 2147483646 w 1425"/>
                <a:gd name="T35" fmla="*/ 2147483646 h 1241"/>
                <a:gd name="T36" fmla="*/ 2147483646 w 1425"/>
                <a:gd name="T37" fmla="*/ 2147483646 h 1241"/>
                <a:gd name="T38" fmla="*/ 2147483646 w 1425"/>
                <a:gd name="T39" fmla="*/ 2147483646 h 1241"/>
                <a:gd name="T40" fmla="*/ 2147483646 w 1425"/>
                <a:gd name="T41" fmla="*/ 2147483646 h 1241"/>
                <a:gd name="T42" fmla="*/ 2147483646 w 1425"/>
                <a:gd name="T43" fmla="*/ 2147483646 h 1241"/>
                <a:gd name="T44" fmla="*/ 2147483646 w 1425"/>
                <a:gd name="T45" fmla="*/ 2147483646 h 1241"/>
                <a:gd name="T46" fmla="*/ 2147483646 w 1425"/>
                <a:gd name="T47" fmla="*/ 2147483646 h 1241"/>
                <a:gd name="T48" fmla="*/ 2147483646 w 1425"/>
                <a:gd name="T49" fmla="*/ 2147483646 h 1241"/>
                <a:gd name="T50" fmla="*/ 2147483646 w 1425"/>
                <a:gd name="T51" fmla="*/ 2147483646 h 1241"/>
                <a:gd name="T52" fmla="*/ 2147483646 w 1425"/>
                <a:gd name="T53" fmla="*/ 2147483646 h 1241"/>
                <a:gd name="T54" fmla="*/ 2147483646 w 1425"/>
                <a:gd name="T55" fmla="*/ 2147483646 h 1241"/>
                <a:gd name="T56" fmla="*/ 2147483646 w 1425"/>
                <a:gd name="T57" fmla="*/ 2147483646 h 1241"/>
                <a:gd name="T58" fmla="*/ 2147483646 w 1425"/>
                <a:gd name="T59" fmla="*/ 2147483646 h 1241"/>
                <a:gd name="T60" fmla="*/ 2147483646 w 1425"/>
                <a:gd name="T61" fmla="*/ 2147483646 h 1241"/>
                <a:gd name="T62" fmla="*/ 2147483646 w 1425"/>
                <a:gd name="T63" fmla="*/ 2147483646 h 1241"/>
                <a:gd name="T64" fmla="*/ 2147483646 w 1425"/>
                <a:gd name="T65" fmla="*/ 2147483646 h 1241"/>
                <a:gd name="T66" fmla="*/ 2147483646 w 1425"/>
                <a:gd name="T67" fmla="*/ 2147483646 h 1241"/>
                <a:gd name="T68" fmla="*/ 2147483646 w 1425"/>
                <a:gd name="T69" fmla="*/ 2147483646 h 1241"/>
                <a:gd name="T70" fmla="*/ 2147483646 w 1425"/>
                <a:gd name="T71" fmla="*/ 2147483646 h 1241"/>
                <a:gd name="T72" fmla="*/ 2147483646 w 1425"/>
                <a:gd name="T73" fmla="*/ 0 h 1241"/>
                <a:gd name="T74" fmla="*/ 2147483646 w 1425"/>
                <a:gd name="T75" fmla="*/ 2147483646 h 1241"/>
                <a:gd name="T76" fmla="*/ 2147483646 w 1425"/>
                <a:gd name="T77" fmla="*/ 2147483646 h 1241"/>
                <a:gd name="T78" fmla="*/ 2147483646 w 1425"/>
                <a:gd name="T79" fmla="*/ 2147483646 h 1241"/>
                <a:gd name="T80" fmla="*/ 2147483646 w 1425"/>
                <a:gd name="T81" fmla="*/ 2147483646 h 1241"/>
                <a:gd name="T82" fmla="*/ 2147483646 w 1425"/>
                <a:gd name="T83" fmla="*/ 2147483646 h 1241"/>
                <a:gd name="T84" fmla="*/ 2147483646 w 1425"/>
                <a:gd name="T85" fmla="*/ 2147483646 h 1241"/>
                <a:gd name="T86" fmla="*/ 2147483646 w 1425"/>
                <a:gd name="T87" fmla="*/ 2147483646 h 1241"/>
                <a:gd name="T88" fmla="*/ 2147483646 w 1425"/>
                <a:gd name="T89" fmla="*/ 2147483646 h 1241"/>
                <a:gd name="T90" fmla="*/ 2147483646 w 1425"/>
                <a:gd name="T91" fmla="*/ 2147483646 h 1241"/>
                <a:gd name="T92" fmla="*/ 2147483646 w 1425"/>
                <a:gd name="T93" fmla="*/ 2147483646 h 1241"/>
                <a:gd name="T94" fmla="*/ 2147483646 w 1425"/>
                <a:gd name="T95" fmla="*/ 2147483646 h 1241"/>
                <a:gd name="T96" fmla="*/ 2147483646 w 1425"/>
                <a:gd name="T97" fmla="*/ 2147483646 h 1241"/>
                <a:gd name="T98" fmla="*/ 2147483646 w 1425"/>
                <a:gd name="T99" fmla="*/ 2147483646 h 1241"/>
                <a:gd name="T100" fmla="*/ 2147483646 w 1425"/>
                <a:gd name="T101" fmla="*/ 2147483646 h 1241"/>
                <a:gd name="T102" fmla="*/ 2147483646 w 1425"/>
                <a:gd name="T103" fmla="*/ 2147483646 h 1241"/>
                <a:gd name="T104" fmla="*/ 2147483646 w 1425"/>
                <a:gd name="T105" fmla="*/ 2147483646 h 1241"/>
                <a:gd name="T106" fmla="*/ 2147483646 w 1425"/>
                <a:gd name="T107" fmla="*/ 2147483646 h 1241"/>
                <a:gd name="T108" fmla="*/ 2147483646 w 1425"/>
                <a:gd name="T109" fmla="*/ 2147483646 h 1241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1425" h="1241">
                  <a:moveTo>
                    <a:pt x="0" y="784"/>
                  </a:moveTo>
                  <a:lnTo>
                    <a:pt x="16" y="848"/>
                  </a:lnTo>
                  <a:lnTo>
                    <a:pt x="16" y="896"/>
                  </a:lnTo>
                  <a:lnTo>
                    <a:pt x="40" y="928"/>
                  </a:lnTo>
                  <a:lnTo>
                    <a:pt x="48" y="968"/>
                  </a:lnTo>
                  <a:lnTo>
                    <a:pt x="64" y="968"/>
                  </a:lnTo>
                  <a:lnTo>
                    <a:pt x="64" y="944"/>
                  </a:lnTo>
                  <a:lnTo>
                    <a:pt x="136" y="952"/>
                  </a:lnTo>
                  <a:lnTo>
                    <a:pt x="136" y="976"/>
                  </a:lnTo>
                  <a:lnTo>
                    <a:pt x="136" y="992"/>
                  </a:lnTo>
                  <a:lnTo>
                    <a:pt x="112" y="1016"/>
                  </a:lnTo>
                  <a:lnTo>
                    <a:pt x="112" y="1032"/>
                  </a:lnTo>
                  <a:lnTo>
                    <a:pt x="160" y="1080"/>
                  </a:lnTo>
                  <a:lnTo>
                    <a:pt x="160" y="1104"/>
                  </a:lnTo>
                  <a:lnTo>
                    <a:pt x="216" y="1128"/>
                  </a:lnTo>
                  <a:lnTo>
                    <a:pt x="224" y="1120"/>
                  </a:lnTo>
                  <a:lnTo>
                    <a:pt x="216" y="1088"/>
                  </a:lnTo>
                  <a:lnTo>
                    <a:pt x="256" y="1096"/>
                  </a:lnTo>
                  <a:lnTo>
                    <a:pt x="264" y="1096"/>
                  </a:lnTo>
                  <a:lnTo>
                    <a:pt x="336" y="1088"/>
                  </a:lnTo>
                  <a:lnTo>
                    <a:pt x="352" y="1104"/>
                  </a:lnTo>
                  <a:lnTo>
                    <a:pt x="312" y="1144"/>
                  </a:lnTo>
                  <a:lnTo>
                    <a:pt x="296" y="1192"/>
                  </a:lnTo>
                  <a:lnTo>
                    <a:pt x="328" y="1240"/>
                  </a:lnTo>
                  <a:lnTo>
                    <a:pt x="376" y="1232"/>
                  </a:lnTo>
                  <a:lnTo>
                    <a:pt x="400" y="1208"/>
                  </a:lnTo>
                  <a:lnTo>
                    <a:pt x="424" y="1200"/>
                  </a:lnTo>
                  <a:lnTo>
                    <a:pt x="432" y="1136"/>
                  </a:lnTo>
                  <a:lnTo>
                    <a:pt x="488" y="1088"/>
                  </a:lnTo>
                  <a:lnTo>
                    <a:pt x="496" y="1112"/>
                  </a:lnTo>
                  <a:lnTo>
                    <a:pt x="480" y="1176"/>
                  </a:lnTo>
                  <a:lnTo>
                    <a:pt x="520" y="1192"/>
                  </a:lnTo>
                  <a:lnTo>
                    <a:pt x="560" y="1224"/>
                  </a:lnTo>
                  <a:lnTo>
                    <a:pt x="576" y="1224"/>
                  </a:lnTo>
                  <a:lnTo>
                    <a:pt x="592" y="1224"/>
                  </a:lnTo>
                  <a:lnTo>
                    <a:pt x="600" y="1200"/>
                  </a:lnTo>
                  <a:lnTo>
                    <a:pt x="616" y="1200"/>
                  </a:lnTo>
                  <a:lnTo>
                    <a:pt x="608" y="1168"/>
                  </a:lnTo>
                  <a:lnTo>
                    <a:pt x="664" y="1112"/>
                  </a:lnTo>
                  <a:lnTo>
                    <a:pt x="664" y="1096"/>
                  </a:lnTo>
                  <a:lnTo>
                    <a:pt x="696" y="1096"/>
                  </a:lnTo>
                  <a:lnTo>
                    <a:pt x="704" y="1096"/>
                  </a:lnTo>
                  <a:lnTo>
                    <a:pt x="712" y="1080"/>
                  </a:lnTo>
                  <a:lnTo>
                    <a:pt x="720" y="1080"/>
                  </a:lnTo>
                  <a:lnTo>
                    <a:pt x="736" y="1096"/>
                  </a:lnTo>
                  <a:lnTo>
                    <a:pt x="736" y="1072"/>
                  </a:lnTo>
                  <a:lnTo>
                    <a:pt x="760" y="1080"/>
                  </a:lnTo>
                  <a:lnTo>
                    <a:pt x="800" y="1024"/>
                  </a:lnTo>
                  <a:lnTo>
                    <a:pt x="832" y="1016"/>
                  </a:lnTo>
                  <a:lnTo>
                    <a:pt x="848" y="1000"/>
                  </a:lnTo>
                  <a:lnTo>
                    <a:pt x="864" y="1008"/>
                  </a:lnTo>
                  <a:lnTo>
                    <a:pt x="896" y="1000"/>
                  </a:lnTo>
                  <a:lnTo>
                    <a:pt x="872" y="928"/>
                  </a:lnTo>
                  <a:lnTo>
                    <a:pt x="896" y="920"/>
                  </a:lnTo>
                  <a:lnTo>
                    <a:pt x="896" y="888"/>
                  </a:lnTo>
                  <a:lnTo>
                    <a:pt x="928" y="872"/>
                  </a:lnTo>
                  <a:lnTo>
                    <a:pt x="944" y="912"/>
                  </a:lnTo>
                  <a:lnTo>
                    <a:pt x="984" y="888"/>
                  </a:lnTo>
                  <a:lnTo>
                    <a:pt x="1000" y="896"/>
                  </a:lnTo>
                  <a:lnTo>
                    <a:pt x="1008" y="872"/>
                  </a:lnTo>
                  <a:lnTo>
                    <a:pt x="1040" y="880"/>
                  </a:lnTo>
                  <a:lnTo>
                    <a:pt x="1040" y="840"/>
                  </a:lnTo>
                  <a:lnTo>
                    <a:pt x="1088" y="824"/>
                  </a:lnTo>
                  <a:lnTo>
                    <a:pt x="1112" y="864"/>
                  </a:lnTo>
                  <a:lnTo>
                    <a:pt x="1112" y="904"/>
                  </a:lnTo>
                  <a:lnTo>
                    <a:pt x="1128" y="920"/>
                  </a:lnTo>
                  <a:lnTo>
                    <a:pt x="1160" y="912"/>
                  </a:lnTo>
                  <a:lnTo>
                    <a:pt x="1176" y="912"/>
                  </a:lnTo>
                  <a:lnTo>
                    <a:pt x="1176" y="888"/>
                  </a:lnTo>
                  <a:lnTo>
                    <a:pt x="1176" y="864"/>
                  </a:lnTo>
                  <a:lnTo>
                    <a:pt x="1160" y="832"/>
                  </a:lnTo>
                  <a:lnTo>
                    <a:pt x="1176" y="840"/>
                  </a:lnTo>
                  <a:lnTo>
                    <a:pt x="1200" y="872"/>
                  </a:lnTo>
                  <a:lnTo>
                    <a:pt x="1328" y="776"/>
                  </a:lnTo>
                  <a:lnTo>
                    <a:pt x="1352" y="784"/>
                  </a:lnTo>
                  <a:lnTo>
                    <a:pt x="1392" y="752"/>
                  </a:lnTo>
                  <a:lnTo>
                    <a:pt x="1392" y="728"/>
                  </a:lnTo>
                  <a:lnTo>
                    <a:pt x="1376" y="728"/>
                  </a:lnTo>
                  <a:lnTo>
                    <a:pt x="1376" y="688"/>
                  </a:lnTo>
                  <a:lnTo>
                    <a:pt x="1352" y="640"/>
                  </a:lnTo>
                  <a:lnTo>
                    <a:pt x="1312" y="672"/>
                  </a:lnTo>
                  <a:lnTo>
                    <a:pt x="1288" y="616"/>
                  </a:lnTo>
                  <a:lnTo>
                    <a:pt x="1296" y="592"/>
                  </a:lnTo>
                  <a:lnTo>
                    <a:pt x="1264" y="560"/>
                  </a:lnTo>
                  <a:lnTo>
                    <a:pt x="1272" y="536"/>
                  </a:lnTo>
                  <a:lnTo>
                    <a:pt x="1312" y="560"/>
                  </a:lnTo>
                  <a:lnTo>
                    <a:pt x="1336" y="560"/>
                  </a:lnTo>
                  <a:lnTo>
                    <a:pt x="1328" y="512"/>
                  </a:lnTo>
                  <a:lnTo>
                    <a:pt x="1328" y="488"/>
                  </a:lnTo>
                  <a:lnTo>
                    <a:pt x="1352" y="472"/>
                  </a:lnTo>
                  <a:lnTo>
                    <a:pt x="1352" y="456"/>
                  </a:lnTo>
                  <a:lnTo>
                    <a:pt x="1320" y="472"/>
                  </a:lnTo>
                  <a:lnTo>
                    <a:pt x="1296" y="432"/>
                  </a:lnTo>
                  <a:lnTo>
                    <a:pt x="1368" y="336"/>
                  </a:lnTo>
                  <a:lnTo>
                    <a:pt x="1384" y="360"/>
                  </a:lnTo>
                  <a:lnTo>
                    <a:pt x="1392" y="296"/>
                  </a:lnTo>
                  <a:lnTo>
                    <a:pt x="1408" y="272"/>
                  </a:lnTo>
                  <a:lnTo>
                    <a:pt x="1400" y="216"/>
                  </a:lnTo>
                  <a:lnTo>
                    <a:pt x="1424" y="128"/>
                  </a:lnTo>
                  <a:lnTo>
                    <a:pt x="1384" y="88"/>
                  </a:lnTo>
                  <a:lnTo>
                    <a:pt x="1360" y="120"/>
                  </a:lnTo>
                  <a:lnTo>
                    <a:pt x="1344" y="128"/>
                  </a:lnTo>
                  <a:lnTo>
                    <a:pt x="1296" y="144"/>
                  </a:lnTo>
                  <a:lnTo>
                    <a:pt x="1280" y="120"/>
                  </a:lnTo>
                  <a:lnTo>
                    <a:pt x="1264" y="72"/>
                  </a:lnTo>
                  <a:lnTo>
                    <a:pt x="1240" y="56"/>
                  </a:lnTo>
                  <a:lnTo>
                    <a:pt x="1224" y="72"/>
                  </a:lnTo>
                  <a:lnTo>
                    <a:pt x="1192" y="64"/>
                  </a:lnTo>
                  <a:lnTo>
                    <a:pt x="1208" y="32"/>
                  </a:lnTo>
                  <a:lnTo>
                    <a:pt x="1200" y="0"/>
                  </a:lnTo>
                  <a:lnTo>
                    <a:pt x="1168" y="0"/>
                  </a:lnTo>
                  <a:lnTo>
                    <a:pt x="1128" y="40"/>
                  </a:lnTo>
                  <a:lnTo>
                    <a:pt x="1128" y="56"/>
                  </a:lnTo>
                  <a:lnTo>
                    <a:pt x="1160" y="64"/>
                  </a:lnTo>
                  <a:lnTo>
                    <a:pt x="1168" y="88"/>
                  </a:lnTo>
                  <a:lnTo>
                    <a:pt x="1136" y="136"/>
                  </a:lnTo>
                  <a:lnTo>
                    <a:pt x="1128" y="168"/>
                  </a:lnTo>
                  <a:lnTo>
                    <a:pt x="1112" y="200"/>
                  </a:lnTo>
                  <a:lnTo>
                    <a:pt x="1112" y="232"/>
                  </a:lnTo>
                  <a:lnTo>
                    <a:pt x="1120" y="240"/>
                  </a:lnTo>
                  <a:lnTo>
                    <a:pt x="1056" y="288"/>
                  </a:lnTo>
                  <a:lnTo>
                    <a:pt x="1016" y="280"/>
                  </a:lnTo>
                  <a:lnTo>
                    <a:pt x="992" y="280"/>
                  </a:lnTo>
                  <a:lnTo>
                    <a:pt x="944" y="416"/>
                  </a:lnTo>
                  <a:lnTo>
                    <a:pt x="960" y="432"/>
                  </a:lnTo>
                  <a:lnTo>
                    <a:pt x="992" y="432"/>
                  </a:lnTo>
                  <a:lnTo>
                    <a:pt x="1032" y="432"/>
                  </a:lnTo>
                  <a:lnTo>
                    <a:pt x="1040" y="440"/>
                  </a:lnTo>
                  <a:lnTo>
                    <a:pt x="1056" y="416"/>
                  </a:lnTo>
                  <a:lnTo>
                    <a:pt x="1080" y="408"/>
                  </a:lnTo>
                  <a:lnTo>
                    <a:pt x="1104" y="416"/>
                  </a:lnTo>
                  <a:lnTo>
                    <a:pt x="1136" y="448"/>
                  </a:lnTo>
                  <a:lnTo>
                    <a:pt x="1160" y="480"/>
                  </a:lnTo>
                  <a:lnTo>
                    <a:pt x="1160" y="512"/>
                  </a:lnTo>
                  <a:lnTo>
                    <a:pt x="1136" y="504"/>
                  </a:lnTo>
                  <a:lnTo>
                    <a:pt x="1088" y="520"/>
                  </a:lnTo>
                  <a:lnTo>
                    <a:pt x="1048" y="520"/>
                  </a:lnTo>
                  <a:lnTo>
                    <a:pt x="1040" y="536"/>
                  </a:lnTo>
                  <a:lnTo>
                    <a:pt x="1016" y="536"/>
                  </a:lnTo>
                  <a:lnTo>
                    <a:pt x="992" y="560"/>
                  </a:lnTo>
                  <a:lnTo>
                    <a:pt x="992" y="592"/>
                  </a:lnTo>
                  <a:lnTo>
                    <a:pt x="968" y="608"/>
                  </a:lnTo>
                  <a:lnTo>
                    <a:pt x="912" y="616"/>
                  </a:lnTo>
                  <a:lnTo>
                    <a:pt x="864" y="664"/>
                  </a:lnTo>
                  <a:lnTo>
                    <a:pt x="800" y="664"/>
                  </a:lnTo>
                  <a:lnTo>
                    <a:pt x="784" y="648"/>
                  </a:lnTo>
                  <a:lnTo>
                    <a:pt x="760" y="648"/>
                  </a:lnTo>
                  <a:lnTo>
                    <a:pt x="752" y="680"/>
                  </a:lnTo>
                  <a:lnTo>
                    <a:pt x="728" y="704"/>
                  </a:lnTo>
                  <a:lnTo>
                    <a:pt x="768" y="752"/>
                  </a:lnTo>
                  <a:lnTo>
                    <a:pt x="720" y="784"/>
                  </a:lnTo>
                  <a:lnTo>
                    <a:pt x="696" y="824"/>
                  </a:lnTo>
                  <a:lnTo>
                    <a:pt x="640" y="848"/>
                  </a:lnTo>
                  <a:lnTo>
                    <a:pt x="560" y="856"/>
                  </a:lnTo>
                  <a:lnTo>
                    <a:pt x="496" y="864"/>
                  </a:lnTo>
                  <a:lnTo>
                    <a:pt x="456" y="880"/>
                  </a:lnTo>
                  <a:lnTo>
                    <a:pt x="408" y="912"/>
                  </a:lnTo>
                  <a:lnTo>
                    <a:pt x="384" y="912"/>
                  </a:lnTo>
                  <a:lnTo>
                    <a:pt x="352" y="888"/>
                  </a:lnTo>
                  <a:lnTo>
                    <a:pt x="312" y="888"/>
                  </a:lnTo>
                  <a:lnTo>
                    <a:pt x="280" y="864"/>
                  </a:lnTo>
                  <a:lnTo>
                    <a:pt x="248" y="864"/>
                  </a:lnTo>
                  <a:lnTo>
                    <a:pt x="224" y="824"/>
                  </a:lnTo>
                  <a:lnTo>
                    <a:pt x="160" y="816"/>
                  </a:lnTo>
                  <a:lnTo>
                    <a:pt x="96" y="816"/>
                  </a:lnTo>
                  <a:lnTo>
                    <a:pt x="64" y="792"/>
                  </a:lnTo>
                  <a:lnTo>
                    <a:pt x="0" y="784"/>
                  </a:lnTo>
                </a:path>
              </a:pathLst>
            </a:custGeom>
            <a:grpFill/>
            <a:ln w="12700" cap="rnd" cmpd="sng">
              <a:solidFill>
                <a:schemeClr val="bg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algn="l" defTabSz="45718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33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25" name="Freeform 32"/>
            <p:cNvSpPr>
              <a:spLocks/>
            </p:cNvSpPr>
            <p:nvPr/>
          </p:nvSpPr>
          <p:spPr bwMode="gray">
            <a:xfrm>
              <a:off x="4560824" y="3410851"/>
              <a:ext cx="615432" cy="1151031"/>
            </a:xfrm>
            <a:custGeom>
              <a:avLst/>
              <a:gdLst>
                <a:gd name="T0" fmla="*/ 2147483646 w 321"/>
                <a:gd name="T1" fmla="*/ 2147483646 h 609"/>
                <a:gd name="T2" fmla="*/ 2147483646 w 321"/>
                <a:gd name="T3" fmla="*/ 2147483646 h 609"/>
                <a:gd name="T4" fmla="*/ 2147483646 w 321"/>
                <a:gd name="T5" fmla="*/ 2147483646 h 609"/>
                <a:gd name="T6" fmla="*/ 2147483646 w 321"/>
                <a:gd name="T7" fmla="*/ 2147483646 h 609"/>
                <a:gd name="T8" fmla="*/ 2147483646 w 321"/>
                <a:gd name="T9" fmla="*/ 2147483646 h 609"/>
                <a:gd name="T10" fmla="*/ 2147483646 w 321"/>
                <a:gd name="T11" fmla="*/ 2147483646 h 609"/>
                <a:gd name="T12" fmla="*/ 2147483646 w 321"/>
                <a:gd name="T13" fmla="*/ 2147483646 h 609"/>
                <a:gd name="T14" fmla="*/ 2147483646 w 321"/>
                <a:gd name="T15" fmla="*/ 2147483646 h 609"/>
                <a:gd name="T16" fmla="*/ 2147483646 w 321"/>
                <a:gd name="T17" fmla="*/ 2147483646 h 609"/>
                <a:gd name="T18" fmla="*/ 2147483646 w 321"/>
                <a:gd name="T19" fmla="*/ 2147483646 h 609"/>
                <a:gd name="T20" fmla="*/ 2147483646 w 321"/>
                <a:gd name="T21" fmla="*/ 2147483646 h 609"/>
                <a:gd name="T22" fmla="*/ 2147483646 w 321"/>
                <a:gd name="T23" fmla="*/ 2147483646 h 609"/>
                <a:gd name="T24" fmla="*/ 2147483646 w 321"/>
                <a:gd name="T25" fmla="*/ 2147483646 h 609"/>
                <a:gd name="T26" fmla="*/ 0 w 321"/>
                <a:gd name="T27" fmla="*/ 2147483646 h 609"/>
                <a:gd name="T28" fmla="*/ 2147483646 w 321"/>
                <a:gd name="T29" fmla="*/ 2147483646 h 609"/>
                <a:gd name="T30" fmla="*/ 2147483646 w 321"/>
                <a:gd name="T31" fmla="*/ 2147483646 h 609"/>
                <a:gd name="T32" fmla="*/ 0 w 321"/>
                <a:gd name="T33" fmla="*/ 2147483646 h 609"/>
                <a:gd name="T34" fmla="*/ 2147483646 w 321"/>
                <a:gd name="T35" fmla="*/ 2147483646 h 609"/>
                <a:gd name="T36" fmla="*/ 2147483646 w 321"/>
                <a:gd name="T37" fmla="*/ 2147483646 h 609"/>
                <a:gd name="T38" fmla="*/ 2147483646 w 321"/>
                <a:gd name="T39" fmla="*/ 2147483646 h 609"/>
                <a:gd name="T40" fmla="*/ 2147483646 w 321"/>
                <a:gd name="T41" fmla="*/ 2147483646 h 609"/>
                <a:gd name="T42" fmla="*/ 2147483646 w 321"/>
                <a:gd name="T43" fmla="*/ 2147483646 h 609"/>
                <a:gd name="T44" fmla="*/ 2147483646 w 321"/>
                <a:gd name="T45" fmla="*/ 2147483646 h 609"/>
                <a:gd name="T46" fmla="*/ 2147483646 w 321"/>
                <a:gd name="T47" fmla="*/ 2147483646 h 609"/>
                <a:gd name="T48" fmla="*/ 2147483646 w 321"/>
                <a:gd name="T49" fmla="*/ 2147483646 h 609"/>
                <a:gd name="T50" fmla="*/ 2147483646 w 321"/>
                <a:gd name="T51" fmla="*/ 2147483646 h 609"/>
                <a:gd name="T52" fmla="*/ 2147483646 w 321"/>
                <a:gd name="T53" fmla="*/ 2147483646 h 609"/>
                <a:gd name="T54" fmla="*/ 2147483646 w 321"/>
                <a:gd name="T55" fmla="*/ 2147483646 h 609"/>
                <a:gd name="T56" fmla="*/ 2147483646 w 321"/>
                <a:gd name="T57" fmla="*/ 2147483646 h 609"/>
                <a:gd name="T58" fmla="*/ 2147483646 w 321"/>
                <a:gd name="T59" fmla="*/ 2147483646 h 609"/>
                <a:gd name="T60" fmla="*/ 2147483646 w 321"/>
                <a:gd name="T61" fmla="*/ 2147483646 h 609"/>
                <a:gd name="T62" fmla="*/ 2147483646 w 321"/>
                <a:gd name="T63" fmla="*/ 2147483646 h 609"/>
                <a:gd name="T64" fmla="*/ 2147483646 w 321"/>
                <a:gd name="T65" fmla="*/ 2147483646 h 609"/>
                <a:gd name="T66" fmla="*/ 2147483646 w 321"/>
                <a:gd name="T67" fmla="*/ 2147483646 h 609"/>
                <a:gd name="T68" fmla="*/ 2147483646 w 321"/>
                <a:gd name="T69" fmla="*/ 2147483646 h 609"/>
                <a:gd name="T70" fmla="*/ 2147483646 w 321"/>
                <a:gd name="T71" fmla="*/ 2147483646 h 609"/>
                <a:gd name="T72" fmla="*/ 2147483646 w 321"/>
                <a:gd name="T73" fmla="*/ 2147483646 h 609"/>
                <a:gd name="T74" fmla="*/ 2147483646 w 321"/>
                <a:gd name="T75" fmla="*/ 2147483646 h 609"/>
                <a:gd name="T76" fmla="*/ 2147483646 w 321"/>
                <a:gd name="T77" fmla="*/ 2147483646 h 609"/>
                <a:gd name="T78" fmla="*/ 2147483646 w 321"/>
                <a:gd name="T79" fmla="*/ 2147483646 h 609"/>
                <a:gd name="T80" fmla="*/ 2147483646 w 321"/>
                <a:gd name="T81" fmla="*/ 2147483646 h 609"/>
                <a:gd name="T82" fmla="*/ 2147483646 w 321"/>
                <a:gd name="T83" fmla="*/ 2147483646 h 609"/>
                <a:gd name="T84" fmla="*/ 2147483646 w 321"/>
                <a:gd name="T85" fmla="*/ 0 h 609"/>
                <a:gd name="T86" fmla="*/ 2147483646 w 321"/>
                <a:gd name="T87" fmla="*/ 2147483646 h 609"/>
                <a:gd name="T88" fmla="*/ 2147483646 w 321"/>
                <a:gd name="T89" fmla="*/ 2147483646 h 609"/>
                <a:gd name="T90" fmla="*/ 2147483646 w 321"/>
                <a:gd name="T91" fmla="*/ 2147483646 h 609"/>
                <a:gd name="T92" fmla="*/ 2147483646 w 321"/>
                <a:gd name="T93" fmla="*/ 2147483646 h 609"/>
                <a:gd name="T94" fmla="*/ 2147483646 w 321"/>
                <a:gd name="T95" fmla="*/ 2147483646 h 609"/>
                <a:gd name="T96" fmla="*/ 2147483646 w 321"/>
                <a:gd name="T97" fmla="*/ 2147483646 h 609"/>
                <a:gd name="T98" fmla="*/ 2147483646 w 321"/>
                <a:gd name="T99" fmla="*/ 2147483646 h 609"/>
                <a:gd name="T100" fmla="*/ 2147483646 w 321"/>
                <a:gd name="T101" fmla="*/ 2147483646 h 609"/>
                <a:gd name="T102" fmla="*/ 2147483646 w 321"/>
                <a:gd name="T103" fmla="*/ 2147483646 h 609"/>
                <a:gd name="T104" fmla="*/ 2147483646 w 321"/>
                <a:gd name="T105" fmla="*/ 2147483646 h 609"/>
                <a:gd name="T106" fmla="*/ 2147483646 w 321"/>
                <a:gd name="T107" fmla="*/ 2147483646 h 609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321" h="609">
                  <a:moveTo>
                    <a:pt x="320" y="480"/>
                  </a:moveTo>
                  <a:lnTo>
                    <a:pt x="296" y="496"/>
                  </a:lnTo>
                  <a:lnTo>
                    <a:pt x="280" y="488"/>
                  </a:lnTo>
                  <a:lnTo>
                    <a:pt x="224" y="488"/>
                  </a:lnTo>
                  <a:lnTo>
                    <a:pt x="240" y="520"/>
                  </a:lnTo>
                  <a:lnTo>
                    <a:pt x="224" y="560"/>
                  </a:lnTo>
                  <a:lnTo>
                    <a:pt x="232" y="608"/>
                  </a:lnTo>
                  <a:lnTo>
                    <a:pt x="200" y="600"/>
                  </a:lnTo>
                  <a:lnTo>
                    <a:pt x="152" y="568"/>
                  </a:lnTo>
                  <a:lnTo>
                    <a:pt x="96" y="552"/>
                  </a:lnTo>
                  <a:lnTo>
                    <a:pt x="56" y="520"/>
                  </a:lnTo>
                  <a:lnTo>
                    <a:pt x="16" y="520"/>
                  </a:lnTo>
                  <a:lnTo>
                    <a:pt x="16" y="512"/>
                  </a:lnTo>
                  <a:lnTo>
                    <a:pt x="0" y="504"/>
                  </a:lnTo>
                  <a:lnTo>
                    <a:pt x="8" y="496"/>
                  </a:lnTo>
                  <a:lnTo>
                    <a:pt x="8" y="472"/>
                  </a:lnTo>
                  <a:lnTo>
                    <a:pt x="0" y="464"/>
                  </a:lnTo>
                  <a:lnTo>
                    <a:pt x="16" y="456"/>
                  </a:lnTo>
                  <a:lnTo>
                    <a:pt x="48" y="456"/>
                  </a:lnTo>
                  <a:lnTo>
                    <a:pt x="48" y="344"/>
                  </a:lnTo>
                  <a:lnTo>
                    <a:pt x="88" y="344"/>
                  </a:lnTo>
                  <a:lnTo>
                    <a:pt x="88" y="360"/>
                  </a:lnTo>
                  <a:lnTo>
                    <a:pt x="112" y="360"/>
                  </a:lnTo>
                  <a:lnTo>
                    <a:pt x="112" y="328"/>
                  </a:lnTo>
                  <a:lnTo>
                    <a:pt x="160" y="328"/>
                  </a:lnTo>
                  <a:lnTo>
                    <a:pt x="168" y="280"/>
                  </a:lnTo>
                  <a:lnTo>
                    <a:pt x="168" y="248"/>
                  </a:lnTo>
                  <a:lnTo>
                    <a:pt x="144" y="232"/>
                  </a:lnTo>
                  <a:lnTo>
                    <a:pt x="112" y="208"/>
                  </a:lnTo>
                  <a:lnTo>
                    <a:pt x="96" y="184"/>
                  </a:lnTo>
                  <a:lnTo>
                    <a:pt x="104" y="144"/>
                  </a:lnTo>
                  <a:lnTo>
                    <a:pt x="120" y="128"/>
                  </a:lnTo>
                  <a:lnTo>
                    <a:pt x="144" y="144"/>
                  </a:lnTo>
                  <a:lnTo>
                    <a:pt x="176" y="144"/>
                  </a:lnTo>
                  <a:lnTo>
                    <a:pt x="184" y="120"/>
                  </a:lnTo>
                  <a:lnTo>
                    <a:pt x="200" y="120"/>
                  </a:lnTo>
                  <a:lnTo>
                    <a:pt x="192" y="88"/>
                  </a:lnTo>
                  <a:lnTo>
                    <a:pt x="248" y="32"/>
                  </a:lnTo>
                  <a:lnTo>
                    <a:pt x="248" y="16"/>
                  </a:lnTo>
                  <a:lnTo>
                    <a:pt x="280" y="16"/>
                  </a:lnTo>
                  <a:lnTo>
                    <a:pt x="288" y="24"/>
                  </a:lnTo>
                  <a:lnTo>
                    <a:pt x="296" y="8"/>
                  </a:lnTo>
                  <a:lnTo>
                    <a:pt x="304" y="0"/>
                  </a:lnTo>
                  <a:lnTo>
                    <a:pt x="320" y="24"/>
                  </a:lnTo>
                  <a:lnTo>
                    <a:pt x="320" y="32"/>
                  </a:lnTo>
                  <a:lnTo>
                    <a:pt x="280" y="112"/>
                  </a:lnTo>
                  <a:lnTo>
                    <a:pt x="296" y="128"/>
                  </a:lnTo>
                  <a:lnTo>
                    <a:pt x="280" y="184"/>
                  </a:lnTo>
                  <a:lnTo>
                    <a:pt x="272" y="248"/>
                  </a:lnTo>
                  <a:lnTo>
                    <a:pt x="288" y="288"/>
                  </a:lnTo>
                  <a:lnTo>
                    <a:pt x="264" y="360"/>
                  </a:lnTo>
                  <a:lnTo>
                    <a:pt x="272" y="376"/>
                  </a:lnTo>
                  <a:lnTo>
                    <a:pt x="288" y="432"/>
                  </a:lnTo>
                  <a:lnTo>
                    <a:pt x="320" y="480"/>
                  </a:lnTo>
                </a:path>
              </a:pathLst>
            </a:custGeom>
            <a:grpFill/>
            <a:ln w="12700" cap="rnd" cmpd="sng">
              <a:solidFill>
                <a:schemeClr val="bg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algn="l" defTabSz="45718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33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26" name="Freeform 33"/>
            <p:cNvSpPr>
              <a:spLocks/>
            </p:cNvSpPr>
            <p:nvPr/>
          </p:nvSpPr>
          <p:spPr bwMode="invGray">
            <a:xfrm>
              <a:off x="4451051" y="3426220"/>
              <a:ext cx="336414" cy="592594"/>
            </a:xfrm>
            <a:custGeom>
              <a:avLst/>
              <a:gdLst>
                <a:gd name="T0" fmla="*/ 2147483646 w 177"/>
                <a:gd name="T1" fmla="*/ 2147483646 h 313"/>
                <a:gd name="T2" fmla="*/ 2147483646 w 177"/>
                <a:gd name="T3" fmla="*/ 2147483646 h 313"/>
                <a:gd name="T4" fmla="*/ 2147483646 w 177"/>
                <a:gd name="T5" fmla="*/ 2147483646 h 313"/>
                <a:gd name="T6" fmla="*/ 2147483646 w 177"/>
                <a:gd name="T7" fmla="*/ 2147483646 h 313"/>
                <a:gd name="T8" fmla="*/ 2147483646 w 177"/>
                <a:gd name="T9" fmla="*/ 0 h 313"/>
                <a:gd name="T10" fmla="*/ 2147483646 w 177"/>
                <a:gd name="T11" fmla="*/ 2147483646 h 313"/>
                <a:gd name="T12" fmla="*/ 2147483646 w 177"/>
                <a:gd name="T13" fmla="*/ 2147483646 h 313"/>
                <a:gd name="T14" fmla="*/ 2147483646 w 177"/>
                <a:gd name="T15" fmla="*/ 2147483646 h 313"/>
                <a:gd name="T16" fmla="*/ 2147483646 w 177"/>
                <a:gd name="T17" fmla="*/ 2147483646 h 313"/>
                <a:gd name="T18" fmla="*/ 0 w 177"/>
                <a:gd name="T19" fmla="*/ 2147483646 h 313"/>
                <a:gd name="T20" fmla="*/ 2147483646 w 177"/>
                <a:gd name="T21" fmla="*/ 2147483646 h 313"/>
                <a:gd name="T22" fmla="*/ 2147483646 w 177"/>
                <a:gd name="T23" fmla="*/ 2147483646 h 313"/>
                <a:gd name="T24" fmla="*/ 2147483646 w 177"/>
                <a:gd name="T25" fmla="*/ 2147483646 h 313"/>
                <a:gd name="T26" fmla="*/ 2147483646 w 177"/>
                <a:gd name="T27" fmla="*/ 2147483646 h 313"/>
                <a:gd name="T28" fmla="*/ 2147483646 w 177"/>
                <a:gd name="T29" fmla="*/ 2147483646 h 313"/>
                <a:gd name="T30" fmla="*/ 2147483646 w 177"/>
                <a:gd name="T31" fmla="*/ 2147483646 h 313"/>
                <a:gd name="T32" fmla="*/ 2147483646 w 177"/>
                <a:gd name="T33" fmla="*/ 2147483646 h 313"/>
                <a:gd name="T34" fmla="*/ 2147483646 w 177"/>
                <a:gd name="T35" fmla="*/ 2147483646 h 313"/>
                <a:gd name="T36" fmla="*/ 2147483646 w 177"/>
                <a:gd name="T37" fmla="*/ 2147483646 h 313"/>
                <a:gd name="T38" fmla="*/ 2147483646 w 177"/>
                <a:gd name="T39" fmla="*/ 2147483646 h 313"/>
                <a:gd name="T40" fmla="*/ 2147483646 w 177"/>
                <a:gd name="T41" fmla="*/ 2147483646 h 313"/>
                <a:gd name="T42" fmla="*/ 2147483646 w 177"/>
                <a:gd name="T43" fmla="*/ 2147483646 h 313"/>
                <a:gd name="T44" fmla="*/ 2147483646 w 177"/>
                <a:gd name="T45" fmla="*/ 2147483646 h 313"/>
                <a:gd name="T46" fmla="*/ 2147483646 w 177"/>
                <a:gd name="T47" fmla="*/ 2147483646 h 313"/>
                <a:gd name="T48" fmla="*/ 2147483646 w 177"/>
                <a:gd name="T49" fmla="*/ 2147483646 h 313"/>
                <a:gd name="T50" fmla="*/ 2147483646 w 177"/>
                <a:gd name="T51" fmla="*/ 2147483646 h 313"/>
                <a:gd name="T52" fmla="*/ 2147483646 w 177"/>
                <a:gd name="T53" fmla="*/ 2147483646 h 313"/>
                <a:gd name="T54" fmla="*/ 2147483646 w 177"/>
                <a:gd name="T55" fmla="*/ 2147483646 h 313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177" h="313">
                  <a:moveTo>
                    <a:pt x="176" y="120"/>
                  </a:moveTo>
                  <a:lnTo>
                    <a:pt x="160" y="104"/>
                  </a:lnTo>
                  <a:lnTo>
                    <a:pt x="120" y="88"/>
                  </a:lnTo>
                  <a:lnTo>
                    <a:pt x="136" y="32"/>
                  </a:lnTo>
                  <a:lnTo>
                    <a:pt x="128" y="0"/>
                  </a:lnTo>
                  <a:lnTo>
                    <a:pt x="72" y="56"/>
                  </a:lnTo>
                  <a:lnTo>
                    <a:pt x="64" y="112"/>
                  </a:lnTo>
                  <a:lnTo>
                    <a:pt x="40" y="120"/>
                  </a:lnTo>
                  <a:lnTo>
                    <a:pt x="8" y="144"/>
                  </a:lnTo>
                  <a:lnTo>
                    <a:pt x="0" y="168"/>
                  </a:lnTo>
                  <a:lnTo>
                    <a:pt x="40" y="192"/>
                  </a:lnTo>
                  <a:lnTo>
                    <a:pt x="40" y="224"/>
                  </a:lnTo>
                  <a:lnTo>
                    <a:pt x="48" y="240"/>
                  </a:lnTo>
                  <a:lnTo>
                    <a:pt x="40" y="264"/>
                  </a:lnTo>
                  <a:lnTo>
                    <a:pt x="48" y="280"/>
                  </a:lnTo>
                  <a:lnTo>
                    <a:pt x="96" y="312"/>
                  </a:lnTo>
                  <a:lnTo>
                    <a:pt x="112" y="312"/>
                  </a:lnTo>
                  <a:lnTo>
                    <a:pt x="112" y="296"/>
                  </a:lnTo>
                  <a:lnTo>
                    <a:pt x="128" y="272"/>
                  </a:lnTo>
                  <a:lnTo>
                    <a:pt x="120" y="240"/>
                  </a:lnTo>
                  <a:lnTo>
                    <a:pt x="112" y="240"/>
                  </a:lnTo>
                  <a:lnTo>
                    <a:pt x="104" y="208"/>
                  </a:lnTo>
                  <a:lnTo>
                    <a:pt x="120" y="208"/>
                  </a:lnTo>
                  <a:lnTo>
                    <a:pt x="120" y="176"/>
                  </a:lnTo>
                  <a:lnTo>
                    <a:pt x="136" y="176"/>
                  </a:lnTo>
                  <a:lnTo>
                    <a:pt x="152" y="184"/>
                  </a:lnTo>
                  <a:lnTo>
                    <a:pt x="160" y="136"/>
                  </a:lnTo>
                  <a:lnTo>
                    <a:pt x="176" y="120"/>
                  </a:lnTo>
                </a:path>
              </a:pathLst>
            </a:custGeom>
            <a:grpFill/>
            <a:ln w="12700" cap="rnd" cmpd="sng">
              <a:solidFill>
                <a:schemeClr val="bg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algn="l" defTabSz="45718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33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27" name="Freeform 34"/>
            <p:cNvSpPr>
              <a:spLocks/>
            </p:cNvSpPr>
            <p:nvPr/>
          </p:nvSpPr>
          <p:spPr bwMode="invGray">
            <a:xfrm>
              <a:off x="3242270" y="2837041"/>
              <a:ext cx="1642212" cy="1589924"/>
            </a:xfrm>
            <a:custGeom>
              <a:avLst/>
              <a:gdLst>
                <a:gd name="T0" fmla="*/ 2147483646 w 857"/>
                <a:gd name="T1" fmla="*/ 2147483646 h 841"/>
                <a:gd name="T2" fmla="*/ 2147483646 w 857"/>
                <a:gd name="T3" fmla="*/ 2147483646 h 841"/>
                <a:gd name="T4" fmla="*/ 2147483646 w 857"/>
                <a:gd name="T5" fmla="*/ 2147483646 h 841"/>
                <a:gd name="T6" fmla="*/ 2147483646 w 857"/>
                <a:gd name="T7" fmla="*/ 2147483646 h 841"/>
                <a:gd name="T8" fmla="*/ 2147483646 w 857"/>
                <a:gd name="T9" fmla="*/ 2147483646 h 841"/>
                <a:gd name="T10" fmla="*/ 2147483646 w 857"/>
                <a:gd name="T11" fmla="*/ 2147483646 h 841"/>
                <a:gd name="T12" fmla="*/ 2147483646 w 857"/>
                <a:gd name="T13" fmla="*/ 2147483646 h 841"/>
                <a:gd name="T14" fmla="*/ 2147483646 w 857"/>
                <a:gd name="T15" fmla="*/ 2147483646 h 841"/>
                <a:gd name="T16" fmla="*/ 2147483646 w 857"/>
                <a:gd name="T17" fmla="*/ 2147483646 h 841"/>
                <a:gd name="T18" fmla="*/ 2147483646 w 857"/>
                <a:gd name="T19" fmla="*/ 2147483646 h 841"/>
                <a:gd name="T20" fmla="*/ 2147483646 w 857"/>
                <a:gd name="T21" fmla="*/ 2147483646 h 841"/>
                <a:gd name="T22" fmla="*/ 2147483646 w 857"/>
                <a:gd name="T23" fmla="*/ 2147483646 h 841"/>
                <a:gd name="T24" fmla="*/ 2147483646 w 857"/>
                <a:gd name="T25" fmla="*/ 2147483646 h 841"/>
                <a:gd name="T26" fmla="*/ 2147483646 w 857"/>
                <a:gd name="T27" fmla="*/ 2147483646 h 841"/>
                <a:gd name="T28" fmla="*/ 2147483646 w 857"/>
                <a:gd name="T29" fmla="*/ 2147483646 h 841"/>
                <a:gd name="T30" fmla="*/ 2147483646 w 857"/>
                <a:gd name="T31" fmla="*/ 2147483646 h 841"/>
                <a:gd name="T32" fmla="*/ 2147483646 w 857"/>
                <a:gd name="T33" fmla="*/ 2147483646 h 841"/>
                <a:gd name="T34" fmla="*/ 2147483646 w 857"/>
                <a:gd name="T35" fmla="*/ 2147483646 h 841"/>
                <a:gd name="T36" fmla="*/ 2147483646 w 857"/>
                <a:gd name="T37" fmla="*/ 2147483646 h 841"/>
                <a:gd name="T38" fmla="*/ 2147483646 w 857"/>
                <a:gd name="T39" fmla="*/ 2147483646 h 841"/>
                <a:gd name="T40" fmla="*/ 2147483646 w 857"/>
                <a:gd name="T41" fmla="*/ 2147483646 h 841"/>
                <a:gd name="T42" fmla="*/ 2147483646 w 857"/>
                <a:gd name="T43" fmla="*/ 2147483646 h 841"/>
                <a:gd name="T44" fmla="*/ 2147483646 w 857"/>
                <a:gd name="T45" fmla="*/ 2147483646 h 841"/>
                <a:gd name="T46" fmla="*/ 2147483646 w 857"/>
                <a:gd name="T47" fmla="*/ 2147483646 h 841"/>
                <a:gd name="T48" fmla="*/ 2147483646 w 857"/>
                <a:gd name="T49" fmla="*/ 2147483646 h 841"/>
                <a:gd name="T50" fmla="*/ 2147483646 w 857"/>
                <a:gd name="T51" fmla="*/ 2147483646 h 841"/>
                <a:gd name="T52" fmla="*/ 2147483646 w 857"/>
                <a:gd name="T53" fmla="*/ 2147483646 h 841"/>
                <a:gd name="T54" fmla="*/ 2147483646 w 857"/>
                <a:gd name="T55" fmla="*/ 2147483646 h 841"/>
                <a:gd name="T56" fmla="*/ 2147483646 w 857"/>
                <a:gd name="T57" fmla="*/ 2147483646 h 841"/>
                <a:gd name="T58" fmla="*/ 2147483646 w 857"/>
                <a:gd name="T59" fmla="*/ 2147483646 h 841"/>
                <a:gd name="T60" fmla="*/ 2147483646 w 857"/>
                <a:gd name="T61" fmla="*/ 2147483646 h 841"/>
                <a:gd name="T62" fmla="*/ 2147483646 w 857"/>
                <a:gd name="T63" fmla="*/ 2147483646 h 841"/>
                <a:gd name="T64" fmla="*/ 2147483646 w 857"/>
                <a:gd name="T65" fmla="*/ 2147483646 h 841"/>
                <a:gd name="T66" fmla="*/ 2147483646 w 857"/>
                <a:gd name="T67" fmla="*/ 2147483646 h 841"/>
                <a:gd name="T68" fmla="*/ 2147483646 w 857"/>
                <a:gd name="T69" fmla="*/ 2147483646 h 841"/>
                <a:gd name="T70" fmla="*/ 2147483646 w 857"/>
                <a:gd name="T71" fmla="*/ 2147483646 h 841"/>
                <a:gd name="T72" fmla="*/ 2147483646 w 857"/>
                <a:gd name="T73" fmla="*/ 2147483646 h 841"/>
                <a:gd name="T74" fmla="*/ 2147483646 w 857"/>
                <a:gd name="T75" fmla="*/ 2147483646 h 841"/>
                <a:gd name="T76" fmla="*/ 2147483646 w 857"/>
                <a:gd name="T77" fmla="*/ 2147483646 h 841"/>
                <a:gd name="T78" fmla="*/ 2147483646 w 857"/>
                <a:gd name="T79" fmla="*/ 2147483646 h 841"/>
                <a:gd name="T80" fmla="*/ 2147483646 w 857"/>
                <a:gd name="T81" fmla="*/ 2147483646 h 841"/>
                <a:gd name="T82" fmla="*/ 2147483646 w 857"/>
                <a:gd name="T83" fmla="*/ 2147483646 h 841"/>
                <a:gd name="T84" fmla="*/ 2147483646 w 857"/>
                <a:gd name="T85" fmla="*/ 0 h 841"/>
                <a:gd name="T86" fmla="*/ 2147483646 w 857"/>
                <a:gd name="T87" fmla="*/ 2147483646 h 841"/>
                <a:gd name="T88" fmla="*/ 2147483646 w 857"/>
                <a:gd name="T89" fmla="*/ 2147483646 h 841"/>
                <a:gd name="T90" fmla="*/ 2147483646 w 857"/>
                <a:gd name="T91" fmla="*/ 2147483646 h 841"/>
                <a:gd name="T92" fmla="*/ 2147483646 w 857"/>
                <a:gd name="T93" fmla="*/ 2147483646 h 841"/>
                <a:gd name="T94" fmla="*/ 2147483646 w 857"/>
                <a:gd name="T95" fmla="*/ 2147483646 h 841"/>
                <a:gd name="T96" fmla="*/ 2147483646 w 857"/>
                <a:gd name="T97" fmla="*/ 2147483646 h 841"/>
                <a:gd name="T98" fmla="*/ 2147483646 w 857"/>
                <a:gd name="T99" fmla="*/ 2147483646 h 841"/>
                <a:gd name="T100" fmla="*/ 2147483646 w 857"/>
                <a:gd name="T101" fmla="*/ 2147483646 h 841"/>
                <a:gd name="T102" fmla="*/ 2147483646 w 857"/>
                <a:gd name="T103" fmla="*/ 2147483646 h 841"/>
                <a:gd name="T104" fmla="*/ 2147483646 w 857"/>
                <a:gd name="T105" fmla="*/ 2147483646 h 841"/>
                <a:gd name="T106" fmla="*/ 2147483646 w 857"/>
                <a:gd name="T107" fmla="*/ 2147483646 h 841"/>
                <a:gd name="T108" fmla="*/ 2147483646 w 857"/>
                <a:gd name="T109" fmla="*/ 2147483646 h 841"/>
                <a:gd name="T110" fmla="*/ 2147483646 w 857"/>
                <a:gd name="T111" fmla="*/ 2147483646 h 841"/>
                <a:gd name="T112" fmla="*/ 2147483646 w 857"/>
                <a:gd name="T113" fmla="*/ 2147483646 h 841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857" h="841">
                  <a:moveTo>
                    <a:pt x="640" y="456"/>
                  </a:moveTo>
                  <a:lnTo>
                    <a:pt x="632" y="480"/>
                  </a:lnTo>
                  <a:lnTo>
                    <a:pt x="680" y="504"/>
                  </a:lnTo>
                  <a:lnTo>
                    <a:pt x="672" y="536"/>
                  </a:lnTo>
                  <a:lnTo>
                    <a:pt x="680" y="544"/>
                  </a:lnTo>
                  <a:lnTo>
                    <a:pt x="672" y="568"/>
                  </a:lnTo>
                  <a:lnTo>
                    <a:pt x="680" y="592"/>
                  </a:lnTo>
                  <a:lnTo>
                    <a:pt x="736" y="624"/>
                  </a:lnTo>
                  <a:lnTo>
                    <a:pt x="744" y="624"/>
                  </a:lnTo>
                  <a:lnTo>
                    <a:pt x="744" y="600"/>
                  </a:lnTo>
                  <a:lnTo>
                    <a:pt x="760" y="584"/>
                  </a:lnTo>
                  <a:lnTo>
                    <a:pt x="752" y="552"/>
                  </a:lnTo>
                  <a:lnTo>
                    <a:pt x="736" y="544"/>
                  </a:lnTo>
                  <a:lnTo>
                    <a:pt x="736" y="520"/>
                  </a:lnTo>
                  <a:lnTo>
                    <a:pt x="752" y="520"/>
                  </a:lnTo>
                  <a:lnTo>
                    <a:pt x="752" y="488"/>
                  </a:lnTo>
                  <a:lnTo>
                    <a:pt x="784" y="496"/>
                  </a:lnTo>
                  <a:lnTo>
                    <a:pt x="800" y="512"/>
                  </a:lnTo>
                  <a:lnTo>
                    <a:pt x="840" y="536"/>
                  </a:lnTo>
                  <a:lnTo>
                    <a:pt x="856" y="552"/>
                  </a:lnTo>
                  <a:lnTo>
                    <a:pt x="848" y="632"/>
                  </a:lnTo>
                  <a:lnTo>
                    <a:pt x="800" y="632"/>
                  </a:lnTo>
                  <a:lnTo>
                    <a:pt x="800" y="664"/>
                  </a:lnTo>
                  <a:lnTo>
                    <a:pt x="776" y="664"/>
                  </a:lnTo>
                  <a:lnTo>
                    <a:pt x="776" y="648"/>
                  </a:lnTo>
                  <a:lnTo>
                    <a:pt x="736" y="648"/>
                  </a:lnTo>
                  <a:lnTo>
                    <a:pt x="736" y="760"/>
                  </a:lnTo>
                  <a:lnTo>
                    <a:pt x="704" y="752"/>
                  </a:lnTo>
                  <a:lnTo>
                    <a:pt x="688" y="768"/>
                  </a:lnTo>
                  <a:lnTo>
                    <a:pt x="696" y="776"/>
                  </a:lnTo>
                  <a:lnTo>
                    <a:pt x="704" y="800"/>
                  </a:lnTo>
                  <a:lnTo>
                    <a:pt x="688" y="808"/>
                  </a:lnTo>
                  <a:lnTo>
                    <a:pt x="664" y="840"/>
                  </a:lnTo>
                  <a:lnTo>
                    <a:pt x="632" y="840"/>
                  </a:lnTo>
                  <a:lnTo>
                    <a:pt x="608" y="816"/>
                  </a:lnTo>
                  <a:lnTo>
                    <a:pt x="592" y="760"/>
                  </a:lnTo>
                  <a:lnTo>
                    <a:pt x="592" y="752"/>
                  </a:lnTo>
                  <a:lnTo>
                    <a:pt x="576" y="752"/>
                  </a:lnTo>
                  <a:lnTo>
                    <a:pt x="544" y="736"/>
                  </a:lnTo>
                  <a:lnTo>
                    <a:pt x="528" y="696"/>
                  </a:lnTo>
                  <a:lnTo>
                    <a:pt x="512" y="704"/>
                  </a:lnTo>
                  <a:lnTo>
                    <a:pt x="496" y="712"/>
                  </a:lnTo>
                  <a:lnTo>
                    <a:pt x="488" y="712"/>
                  </a:lnTo>
                  <a:lnTo>
                    <a:pt x="488" y="728"/>
                  </a:lnTo>
                  <a:lnTo>
                    <a:pt x="496" y="752"/>
                  </a:lnTo>
                  <a:lnTo>
                    <a:pt x="480" y="776"/>
                  </a:lnTo>
                  <a:lnTo>
                    <a:pt x="448" y="768"/>
                  </a:lnTo>
                  <a:lnTo>
                    <a:pt x="464" y="744"/>
                  </a:lnTo>
                  <a:lnTo>
                    <a:pt x="448" y="736"/>
                  </a:lnTo>
                  <a:lnTo>
                    <a:pt x="416" y="728"/>
                  </a:lnTo>
                  <a:lnTo>
                    <a:pt x="400" y="704"/>
                  </a:lnTo>
                  <a:lnTo>
                    <a:pt x="408" y="688"/>
                  </a:lnTo>
                  <a:lnTo>
                    <a:pt x="424" y="688"/>
                  </a:lnTo>
                  <a:lnTo>
                    <a:pt x="456" y="696"/>
                  </a:lnTo>
                  <a:lnTo>
                    <a:pt x="480" y="680"/>
                  </a:lnTo>
                  <a:lnTo>
                    <a:pt x="488" y="672"/>
                  </a:lnTo>
                  <a:lnTo>
                    <a:pt x="464" y="664"/>
                  </a:lnTo>
                  <a:lnTo>
                    <a:pt x="464" y="640"/>
                  </a:lnTo>
                  <a:lnTo>
                    <a:pt x="496" y="632"/>
                  </a:lnTo>
                  <a:lnTo>
                    <a:pt x="504" y="600"/>
                  </a:lnTo>
                  <a:lnTo>
                    <a:pt x="528" y="600"/>
                  </a:lnTo>
                  <a:lnTo>
                    <a:pt x="536" y="568"/>
                  </a:lnTo>
                  <a:lnTo>
                    <a:pt x="520" y="480"/>
                  </a:lnTo>
                  <a:lnTo>
                    <a:pt x="480" y="408"/>
                  </a:lnTo>
                  <a:lnTo>
                    <a:pt x="480" y="432"/>
                  </a:lnTo>
                  <a:lnTo>
                    <a:pt x="408" y="360"/>
                  </a:lnTo>
                  <a:lnTo>
                    <a:pt x="392" y="368"/>
                  </a:lnTo>
                  <a:lnTo>
                    <a:pt x="344" y="336"/>
                  </a:lnTo>
                  <a:lnTo>
                    <a:pt x="336" y="304"/>
                  </a:lnTo>
                  <a:lnTo>
                    <a:pt x="280" y="312"/>
                  </a:lnTo>
                  <a:lnTo>
                    <a:pt x="224" y="288"/>
                  </a:lnTo>
                  <a:lnTo>
                    <a:pt x="208" y="336"/>
                  </a:lnTo>
                  <a:lnTo>
                    <a:pt x="136" y="280"/>
                  </a:lnTo>
                  <a:lnTo>
                    <a:pt x="48" y="240"/>
                  </a:lnTo>
                  <a:lnTo>
                    <a:pt x="0" y="248"/>
                  </a:lnTo>
                  <a:lnTo>
                    <a:pt x="8" y="160"/>
                  </a:lnTo>
                  <a:lnTo>
                    <a:pt x="24" y="144"/>
                  </a:lnTo>
                  <a:lnTo>
                    <a:pt x="48" y="152"/>
                  </a:lnTo>
                  <a:lnTo>
                    <a:pt x="72" y="112"/>
                  </a:lnTo>
                  <a:lnTo>
                    <a:pt x="112" y="96"/>
                  </a:lnTo>
                  <a:lnTo>
                    <a:pt x="136" y="80"/>
                  </a:lnTo>
                  <a:lnTo>
                    <a:pt x="136" y="64"/>
                  </a:lnTo>
                  <a:lnTo>
                    <a:pt x="200" y="64"/>
                  </a:lnTo>
                  <a:lnTo>
                    <a:pt x="216" y="32"/>
                  </a:lnTo>
                  <a:lnTo>
                    <a:pt x="216" y="8"/>
                  </a:lnTo>
                  <a:lnTo>
                    <a:pt x="232" y="0"/>
                  </a:lnTo>
                  <a:lnTo>
                    <a:pt x="272" y="8"/>
                  </a:lnTo>
                  <a:lnTo>
                    <a:pt x="288" y="72"/>
                  </a:lnTo>
                  <a:lnTo>
                    <a:pt x="288" y="104"/>
                  </a:lnTo>
                  <a:lnTo>
                    <a:pt x="296" y="128"/>
                  </a:lnTo>
                  <a:lnTo>
                    <a:pt x="312" y="152"/>
                  </a:lnTo>
                  <a:lnTo>
                    <a:pt x="312" y="176"/>
                  </a:lnTo>
                  <a:lnTo>
                    <a:pt x="320" y="192"/>
                  </a:lnTo>
                  <a:lnTo>
                    <a:pt x="336" y="192"/>
                  </a:lnTo>
                  <a:lnTo>
                    <a:pt x="336" y="168"/>
                  </a:lnTo>
                  <a:lnTo>
                    <a:pt x="408" y="176"/>
                  </a:lnTo>
                  <a:lnTo>
                    <a:pt x="408" y="200"/>
                  </a:lnTo>
                  <a:lnTo>
                    <a:pt x="408" y="216"/>
                  </a:lnTo>
                  <a:lnTo>
                    <a:pt x="384" y="240"/>
                  </a:lnTo>
                  <a:lnTo>
                    <a:pt x="384" y="256"/>
                  </a:lnTo>
                  <a:lnTo>
                    <a:pt x="432" y="304"/>
                  </a:lnTo>
                  <a:lnTo>
                    <a:pt x="432" y="328"/>
                  </a:lnTo>
                  <a:lnTo>
                    <a:pt x="488" y="352"/>
                  </a:lnTo>
                  <a:lnTo>
                    <a:pt x="496" y="344"/>
                  </a:lnTo>
                  <a:lnTo>
                    <a:pt x="488" y="312"/>
                  </a:lnTo>
                  <a:lnTo>
                    <a:pt x="528" y="320"/>
                  </a:lnTo>
                  <a:lnTo>
                    <a:pt x="536" y="320"/>
                  </a:lnTo>
                  <a:lnTo>
                    <a:pt x="584" y="320"/>
                  </a:lnTo>
                  <a:lnTo>
                    <a:pt x="608" y="312"/>
                  </a:lnTo>
                  <a:lnTo>
                    <a:pt x="624" y="336"/>
                  </a:lnTo>
                  <a:lnTo>
                    <a:pt x="584" y="368"/>
                  </a:lnTo>
                  <a:lnTo>
                    <a:pt x="576" y="392"/>
                  </a:lnTo>
                  <a:lnTo>
                    <a:pt x="568" y="416"/>
                  </a:lnTo>
                  <a:lnTo>
                    <a:pt x="600" y="456"/>
                  </a:lnTo>
                  <a:lnTo>
                    <a:pt x="640" y="456"/>
                  </a:lnTo>
                </a:path>
              </a:pathLst>
            </a:custGeom>
            <a:grpFill/>
            <a:ln w="12700" cap="rnd" cmpd="sng">
              <a:solidFill>
                <a:schemeClr val="bg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algn="l" defTabSz="45718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33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28" name="Freeform 25"/>
            <p:cNvSpPr>
              <a:spLocks/>
            </p:cNvSpPr>
            <p:nvPr/>
          </p:nvSpPr>
          <p:spPr bwMode="invGray">
            <a:xfrm>
              <a:off x="2768740" y="3289598"/>
              <a:ext cx="1503502" cy="1168109"/>
            </a:xfrm>
            <a:custGeom>
              <a:avLst/>
              <a:gdLst>
                <a:gd name="T0" fmla="*/ 2147483646 w 785"/>
                <a:gd name="T1" fmla="*/ 2147483646 h 617"/>
                <a:gd name="T2" fmla="*/ 2147483646 w 785"/>
                <a:gd name="T3" fmla="*/ 2147483646 h 617"/>
                <a:gd name="T4" fmla="*/ 2147483646 w 785"/>
                <a:gd name="T5" fmla="*/ 2147483646 h 617"/>
                <a:gd name="T6" fmla="*/ 2147483646 w 785"/>
                <a:gd name="T7" fmla="*/ 2147483646 h 617"/>
                <a:gd name="T8" fmla="*/ 2147483646 w 785"/>
                <a:gd name="T9" fmla="*/ 2147483646 h 617"/>
                <a:gd name="T10" fmla="*/ 2147483646 w 785"/>
                <a:gd name="T11" fmla="*/ 2147483646 h 617"/>
                <a:gd name="T12" fmla="*/ 2147483646 w 785"/>
                <a:gd name="T13" fmla="*/ 2147483646 h 617"/>
                <a:gd name="T14" fmla="*/ 2147483646 w 785"/>
                <a:gd name="T15" fmla="*/ 2147483646 h 617"/>
                <a:gd name="T16" fmla="*/ 2147483646 w 785"/>
                <a:gd name="T17" fmla="*/ 2147483646 h 617"/>
                <a:gd name="T18" fmla="*/ 2147483646 w 785"/>
                <a:gd name="T19" fmla="*/ 2147483646 h 617"/>
                <a:gd name="T20" fmla="*/ 2147483646 w 785"/>
                <a:gd name="T21" fmla="*/ 2147483646 h 617"/>
                <a:gd name="T22" fmla="*/ 2147483646 w 785"/>
                <a:gd name="T23" fmla="*/ 2147483646 h 617"/>
                <a:gd name="T24" fmla="*/ 2147483646 w 785"/>
                <a:gd name="T25" fmla="*/ 2147483646 h 617"/>
                <a:gd name="T26" fmla="*/ 2147483646 w 785"/>
                <a:gd name="T27" fmla="*/ 2147483646 h 617"/>
                <a:gd name="T28" fmla="*/ 2147483646 w 785"/>
                <a:gd name="T29" fmla="*/ 2147483646 h 617"/>
                <a:gd name="T30" fmla="*/ 2147483646 w 785"/>
                <a:gd name="T31" fmla="*/ 2147483646 h 617"/>
                <a:gd name="T32" fmla="*/ 2147483646 w 785"/>
                <a:gd name="T33" fmla="*/ 2147483646 h 617"/>
                <a:gd name="T34" fmla="*/ 2147483646 w 785"/>
                <a:gd name="T35" fmla="*/ 2147483646 h 617"/>
                <a:gd name="T36" fmla="*/ 2147483646 w 785"/>
                <a:gd name="T37" fmla="*/ 2147483646 h 617"/>
                <a:gd name="T38" fmla="*/ 2147483646 w 785"/>
                <a:gd name="T39" fmla="*/ 2147483646 h 617"/>
                <a:gd name="T40" fmla="*/ 0 w 785"/>
                <a:gd name="T41" fmla="*/ 2147483646 h 617"/>
                <a:gd name="T42" fmla="*/ 2147483646 w 785"/>
                <a:gd name="T43" fmla="*/ 2147483646 h 617"/>
                <a:gd name="T44" fmla="*/ 2147483646 w 785"/>
                <a:gd name="T45" fmla="*/ 2147483646 h 617"/>
                <a:gd name="T46" fmla="*/ 2147483646 w 785"/>
                <a:gd name="T47" fmla="*/ 2147483646 h 617"/>
                <a:gd name="T48" fmla="*/ 2147483646 w 785"/>
                <a:gd name="T49" fmla="*/ 2147483646 h 617"/>
                <a:gd name="T50" fmla="*/ 2147483646 w 785"/>
                <a:gd name="T51" fmla="*/ 2147483646 h 617"/>
                <a:gd name="T52" fmla="*/ 2147483646 w 785"/>
                <a:gd name="T53" fmla="*/ 2147483646 h 617"/>
                <a:gd name="T54" fmla="*/ 2147483646 w 785"/>
                <a:gd name="T55" fmla="*/ 2147483646 h 617"/>
                <a:gd name="T56" fmla="*/ 2147483646 w 785"/>
                <a:gd name="T57" fmla="*/ 2147483646 h 617"/>
                <a:gd name="T58" fmla="*/ 2147483646 w 785"/>
                <a:gd name="T59" fmla="*/ 2147483646 h 617"/>
                <a:gd name="T60" fmla="*/ 2147483646 w 785"/>
                <a:gd name="T61" fmla="*/ 0 h 617"/>
                <a:gd name="T62" fmla="*/ 2147483646 w 785"/>
                <a:gd name="T63" fmla="*/ 2147483646 h 617"/>
                <a:gd name="T64" fmla="*/ 2147483646 w 785"/>
                <a:gd name="T65" fmla="*/ 2147483646 h 617"/>
                <a:gd name="T66" fmla="*/ 2147483646 w 785"/>
                <a:gd name="T67" fmla="*/ 2147483646 h 617"/>
                <a:gd name="T68" fmla="*/ 2147483646 w 785"/>
                <a:gd name="T69" fmla="*/ 2147483646 h 617"/>
                <a:gd name="T70" fmla="*/ 2147483646 w 785"/>
                <a:gd name="T71" fmla="*/ 2147483646 h 617"/>
                <a:gd name="T72" fmla="*/ 2147483646 w 785"/>
                <a:gd name="T73" fmla="*/ 2147483646 h 617"/>
                <a:gd name="T74" fmla="*/ 2147483646 w 785"/>
                <a:gd name="T75" fmla="*/ 2147483646 h 617"/>
                <a:gd name="T76" fmla="*/ 2147483646 w 785"/>
                <a:gd name="T77" fmla="*/ 2147483646 h 617"/>
                <a:gd name="T78" fmla="*/ 2147483646 w 785"/>
                <a:gd name="T79" fmla="*/ 2147483646 h 617"/>
                <a:gd name="T80" fmla="*/ 2147483646 w 785"/>
                <a:gd name="T81" fmla="*/ 2147483646 h 617"/>
                <a:gd name="T82" fmla="*/ 2147483646 w 785"/>
                <a:gd name="T83" fmla="*/ 2147483646 h 617"/>
                <a:gd name="T84" fmla="*/ 2147483646 w 785"/>
                <a:gd name="T85" fmla="*/ 2147483646 h 617"/>
                <a:gd name="T86" fmla="*/ 2147483646 w 785"/>
                <a:gd name="T87" fmla="*/ 2147483646 h 617"/>
                <a:gd name="T88" fmla="*/ 2147483646 w 785"/>
                <a:gd name="T89" fmla="*/ 2147483646 h 617"/>
                <a:gd name="T90" fmla="*/ 2147483646 w 785"/>
                <a:gd name="T91" fmla="*/ 2147483646 h 617"/>
                <a:gd name="T92" fmla="*/ 2147483646 w 785"/>
                <a:gd name="T93" fmla="*/ 2147483646 h 617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785" h="617">
                  <a:moveTo>
                    <a:pt x="704" y="528"/>
                  </a:moveTo>
                  <a:lnTo>
                    <a:pt x="672" y="536"/>
                  </a:lnTo>
                  <a:lnTo>
                    <a:pt x="656" y="568"/>
                  </a:lnTo>
                  <a:lnTo>
                    <a:pt x="616" y="568"/>
                  </a:lnTo>
                  <a:lnTo>
                    <a:pt x="608" y="552"/>
                  </a:lnTo>
                  <a:lnTo>
                    <a:pt x="592" y="544"/>
                  </a:lnTo>
                  <a:lnTo>
                    <a:pt x="592" y="552"/>
                  </a:lnTo>
                  <a:lnTo>
                    <a:pt x="568" y="560"/>
                  </a:lnTo>
                  <a:lnTo>
                    <a:pt x="544" y="520"/>
                  </a:lnTo>
                  <a:lnTo>
                    <a:pt x="528" y="520"/>
                  </a:lnTo>
                  <a:lnTo>
                    <a:pt x="528" y="480"/>
                  </a:lnTo>
                  <a:lnTo>
                    <a:pt x="504" y="456"/>
                  </a:lnTo>
                  <a:lnTo>
                    <a:pt x="488" y="456"/>
                  </a:lnTo>
                  <a:lnTo>
                    <a:pt x="472" y="440"/>
                  </a:lnTo>
                  <a:lnTo>
                    <a:pt x="456" y="440"/>
                  </a:lnTo>
                  <a:lnTo>
                    <a:pt x="456" y="456"/>
                  </a:lnTo>
                  <a:lnTo>
                    <a:pt x="456" y="472"/>
                  </a:lnTo>
                  <a:lnTo>
                    <a:pt x="464" y="480"/>
                  </a:lnTo>
                  <a:lnTo>
                    <a:pt x="448" y="496"/>
                  </a:lnTo>
                  <a:lnTo>
                    <a:pt x="440" y="536"/>
                  </a:lnTo>
                  <a:lnTo>
                    <a:pt x="448" y="552"/>
                  </a:lnTo>
                  <a:lnTo>
                    <a:pt x="456" y="552"/>
                  </a:lnTo>
                  <a:lnTo>
                    <a:pt x="440" y="560"/>
                  </a:lnTo>
                  <a:lnTo>
                    <a:pt x="424" y="584"/>
                  </a:lnTo>
                  <a:lnTo>
                    <a:pt x="400" y="584"/>
                  </a:lnTo>
                  <a:lnTo>
                    <a:pt x="400" y="600"/>
                  </a:lnTo>
                  <a:lnTo>
                    <a:pt x="384" y="608"/>
                  </a:lnTo>
                  <a:lnTo>
                    <a:pt x="376" y="592"/>
                  </a:lnTo>
                  <a:lnTo>
                    <a:pt x="360" y="592"/>
                  </a:lnTo>
                  <a:lnTo>
                    <a:pt x="368" y="608"/>
                  </a:lnTo>
                  <a:lnTo>
                    <a:pt x="352" y="616"/>
                  </a:lnTo>
                  <a:lnTo>
                    <a:pt x="336" y="600"/>
                  </a:lnTo>
                  <a:lnTo>
                    <a:pt x="312" y="600"/>
                  </a:lnTo>
                  <a:lnTo>
                    <a:pt x="320" y="568"/>
                  </a:lnTo>
                  <a:lnTo>
                    <a:pt x="264" y="520"/>
                  </a:lnTo>
                  <a:lnTo>
                    <a:pt x="232" y="536"/>
                  </a:lnTo>
                  <a:lnTo>
                    <a:pt x="168" y="496"/>
                  </a:lnTo>
                  <a:lnTo>
                    <a:pt x="136" y="496"/>
                  </a:lnTo>
                  <a:lnTo>
                    <a:pt x="88" y="440"/>
                  </a:lnTo>
                  <a:lnTo>
                    <a:pt x="40" y="440"/>
                  </a:lnTo>
                  <a:lnTo>
                    <a:pt x="16" y="416"/>
                  </a:lnTo>
                  <a:lnTo>
                    <a:pt x="0" y="368"/>
                  </a:lnTo>
                  <a:lnTo>
                    <a:pt x="8" y="352"/>
                  </a:lnTo>
                  <a:lnTo>
                    <a:pt x="16" y="304"/>
                  </a:lnTo>
                  <a:lnTo>
                    <a:pt x="8" y="280"/>
                  </a:lnTo>
                  <a:lnTo>
                    <a:pt x="32" y="248"/>
                  </a:lnTo>
                  <a:lnTo>
                    <a:pt x="32" y="224"/>
                  </a:lnTo>
                  <a:lnTo>
                    <a:pt x="8" y="216"/>
                  </a:lnTo>
                  <a:lnTo>
                    <a:pt x="16" y="208"/>
                  </a:lnTo>
                  <a:lnTo>
                    <a:pt x="48" y="208"/>
                  </a:lnTo>
                  <a:lnTo>
                    <a:pt x="56" y="200"/>
                  </a:lnTo>
                  <a:lnTo>
                    <a:pt x="104" y="224"/>
                  </a:lnTo>
                  <a:lnTo>
                    <a:pt x="104" y="192"/>
                  </a:lnTo>
                  <a:lnTo>
                    <a:pt x="96" y="184"/>
                  </a:lnTo>
                  <a:lnTo>
                    <a:pt x="96" y="160"/>
                  </a:lnTo>
                  <a:lnTo>
                    <a:pt x="128" y="136"/>
                  </a:lnTo>
                  <a:lnTo>
                    <a:pt x="120" y="112"/>
                  </a:lnTo>
                  <a:lnTo>
                    <a:pt x="88" y="72"/>
                  </a:lnTo>
                  <a:lnTo>
                    <a:pt x="96" y="32"/>
                  </a:lnTo>
                  <a:lnTo>
                    <a:pt x="152" y="16"/>
                  </a:lnTo>
                  <a:lnTo>
                    <a:pt x="256" y="8"/>
                  </a:lnTo>
                  <a:lnTo>
                    <a:pt x="288" y="0"/>
                  </a:lnTo>
                  <a:lnTo>
                    <a:pt x="344" y="24"/>
                  </a:lnTo>
                  <a:lnTo>
                    <a:pt x="384" y="40"/>
                  </a:lnTo>
                  <a:lnTo>
                    <a:pt x="424" y="64"/>
                  </a:lnTo>
                  <a:lnTo>
                    <a:pt x="456" y="104"/>
                  </a:lnTo>
                  <a:lnTo>
                    <a:pt x="472" y="56"/>
                  </a:lnTo>
                  <a:lnTo>
                    <a:pt x="472" y="48"/>
                  </a:lnTo>
                  <a:lnTo>
                    <a:pt x="504" y="64"/>
                  </a:lnTo>
                  <a:lnTo>
                    <a:pt x="528" y="72"/>
                  </a:lnTo>
                  <a:lnTo>
                    <a:pt x="584" y="64"/>
                  </a:lnTo>
                  <a:lnTo>
                    <a:pt x="592" y="96"/>
                  </a:lnTo>
                  <a:lnTo>
                    <a:pt x="640" y="128"/>
                  </a:lnTo>
                  <a:lnTo>
                    <a:pt x="656" y="120"/>
                  </a:lnTo>
                  <a:lnTo>
                    <a:pt x="728" y="192"/>
                  </a:lnTo>
                  <a:lnTo>
                    <a:pt x="728" y="176"/>
                  </a:lnTo>
                  <a:lnTo>
                    <a:pt x="760" y="208"/>
                  </a:lnTo>
                  <a:lnTo>
                    <a:pt x="768" y="232"/>
                  </a:lnTo>
                  <a:lnTo>
                    <a:pt x="776" y="288"/>
                  </a:lnTo>
                  <a:lnTo>
                    <a:pt x="784" y="336"/>
                  </a:lnTo>
                  <a:lnTo>
                    <a:pt x="776" y="360"/>
                  </a:lnTo>
                  <a:lnTo>
                    <a:pt x="752" y="360"/>
                  </a:lnTo>
                  <a:lnTo>
                    <a:pt x="744" y="392"/>
                  </a:lnTo>
                  <a:lnTo>
                    <a:pt x="712" y="408"/>
                  </a:lnTo>
                  <a:lnTo>
                    <a:pt x="712" y="424"/>
                  </a:lnTo>
                  <a:lnTo>
                    <a:pt x="736" y="432"/>
                  </a:lnTo>
                  <a:lnTo>
                    <a:pt x="728" y="440"/>
                  </a:lnTo>
                  <a:lnTo>
                    <a:pt x="704" y="456"/>
                  </a:lnTo>
                  <a:lnTo>
                    <a:pt x="672" y="448"/>
                  </a:lnTo>
                  <a:lnTo>
                    <a:pt x="656" y="448"/>
                  </a:lnTo>
                  <a:lnTo>
                    <a:pt x="648" y="464"/>
                  </a:lnTo>
                  <a:lnTo>
                    <a:pt x="664" y="488"/>
                  </a:lnTo>
                  <a:lnTo>
                    <a:pt x="696" y="496"/>
                  </a:lnTo>
                  <a:lnTo>
                    <a:pt x="712" y="504"/>
                  </a:lnTo>
                  <a:lnTo>
                    <a:pt x="704" y="528"/>
                  </a:lnTo>
                </a:path>
              </a:pathLst>
            </a:custGeom>
            <a:grpFill/>
            <a:ln w="12700" cap="rnd" cmpd="sng">
              <a:solidFill>
                <a:schemeClr val="bg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algn="l" defTabSz="45718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33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29" name="Freeform 21"/>
            <p:cNvSpPr>
              <a:spLocks/>
            </p:cNvSpPr>
            <p:nvPr/>
          </p:nvSpPr>
          <p:spPr bwMode="invGray">
            <a:xfrm>
              <a:off x="4269050" y="4910264"/>
              <a:ext cx="707906" cy="669441"/>
            </a:xfrm>
            <a:custGeom>
              <a:avLst/>
              <a:gdLst>
                <a:gd name="T0" fmla="*/ 2147483646 w 369"/>
                <a:gd name="T1" fmla="*/ 2147483646 h 353"/>
                <a:gd name="T2" fmla="*/ 2147483646 w 369"/>
                <a:gd name="T3" fmla="*/ 2147483646 h 353"/>
                <a:gd name="T4" fmla="*/ 2147483646 w 369"/>
                <a:gd name="T5" fmla="*/ 2147483646 h 353"/>
                <a:gd name="T6" fmla="*/ 2147483646 w 369"/>
                <a:gd name="T7" fmla="*/ 2147483646 h 353"/>
                <a:gd name="T8" fmla="*/ 2147483646 w 369"/>
                <a:gd name="T9" fmla="*/ 2147483646 h 353"/>
                <a:gd name="T10" fmla="*/ 2147483646 w 369"/>
                <a:gd name="T11" fmla="*/ 2147483646 h 353"/>
                <a:gd name="T12" fmla="*/ 2147483646 w 369"/>
                <a:gd name="T13" fmla="*/ 2147483646 h 353"/>
                <a:gd name="T14" fmla="*/ 2147483646 w 369"/>
                <a:gd name="T15" fmla="*/ 2147483646 h 353"/>
                <a:gd name="T16" fmla="*/ 2147483646 w 369"/>
                <a:gd name="T17" fmla="*/ 2147483646 h 353"/>
                <a:gd name="T18" fmla="*/ 2147483646 w 369"/>
                <a:gd name="T19" fmla="*/ 2147483646 h 353"/>
                <a:gd name="T20" fmla="*/ 2147483646 w 369"/>
                <a:gd name="T21" fmla="*/ 2147483646 h 353"/>
                <a:gd name="T22" fmla="*/ 2147483646 w 369"/>
                <a:gd name="T23" fmla="*/ 2147483646 h 353"/>
                <a:gd name="T24" fmla="*/ 2147483646 w 369"/>
                <a:gd name="T25" fmla="*/ 2147483646 h 353"/>
                <a:gd name="T26" fmla="*/ 2147483646 w 369"/>
                <a:gd name="T27" fmla="*/ 0 h 353"/>
                <a:gd name="T28" fmla="*/ 2147483646 w 369"/>
                <a:gd name="T29" fmla="*/ 2147483646 h 353"/>
                <a:gd name="T30" fmla="*/ 2147483646 w 369"/>
                <a:gd name="T31" fmla="*/ 2147483646 h 353"/>
                <a:gd name="T32" fmla="*/ 2147483646 w 369"/>
                <a:gd name="T33" fmla="*/ 2147483646 h 353"/>
                <a:gd name="T34" fmla="*/ 2147483646 w 369"/>
                <a:gd name="T35" fmla="*/ 2147483646 h 353"/>
                <a:gd name="T36" fmla="*/ 2147483646 w 369"/>
                <a:gd name="T37" fmla="*/ 2147483646 h 353"/>
                <a:gd name="T38" fmla="*/ 2147483646 w 369"/>
                <a:gd name="T39" fmla="*/ 2147483646 h 353"/>
                <a:gd name="T40" fmla="*/ 2147483646 w 369"/>
                <a:gd name="T41" fmla="*/ 2147483646 h 353"/>
                <a:gd name="T42" fmla="*/ 2147483646 w 369"/>
                <a:gd name="T43" fmla="*/ 2147483646 h 353"/>
                <a:gd name="T44" fmla="*/ 2147483646 w 369"/>
                <a:gd name="T45" fmla="*/ 2147483646 h 353"/>
                <a:gd name="T46" fmla="*/ 2147483646 w 369"/>
                <a:gd name="T47" fmla="*/ 2147483646 h 353"/>
                <a:gd name="T48" fmla="*/ 2147483646 w 369"/>
                <a:gd name="T49" fmla="*/ 2147483646 h 353"/>
                <a:gd name="T50" fmla="*/ 2147483646 w 369"/>
                <a:gd name="T51" fmla="*/ 2147483646 h 353"/>
                <a:gd name="T52" fmla="*/ 2147483646 w 369"/>
                <a:gd name="T53" fmla="*/ 2147483646 h 353"/>
                <a:gd name="T54" fmla="*/ 2147483646 w 369"/>
                <a:gd name="T55" fmla="*/ 2147483646 h 353"/>
                <a:gd name="T56" fmla="*/ 2147483646 w 369"/>
                <a:gd name="T57" fmla="*/ 2147483646 h 353"/>
                <a:gd name="T58" fmla="*/ 2147483646 w 369"/>
                <a:gd name="T59" fmla="*/ 2147483646 h 353"/>
                <a:gd name="T60" fmla="*/ 2147483646 w 369"/>
                <a:gd name="T61" fmla="*/ 2147483646 h 353"/>
                <a:gd name="T62" fmla="*/ 2147483646 w 369"/>
                <a:gd name="T63" fmla="*/ 2147483646 h 353"/>
                <a:gd name="T64" fmla="*/ 2147483646 w 369"/>
                <a:gd name="T65" fmla="*/ 2147483646 h 353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369" h="353">
                  <a:moveTo>
                    <a:pt x="48" y="344"/>
                  </a:moveTo>
                  <a:lnTo>
                    <a:pt x="48" y="320"/>
                  </a:lnTo>
                  <a:lnTo>
                    <a:pt x="64" y="296"/>
                  </a:lnTo>
                  <a:lnTo>
                    <a:pt x="32" y="264"/>
                  </a:lnTo>
                  <a:lnTo>
                    <a:pt x="56" y="224"/>
                  </a:lnTo>
                  <a:lnTo>
                    <a:pt x="56" y="192"/>
                  </a:lnTo>
                  <a:lnTo>
                    <a:pt x="8" y="200"/>
                  </a:lnTo>
                  <a:lnTo>
                    <a:pt x="8" y="160"/>
                  </a:lnTo>
                  <a:lnTo>
                    <a:pt x="0" y="152"/>
                  </a:lnTo>
                  <a:lnTo>
                    <a:pt x="16" y="136"/>
                  </a:lnTo>
                  <a:lnTo>
                    <a:pt x="32" y="144"/>
                  </a:lnTo>
                  <a:lnTo>
                    <a:pt x="48" y="136"/>
                  </a:lnTo>
                  <a:lnTo>
                    <a:pt x="96" y="136"/>
                  </a:lnTo>
                  <a:lnTo>
                    <a:pt x="104" y="120"/>
                  </a:lnTo>
                  <a:lnTo>
                    <a:pt x="112" y="112"/>
                  </a:lnTo>
                  <a:lnTo>
                    <a:pt x="168" y="112"/>
                  </a:lnTo>
                  <a:lnTo>
                    <a:pt x="160" y="80"/>
                  </a:lnTo>
                  <a:lnTo>
                    <a:pt x="136" y="80"/>
                  </a:lnTo>
                  <a:lnTo>
                    <a:pt x="128" y="56"/>
                  </a:lnTo>
                  <a:lnTo>
                    <a:pt x="144" y="40"/>
                  </a:lnTo>
                  <a:lnTo>
                    <a:pt x="168" y="48"/>
                  </a:lnTo>
                  <a:lnTo>
                    <a:pt x="184" y="40"/>
                  </a:lnTo>
                  <a:lnTo>
                    <a:pt x="192" y="56"/>
                  </a:lnTo>
                  <a:lnTo>
                    <a:pt x="208" y="48"/>
                  </a:lnTo>
                  <a:lnTo>
                    <a:pt x="208" y="24"/>
                  </a:lnTo>
                  <a:lnTo>
                    <a:pt x="232" y="40"/>
                  </a:lnTo>
                  <a:lnTo>
                    <a:pt x="240" y="8"/>
                  </a:lnTo>
                  <a:lnTo>
                    <a:pt x="248" y="0"/>
                  </a:lnTo>
                  <a:lnTo>
                    <a:pt x="264" y="16"/>
                  </a:lnTo>
                  <a:lnTo>
                    <a:pt x="288" y="16"/>
                  </a:lnTo>
                  <a:lnTo>
                    <a:pt x="312" y="72"/>
                  </a:lnTo>
                  <a:lnTo>
                    <a:pt x="320" y="72"/>
                  </a:lnTo>
                  <a:lnTo>
                    <a:pt x="328" y="88"/>
                  </a:lnTo>
                  <a:lnTo>
                    <a:pt x="344" y="88"/>
                  </a:lnTo>
                  <a:lnTo>
                    <a:pt x="352" y="72"/>
                  </a:lnTo>
                  <a:lnTo>
                    <a:pt x="360" y="64"/>
                  </a:lnTo>
                  <a:lnTo>
                    <a:pt x="368" y="88"/>
                  </a:lnTo>
                  <a:lnTo>
                    <a:pt x="360" y="96"/>
                  </a:lnTo>
                  <a:lnTo>
                    <a:pt x="360" y="112"/>
                  </a:lnTo>
                  <a:lnTo>
                    <a:pt x="360" y="128"/>
                  </a:lnTo>
                  <a:lnTo>
                    <a:pt x="336" y="152"/>
                  </a:lnTo>
                  <a:lnTo>
                    <a:pt x="336" y="168"/>
                  </a:lnTo>
                  <a:lnTo>
                    <a:pt x="360" y="168"/>
                  </a:lnTo>
                  <a:lnTo>
                    <a:pt x="368" y="184"/>
                  </a:lnTo>
                  <a:lnTo>
                    <a:pt x="360" y="192"/>
                  </a:lnTo>
                  <a:lnTo>
                    <a:pt x="360" y="208"/>
                  </a:lnTo>
                  <a:lnTo>
                    <a:pt x="360" y="232"/>
                  </a:lnTo>
                  <a:lnTo>
                    <a:pt x="368" y="232"/>
                  </a:lnTo>
                  <a:lnTo>
                    <a:pt x="368" y="248"/>
                  </a:lnTo>
                  <a:lnTo>
                    <a:pt x="344" y="256"/>
                  </a:lnTo>
                  <a:lnTo>
                    <a:pt x="344" y="272"/>
                  </a:lnTo>
                  <a:lnTo>
                    <a:pt x="344" y="280"/>
                  </a:lnTo>
                  <a:lnTo>
                    <a:pt x="320" y="272"/>
                  </a:lnTo>
                  <a:lnTo>
                    <a:pt x="312" y="288"/>
                  </a:lnTo>
                  <a:lnTo>
                    <a:pt x="280" y="288"/>
                  </a:lnTo>
                  <a:lnTo>
                    <a:pt x="272" y="312"/>
                  </a:lnTo>
                  <a:lnTo>
                    <a:pt x="248" y="320"/>
                  </a:lnTo>
                  <a:lnTo>
                    <a:pt x="232" y="304"/>
                  </a:lnTo>
                  <a:lnTo>
                    <a:pt x="224" y="280"/>
                  </a:lnTo>
                  <a:lnTo>
                    <a:pt x="208" y="288"/>
                  </a:lnTo>
                  <a:lnTo>
                    <a:pt x="208" y="304"/>
                  </a:lnTo>
                  <a:lnTo>
                    <a:pt x="192" y="304"/>
                  </a:lnTo>
                  <a:lnTo>
                    <a:pt x="152" y="328"/>
                  </a:lnTo>
                  <a:lnTo>
                    <a:pt x="144" y="352"/>
                  </a:lnTo>
                  <a:lnTo>
                    <a:pt x="96" y="328"/>
                  </a:lnTo>
                  <a:lnTo>
                    <a:pt x="80" y="328"/>
                  </a:lnTo>
                  <a:lnTo>
                    <a:pt x="48" y="344"/>
                  </a:lnTo>
                </a:path>
              </a:pathLst>
            </a:custGeom>
            <a:grpFill/>
            <a:ln w="12700" cap="rnd" cmpd="sng">
              <a:solidFill>
                <a:schemeClr val="bg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algn="l" defTabSz="45718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33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0" name="Freeform 22"/>
            <p:cNvSpPr>
              <a:spLocks/>
            </p:cNvSpPr>
            <p:nvPr/>
          </p:nvSpPr>
          <p:spPr bwMode="invGray">
            <a:xfrm>
              <a:off x="3470267" y="4864152"/>
              <a:ext cx="1090557" cy="1166402"/>
            </a:xfrm>
            <a:custGeom>
              <a:avLst/>
              <a:gdLst>
                <a:gd name="T0" fmla="*/ 2147483646 w 569"/>
                <a:gd name="T1" fmla="*/ 2147483646 h 617"/>
                <a:gd name="T2" fmla="*/ 2147483646 w 569"/>
                <a:gd name="T3" fmla="*/ 2147483646 h 617"/>
                <a:gd name="T4" fmla="*/ 2147483646 w 569"/>
                <a:gd name="T5" fmla="*/ 2147483646 h 617"/>
                <a:gd name="T6" fmla="*/ 2147483646 w 569"/>
                <a:gd name="T7" fmla="*/ 2147483646 h 617"/>
                <a:gd name="T8" fmla="*/ 2147483646 w 569"/>
                <a:gd name="T9" fmla="*/ 2147483646 h 617"/>
                <a:gd name="T10" fmla="*/ 2147483646 w 569"/>
                <a:gd name="T11" fmla="*/ 2147483646 h 617"/>
                <a:gd name="T12" fmla="*/ 2147483646 w 569"/>
                <a:gd name="T13" fmla="*/ 2147483646 h 617"/>
                <a:gd name="T14" fmla="*/ 2147483646 w 569"/>
                <a:gd name="T15" fmla="*/ 2147483646 h 617"/>
                <a:gd name="T16" fmla="*/ 2147483646 w 569"/>
                <a:gd name="T17" fmla="*/ 2147483646 h 617"/>
                <a:gd name="T18" fmla="*/ 2147483646 w 569"/>
                <a:gd name="T19" fmla="*/ 2147483646 h 617"/>
                <a:gd name="T20" fmla="*/ 2147483646 w 569"/>
                <a:gd name="T21" fmla="*/ 2147483646 h 617"/>
                <a:gd name="T22" fmla="*/ 2147483646 w 569"/>
                <a:gd name="T23" fmla="*/ 2147483646 h 617"/>
                <a:gd name="T24" fmla="*/ 2147483646 w 569"/>
                <a:gd name="T25" fmla="*/ 2147483646 h 617"/>
                <a:gd name="T26" fmla="*/ 2147483646 w 569"/>
                <a:gd name="T27" fmla="*/ 2147483646 h 617"/>
                <a:gd name="T28" fmla="*/ 2147483646 w 569"/>
                <a:gd name="T29" fmla="*/ 2147483646 h 617"/>
                <a:gd name="T30" fmla="*/ 2147483646 w 569"/>
                <a:gd name="T31" fmla="*/ 2147483646 h 617"/>
                <a:gd name="T32" fmla="*/ 2147483646 w 569"/>
                <a:gd name="T33" fmla="*/ 2147483646 h 617"/>
                <a:gd name="T34" fmla="*/ 2147483646 w 569"/>
                <a:gd name="T35" fmla="*/ 2147483646 h 617"/>
                <a:gd name="T36" fmla="*/ 2147483646 w 569"/>
                <a:gd name="T37" fmla="*/ 2147483646 h 617"/>
                <a:gd name="T38" fmla="*/ 2147483646 w 569"/>
                <a:gd name="T39" fmla="*/ 2147483646 h 617"/>
                <a:gd name="T40" fmla="*/ 2147483646 w 569"/>
                <a:gd name="T41" fmla="*/ 2147483646 h 617"/>
                <a:gd name="T42" fmla="*/ 2147483646 w 569"/>
                <a:gd name="T43" fmla="*/ 2147483646 h 617"/>
                <a:gd name="T44" fmla="*/ 2147483646 w 569"/>
                <a:gd name="T45" fmla="*/ 2147483646 h 617"/>
                <a:gd name="T46" fmla="*/ 2147483646 w 569"/>
                <a:gd name="T47" fmla="*/ 2147483646 h 617"/>
                <a:gd name="T48" fmla="*/ 2147483646 w 569"/>
                <a:gd name="T49" fmla="*/ 2147483646 h 617"/>
                <a:gd name="T50" fmla="*/ 2147483646 w 569"/>
                <a:gd name="T51" fmla="*/ 0 h 617"/>
                <a:gd name="T52" fmla="*/ 2147483646 w 569"/>
                <a:gd name="T53" fmla="*/ 0 h 617"/>
                <a:gd name="T54" fmla="*/ 2147483646 w 569"/>
                <a:gd name="T55" fmla="*/ 2147483646 h 617"/>
                <a:gd name="T56" fmla="*/ 2147483646 w 569"/>
                <a:gd name="T57" fmla="*/ 2147483646 h 617"/>
                <a:gd name="T58" fmla="*/ 2147483646 w 569"/>
                <a:gd name="T59" fmla="*/ 2147483646 h 617"/>
                <a:gd name="T60" fmla="*/ 2147483646 w 569"/>
                <a:gd name="T61" fmla="*/ 2147483646 h 617"/>
                <a:gd name="T62" fmla="*/ 2147483646 w 569"/>
                <a:gd name="T63" fmla="*/ 2147483646 h 617"/>
                <a:gd name="T64" fmla="*/ 2147483646 w 569"/>
                <a:gd name="T65" fmla="*/ 2147483646 h 617"/>
                <a:gd name="T66" fmla="*/ 2147483646 w 569"/>
                <a:gd name="T67" fmla="*/ 2147483646 h 617"/>
                <a:gd name="T68" fmla="*/ 0 w 569"/>
                <a:gd name="T69" fmla="*/ 2147483646 h 617"/>
                <a:gd name="T70" fmla="*/ 2147483646 w 569"/>
                <a:gd name="T71" fmla="*/ 2147483646 h 617"/>
                <a:gd name="T72" fmla="*/ 2147483646 w 569"/>
                <a:gd name="T73" fmla="*/ 2147483646 h 617"/>
                <a:gd name="T74" fmla="*/ 2147483646 w 569"/>
                <a:gd name="T75" fmla="*/ 2147483646 h 617"/>
                <a:gd name="T76" fmla="*/ 2147483646 w 569"/>
                <a:gd name="T77" fmla="*/ 2147483646 h 617"/>
                <a:gd name="T78" fmla="*/ 2147483646 w 569"/>
                <a:gd name="T79" fmla="*/ 2147483646 h 617"/>
                <a:gd name="T80" fmla="*/ 2147483646 w 569"/>
                <a:gd name="T81" fmla="*/ 2147483646 h 617"/>
                <a:gd name="T82" fmla="*/ 2147483646 w 569"/>
                <a:gd name="T83" fmla="*/ 2147483646 h 617"/>
                <a:gd name="T84" fmla="*/ 2147483646 w 569"/>
                <a:gd name="T85" fmla="*/ 2147483646 h 617"/>
                <a:gd name="T86" fmla="*/ 2147483646 w 569"/>
                <a:gd name="T87" fmla="*/ 2147483646 h 617"/>
                <a:gd name="T88" fmla="*/ 2147483646 w 569"/>
                <a:gd name="T89" fmla="*/ 2147483646 h 617"/>
                <a:gd name="T90" fmla="*/ 2147483646 w 569"/>
                <a:gd name="T91" fmla="*/ 2147483646 h 617"/>
                <a:gd name="T92" fmla="*/ 2147483646 w 569"/>
                <a:gd name="T93" fmla="*/ 2147483646 h 617"/>
                <a:gd name="T94" fmla="*/ 2147483646 w 569"/>
                <a:gd name="T95" fmla="*/ 2147483646 h 617"/>
                <a:gd name="T96" fmla="*/ 2147483646 w 569"/>
                <a:gd name="T97" fmla="*/ 2147483646 h 617"/>
                <a:gd name="T98" fmla="*/ 2147483646 w 569"/>
                <a:gd name="T99" fmla="*/ 2147483646 h 617"/>
                <a:gd name="T100" fmla="*/ 2147483646 w 569"/>
                <a:gd name="T101" fmla="*/ 2147483646 h 617"/>
                <a:gd name="T102" fmla="*/ 2147483646 w 569"/>
                <a:gd name="T103" fmla="*/ 2147483646 h 617"/>
                <a:gd name="T104" fmla="*/ 2147483646 w 569"/>
                <a:gd name="T105" fmla="*/ 2147483646 h 617"/>
                <a:gd name="T106" fmla="*/ 2147483646 w 569"/>
                <a:gd name="T107" fmla="*/ 2147483646 h 617"/>
                <a:gd name="T108" fmla="*/ 2147483646 w 569"/>
                <a:gd name="T109" fmla="*/ 2147483646 h 617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569" h="617">
                  <a:moveTo>
                    <a:pt x="520" y="464"/>
                  </a:moveTo>
                  <a:lnTo>
                    <a:pt x="528" y="448"/>
                  </a:lnTo>
                  <a:lnTo>
                    <a:pt x="568" y="448"/>
                  </a:lnTo>
                  <a:lnTo>
                    <a:pt x="560" y="416"/>
                  </a:lnTo>
                  <a:lnTo>
                    <a:pt x="552" y="400"/>
                  </a:lnTo>
                  <a:lnTo>
                    <a:pt x="528" y="408"/>
                  </a:lnTo>
                  <a:lnTo>
                    <a:pt x="504" y="400"/>
                  </a:lnTo>
                  <a:lnTo>
                    <a:pt x="496" y="384"/>
                  </a:lnTo>
                  <a:lnTo>
                    <a:pt x="464" y="384"/>
                  </a:lnTo>
                  <a:lnTo>
                    <a:pt x="464" y="360"/>
                  </a:lnTo>
                  <a:lnTo>
                    <a:pt x="464" y="344"/>
                  </a:lnTo>
                  <a:lnTo>
                    <a:pt x="480" y="320"/>
                  </a:lnTo>
                  <a:lnTo>
                    <a:pt x="448" y="288"/>
                  </a:lnTo>
                  <a:lnTo>
                    <a:pt x="472" y="248"/>
                  </a:lnTo>
                  <a:lnTo>
                    <a:pt x="472" y="216"/>
                  </a:lnTo>
                  <a:lnTo>
                    <a:pt x="424" y="224"/>
                  </a:lnTo>
                  <a:lnTo>
                    <a:pt x="424" y="184"/>
                  </a:lnTo>
                  <a:lnTo>
                    <a:pt x="416" y="176"/>
                  </a:lnTo>
                  <a:lnTo>
                    <a:pt x="432" y="160"/>
                  </a:lnTo>
                  <a:lnTo>
                    <a:pt x="448" y="168"/>
                  </a:lnTo>
                  <a:lnTo>
                    <a:pt x="464" y="152"/>
                  </a:lnTo>
                  <a:lnTo>
                    <a:pt x="512" y="160"/>
                  </a:lnTo>
                  <a:lnTo>
                    <a:pt x="528" y="136"/>
                  </a:lnTo>
                  <a:lnTo>
                    <a:pt x="512" y="112"/>
                  </a:lnTo>
                  <a:lnTo>
                    <a:pt x="488" y="128"/>
                  </a:lnTo>
                  <a:lnTo>
                    <a:pt x="464" y="112"/>
                  </a:lnTo>
                  <a:lnTo>
                    <a:pt x="464" y="64"/>
                  </a:lnTo>
                  <a:lnTo>
                    <a:pt x="432" y="64"/>
                  </a:lnTo>
                  <a:lnTo>
                    <a:pt x="424" y="96"/>
                  </a:lnTo>
                  <a:lnTo>
                    <a:pt x="408" y="96"/>
                  </a:lnTo>
                  <a:lnTo>
                    <a:pt x="408" y="120"/>
                  </a:lnTo>
                  <a:lnTo>
                    <a:pt x="384" y="144"/>
                  </a:lnTo>
                  <a:lnTo>
                    <a:pt x="368" y="144"/>
                  </a:lnTo>
                  <a:lnTo>
                    <a:pt x="368" y="240"/>
                  </a:lnTo>
                  <a:lnTo>
                    <a:pt x="344" y="240"/>
                  </a:lnTo>
                  <a:lnTo>
                    <a:pt x="336" y="224"/>
                  </a:lnTo>
                  <a:lnTo>
                    <a:pt x="320" y="240"/>
                  </a:lnTo>
                  <a:lnTo>
                    <a:pt x="288" y="240"/>
                  </a:lnTo>
                  <a:lnTo>
                    <a:pt x="288" y="232"/>
                  </a:lnTo>
                  <a:lnTo>
                    <a:pt x="272" y="224"/>
                  </a:lnTo>
                  <a:lnTo>
                    <a:pt x="272" y="192"/>
                  </a:lnTo>
                  <a:lnTo>
                    <a:pt x="232" y="104"/>
                  </a:lnTo>
                  <a:lnTo>
                    <a:pt x="216" y="104"/>
                  </a:lnTo>
                  <a:lnTo>
                    <a:pt x="216" y="112"/>
                  </a:lnTo>
                  <a:lnTo>
                    <a:pt x="200" y="88"/>
                  </a:lnTo>
                  <a:lnTo>
                    <a:pt x="208" y="72"/>
                  </a:lnTo>
                  <a:lnTo>
                    <a:pt x="176" y="32"/>
                  </a:lnTo>
                  <a:lnTo>
                    <a:pt x="160" y="40"/>
                  </a:lnTo>
                  <a:lnTo>
                    <a:pt x="152" y="80"/>
                  </a:lnTo>
                  <a:lnTo>
                    <a:pt x="136" y="80"/>
                  </a:lnTo>
                  <a:lnTo>
                    <a:pt x="136" y="64"/>
                  </a:lnTo>
                  <a:lnTo>
                    <a:pt x="136" y="0"/>
                  </a:lnTo>
                  <a:lnTo>
                    <a:pt x="120" y="16"/>
                  </a:lnTo>
                  <a:lnTo>
                    <a:pt x="112" y="0"/>
                  </a:lnTo>
                  <a:lnTo>
                    <a:pt x="96" y="16"/>
                  </a:lnTo>
                  <a:lnTo>
                    <a:pt x="96" y="32"/>
                  </a:lnTo>
                  <a:lnTo>
                    <a:pt x="104" y="64"/>
                  </a:lnTo>
                  <a:lnTo>
                    <a:pt x="88" y="64"/>
                  </a:lnTo>
                  <a:lnTo>
                    <a:pt x="72" y="64"/>
                  </a:lnTo>
                  <a:lnTo>
                    <a:pt x="80" y="96"/>
                  </a:lnTo>
                  <a:lnTo>
                    <a:pt x="80" y="112"/>
                  </a:lnTo>
                  <a:lnTo>
                    <a:pt x="104" y="112"/>
                  </a:lnTo>
                  <a:lnTo>
                    <a:pt x="104" y="168"/>
                  </a:lnTo>
                  <a:lnTo>
                    <a:pt x="88" y="240"/>
                  </a:lnTo>
                  <a:lnTo>
                    <a:pt x="40" y="272"/>
                  </a:lnTo>
                  <a:lnTo>
                    <a:pt x="24" y="280"/>
                  </a:lnTo>
                  <a:lnTo>
                    <a:pt x="16" y="288"/>
                  </a:lnTo>
                  <a:lnTo>
                    <a:pt x="8" y="312"/>
                  </a:lnTo>
                  <a:lnTo>
                    <a:pt x="8" y="360"/>
                  </a:lnTo>
                  <a:lnTo>
                    <a:pt x="0" y="376"/>
                  </a:lnTo>
                  <a:lnTo>
                    <a:pt x="32" y="376"/>
                  </a:lnTo>
                  <a:lnTo>
                    <a:pt x="48" y="368"/>
                  </a:lnTo>
                  <a:lnTo>
                    <a:pt x="88" y="376"/>
                  </a:lnTo>
                  <a:lnTo>
                    <a:pt x="80" y="392"/>
                  </a:lnTo>
                  <a:lnTo>
                    <a:pt x="72" y="392"/>
                  </a:lnTo>
                  <a:lnTo>
                    <a:pt x="88" y="408"/>
                  </a:lnTo>
                  <a:lnTo>
                    <a:pt x="80" y="432"/>
                  </a:lnTo>
                  <a:lnTo>
                    <a:pt x="96" y="448"/>
                  </a:lnTo>
                  <a:lnTo>
                    <a:pt x="120" y="448"/>
                  </a:lnTo>
                  <a:lnTo>
                    <a:pt x="120" y="464"/>
                  </a:lnTo>
                  <a:lnTo>
                    <a:pt x="112" y="472"/>
                  </a:lnTo>
                  <a:lnTo>
                    <a:pt x="112" y="504"/>
                  </a:lnTo>
                  <a:lnTo>
                    <a:pt x="96" y="504"/>
                  </a:lnTo>
                  <a:lnTo>
                    <a:pt x="104" y="528"/>
                  </a:lnTo>
                  <a:lnTo>
                    <a:pt x="144" y="528"/>
                  </a:lnTo>
                  <a:lnTo>
                    <a:pt x="144" y="560"/>
                  </a:lnTo>
                  <a:lnTo>
                    <a:pt x="160" y="568"/>
                  </a:lnTo>
                  <a:lnTo>
                    <a:pt x="200" y="576"/>
                  </a:lnTo>
                  <a:lnTo>
                    <a:pt x="216" y="560"/>
                  </a:lnTo>
                  <a:lnTo>
                    <a:pt x="224" y="568"/>
                  </a:lnTo>
                  <a:lnTo>
                    <a:pt x="216" y="592"/>
                  </a:lnTo>
                  <a:lnTo>
                    <a:pt x="232" y="600"/>
                  </a:lnTo>
                  <a:lnTo>
                    <a:pt x="264" y="616"/>
                  </a:lnTo>
                  <a:lnTo>
                    <a:pt x="264" y="592"/>
                  </a:lnTo>
                  <a:lnTo>
                    <a:pt x="264" y="520"/>
                  </a:lnTo>
                  <a:lnTo>
                    <a:pt x="272" y="512"/>
                  </a:lnTo>
                  <a:lnTo>
                    <a:pt x="320" y="512"/>
                  </a:lnTo>
                  <a:lnTo>
                    <a:pt x="328" y="504"/>
                  </a:lnTo>
                  <a:lnTo>
                    <a:pt x="344" y="504"/>
                  </a:lnTo>
                  <a:lnTo>
                    <a:pt x="352" y="512"/>
                  </a:lnTo>
                  <a:lnTo>
                    <a:pt x="376" y="504"/>
                  </a:lnTo>
                  <a:lnTo>
                    <a:pt x="384" y="512"/>
                  </a:lnTo>
                  <a:lnTo>
                    <a:pt x="392" y="504"/>
                  </a:lnTo>
                  <a:lnTo>
                    <a:pt x="416" y="520"/>
                  </a:lnTo>
                  <a:lnTo>
                    <a:pt x="416" y="504"/>
                  </a:lnTo>
                  <a:lnTo>
                    <a:pt x="440" y="504"/>
                  </a:lnTo>
                  <a:lnTo>
                    <a:pt x="480" y="496"/>
                  </a:lnTo>
                  <a:lnTo>
                    <a:pt x="488" y="472"/>
                  </a:lnTo>
                  <a:lnTo>
                    <a:pt x="504" y="464"/>
                  </a:lnTo>
                  <a:lnTo>
                    <a:pt x="520" y="464"/>
                  </a:lnTo>
                </a:path>
              </a:pathLst>
            </a:custGeom>
            <a:grpFill/>
            <a:ln w="12700" cap="rnd" cmpd="sng">
              <a:solidFill>
                <a:schemeClr val="bg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algn="l" defTabSz="45718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33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1" name="Freeform 23"/>
            <p:cNvSpPr>
              <a:spLocks/>
            </p:cNvSpPr>
            <p:nvPr/>
          </p:nvSpPr>
          <p:spPr bwMode="invGray">
            <a:xfrm>
              <a:off x="1434243" y="3515021"/>
              <a:ext cx="2318231" cy="1485753"/>
            </a:xfrm>
            <a:custGeom>
              <a:avLst/>
              <a:gdLst>
                <a:gd name="T0" fmla="*/ 2147483646 w 1209"/>
                <a:gd name="T1" fmla="*/ 2147483646 h 785"/>
                <a:gd name="T2" fmla="*/ 2147483646 w 1209"/>
                <a:gd name="T3" fmla="*/ 2147483646 h 785"/>
                <a:gd name="T4" fmla="*/ 2147483646 w 1209"/>
                <a:gd name="T5" fmla="*/ 2147483646 h 785"/>
                <a:gd name="T6" fmla="*/ 2147483646 w 1209"/>
                <a:gd name="T7" fmla="*/ 2147483646 h 785"/>
                <a:gd name="T8" fmla="*/ 2147483646 w 1209"/>
                <a:gd name="T9" fmla="*/ 2147483646 h 785"/>
                <a:gd name="T10" fmla="*/ 2147483646 w 1209"/>
                <a:gd name="T11" fmla="*/ 2147483646 h 785"/>
                <a:gd name="T12" fmla="*/ 2147483646 w 1209"/>
                <a:gd name="T13" fmla="*/ 2147483646 h 785"/>
                <a:gd name="T14" fmla="*/ 2147483646 w 1209"/>
                <a:gd name="T15" fmla="*/ 2147483646 h 785"/>
                <a:gd name="T16" fmla="*/ 2147483646 w 1209"/>
                <a:gd name="T17" fmla="*/ 2147483646 h 785"/>
                <a:gd name="T18" fmla="*/ 2147483646 w 1209"/>
                <a:gd name="T19" fmla="*/ 2147483646 h 785"/>
                <a:gd name="T20" fmla="*/ 2147483646 w 1209"/>
                <a:gd name="T21" fmla="*/ 2147483646 h 785"/>
                <a:gd name="T22" fmla="*/ 2147483646 w 1209"/>
                <a:gd name="T23" fmla="*/ 2147483646 h 785"/>
                <a:gd name="T24" fmla="*/ 2147483646 w 1209"/>
                <a:gd name="T25" fmla="*/ 2147483646 h 785"/>
                <a:gd name="T26" fmla="*/ 2147483646 w 1209"/>
                <a:gd name="T27" fmla="*/ 2147483646 h 785"/>
                <a:gd name="T28" fmla="*/ 2147483646 w 1209"/>
                <a:gd name="T29" fmla="*/ 2147483646 h 785"/>
                <a:gd name="T30" fmla="*/ 2147483646 w 1209"/>
                <a:gd name="T31" fmla="*/ 2147483646 h 785"/>
                <a:gd name="T32" fmla="*/ 2147483646 w 1209"/>
                <a:gd name="T33" fmla="*/ 2147483646 h 785"/>
                <a:gd name="T34" fmla="*/ 2147483646 w 1209"/>
                <a:gd name="T35" fmla="*/ 2147483646 h 785"/>
                <a:gd name="T36" fmla="*/ 2147483646 w 1209"/>
                <a:gd name="T37" fmla="*/ 2147483646 h 785"/>
                <a:gd name="T38" fmla="*/ 2147483646 w 1209"/>
                <a:gd name="T39" fmla="*/ 2147483646 h 785"/>
                <a:gd name="T40" fmla="*/ 2147483646 w 1209"/>
                <a:gd name="T41" fmla="*/ 2147483646 h 785"/>
                <a:gd name="T42" fmla="*/ 2147483646 w 1209"/>
                <a:gd name="T43" fmla="*/ 2147483646 h 785"/>
                <a:gd name="T44" fmla="*/ 2147483646 w 1209"/>
                <a:gd name="T45" fmla="*/ 2147483646 h 785"/>
                <a:gd name="T46" fmla="*/ 2147483646 w 1209"/>
                <a:gd name="T47" fmla="*/ 2147483646 h 785"/>
                <a:gd name="T48" fmla="*/ 2147483646 w 1209"/>
                <a:gd name="T49" fmla="*/ 2147483646 h 785"/>
                <a:gd name="T50" fmla="*/ 2147483646 w 1209"/>
                <a:gd name="T51" fmla="*/ 2147483646 h 785"/>
                <a:gd name="T52" fmla="*/ 2147483646 w 1209"/>
                <a:gd name="T53" fmla="*/ 2147483646 h 785"/>
                <a:gd name="T54" fmla="*/ 2147483646 w 1209"/>
                <a:gd name="T55" fmla="*/ 2147483646 h 785"/>
                <a:gd name="T56" fmla="*/ 2147483646 w 1209"/>
                <a:gd name="T57" fmla="*/ 2147483646 h 785"/>
                <a:gd name="T58" fmla="*/ 0 w 1209"/>
                <a:gd name="T59" fmla="*/ 2147483646 h 785"/>
                <a:gd name="T60" fmla="*/ 2147483646 w 1209"/>
                <a:gd name="T61" fmla="*/ 2147483646 h 785"/>
                <a:gd name="T62" fmla="*/ 2147483646 w 1209"/>
                <a:gd name="T63" fmla="*/ 2147483646 h 785"/>
                <a:gd name="T64" fmla="*/ 2147483646 w 1209"/>
                <a:gd name="T65" fmla="*/ 2147483646 h 785"/>
                <a:gd name="T66" fmla="*/ 2147483646 w 1209"/>
                <a:gd name="T67" fmla="*/ 2147483646 h 785"/>
                <a:gd name="T68" fmla="*/ 2147483646 w 1209"/>
                <a:gd name="T69" fmla="*/ 2147483646 h 785"/>
                <a:gd name="T70" fmla="*/ 2147483646 w 1209"/>
                <a:gd name="T71" fmla="*/ 2147483646 h 785"/>
                <a:gd name="T72" fmla="*/ 2147483646 w 1209"/>
                <a:gd name="T73" fmla="*/ 2147483646 h 785"/>
                <a:gd name="T74" fmla="*/ 2147483646 w 1209"/>
                <a:gd name="T75" fmla="*/ 2147483646 h 785"/>
                <a:gd name="T76" fmla="*/ 2147483646 w 1209"/>
                <a:gd name="T77" fmla="*/ 2147483646 h 785"/>
                <a:gd name="T78" fmla="*/ 2147483646 w 1209"/>
                <a:gd name="T79" fmla="*/ 2147483646 h 785"/>
                <a:gd name="T80" fmla="*/ 2147483646 w 1209"/>
                <a:gd name="T81" fmla="*/ 2147483646 h 785"/>
                <a:gd name="T82" fmla="*/ 2147483646 w 1209"/>
                <a:gd name="T83" fmla="*/ 2147483646 h 785"/>
                <a:gd name="T84" fmla="*/ 2147483646 w 1209"/>
                <a:gd name="T85" fmla="*/ 2147483646 h 785"/>
                <a:gd name="T86" fmla="*/ 2147483646 w 1209"/>
                <a:gd name="T87" fmla="*/ 2147483646 h 785"/>
                <a:gd name="T88" fmla="*/ 2147483646 w 1209"/>
                <a:gd name="T89" fmla="*/ 2147483646 h 785"/>
                <a:gd name="T90" fmla="*/ 2147483646 w 1209"/>
                <a:gd name="T91" fmla="*/ 2147483646 h 785"/>
                <a:gd name="T92" fmla="*/ 2147483646 w 1209"/>
                <a:gd name="T93" fmla="*/ 2147483646 h 785"/>
                <a:gd name="T94" fmla="*/ 2147483646 w 1209"/>
                <a:gd name="T95" fmla="*/ 2147483646 h 785"/>
                <a:gd name="T96" fmla="*/ 2147483646 w 1209"/>
                <a:gd name="T97" fmla="*/ 2147483646 h 785"/>
                <a:gd name="T98" fmla="*/ 2147483646 w 1209"/>
                <a:gd name="T99" fmla="*/ 2147483646 h 785"/>
                <a:gd name="T100" fmla="*/ 2147483646 w 1209"/>
                <a:gd name="T101" fmla="*/ 2147483646 h 785"/>
                <a:gd name="T102" fmla="*/ 2147483646 w 1209"/>
                <a:gd name="T103" fmla="*/ 2147483646 h 785"/>
                <a:gd name="T104" fmla="*/ 2147483646 w 1209"/>
                <a:gd name="T105" fmla="*/ 2147483646 h 785"/>
                <a:gd name="T106" fmla="*/ 2147483646 w 1209"/>
                <a:gd name="T107" fmla="*/ 2147483646 h 785"/>
                <a:gd name="T108" fmla="*/ 2147483646 w 1209"/>
                <a:gd name="T109" fmla="*/ 2147483646 h 785"/>
                <a:gd name="T110" fmla="*/ 2147483646 w 1209"/>
                <a:gd name="T111" fmla="*/ 2147483646 h 785"/>
                <a:gd name="T112" fmla="*/ 2147483646 w 1209"/>
                <a:gd name="T113" fmla="*/ 2147483646 h 785"/>
                <a:gd name="T114" fmla="*/ 2147483646 w 1209"/>
                <a:gd name="T115" fmla="*/ 2147483646 h 785"/>
                <a:gd name="T116" fmla="*/ 2147483646 w 1209"/>
                <a:gd name="T117" fmla="*/ 2147483646 h 785"/>
                <a:gd name="T118" fmla="*/ 2147483646 w 1209"/>
                <a:gd name="T119" fmla="*/ 2147483646 h 785"/>
                <a:gd name="T120" fmla="*/ 2147483646 w 1209"/>
                <a:gd name="T121" fmla="*/ 2147483646 h 785"/>
                <a:gd name="T122" fmla="*/ 2147483646 w 1209"/>
                <a:gd name="T123" fmla="*/ 2147483646 h 785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1209" h="785">
                  <a:moveTo>
                    <a:pt x="1200" y="712"/>
                  </a:moveTo>
                  <a:lnTo>
                    <a:pt x="1184" y="728"/>
                  </a:lnTo>
                  <a:lnTo>
                    <a:pt x="1176" y="712"/>
                  </a:lnTo>
                  <a:lnTo>
                    <a:pt x="1160" y="728"/>
                  </a:lnTo>
                  <a:lnTo>
                    <a:pt x="1168" y="776"/>
                  </a:lnTo>
                  <a:lnTo>
                    <a:pt x="1160" y="784"/>
                  </a:lnTo>
                  <a:lnTo>
                    <a:pt x="1136" y="776"/>
                  </a:lnTo>
                  <a:lnTo>
                    <a:pt x="1112" y="760"/>
                  </a:lnTo>
                  <a:lnTo>
                    <a:pt x="1112" y="744"/>
                  </a:lnTo>
                  <a:lnTo>
                    <a:pt x="1088" y="752"/>
                  </a:lnTo>
                  <a:lnTo>
                    <a:pt x="1024" y="728"/>
                  </a:lnTo>
                  <a:lnTo>
                    <a:pt x="1024" y="720"/>
                  </a:lnTo>
                  <a:lnTo>
                    <a:pt x="1040" y="712"/>
                  </a:lnTo>
                  <a:lnTo>
                    <a:pt x="1040" y="696"/>
                  </a:lnTo>
                  <a:lnTo>
                    <a:pt x="1024" y="688"/>
                  </a:lnTo>
                  <a:lnTo>
                    <a:pt x="1032" y="680"/>
                  </a:lnTo>
                  <a:lnTo>
                    <a:pt x="1016" y="656"/>
                  </a:lnTo>
                  <a:lnTo>
                    <a:pt x="1000" y="664"/>
                  </a:lnTo>
                  <a:lnTo>
                    <a:pt x="984" y="672"/>
                  </a:lnTo>
                  <a:lnTo>
                    <a:pt x="976" y="680"/>
                  </a:lnTo>
                  <a:lnTo>
                    <a:pt x="960" y="680"/>
                  </a:lnTo>
                  <a:lnTo>
                    <a:pt x="928" y="648"/>
                  </a:lnTo>
                  <a:lnTo>
                    <a:pt x="864" y="696"/>
                  </a:lnTo>
                  <a:lnTo>
                    <a:pt x="832" y="696"/>
                  </a:lnTo>
                  <a:lnTo>
                    <a:pt x="824" y="720"/>
                  </a:lnTo>
                  <a:lnTo>
                    <a:pt x="808" y="720"/>
                  </a:lnTo>
                  <a:lnTo>
                    <a:pt x="760" y="744"/>
                  </a:lnTo>
                  <a:lnTo>
                    <a:pt x="728" y="736"/>
                  </a:lnTo>
                  <a:lnTo>
                    <a:pt x="712" y="712"/>
                  </a:lnTo>
                  <a:lnTo>
                    <a:pt x="656" y="712"/>
                  </a:lnTo>
                  <a:lnTo>
                    <a:pt x="664" y="688"/>
                  </a:lnTo>
                  <a:lnTo>
                    <a:pt x="632" y="680"/>
                  </a:lnTo>
                  <a:lnTo>
                    <a:pt x="600" y="680"/>
                  </a:lnTo>
                  <a:lnTo>
                    <a:pt x="584" y="704"/>
                  </a:lnTo>
                  <a:lnTo>
                    <a:pt x="552" y="728"/>
                  </a:lnTo>
                  <a:lnTo>
                    <a:pt x="536" y="728"/>
                  </a:lnTo>
                  <a:lnTo>
                    <a:pt x="544" y="680"/>
                  </a:lnTo>
                  <a:lnTo>
                    <a:pt x="456" y="672"/>
                  </a:lnTo>
                  <a:lnTo>
                    <a:pt x="424" y="640"/>
                  </a:lnTo>
                  <a:lnTo>
                    <a:pt x="408" y="640"/>
                  </a:lnTo>
                  <a:lnTo>
                    <a:pt x="392" y="648"/>
                  </a:lnTo>
                  <a:lnTo>
                    <a:pt x="360" y="624"/>
                  </a:lnTo>
                  <a:lnTo>
                    <a:pt x="336" y="600"/>
                  </a:lnTo>
                  <a:lnTo>
                    <a:pt x="320" y="592"/>
                  </a:lnTo>
                  <a:lnTo>
                    <a:pt x="280" y="544"/>
                  </a:lnTo>
                  <a:lnTo>
                    <a:pt x="272" y="520"/>
                  </a:lnTo>
                  <a:lnTo>
                    <a:pt x="264" y="512"/>
                  </a:lnTo>
                  <a:lnTo>
                    <a:pt x="248" y="512"/>
                  </a:lnTo>
                  <a:lnTo>
                    <a:pt x="224" y="464"/>
                  </a:lnTo>
                  <a:lnTo>
                    <a:pt x="208" y="456"/>
                  </a:lnTo>
                  <a:lnTo>
                    <a:pt x="192" y="424"/>
                  </a:lnTo>
                  <a:lnTo>
                    <a:pt x="160" y="384"/>
                  </a:lnTo>
                  <a:lnTo>
                    <a:pt x="144" y="384"/>
                  </a:lnTo>
                  <a:lnTo>
                    <a:pt x="120" y="408"/>
                  </a:lnTo>
                  <a:lnTo>
                    <a:pt x="96" y="376"/>
                  </a:lnTo>
                  <a:lnTo>
                    <a:pt x="64" y="328"/>
                  </a:lnTo>
                  <a:lnTo>
                    <a:pt x="40" y="304"/>
                  </a:lnTo>
                  <a:lnTo>
                    <a:pt x="32" y="272"/>
                  </a:lnTo>
                  <a:lnTo>
                    <a:pt x="8" y="280"/>
                  </a:lnTo>
                  <a:lnTo>
                    <a:pt x="0" y="256"/>
                  </a:lnTo>
                  <a:lnTo>
                    <a:pt x="8" y="248"/>
                  </a:lnTo>
                  <a:lnTo>
                    <a:pt x="16" y="176"/>
                  </a:lnTo>
                  <a:lnTo>
                    <a:pt x="32" y="168"/>
                  </a:lnTo>
                  <a:lnTo>
                    <a:pt x="48" y="192"/>
                  </a:lnTo>
                  <a:lnTo>
                    <a:pt x="64" y="184"/>
                  </a:lnTo>
                  <a:lnTo>
                    <a:pt x="80" y="184"/>
                  </a:lnTo>
                  <a:lnTo>
                    <a:pt x="72" y="144"/>
                  </a:lnTo>
                  <a:lnTo>
                    <a:pt x="80" y="128"/>
                  </a:lnTo>
                  <a:lnTo>
                    <a:pt x="56" y="120"/>
                  </a:lnTo>
                  <a:lnTo>
                    <a:pt x="56" y="96"/>
                  </a:lnTo>
                  <a:lnTo>
                    <a:pt x="64" y="56"/>
                  </a:lnTo>
                  <a:lnTo>
                    <a:pt x="80" y="48"/>
                  </a:lnTo>
                  <a:lnTo>
                    <a:pt x="120" y="56"/>
                  </a:lnTo>
                  <a:lnTo>
                    <a:pt x="152" y="40"/>
                  </a:lnTo>
                  <a:lnTo>
                    <a:pt x="176" y="0"/>
                  </a:lnTo>
                  <a:lnTo>
                    <a:pt x="208" y="8"/>
                  </a:lnTo>
                  <a:lnTo>
                    <a:pt x="272" y="32"/>
                  </a:lnTo>
                  <a:lnTo>
                    <a:pt x="288" y="16"/>
                  </a:lnTo>
                  <a:lnTo>
                    <a:pt x="336" y="24"/>
                  </a:lnTo>
                  <a:lnTo>
                    <a:pt x="344" y="56"/>
                  </a:lnTo>
                  <a:lnTo>
                    <a:pt x="408" y="72"/>
                  </a:lnTo>
                  <a:lnTo>
                    <a:pt x="432" y="56"/>
                  </a:lnTo>
                  <a:lnTo>
                    <a:pt x="504" y="56"/>
                  </a:lnTo>
                  <a:lnTo>
                    <a:pt x="528" y="40"/>
                  </a:lnTo>
                  <a:lnTo>
                    <a:pt x="640" y="32"/>
                  </a:lnTo>
                  <a:lnTo>
                    <a:pt x="664" y="56"/>
                  </a:lnTo>
                  <a:lnTo>
                    <a:pt x="696" y="64"/>
                  </a:lnTo>
                  <a:lnTo>
                    <a:pt x="712" y="72"/>
                  </a:lnTo>
                  <a:lnTo>
                    <a:pt x="720" y="88"/>
                  </a:lnTo>
                  <a:lnTo>
                    <a:pt x="704" y="96"/>
                  </a:lnTo>
                  <a:lnTo>
                    <a:pt x="728" y="104"/>
                  </a:lnTo>
                  <a:lnTo>
                    <a:pt x="728" y="136"/>
                  </a:lnTo>
                  <a:lnTo>
                    <a:pt x="704" y="168"/>
                  </a:lnTo>
                  <a:lnTo>
                    <a:pt x="712" y="184"/>
                  </a:lnTo>
                  <a:lnTo>
                    <a:pt x="704" y="232"/>
                  </a:lnTo>
                  <a:lnTo>
                    <a:pt x="696" y="248"/>
                  </a:lnTo>
                  <a:lnTo>
                    <a:pt x="712" y="296"/>
                  </a:lnTo>
                  <a:lnTo>
                    <a:pt x="736" y="320"/>
                  </a:lnTo>
                  <a:lnTo>
                    <a:pt x="784" y="320"/>
                  </a:lnTo>
                  <a:lnTo>
                    <a:pt x="832" y="368"/>
                  </a:lnTo>
                  <a:lnTo>
                    <a:pt x="864" y="376"/>
                  </a:lnTo>
                  <a:lnTo>
                    <a:pt x="936" y="416"/>
                  </a:lnTo>
                  <a:lnTo>
                    <a:pt x="968" y="400"/>
                  </a:lnTo>
                  <a:lnTo>
                    <a:pt x="992" y="424"/>
                  </a:lnTo>
                  <a:lnTo>
                    <a:pt x="1016" y="448"/>
                  </a:lnTo>
                  <a:lnTo>
                    <a:pt x="1008" y="480"/>
                  </a:lnTo>
                  <a:lnTo>
                    <a:pt x="1040" y="480"/>
                  </a:lnTo>
                  <a:lnTo>
                    <a:pt x="1040" y="496"/>
                  </a:lnTo>
                  <a:lnTo>
                    <a:pt x="1064" y="496"/>
                  </a:lnTo>
                  <a:lnTo>
                    <a:pt x="1056" y="472"/>
                  </a:lnTo>
                  <a:lnTo>
                    <a:pt x="1072" y="472"/>
                  </a:lnTo>
                  <a:lnTo>
                    <a:pt x="1080" y="480"/>
                  </a:lnTo>
                  <a:lnTo>
                    <a:pt x="1096" y="480"/>
                  </a:lnTo>
                  <a:lnTo>
                    <a:pt x="1096" y="464"/>
                  </a:lnTo>
                  <a:lnTo>
                    <a:pt x="1120" y="464"/>
                  </a:lnTo>
                  <a:lnTo>
                    <a:pt x="1136" y="440"/>
                  </a:lnTo>
                  <a:lnTo>
                    <a:pt x="1152" y="432"/>
                  </a:lnTo>
                  <a:lnTo>
                    <a:pt x="1176" y="456"/>
                  </a:lnTo>
                  <a:lnTo>
                    <a:pt x="1176" y="480"/>
                  </a:lnTo>
                  <a:lnTo>
                    <a:pt x="1208" y="536"/>
                  </a:lnTo>
                  <a:lnTo>
                    <a:pt x="1192" y="544"/>
                  </a:lnTo>
                  <a:lnTo>
                    <a:pt x="1208" y="576"/>
                  </a:lnTo>
                  <a:lnTo>
                    <a:pt x="1208" y="608"/>
                  </a:lnTo>
                  <a:lnTo>
                    <a:pt x="1200" y="712"/>
                  </a:lnTo>
                </a:path>
              </a:pathLst>
            </a:custGeom>
            <a:grpFill/>
            <a:ln w="12700" cap="rnd" cmpd="sng">
              <a:solidFill>
                <a:schemeClr val="bg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algn="l" defTabSz="45718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33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243649" y="1752611"/>
              <a:ext cx="2437809" cy="1953679"/>
            </a:xfrm>
            <a:custGeom>
              <a:avLst/>
              <a:gdLst>
                <a:gd name="T0" fmla="*/ 2147483646 w 1273"/>
                <a:gd name="T1" fmla="*/ 2147483646 h 1033"/>
                <a:gd name="T2" fmla="*/ 2147483646 w 1273"/>
                <a:gd name="T3" fmla="*/ 2147483646 h 1033"/>
                <a:gd name="T4" fmla="*/ 2147483646 w 1273"/>
                <a:gd name="T5" fmla="*/ 2147483646 h 1033"/>
                <a:gd name="T6" fmla="*/ 2147483646 w 1273"/>
                <a:gd name="T7" fmla="*/ 2147483646 h 1033"/>
                <a:gd name="T8" fmla="*/ 2147483646 w 1273"/>
                <a:gd name="T9" fmla="*/ 2147483646 h 1033"/>
                <a:gd name="T10" fmla="*/ 2147483646 w 1273"/>
                <a:gd name="T11" fmla="*/ 2147483646 h 1033"/>
                <a:gd name="T12" fmla="*/ 2147483646 w 1273"/>
                <a:gd name="T13" fmla="*/ 2147483646 h 1033"/>
                <a:gd name="T14" fmla="*/ 2147483646 w 1273"/>
                <a:gd name="T15" fmla="*/ 2147483646 h 1033"/>
                <a:gd name="T16" fmla="*/ 2147483646 w 1273"/>
                <a:gd name="T17" fmla="*/ 2147483646 h 1033"/>
                <a:gd name="T18" fmla="*/ 2147483646 w 1273"/>
                <a:gd name="T19" fmla="*/ 2147483646 h 1033"/>
                <a:gd name="T20" fmla="*/ 2147483646 w 1273"/>
                <a:gd name="T21" fmla="*/ 2147483646 h 1033"/>
                <a:gd name="T22" fmla="*/ 2147483646 w 1273"/>
                <a:gd name="T23" fmla="*/ 2147483646 h 1033"/>
                <a:gd name="T24" fmla="*/ 2147483646 w 1273"/>
                <a:gd name="T25" fmla="*/ 2147483646 h 1033"/>
                <a:gd name="T26" fmla="*/ 2147483646 w 1273"/>
                <a:gd name="T27" fmla="*/ 2147483646 h 1033"/>
                <a:gd name="T28" fmla="*/ 2147483646 w 1273"/>
                <a:gd name="T29" fmla="*/ 2147483646 h 1033"/>
                <a:gd name="T30" fmla="*/ 2147483646 w 1273"/>
                <a:gd name="T31" fmla="*/ 2147483646 h 1033"/>
                <a:gd name="T32" fmla="*/ 2147483646 w 1273"/>
                <a:gd name="T33" fmla="*/ 2147483646 h 1033"/>
                <a:gd name="T34" fmla="*/ 2147483646 w 1273"/>
                <a:gd name="T35" fmla="*/ 2147483646 h 1033"/>
                <a:gd name="T36" fmla="*/ 2147483646 w 1273"/>
                <a:gd name="T37" fmla="*/ 2147483646 h 1033"/>
                <a:gd name="T38" fmla="*/ 2147483646 w 1273"/>
                <a:gd name="T39" fmla="*/ 2147483646 h 1033"/>
                <a:gd name="T40" fmla="*/ 2147483646 w 1273"/>
                <a:gd name="T41" fmla="*/ 2147483646 h 1033"/>
                <a:gd name="T42" fmla="*/ 2147483646 w 1273"/>
                <a:gd name="T43" fmla="*/ 2147483646 h 1033"/>
                <a:gd name="T44" fmla="*/ 2147483646 w 1273"/>
                <a:gd name="T45" fmla="*/ 2147483646 h 1033"/>
                <a:gd name="T46" fmla="*/ 2147483646 w 1273"/>
                <a:gd name="T47" fmla="*/ 2147483646 h 1033"/>
                <a:gd name="T48" fmla="*/ 2147483646 w 1273"/>
                <a:gd name="T49" fmla="*/ 2147483646 h 1033"/>
                <a:gd name="T50" fmla="*/ 0 w 1273"/>
                <a:gd name="T51" fmla="*/ 2147483646 h 1033"/>
                <a:gd name="T52" fmla="*/ 2147483646 w 1273"/>
                <a:gd name="T53" fmla="*/ 2147483646 h 1033"/>
                <a:gd name="T54" fmla="*/ 2147483646 w 1273"/>
                <a:gd name="T55" fmla="*/ 2147483646 h 1033"/>
                <a:gd name="T56" fmla="*/ 2147483646 w 1273"/>
                <a:gd name="T57" fmla="*/ 2147483646 h 1033"/>
                <a:gd name="T58" fmla="*/ 0 w 1273"/>
                <a:gd name="T59" fmla="*/ 2147483646 h 1033"/>
                <a:gd name="T60" fmla="*/ 2147483646 w 1273"/>
                <a:gd name="T61" fmla="*/ 2147483646 h 1033"/>
                <a:gd name="T62" fmla="*/ 2147483646 w 1273"/>
                <a:gd name="T63" fmla="*/ 2147483646 h 1033"/>
                <a:gd name="T64" fmla="*/ 2147483646 w 1273"/>
                <a:gd name="T65" fmla="*/ 2147483646 h 1033"/>
                <a:gd name="T66" fmla="*/ 2147483646 w 1273"/>
                <a:gd name="T67" fmla="*/ 2147483646 h 1033"/>
                <a:gd name="T68" fmla="*/ 2147483646 w 1273"/>
                <a:gd name="T69" fmla="*/ 2147483646 h 1033"/>
                <a:gd name="T70" fmla="*/ 2147483646 w 1273"/>
                <a:gd name="T71" fmla="*/ 2147483646 h 1033"/>
                <a:gd name="T72" fmla="*/ 2147483646 w 1273"/>
                <a:gd name="T73" fmla="*/ 2147483646 h 1033"/>
                <a:gd name="T74" fmla="*/ 2147483646 w 1273"/>
                <a:gd name="T75" fmla="*/ 2147483646 h 1033"/>
                <a:gd name="T76" fmla="*/ 2147483646 w 1273"/>
                <a:gd name="T77" fmla="*/ 2147483646 h 1033"/>
                <a:gd name="T78" fmla="*/ 2147483646 w 1273"/>
                <a:gd name="T79" fmla="*/ 2147483646 h 1033"/>
                <a:gd name="T80" fmla="*/ 2147483646 w 1273"/>
                <a:gd name="T81" fmla="*/ 2147483646 h 1033"/>
                <a:gd name="T82" fmla="*/ 2147483646 w 1273"/>
                <a:gd name="T83" fmla="*/ 2147483646 h 1033"/>
                <a:gd name="T84" fmla="*/ 2147483646 w 1273"/>
                <a:gd name="T85" fmla="*/ 2147483646 h 1033"/>
                <a:gd name="T86" fmla="*/ 2147483646 w 1273"/>
                <a:gd name="T87" fmla="*/ 2147483646 h 1033"/>
                <a:gd name="T88" fmla="*/ 2147483646 w 1273"/>
                <a:gd name="T89" fmla="*/ 0 h 1033"/>
                <a:gd name="T90" fmla="*/ 2147483646 w 1273"/>
                <a:gd name="T91" fmla="*/ 2147483646 h 1033"/>
                <a:gd name="T92" fmla="*/ 2147483646 w 1273"/>
                <a:gd name="T93" fmla="*/ 2147483646 h 1033"/>
                <a:gd name="T94" fmla="*/ 2147483646 w 1273"/>
                <a:gd name="T95" fmla="*/ 2147483646 h 1033"/>
                <a:gd name="T96" fmla="*/ 2147483646 w 1273"/>
                <a:gd name="T97" fmla="*/ 2147483646 h 1033"/>
                <a:gd name="T98" fmla="*/ 2147483646 w 1273"/>
                <a:gd name="T99" fmla="*/ 2147483646 h 1033"/>
                <a:gd name="T100" fmla="*/ 2147483646 w 1273"/>
                <a:gd name="T101" fmla="*/ 2147483646 h 1033"/>
                <a:gd name="T102" fmla="*/ 2147483646 w 1273"/>
                <a:gd name="T103" fmla="*/ 2147483646 h 1033"/>
                <a:gd name="T104" fmla="*/ 2147483646 w 1273"/>
                <a:gd name="T105" fmla="*/ 2147483646 h 1033"/>
                <a:gd name="T106" fmla="*/ 2147483646 w 1273"/>
                <a:gd name="T107" fmla="*/ 2147483646 h 1033"/>
                <a:gd name="T108" fmla="*/ 2147483646 w 1273"/>
                <a:gd name="T109" fmla="*/ 2147483646 h 1033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1273" h="1033">
                  <a:moveTo>
                    <a:pt x="1272" y="568"/>
                  </a:moveTo>
                  <a:lnTo>
                    <a:pt x="1256" y="576"/>
                  </a:lnTo>
                  <a:lnTo>
                    <a:pt x="1256" y="600"/>
                  </a:lnTo>
                  <a:lnTo>
                    <a:pt x="1240" y="632"/>
                  </a:lnTo>
                  <a:lnTo>
                    <a:pt x="1208" y="632"/>
                  </a:lnTo>
                  <a:lnTo>
                    <a:pt x="1176" y="632"/>
                  </a:lnTo>
                  <a:lnTo>
                    <a:pt x="1176" y="648"/>
                  </a:lnTo>
                  <a:lnTo>
                    <a:pt x="1152" y="664"/>
                  </a:lnTo>
                  <a:lnTo>
                    <a:pt x="1112" y="680"/>
                  </a:lnTo>
                  <a:lnTo>
                    <a:pt x="1080" y="720"/>
                  </a:lnTo>
                  <a:lnTo>
                    <a:pt x="1064" y="712"/>
                  </a:lnTo>
                  <a:lnTo>
                    <a:pt x="1048" y="728"/>
                  </a:lnTo>
                  <a:lnTo>
                    <a:pt x="1040" y="816"/>
                  </a:lnTo>
                  <a:lnTo>
                    <a:pt x="936" y="824"/>
                  </a:lnTo>
                  <a:lnTo>
                    <a:pt x="888" y="840"/>
                  </a:lnTo>
                  <a:lnTo>
                    <a:pt x="880" y="880"/>
                  </a:lnTo>
                  <a:lnTo>
                    <a:pt x="920" y="928"/>
                  </a:lnTo>
                  <a:lnTo>
                    <a:pt x="920" y="944"/>
                  </a:lnTo>
                  <a:lnTo>
                    <a:pt x="888" y="968"/>
                  </a:lnTo>
                  <a:lnTo>
                    <a:pt x="888" y="992"/>
                  </a:lnTo>
                  <a:lnTo>
                    <a:pt x="896" y="1000"/>
                  </a:lnTo>
                  <a:lnTo>
                    <a:pt x="896" y="1032"/>
                  </a:lnTo>
                  <a:lnTo>
                    <a:pt x="840" y="1008"/>
                  </a:lnTo>
                  <a:lnTo>
                    <a:pt x="840" y="1016"/>
                  </a:lnTo>
                  <a:lnTo>
                    <a:pt x="816" y="1016"/>
                  </a:lnTo>
                  <a:lnTo>
                    <a:pt x="808" y="1000"/>
                  </a:lnTo>
                  <a:lnTo>
                    <a:pt x="760" y="976"/>
                  </a:lnTo>
                  <a:lnTo>
                    <a:pt x="736" y="960"/>
                  </a:lnTo>
                  <a:lnTo>
                    <a:pt x="624" y="968"/>
                  </a:lnTo>
                  <a:lnTo>
                    <a:pt x="600" y="984"/>
                  </a:lnTo>
                  <a:lnTo>
                    <a:pt x="528" y="984"/>
                  </a:lnTo>
                  <a:lnTo>
                    <a:pt x="512" y="992"/>
                  </a:lnTo>
                  <a:lnTo>
                    <a:pt x="440" y="984"/>
                  </a:lnTo>
                  <a:lnTo>
                    <a:pt x="432" y="952"/>
                  </a:lnTo>
                  <a:lnTo>
                    <a:pt x="384" y="944"/>
                  </a:lnTo>
                  <a:lnTo>
                    <a:pt x="368" y="960"/>
                  </a:lnTo>
                  <a:lnTo>
                    <a:pt x="296" y="928"/>
                  </a:lnTo>
                  <a:lnTo>
                    <a:pt x="272" y="928"/>
                  </a:lnTo>
                  <a:lnTo>
                    <a:pt x="248" y="968"/>
                  </a:lnTo>
                  <a:lnTo>
                    <a:pt x="216" y="984"/>
                  </a:lnTo>
                  <a:lnTo>
                    <a:pt x="176" y="976"/>
                  </a:lnTo>
                  <a:lnTo>
                    <a:pt x="152" y="944"/>
                  </a:lnTo>
                  <a:lnTo>
                    <a:pt x="152" y="872"/>
                  </a:lnTo>
                  <a:lnTo>
                    <a:pt x="104" y="864"/>
                  </a:lnTo>
                  <a:lnTo>
                    <a:pt x="72" y="816"/>
                  </a:lnTo>
                  <a:lnTo>
                    <a:pt x="56" y="800"/>
                  </a:lnTo>
                  <a:lnTo>
                    <a:pt x="48" y="784"/>
                  </a:lnTo>
                  <a:lnTo>
                    <a:pt x="64" y="776"/>
                  </a:lnTo>
                  <a:lnTo>
                    <a:pt x="64" y="752"/>
                  </a:lnTo>
                  <a:lnTo>
                    <a:pt x="40" y="712"/>
                  </a:lnTo>
                  <a:lnTo>
                    <a:pt x="16" y="704"/>
                  </a:lnTo>
                  <a:lnTo>
                    <a:pt x="0" y="688"/>
                  </a:lnTo>
                  <a:lnTo>
                    <a:pt x="16" y="680"/>
                  </a:lnTo>
                  <a:lnTo>
                    <a:pt x="32" y="688"/>
                  </a:lnTo>
                  <a:lnTo>
                    <a:pt x="40" y="672"/>
                  </a:lnTo>
                  <a:lnTo>
                    <a:pt x="32" y="616"/>
                  </a:lnTo>
                  <a:lnTo>
                    <a:pt x="48" y="592"/>
                  </a:lnTo>
                  <a:lnTo>
                    <a:pt x="24" y="568"/>
                  </a:lnTo>
                  <a:lnTo>
                    <a:pt x="0" y="568"/>
                  </a:lnTo>
                  <a:lnTo>
                    <a:pt x="0" y="520"/>
                  </a:lnTo>
                  <a:lnTo>
                    <a:pt x="48" y="464"/>
                  </a:lnTo>
                  <a:lnTo>
                    <a:pt x="88" y="464"/>
                  </a:lnTo>
                  <a:lnTo>
                    <a:pt x="112" y="448"/>
                  </a:lnTo>
                  <a:lnTo>
                    <a:pt x="136" y="456"/>
                  </a:lnTo>
                  <a:lnTo>
                    <a:pt x="144" y="448"/>
                  </a:lnTo>
                  <a:lnTo>
                    <a:pt x="152" y="480"/>
                  </a:lnTo>
                  <a:lnTo>
                    <a:pt x="168" y="472"/>
                  </a:lnTo>
                  <a:lnTo>
                    <a:pt x="200" y="480"/>
                  </a:lnTo>
                  <a:lnTo>
                    <a:pt x="208" y="456"/>
                  </a:lnTo>
                  <a:lnTo>
                    <a:pt x="304" y="456"/>
                  </a:lnTo>
                  <a:lnTo>
                    <a:pt x="320" y="432"/>
                  </a:lnTo>
                  <a:lnTo>
                    <a:pt x="416" y="424"/>
                  </a:lnTo>
                  <a:lnTo>
                    <a:pt x="424" y="408"/>
                  </a:lnTo>
                  <a:lnTo>
                    <a:pt x="424" y="376"/>
                  </a:lnTo>
                  <a:lnTo>
                    <a:pt x="464" y="352"/>
                  </a:lnTo>
                  <a:lnTo>
                    <a:pt x="472" y="232"/>
                  </a:lnTo>
                  <a:lnTo>
                    <a:pt x="456" y="224"/>
                  </a:lnTo>
                  <a:lnTo>
                    <a:pt x="456" y="200"/>
                  </a:lnTo>
                  <a:lnTo>
                    <a:pt x="576" y="208"/>
                  </a:lnTo>
                  <a:lnTo>
                    <a:pt x="592" y="224"/>
                  </a:lnTo>
                  <a:lnTo>
                    <a:pt x="608" y="176"/>
                  </a:lnTo>
                  <a:lnTo>
                    <a:pt x="664" y="96"/>
                  </a:lnTo>
                  <a:lnTo>
                    <a:pt x="744" y="136"/>
                  </a:lnTo>
                  <a:lnTo>
                    <a:pt x="784" y="128"/>
                  </a:lnTo>
                  <a:lnTo>
                    <a:pt x="792" y="104"/>
                  </a:lnTo>
                  <a:lnTo>
                    <a:pt x="784" y="80"/>
                  </a:lnTo>
                  <a:lnTo>
                    <a:pt x="816" y="48"/>
                  </a:lnTo>
                  <a:lnTo>
                    <a:pt x="840" y="40"/>
                  </a:lnTo>
                  <a:lnTo>
                    <a:pt x="872" y="24"/>
                  </a:lnTo>
                  <a:lnTo>
                    <a:pt x="880" y="0"/>
                  </a:lnTo>
                  <a:lnTo>
                    <a:pt x="928" y="8"/>
                  </a:lnTo>
                  <a:lnTo>
                    <a:pt x="928" y="16"/>
                  </a:lnTo>
                  <a:lnTo>
                    <a:pt x="912" y="32"/>
                  </a:lnTo>
                  <a:lnTo>
                    <a:pt x="928" y="48"/>
                  </a:lnTo>
                  <a:lnTo>
                    <a:pt x="936" y="72"/>
                  </a:lnTo>
                  <a:lnTo>
                    <a:pt x="960" y="112"/>
                  </a:lnTo>
                  <a:lnTo>
                    <a:pt x="984" y="120"/>
                  </a:lnTo>
                  <a:lnTo>
                    <a:pt x="1024" y="144"/>
                  </a:lnTo>
                  <a:lnTo>
                    <a:pt x="1024" y="200"/>
                  </a:lnTo>
                  <a:lnTo>
                    <a:pt x="1040" y="248"/>
                  </a:lnTo>
                  <a:lnTo>
                    <a:pt x="1008" y="304"/>
                  </a:lnTo>
                  <a:lnTo>
                    <a:pt x="1016" y="336"/>
                  </a:lnTo>
                  <a:lnTo>
                    <a:pt x="1048" y="360"/>
                  </a:lnTo>
                  <a:lnTo>
                    <a:pt x="1112" y="368"/>
                  </a:lnTo>
                  <a:lnTo>
                    <a:pt x="1160" y="392"/>
                  </a:lnTo>
                  <a:lnTo>
                    <a:pt x="1208" y="440"/>
                  </a:lnTo>
                  <a:lnTo>
                    <a:pt x="1232" y="440"/>
                  </a:lnTo>
                  <a:lnTo>
                    <a:pt x="1232" y="480"/>
                  </a:lnTo>
                  <a:lnTo>
                    <a:pt x="1248" y="520"/>
                  </a:lnTo>
                  <a:lnTo>
                    <a:pt x="1272" y="568"/>
                  </a:lnTo>
                </a:path>
              </a:pathLst>
            </a:custGeom>
            <a:grpFill/>
            <a:ln w="12700" cap="rnd" cmpd="sng">
              <a:solidFill>
                <a:schemeClr val="bg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algn="l" defTabSz="45718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33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3" name="Freeform 15"/>
            <p:cNvSpPr>
              <a:spLocks/>
            </p:cNvSpPr>
            <p:nvPr/>
          </p:nvSpPr>
          <p:spPr bwMode="gray">
            <a:xfrm>
              <a:off x="5775183" y="4018695"/>
              <a:ext cx="689204" cy="606406"/>
            </a:xfrm>
            <a:custGeom>
              <a:avLst/>
              <a:gdLst>
                <a:gd name="T0" fmla="*/ 2147483646 w 361"/>
                <a:gd name="T1" fmla="*/ 0 h 321"/>
                <a:gd name="T2" fmla="*/ 2147483646 w 361"/>
                <a:gd name="T3" fmla="*/ 0 h 321"/>
                <a:gd name="T4" fmla="*/ 2147483646 w 361"/>
                <a:gd name="T5" fmla="*/ 2147483646 h 321"/>
                <a:gd name="T6" fmla="*/ 2147483646 w 361"/>
                <a:gd name="T7" fmla="*/ 2147483646 h 321"/>
                <a:gd name="T8" fmla="*/ 2147483646 w 361"/>
                <a:gd name="T9" fmla="*/ 2147483646 h 321"/>
                <a:gd name="T10" fmla="*/ 2147483646 w 361"/>
                <a:gd name="T11" fmla="*/ 2147483646 h 321"/>
                <a:gd name="T12" fmla="*/ 2147483646 w 361"/>
                <a:gd name="T13" fmla="*/ 2147483646 h 321"/>
                <a:gd name="T14" fmla="*/ 2147483646 w 361"/>
                <a:gd name="T15" fmla="*/ 2147483646 h 321"/>
                <a:gd name="T16" fmla="*/ 2147483646 w 361"/>
                <a:gd name="T17" fmla="*/ 2147483646 h 321"/>
                <a:gd name="T18" fmla="*/ 2147483646 w 361"/>
                <a:gd name="T19" fmla="*/ 2147483646 h 321"/>
                <a:gd name="T20" fmla="*/ 2147483646 w 361"/>
                <a:gd name="T21" fmla="*/ 2147483646 h 321"/>
                <a:gd name="T22" fmla="*/ 0 w 361"/>
                <a:gd name="T23" fmla="*/ 2147483646 h 321"/>
                <a:gd name="T24" fmla="*/ 2147483646 w 361"/>
                <a:gd name="T25" fmla="*/ 2147483646 h 321"/>
                <a:gd name="T26" fmla="*/ 2147483646 w 361"/>
                <a:gd name="T27" fmla="*/ 2147483646 h 321"/>
                <a:gd name="T28" fmla="*/ 2147483646 w 361"/>
                <a:gd name="T29" fmla="*/ 2147483646 h 321"/>
                <a:gd name="T30" fmla="*/ 2147483646 w 361"/>
                <a:gd name="T31" fmla="*/ 2147483646 h 321"/>
                <a:gd name="T32" fmla="*/ 2147483646 w 361"/>
                <a:gd name="T33" fmla="*/ 2147483646 h 321"/>
                <a:gd name="T34" fmla="*/ 2147483646 w 361"/>
                <a:gd name="T35" fmla="*/ 2147483646 h 321"/>
                <a:gd name="T36" fmla="*/ 2147483646 w 361"/>
                <a:gd name="T37" fmla="*/ 2147483646 h 321"/>
                <a:gd name="T38" fmla="*/ 2147483646 w 361"/>
                <a:gd name="T39" fmla="*/ 2147483646 h 321"/>
                <a:gd name="T40" fmla="*/ 2147483646 w 361"/>
                <a:gd name="T41" fmla="*/ 2147483646 h 321"/>
                <a:gd name="T42" fmla="*/ 2147483646 w 361"/>
                <a:gd name="T43" fmla="*/ 2147483646 h 321"/>
                <a:gd name="T44" fmla="*/ 2147483646 w 361"/>
                <a:gd name="T45" fmla="*/ 2147483646 h 321"/>
                <a:gd name="T46" fmla="*/ 2147483646 w 361"/>
                <a:gd name="T47" fmla="*/ 2147483646 h 321"/>
                <a:gd name="T48" fmla="*/ 2147483646 w 361"/>
                <a:gd name="T49" fmla="*/ 2147483646 h 321"/>
                <a:gd name="T50" fmla="*/ 2147483646 w 361"/>
                <a:gd name="T51" fmla="*/ 2147483646 h 321"/>
                <a:gd name="T52" fmla="*/ 2147483646 w 361"/>
                <a:gd name="T53" fmla="*/ 2147483646 h 321"/>
                <a:gd name="T54" fmla="*/ 2147483646 w 361"/>
                <a:gd name="T55" fmla="*/ 2147483646 h 321"/>
                <a:gd name="T56" fmla="*/ 2147483646 w 361"/>
                <a:gd name="T57" fmla="*/ 2147483646 h 321"/>
                <a:gd name="T58" fmla="*/ 2147483646 w 361"/>
                <a:gd name="T59" fmla="*/ 2147483646 h 321"/>
                <a:gd name="T60" fmla="*/ 2147483646 w 361"/>
                <a:gd name="T61" fmla="*/ 2147483646 h 321"/>
                <a:gd name="T62" fmla="*/ 2147483646 w 361"/>
                <a:gd name="T63" fmla="*/ 2147483646 h 321"/>
                <a:gd name="T64" fmla="*/ 2147483646 w 361"/>
                <a:gd name="T65" fmla="*/ 2147483646 h 321"/>
                <a:gd name="T66" fmla="*/ 2147483646 w 361"/>
                <a:gd name="T67" fmla="*/ 2147483646 h 321"/>
                <a:gd name="T68" fmla="*/ 2147483646 w 361"/>
                <a:gd name="T69" fmla="*/ 2147483646 h 321"/>
                <a:gd name="T70" fmla="*/ 2147483646 w 361"/>
                <a:gd name="T71" fmla="*/ 2147483646 h 321"/>
                <a:gd name="T72" fmla="*/ 2147483646 w 361"/>
                <a:gd name="T73" fmla="*/ 2147483646 h 321"/>
                <a:gd name="T74" fmla="*/ 2147483646 w 361"/>
                <a:gd name="T75" fmla="*/ 2147483646 h 321"/>
                <a:gd name="T76" fmla="*/ 2147483646 w 361"/>
                <a:gd name="T77" fmla="*/ 2147483646 h 321"/>
                <a:gd name="T78" fmla="*/ 2147483646 w 361"/>
                <a:gd name="T79" fmla="*/ 2147483646 h 321"/>
                <a:gd name="T80" fmla="*/ 2147483646 w 361"/>
                <a:gd name="T81" fmla="*/ 2147483646 h 321"/>
                <a:gd name="T82" fmla="*/ 2147483646 w 361"/>
                <a:gd name="T83" fmla="*/ 2147483646 h 321"/>
                <a:gd name="T84" fmla="*/ 2147483646 w 361"/>
                <a:gd name="T85" fmla="*/ 2147483646 h 321"/>
                <a:gd name="T86" fmla="*/ 2147483646 w 361"/>
                <a:gd name="T87" fmla="*/ 2147483646 h 321"/>
                <a:gd name="T88" fmla="*/ 2147483646 w 361"/>
                <a:gd name="T89" fmla="*/ 2147483646 h 321"/>
                <a:gd name="T90" fmla="*/ 2147483646 w 361"/>
                <a:gd name="T91" fmla="*/ 2147483646 h 321"/>
                <a:gd name="T92" fmla="*/ 2147483646 w 361"/>
                <a:gd name="T93" fmla="*/ 2147483646 h 321"/>
                <a:gd name="T94" fmla="*/ 2147483646 w 361"/>
                <a:gd name="T95" fmla="*/ 2147483646 h 321"/>
                <a:gd name="T96" fmla="*/ 2147483646 w 361"/>
                <a:gd name="T97" fmla="*/ 2147483646 h 321"/>
                <a:gd name="T98" fmla="*/ 2147483646 w 361"/>
                <a:gd name="T99" fmla="*/ 0 h 321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361" h="321">
                  <a:moveTo>
                    <a:pt x="168" y="0"/>
                  </a:moveTo>
                  <a:lnTo>
                    <a:pt x="152" y="0"/>
                  </a:lnTo>
                  <a:lnTo>
                    <a:pt x="120" y="48"/>
                  </a:lnTo>
                  <a:lnTo>
                    <a:pt x="96" y="56"/>
                  </a:lnTo>
                  <a:lnTo>
                    <a:pt x="96" y="40"/>
                  </a:lnTo>
                  <a:lnTo>
                    <a:pt x="80" y="40"/>
                  </a:lnTo>
                  <a:lnTo>
                    <a:pt x="64" y="56"/>
                  </a:lnTo>
                  <a:lnTo>
                    <a:pt x="32" y="40"/>
                  </a:lnTo>
                  <a:lnTo>
                    <a:pt x="24" y="32"/>
                  </a:lnTo>
                  <a:lnTo>
                    <a:pt x="8" y="24"/>
                  </a:lnTo>
                  <a:lnTo>
                    <a:pt x="8" y="40"/>
                  </a:lnTo>
                  <a:lnTo>
                    <a:pt x="0" y="48"/>
                  </a:lnTo>
                  <a:lnTo>
                    <a:pt x="32" y="56"/>
                  </a:lnTo>
                  <a:lnTo>
                    <a:pt x="40" y="80"/>
                  </a:lnTo>
                  <a:lnTo>
                    <a:pt x="56" y="80"/>
                  </a:lnTo>
                  <a:lnTo>
                    <a:pt x="80" y="112"/>
                  </a:lnTo>
                  <a:lnTo>
                    <a:pt x="104" y="104"/>
                  </a:lnTo>
                  <a:lnTo>
                    <a:pt x="104" y="144"/>
                  </a:lnTo>
                  <a:lnTo>
                    <a:pt x="136" y="184"/>
                  </a:lnTo>
                  <a:lnTo>
                    <a:pt x="152" y="184"/>
                  </a:lnTo>
                  <a:lnTo>
                    <a:pt x="160" y="168"/>
                  </a:lnTo>
                  <a:lnTo>
                    <a:pt x="184" y="192"/>
                  </a:lnTo>
                  <a:lnTo>
                    <a:pt x="168" y="208"/>
                  </a:lnTo>
                  <a:lnTo>
                    <a:pt x="160" y="200"/>
                  </a:lnTo>
                  <a:lnTo>
                    <a:pt x="144" y="192"/>
                  </a:lnTo>
                  <a:lnTo>
                    <a:pt x="144" y="224"/>
                  </a:lnTo>
                  <a:lnTo>
                    <a:pt x="136" y="240"/>
                  </a:lnTo>
                  <a:lnTo>
                    <a:pt x="160" y="272"/>
                  </a:lnTo>
                  <a:lnTo>
                    <a:pt x="160" y="296"/>
                  </a:lnTo>
                  <a:lnTo>
                    <a:pt x="200" y="296"/>
                  </a:lnTo>
                  <a:lnTo>
                    <a:pt x="216" y="312"/>
                  </a:lnTo>
                  <a:lnTo>
                    <a:pt x="240" y="304"/>
                  </a:lnTo>
                  <a:lnTo>
                    <a:pt x="272" y="320"/>
                  </a:lnTo>
                  <a:lnTo>
                    <a:pt x="296" y="296"/>
                  </a:lnTo>
                  <a:lnTo>
                    <a:pt x="320" y="256"/>
                  </a:lnTo>
                  <a:lnTo>
                    <a:pt x="288" y="240"/>
                  </a:lnTo>
                  <a:lnTo>
                    <a:pt x="320" y="232"/>
                  </a:lnTo>
                  <a:lnTo>
                    <a:pt x="328" y="240"/>
                  </a:lnTo>
                  <a:lnTo>
                    <a:pt x="360" y="232"/>
                  </a:lnTo>
                  <a:lnTo>
                    <a:pt x="360" y="224"/>
                  </a:lnTo>
                  <a:lnTo>
                    <a:pt x="320" y="200"/>
                  </a:lnTo>
                  <a:lnTo>
                    <a:pt x="320" y="184"/>
                  </a:lnTo>
                  <a:lnTo>
                    <a:pt x="304" y="176"/>
                  </a:lnTo>
                  <a:lnTo>
                    <a:pt x="288" y="168"/>
                  </a:lnTo>
                  <a:lnTo>
                    <a:pt x="272" y="128"/>
                  </a:lnTo>
                  <a:lnTo>
                    <a:pt x="232" y="64"/>
                  </a:lnTo>
                  <a:lnTo>
                    <a:pt x="232" y="40"/>
                  </a:lnTo>
                  <a:lnTo>
                    <a:pt x="192" y="32"/>
                  </a:lnTo>
                  <a:lnTo>
                    <a:pt x="176" y="24"/>
                  </a:lnTo>
                  <a:lnTo>
                    <a:pt x="168" y="0"/>
                  </a:lnTo>
                </a:path>
              </a:pathLst>
            </a:custGeom>
            <a:grpFill/>
            <a:ln w="12700" cap="rnd" cmpd="sng">
              <a:solidFill>
                <a:schemeClr val="bg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algn="l" defTabSz="45718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33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4" name="Freeform 17"/>
            <p:cNvSpPr>
              <a:spLocks/>
            </p:cNvSpPr>
            <p:nvPr/>
          </p:nvSpPr>
          <p:spPr bwMode="gray">
            <a:xfrm>
              <a:off x="6032438" y="4575543"/>
              <a:ext cx="459183" cy="561854"/>
            </a:xfrm>
            <a:custGeom>
              <a:avLst/>
              <a:gdLst>
                <a:gd name="T0" fmla="*/ 2147483646 w 241"/>
                <a:gd name="T1" fmla="*/ 2147483646 h 297"/>
                <a:gd name="T2" fmla="*/ 2147483646 w 241"/>
                <a:gd name="T3" fmla="*/ 0 h 297"/>
                <a:gd name="T4" fmla="*/ 2147483646 w 241"/>
                <a:gd name="T5" fmla="*/ 2147483646 h 297"/>
                <a:gd name="T6" fmla="*/ 2147483646 w 241"/>
                <a:gd name="T7" fmla="*/ 2147483646 h 297"/>
                <a:gd name="T8" fmla="*/ 2147483646 w 241"/>
                <a:gd name="T9" fmla="*/ 2147483646 h 297"/>
                <a:gd name="T10" fmla="*/ 2147483646 w 241"/>
                <a:gd name="T11" fmla="*/ 2147483646 h 297"/>
                <a:gd name="T12" fmla="*/ 2147483646 w 241"/>
                <a:gd name="T13" fmla="*/ 2147483646 h 297"/>
                <a:gd name="T14" fmla="*/ 2147483646 w 241"/>
                <a:gd name="T15" fmla="*/ 2147483646 h 297"/>
                <a:gd name="T16" fmla="*/ 2147483646 w 241"/>
                <a:gd name="T17" fmla="*/ 2147483646 h 297"/>
                <a:gd name="T18" fmla="*/ 2147483646 w 241"/>
                <a:gd name="T19" fmla="*/ 2147483646 h 297"/>
                <a:gd name="T20" fmla="*/ 2147483646 w 241"/>
                <a:gd name="T21" fmla="*/ 2147483646 h 297"/>
                <a:gd name="T22" fmla="*/ 2147483646 w 241"/>
                <a:gd name="T23" fmla="*/ 2147483646 h 297"/>
                <a:gd name="T24" fmla="*/ 2147483646 w 241"/>
                <a:gd name="T25" fmla="*/ 2147483646 h 297"/>
                <a:gd name="T26" fmla="*/ 2147483646 w 241"/>
                <a:gd name="T27" fmla="*/ 2147483646 h 297"/>
                <a:gd name="T28" fmla="*/ 2147483646 w 241"/>
                <a:gd name="T29" fmla="*/ 2147483646 h 297"/>
                <a:gd name="T30" fmla="*/ 2147483646 w 241"/>
                <a:gd name="T31" fmla="*/ 2147483646 h 297"/>
                <a:gd name="T32" fmla="*/ 0 w 241"/>
                <a:gd name="T33" fmla="*/ 2147483646 h 297"/>
                <a:gd name="T34" fmla="*/ 0 w 241"/>
                <a:gd name="T35" fmla="*/ 2147483646 h 297"/>
                <a:gd name="T36" fmla="*/ 2147483646 w 241"/>
                <a:gd name="T37" fmla="*/ 2147483646 h 297"/>
                <a:gd name="T38" fmla="*/ 2147483646 w 241"/>
                <a:gd name="T39" fmla="*/ 2147483646 h 297"/>
                <a:gd name="T40" fmla="*/ 2147483646 w 241"/>
                <a:gd name="T41" fmla="*/ 2147483646 h 297"/>
                <a:gd name="T42" fmla="*/ 2147483646 w 241"/>
                <a:gd name="T43" fmla="*/ 2147483646 h 297"/>
                <a:gd name="T44" fmla="*/ 2147483646 w 241"/>
                <a:gd name="T45" fmla="*/ 2147483646 h 297"/>
                <a:gd name="T46" fmla="*/ 2147483646 w 241"/>
                <a:gd name="T47" fmla="*/ 2147483646 h 297"/>
                <a:gd name="T48" fmla="*/ 2147483646 w 241"/>
                <a:gd name="T49" fmla="*/ 2147483646 h 297"/>
                <a:gd name="T50" fmla="*/ 2147483646 w 241"/>
                <a:gd name="T51" fmla="*/ 2147483646 h 297"/>
                <a:gd name="T52" fmla="*/ 2147483646 w 241"/>
                <a:gd name="T53" fmla="*/ 2147483646 h 297"/>
                <a:gd name="T54" fmla="*/ 2147483646 w 241"/>
                <a:gd name="T55" fmla="*/ 2147483646 h 297"/>
                <a:gd name="T56" fmla="*/ 2147483646 w 241"/>
                <a:gd name="T57" fmla="*/ 2147483646 h 297"/>
                <a:gd name="T58" fmla="*/ 2147483646 w 241"/>
                <a:gd name="T59" fmla="*/ 2147483646 h 297"/>
                <a:gd name="T60" fmla="*/ 2147483646 w 241"/>
                <a:gd name="T61" fmla="*/ 2147483646 h 297"/>
                <a:gd name="T62" fmla="*/ 2147483646 w 241"/>
                <a:gd name="T63" fmla="*/ 2147483646 h 297"/>
                <a:gd name="T64" fmla="*/ 2147483646 w 241"/>
                <a:gd name="T65" fmla="*/ 2147483646 h 297"/>
                <a:gd name="T66" fmla="*/ 2147483646 w 241"/>
                <a:gd name="T67" fmla="*/ 2147483646 h 297"/>
                <a:gd name="T68" fmla="*/ 2147483646 w 241"/>
                <a:gd name="T69" fmla="*/ 2147483646 h 297"/>
                <a:gd name="T70" fmla="*/ 2147483646 w 241"/>
                <a:gd name="T71" fmla="*/ 2147483646 h 297"/>
                <a:gd name="T72" fmla="*/ 2147483646 w 241"/>
                <a:gd name="T73" fmla="*/ 2147483646 h 297"/>
                <a:gd name="T74" fmla="*/ 2147483646 w 241"/>
                <a:gd name="T75" fmla="*/ 2147483646 h 297"/>
                <a:gd name="T76" fmla="*/ 2147483646 w 241"/>
                <a:gd name="T77" fmla="*/ 2147483646 h 297"/>
                <a:gd name="T78" fmla="*/ 2147483646 w 241"/>
                <a:gd name="T79" fmla="*/ 2147483646 h 297"/>
                <a:gd name="T80" fmla="*/ 2147483646 w 241"/>
                <a:gd name="T81" fmla="*/ 2147483646 h 297"/>
                <a:gd name="T82" fmla="*/ 2147483646 w 241"/>
                <a:gd name="T83" fmla="*/ 2147483646 h 297"/>
                <a:gd name="T84" fmla="*/ 2147483646 w 241"/>
                <a:gd name="T85" fmla="*/ 2147483646 h 297"/>
                <a:gd name="T86" fmla="*/ 2147483646 w 241"/>
                <a:gd name="T87" fmla="*/ 2147483646 h 297"/>
                <a:gd name="T88" fmla="*/ 2147483646 w 241"/>
                <a:gd name="T89" fmla="*/ 2147483646 h 297"/>
                <a:gd name="T90" fmla="*/ 2147483646 w 241"/>
                <a:gd name="T91" fmla="*/ 2147483646 h 297"/>
                <a:gd name="T92" fmla="*/ 2147483646 w 241"/>
                <a:gd name="T93" fmla="*/ 2147483646 h 297"/>
                <a:gd name="T94" fmla="*/ 2147483646 w 241"/>
                <a:gd name="T95" fmla="*/ 2147483646 h 297"/>
                <a:gd name="T96" fmla="*/ 2147483646 w 241"/>
                <a:gd name="T97" fmla="*/ 2147483646 h 297"/>
                <a:gd name="T98" fmla="*/ 2147483646 w 241"/>
                <a:gd name="T99" fmla="*/ 2147483646 h 297"/>
                <a:gd name="T100" fmla="*/ 2147483646 w 241"/>
                <a:gd name="T101" fmla="*/ 2147483646 h 297"/>
                <a:gd name="T102" fmla="*/ 2147483646 w 241"/>
                <a:gd name="T103" fmla="*/ 2147483646 h 297"/>
                <a:gd name="T104" fmla="*/ 2147483646 w 241"/>
                <a:gd name="T105" fmla="*/ 2147483646 h 297"/>
                <a:gd name="T106" fmla="*/ 2147483646 w 241"/>
                <a:gd name="T107" fmla="*/ 2147483646 h 297"/>
                <a:gd name="T108" fmla="*/ 2147483646 w 241"/>
                <a:gd name="T109" fmla="*/ 2147483646 h 297"/>
                <a:gd name="T110" fmla="*/ 2147483646 w 241"/>
                <a:gd name="T111" fmla="*/ 2147483646 h 297"/>
                <a:gd name="T112" fmla="*/ 2147483646 w 241"/>
                <a:gd name="T113" fmla="*/ 2147483646 h 297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41" h="297">
                  <a:moveTo>
                    <a:pt x="184" y="16"/>
                  </a:moveTo>
                  <a:lnTo>
                    <a:pt x="160" y="0"/>
                  </a:lnTo>
                  <a:lnTo>
                    <a:pt x="136" y="24"/>
                  </a:lnTo>
                  <a:lnTo>
                    <a:pt x="104" y="8"/>
                  </a:lnTo>
                  <a:lnTo>
                    <a:pt x="80" y="16"/>
                  </a:lnTo>
                  <a:lnTo>
                    <a:pt x="72" y="32"/>
                  </a:lnTo>
                  <a:lnTo>
                    <a:pt x="64" y="48"/>
                  </a:lnTo>
                  <a:lnTo>
                    <a:pt x="72" y="72"/>
                  </a:lnTo>
                  <a:lnTo>
                    <a:pt x="56" y="72"/>
                  </a:lnTo>
                  <a:lnTo>
                    <a:pt x="48" y="64"/>
                  </a:lnTo>
                  <a:lnTo>
                    <a:pt x="40" y="64"/>
                  </a:lnTo>
                  <a:lnTo>
                    <a:pt x="40" y="80"/>
                  </a:lnTo>
                  <a:lnTo>
                    <a:pt x="40" y="96"/>
                  </a:lnTo>
                  <a:lnTo>
                    <a:pt x="40" y="112"/>
                  </a:lnTo>
                  <a:lnTo>
                    <a:pt x="8" y="136"/>
                  </a:lnTo>
                  <a:lnTo>
                    <a:pt x="0" y="144"/>
                  </a:lnTo>
                  <a:lnTo>
                    <a:pt x="0" y="176"/>
                  </a:lnTo>
                  <a:lnTo>
                    <a:pt x="24" y="192"/>
                  </a:lnTo>
                  <a:lnTo>
                    <a:pt x="24" y="232"/>
                  </a:lnTo>
                  <a:lnTo>
                    <a:pt x="48" y="232"/>
                  </a:lnTo>
                  <a:lnTo>
                    <a:pt x="48" y="248"/>
                  </a:lnTo>
                  <a:lnTo>
                    <a:pt x="56" y="264"/>
                  </a:lnTo>
                  <a:lnTo>
                    <a:pt x="64" y="288"/>
                  </a:lnTo>
                  <a:lnTo>
                    <a:pt x="88" y="288"/>
                  </a:lnTo>
                  <a:lnTo>
                    <a:pt x="104" y="264"/>
                  </a:lnTo>
                  <a:lnTo>
                    <a:pt x="112" y="264"/>
                  </a:lnTo>
                  <a:lnTo>
                    <a:pt x="112" y="280"/>
                  </a:lnTo>
                  <a:lnTo>
                    <a:pt x="120" y="288"/>
                  </a:lnTo>
                  <a:lnTo>
                    <a:pt x="136" y="288"/>
                  </a:lnTo>
                  <a:lnTo>
                    <a:pt x="136" y="280"/>
                  </a:lnTo>
                  <a:lnTo>
                    <a:pt x="152" y="280"/>
                  </a:lnTo>
                  <a:lnTo>
                    <a:pt x="152" y="288"/>
                  </a:lnTo>
                  <a:lnTo>
                    <a:pt x="160" y="296"/>
                  </a:lnTo>
                  <a:lnTo>
                    <a:pt x="176" y="288"/>
                  </a:lnTo>
                  <a:lnTo>
                    <a:pt x="184" y="256"/>
                  </a:lnTo>
                  <a:lnTo>
                    <a:pt x="184" y="224"/>
                  </a:lnTo>
                  <a:lnTo>
                    <a:pt x="200" y="224"/>
                  </a:lnTo>
                  <a:lnTo>
                    <a:pt x="200" y="216"/>
                  </a:lnTo>
                  <a:lnTo>
                    <a:pt x="200" y="200"/>
                  </a:lnTo>
                  <a:lnTo>
                    <a:pt x="216" y="216"/>
                  </a:lnTo>
                  <a:lnTo>
                    <a:pt x="232" y="192"/>
                  </a:lnTo>
                  <a:lnTo>
                    <a:pt x="216" y="176"/>
                  </a:lnTo>
                  <a:lnTo>
                    <a:pt x="216" y="168"/>
                  </a:lnTo>
                  <a:lnTo>
                    <a:pt x="232" y="160"/>
                  </a:lnTo>
                  <a:lnTo>
                    <a:pt x="224" y="136"/>
                  </a:lnTo>
                  <a:lnTo>
                    <a:pt x="216" y="128"/>
                  </a:lnTo>
                  <a:lnTo>
                    <a:pt x="240" y="136"/>
                  </a:lnTo>
                  <a:lnTo>
                    <a:pt x="240" y="104"/>
                  </a:lnTo>
                  <a:lnTo>
                    <a:pt x="216" y="120"/>
                  </a:lnTo>
                  <a:lnTo>
                    <a:pt x="240" y="80"/>
                  </a:lnTo>
                  <a:lnTo>
                    <a:pt x="200" y="56"/>
                  </a:lnTo>
                  <a:lnTo>
                    <a:pt x="176" y="56"/>
                  </a:lnTo>
                  <a:lnTo>
                    <a:pt x="160" y="72"/>
                  </a:lnTo>
                  <a:lnTo>
                    <a:pt x="152" y="48"/>
                  </a:lnTo>
                  <a:lnTo>
                    <a:pt x="160" y="40"/>
                  </a:lnTo>
                  <a:lnTo>
                    <a:pt x="184" y="16"/>
                  </a:lnTo>
                </a:path>
              </a:pathLst>
            </a:custGeom>
            <a:grpFill/>
            <a:ln w="12700" cap="rnd" cmpd="sng">
              <a:solidFill>
                <a:schemeClr val="bg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algn="l" defTabSz="45718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33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5" name="Freeform 37"/>
            <p:cNvSpPr>
              <a:spLocks/>
            </p:cNvSpPr>
            <p:nvPr/>
          </p:nvSpPr>
          <p:spPr bwMode="invGray">
            <a:xfrm>
              <a:off x="6324213" y="5349159"/>
              <a:ext cx="243939" cy="488419"/>
            </a:xfrm>
            <a:custGeom>
              <a:avLst/>
              <a:gdLst>
                <a:gd name="T0" fmla="*/ 2147483646 w 129"/>
                <a:gd name="T1" fmla="*/ 2147483646 h 257"/>
                <a:gd name="T2" fmla="*/ 2147483646 w 129"/>
                <a:gd name="T3" fmla="*/ 2147483646 h 257"/>
                <a:gd name="T4" fmla="*/ 2147483646 w 129"/>
                <a:gd name="T5" fmla="*/ 2147483646 h 257"/>
                <a:gd name="T6" fmla="*/ 2147483646 w 129"/>
                <a:gd name="T7" fmla="*/ 2147483646 h 257"/>
                <a:gd name="T8" fmla="*/ 2147483646 w 129"/>
                <a:gd name="T9" fmla="*/ 2147483646 h 257"/>
                <a:gd name="T10" fmla="*/ 2147483646 w 129"/>
                <a:gd name="T11" fmla="*/ 2147483646 h 257"/>
                <a:gd name="T12" fmla="*/ 2147483646 w 129"/>
                <a:gd name="T13" fmla="*/ 2147483646 h 257"/>
                <a:gd name="T14" fmla="*/ 2147483646 w 129"/>
                <a:gd name="T15" fmla="*/ 2147483646 h 257"/>
                <a:gd name="T16" fmla="*/ 2147483646 w 129"/>
                <a:gd name="T17" fmla="*/ 2147483646 h 257"/>
                <a:gd name="T18" fmla="*/ 2147483646 w 129"/>
                <a:gd name="T19" fmla="*/ 0 h 257"/>
                <a:gd name="T20" fmla="*/ 2147483646 w 129"/>
                <a:gd name="T21" fmla="*/ 2147483646 h 257"/>
                <a:gd name="T22" fmla="*/ 2147483646 w 129"/>
                <a:gd name="T23" fmla="*/ 2147483646 h 257"/>
                <a:gd name="T24" fmla="*/ 2147483646 w 129"/>
                <a:gd name="T25" fmla="*/ 2147483646 h 257"/>
                <a:gd name="T26" fmla="*/ 2147483646 w 129"/>
                <a:gd name="T27" fmla="*/ 2147483646 h 257"/>
                <a:gd name="T28" fmla="*/ 2147483646 w 129"/>
                <a:gd name="T29" fmla="*/ 2147483646 h 257"/>
                <a:gd name="T30" fmla="*/ 0 w 129"/>
                <a:gd name="T31" fmla="*/ 2147483646 h 257"/>
                <a:gd name="T32" fmla="*/ 2147483646 w 129"/>
                <a:gd name="T33" fmla="*/ 2147483646 h 257"/>
                <a:gd name="T34" fmla="*/ 2147483646 w 129"/>
                <a:gd name="T35" fmla="*/ 2147483646 h 257"/>
                <a:gd name="T36" fmla="*/ 2147483646 w 129"/>
                <a:gd name="T37" fmla="*/ 2147483646 h 25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29" h="257">
                  <a:moveTo>
                    <a:pt x="24" y="232"/>
                  </a:moveTo>
                  <a:lnTo>
                    <a:pt x="32" y="248"/>
                  </a:lnTo>
                  <a:lnTo>
                    <a:pt x="56" y="256"/>
                  </a:lnTo>
                  <a:lnTo>
                    <a:pt x="64" y="224"/>
                  </a:lnTo>
                  <a:lnTo>
                    <a:pt x="104" y="184"/>
                  </a:lnTo>
                  <a:lnTo>
                    <a:pt x="104" y="128"/>
                  </a:lnTo>
                  <a:lnTo>
                    <a:pt x="120" y="96"/>
                  </a:lnTo>
                  <a:lnTo>
                    <a:pt x="128" y="72"/>
                  </a:lnTo>
                  <a:lnTo>
                    <a:pt x="112" y="56"/>
                  </a:lnTo>
                  <a:lnTo>
                    <a:pt x="104" y="0"/>
                  </a:lnTo>
                  <a:lnTo>
                    <a:pt x="64" y="24"/>
                  </a:lnTo>
                  <a:lnTo>
                    <a:pt x="48" y="24"/>
                  </a:lnTo>
                  <a:lnTo>
                    <a:pt x="56" y="40"/>
                  </a:lnTo>
                  <a:lnTo>
                    <a:pt x="24" y="72"/>
                  </a:lnTo>
                  <a:lnTo>
                    <a:pt x="24" y="112"/>
                  </a:lnTo>
                  <a:lnTo>
                    <a:pt x="0" y="136"/>
                  </a:lnTo>
                  <a:lnTo>
                    <a:pt x="8" y="168"/>
                  </a:lnTo>
                  <a:lnTo>
                    <a:pt x="16" y="224"/>
                  </a:lnTo>
                  <a:lnTo>
                    <a:pt x="24" y="232"/>
                  </a:lnTo>
                </a:path>
              </a:pathLst>
            </a:custGeom>
            <a:grpFill/>
            <a:ln w="12700" cap="rnd" cmpd="sng">
              <a:solidFill>
                <a:schemeClr val="bg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algn="l" defTabSz="45718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33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6" name="Freeform 13"/>
            <p:cNvSpPr>
              <a:spLocks/>
            </p:cNvSpPr>
            <p:nvPr/>
          </p:nvSpPr>
          <p:spPr bwMode="gray">
            <a:xfrm>
              <a:off x="5755018" y="3304970"/>
              <a:ext cx="65370" cy="76850"/>
            </a:xfrm>
            <a:custGeom>
              <a:avLst/>
              <a:gdLst>
                <a:gd name="T0" fmla="*/ 2147483646 w 33"/>
                <a:gd name="T1" fmla="*/ 2147483646 h 41"/>
                <a:gd name="T2" fmla="*/ 2147483646 w 33"/>
                <a:gd name="T3" fmla="*/ 2147483646 h 41"/>
                <a:gd name="T4" fmla="*/ 2147483646 w 33"/>
                <a:gd name="T5" fmla="*/ 2147483646 h 41"/>
                <a:gd name="T6" fmla="*/ 0 w 33"/>
                <a:gd name="T7" fmla="*/ 0 h 41"/>
                <a:gd name="T8" fmla="*/ 2147483646 w 33"/>
                <a:gd name="T9" fmla="*/ 2147483646 h 41"/>
                <a:gd name="T10" fmla="*/ 2147483646 w 33"/>
                <a:gd name="T11" fmla="*/ 2147483646 h 4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3" h="41">
                  <a:moveTo>
                    <a:pt x="32" y="40"/>
                  </a:moveTo>
                  <a:lnTo>
                    <a:pt x="8" y="40"/>
                  </a:lnTo>
                  <a:lnTo>
                    <a:pt x="8" y="24"/>
                  </a:lnTo>
                  <a:lnTo>
                    <a:pt x="0" y="0"/>
                  </a:lnTo>
                  <a:lnTo>
                    <a:pt x="24" y="8"/>
                  </a:lnTo>
                  <a:lnTo>
                    <a:pt x="32" y="40"/>
                  </a:lnTo>
                </a:path>
              </a:pathLst>
            </a:custGeom>
            <a:grpFill/>
            <a:ln w="12700" cap="rnd" cmpd="sng">
              <a:solidFill>
                <a:schemeClr val="bg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algn="l" defTabSz="45718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33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7" name="Freeform 11"/>
            <p:cNvSpPr>
              <a:spLocks/>
            </p:cNvSpPr>
            <p:nvPr/>
          </p:nvSpPr>
          <p:spPr bwMode="gray">
            <a:xfrm>
              <a:off x="5616311" y="3170055"/>
              <a:ext cx="216836" cy="242502"/>
            </a:xfrm>
            <a:custGeom>
              <a:avLst/>
              <a:gdLst>
                <a:gd name="T0" fmla="*/ 2147483646 w 113"/>
                <a:gd name="T1" fmla="*/ 2147483646 h 129"/>
                <a:gd name="T2" fmla="*/ 2147483646 w 113"/>
                <a:gd name="T3" fmla="*/ 2147483646 h 129"/>
                <a:gd name="T4" fmla="*/ 2147483646 w 113"/>
                <a:gd name="T5" fmla="*/ 2147483646 h 129"/>
                <a:gd name="T6" fmla="*/ 2147483646 w 113"/>
                <a:gd name="T7" fmla="*/ 2147483646 h 129"/>
                <a:gd name="T8" fmla="*/ 2147483646 w 113"/>
                <a:gd name="T9" fmla="*/ 0 h 129"/>
                <a:gd name="T10" fmla="*/ 2147483646 w 113"/>
                <a:gd name="T11" fmla="*/ 0 h 129"/>
                <a:gd name="T12" fmla="*/ 2147483646 w 113"/>
                <a:gd name="T13" fmla="*/ 2147483646 h 129"/>
                <a:gd name="T14" fmla="*/ 2147483646 w 113"/>
                <a:gd name="T15" fmla="*/ 2147483646 h 129"/>
                <a:gd name="T16" fmla="*/ 0 w 113"/>
                <a:gd name="T17" fmla="*/ 2147483646 h 129"/>
                <a:gd name="T18" fmla="*/ 0 w 113"/>
                <a:gd name="T19" fmla="*/ 2147483646 h 129"/>
                <a:gd name="T20" fmla="*/ 2147483646 w 113"/>
                <a:gd name="T21" fmla="*/ 2147483646 h 129"/>
                <a:gd name="T22" fmla="*/ 2147483646 w 113"/>
                <a:gd name="T23" fmla="*/ 2147483646 h 129"/>
                <a:gd name="T24" fmla="*/ 2147483646 w 113"/>
                <a:gd name="T25" fmla="*/ 2147483646 h 129"/>
                <a:gd name="T26" fmla="*/ 2147483646 w 113"/>
                <a:gd name="T27" fmla="*/ 2147483646 h 129"/>
                <a:gd name="T28" fmla="*/ 2147483646 w 113"/>
                <a:gd name="T29" fmla="*/ 2147483646 h 129"/>
                <a:gd name="T30" fmla="*/ 2147483646 w 113"/>
                <a:gd name="T31" fmla="*/ 2147483646 h 129"/>
                <a:gd name="T32" fmla="*/ 2147483646 w 113"/>
                <a:gd name="T33" fmla="*/ 2147483646 h 12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13" h="129">
                  <a:moveTo>
                    <a:pt x="112" y="64"/>
                  </a:moveTo>
                  <a:lnTo>
                    <a:pt x="96" y="40"/>
                  </a:lnTo>
                  <a:lnTo>
                    <a:pt x="112" y="16"/>
                  </a:lnTo>
                  <a:lnTo>
                    <a:pt x="80" y="16"/>
                  </a:lnTo>
                  <a:lnTo>
                    <a:pt x="72" y="0"/>
                  </a:lnTo>
                  <a:lnTo>
                    <a:pt x="56" y="0"/>
                  </a:lnTo>
                  <a:lnTo>
                    <a:pt x="48" y="32"/>
                  </a:lnTo>
                  <a:lnTo>
                    <a:pt x="32" y="32"/>
                  </a:lnTo>
                  <a:lnTo>
                    <a:pt x="0" y="88"/>
                  </a:lnTo>
                  <a:lnTo>
                    <a:pt x="0" y="120"/>
                  </a:lnTo>
                  <a:lnTo>
                    <a:pt x="32" y="120"/>
                  </a:lnTo>
                  <a:lnTo>
                    <a:pt x="48" y="128"/>
                  </a:lnTo>
                  <a:lnTo>
                    <a:pt x="80" y="112"/>
                  </a:lnTo>
                  <a:lnTo>
                    <a:pt x="80" y="96"/>
                  </a:lnTo>
                  <a:lnTo>
                    <a:pt x="72" y="80"/>
                  </a:lnTo>
                  <a:lnTo>
                    <a:pt x="96" y="80"/>
                  </a:lnTo>
                  <a:lnTo>
                    <a:pt x="112" y="64"/>
                  </a:lnTo>
                </a:path>
              </a:pathLst>
            </a:custGeom>
            <a:grpFill/>
            <a:ln w="12700" cap="rnd" cmpd="sng">
              <a:solidFill>
                <a:schemeClr val="bg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algn="l" defTabSz="45718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33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8" name="Freeform 12"/>
            <p:cNvSpPr>
              <a:spLocks/>
            </p:cNvSpPr>
            <p:nvPr/>
          </p:nvSpPr>
          <p:spPr bwMode="gray">
            <a:xfrm>
              <a:off x="5755019" y="3289597"/>
              <a:ext cx="170600" cy="228839"/>
            </a:xfrm>
            <a:custGeom>
              <a:avLst/>
              <a:gdLst>
                <a:gd name="T0" fmla="*/ 2147483646 w 89"/>
                <a:gd name="T1" fmla="*/ 2147483646 h 121"/>
                <a:gd name="T2" fmla="*/ 2147483646 w 89"/>
                <a:gd name="T3" fmla="*/ 2147483646 h 121"/>
                <a:gd name="T4" fmla="*/ 2147483646 w 89"/>
                <a:gd name="T5" fmla="*/ 2147483646 h 121"/>
                <a:gd name="T6" fmla="*/ 2147483646 w 89"/>
                <a:gd name="T7" fmla="*/ 2147483646 h 121"/>
                <a:gd name="T8" fmla="*/ 2147483646 w 89"/>
                <a:gd name="T9" fmla="*/ 0 h 121"/>
                <a:gd name="T10" fmla="*/ 2147483646 w 89"/>
                <a:gd name="T11" fmla="*/ 2147483646 h 121"/>
                <a:gd name="T12" fmla="*/ 2147483646 w 89"/>
                <a:gd name="T13" fmla="*/ 2147483646 h 121"/>
                <a:gd name="T14" fmla="*/ 2147483646 w 89"/>
                <a:gd name="T15" fmla="*/ 2147483646 h 121"/>
                <a:gd name="T16" fmla="*/ 0 w 89"/>
                <a:gd name="T17" fmla="*/ 2147483646 h 121"/>
                <a:gd name="T18" fmla="*/ 2147483646 w 89"/>
                <a:gd name="T19" fmla="*/ 2147483646 h 121"/>
                <a:gd name="T20" fmla="*/ 2147483646 w 89"/>
                <a:gd name="T21" fmla="*/ 2147483646 h 121"/>
                <a:gd name="T22" fmla="*/ 2147483646 w 89"/>
                <a:gd name="T23" fmla="*/ 2147483646 h 121"/>
                <a:gd name="T24" fmla="*/ 2147483646 w 89"/>
                <a:gd name="T25" fmla="*/ 2147483646 h 12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89" h="121">
                  <a:moveTo>
                    <a:pt x="88" y="80"/>
                  </a:moveTo>
                  <a:lnTo>
                    <a:pt x="80" y="56"/>
                  </a:lnTo>
                  <a:lnTo>
                    <a:pt x="56" y="40"/>
                  </a:lnTo>
                  <a:lnTo>
                    <a:pt x="48" y="8"/>
                  </a:lnTo>
                  <a:lnTo>
                    <a:pt x="32" y="0"/>
                  </a:lnTo>
                  <a:lnTo>
                    <a:pt x="24" y="8"/>
                  </a:lnTo>
                  <a:lnTo>
                    <a:pt x="32" y="48"/>
                  </a:lnTo>
                  <a:lnTo>
                    <a:pt x="8" y="48"/>
                  </a:lnTo>
                  <a:lnTo>
                    <a:pt x="0" y="112"/>
                  </a:lnTo>
                  <a:lnTo>
                    <a:pt x="16" y="120"/>
                  </a:lnTo>
                  <a:lnTo>
                    <a:pt x="56" y="112"/>
                  </a:lnTo>
                  <a:lnTo>
                    <a:pt x="56" y="80"/>
                  </a:lnTo>
                  <a:lnTo>
                    <a:pt x="88" y="80"/>
                  </a:lnTo>
                </a:path>
              </a:pathLst>
            </a:custGeom>
            <a:grpFill/>
            <a:ln w="12700" cap="rnd" cmpd="sng">
              <a:solidFill>
                <a:schemeClr val="bg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algn="l" defTabSz="45718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33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9" name="Freeform 16"/>
            <p:cNvSpPr>
              <a:spLocks/>
            </p:cNvSpPr>
            <p:nvPr/>
          </p:nvSpPr>
          <p:spPr bwMode="invGray">
            <a:xfrm>
              <a:off x="6338552" y="4502101"/>
              <a:ext cx="122767" cy="104175"/>
            </a:xfrm>
            <a:custGeom>
              <a:avLst/>
              <a:gdLst>
                <a:gd name="T0" fmla="*/ 2147483646 w 65"/>
                <a:gd name="T1" fmla="*/ 0 h 57"/>
                <a:gd name="T2" fmla="*/ 0 w 65"/>
                <a:gd name="T3" fmla="*/ 2147483646 h 57"/>
                <a:gd name="T4" fmla="*/ 2147483646 w 65"/>
                <a:gd name="T5" fmla="*/ 2147483646 h 57"/>
                <a:gd name="T6" fmla="*/ 2147483646 w 65"/>
                <a:gd name="T7" fmla="*/ 2147483646 h 57"/>
                <a:gd name="T8" fmla="*/ 2147483646 w 65"/>
                <a:gd name="T9" fmla="*/ 2147483646 h 57"/>
                <a:gd name="T10" fmla="*/ 2147483646 w 65"/>
                <a:gd name="T11" fmla="*/ 0 h 5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5" h="57">
                  <a:moveTo>
                    <a:pt x="24" y="0"/>
                  </a:moveTo>
                  <a:lnTo>
                    <a:pt x="0" y="40"/>
                  </a:lnTo>
                  <a:lnTo>
                    <a:pt x="24" y="56"/>
                  </a:lnTo>
                  <a:lnTo>
                    <a:pt x="64" y="40"/>
                  </a:lnTo>
                  <a:lnTo>
                    <a:pt x="64" y="24"/>
                  </a:lnTo>
                  <a:lnTo>
                    <a:pt x="24" y="0"/>
                  </a:lnTo>
                </a:path>
              </a:pathLst>
            </a:custGeom>
            <a:grpFill/>
            <a:ln w="12700" cap="rnd" cmpd="sng">
              <a:solidFill>
                <a:schemeClr val="bg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algn="l" defTabSz="45718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33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  <p:sp>
        <p:nvSpPr>
          <p:cNvPr id="63" name="Freeform 29"/>
          <p:cNvSpPr>
            <a:spLocks/>
          </p:cNvSpPr>
          <p:nvPr/>
        </p:nvSpPr>
        <p:spPr bwMode="gray">
          <a:xfrm>
            <a:off x="6630434" y="3720195"/>
            <a:ext cx="527927" cy="659711"/>
          </a:xfrm>
          <a:custGeom>
            <a:avLst/>
            <a:gdLst>
              <a:gd name="T0" fmla="*/ 2147483646 w 305"/>
              <a:gd name="T1" fmla="*/ 0 h 385"/>
              <a:gd name="T2" fmla="*/ 2147483646 w 305"/>
              <a:gd name="T3" fmla="*/ 2147483646 h 385"/>
              <a:gd name="T4" fmla="*/ 2147483646 w 305"/>
              <a:gd name="T5" fmla="*/ 2147483646 h 385"/>
              <a:gd name="T6" fmla="*/ 2147483646 w 305"/>
              <a:gd name="T7" fmla="*/ 2147483646 h 385"/>
              <a:gd name="T8" fmla="*/ 2147483646 w 305"/>
              <a:gd name="T9" fmla="*/ 2147483646 h 385"/>
              <a:gd name="T10" fmla="*/ 2147483646 w 305"/>
              <a:gd name="T11" fmla="*/ 2147483646 h 385"/>
              <a:gd name="T12" fmla="*/ 2147483646 w 305"/>
              <a:gd name="T13" fmla="*/ 2147483646 h 385"/>
              <a:gd name="T14" fmla="*/ 2147483646 w 305"/>
              <a:gd name="T15" fmla="*/ 2147483646 h 385"/>
              <a:gd name="T16" fmla="*/ 2147483646 w 305"/>
              <a:gd name="T17" fmla="*/ 2147483646 h 385"/>
              <a:gd name="T18" fmla="*/ 2147483646 w 305"/>
              <a:gd name="T19" fmla="*/ 2147483646 h 385"/>
              <a:gd name="T20" fmla="*/ 2147483646 w 305"/>
              <a:gd name="T21" fmla="*/ 2147483646 h 385"/>
              <a:gd name="T22" fmla="*/ 2147483646 w 305"/>
              <a:gd name="T23" fmla="*/ 2147483646 h 385"/>
              <a:gd name="T24" fmla="*/ 2147483646 w 305"/>
              <a:gd name="T25" fmla="*/ 2147483646 h 385"/>
              <a:gd name="T26" fmla="*/ 2147483646 w 305"/>
              <a:gd name="T27" fmla="*/ 2147483646 h 385"/>
              <a:gd name="T28" fmla="*/ 2147483646 w 305"/>
              <a:gd name="T29" fmla="*/ 2147483646 h 385"/>
              <a:gd name="T30" fmla="*/ 2147483646 w 305"/>
              <a:gd name="T31" fmla="*/ 2147483646 h 385"/>
              <a:gd name="T32" fmla="*/ 2147483646 w 305"/>
              <a:gd name="T33" fmla="*/ 2147483646 h 385"/>
              <a:gd name="T34" fmla="*/ 2147483646 w 305"/>
              <a:gd name="T35" fmla="*/ 2147483646 h 385"/>
              <a:gd name="T36" fmla="*/ 2147483646 w 305"/>
              <a:gd name="T37" fmla="*/ 2147483646 h 385"/>
              <a:gd name="T38" fmla="*/ 2147483646 w 305"/>
              <a:gd name="T39" fmla="*/ 2147483646 h 385"/>
              <a:gd name="T40" fmla="*/ 2147483646 w 305"/>
              <a:gd name="T41" fmla="*/ 2147483646 h 385"/>
              <a:gd name="T42" fmla="*/ 2147483646 w 305"/>
              <a:gd name="T43" fmla="*/ 2147483646 h 385"/>
              <a:gd name="T44" fmla="*/ 2147483646 w 305"/>
              <a:gd name="T45" fmla="*/ 2147483646 h 385"/>
              <a:gd name="T46" fmla="*/ 2147483646 w 305"/>
              <a:gd name="T47" fmla="*/ 2147483646 h 385"/>
              <a:gd name="T48" fmla="*/ 2147483646 w 305"/>
              <a:gd name="T49" fmla="*/ 2147483646 h 385"/>
              <a:gd name="T50" fmla="*/ 2147483646 w 305"/>
              <a:gd name="T51" fmla="*/ 2147483646 h 385"/>
              <a:gd name="T52" fmla="*/ 0 w 305"/>
              <a:gd name="T53" fmla="*/ 2147483646 h 385"/>
              <a:gd name="T54" fmla="*/ 2147483646 w 305"/>
              <a:gd name="T55" fmla="*/ 2147483646 h 385"/>
              <a:gd name="T56" fmla="*/ 2147483646 w 305"/>
              <a:gd name="T57" fmla="*/ 2147483646 h 385"/>
              <a:gd name="T58" fmla="*/ 2147483646 w 305"/>
              <a:gd name="T59" fmla="*/ 2147483646 h 385"/>
              <a:gd name="T60" fmla="*/ 2147483646 w 305"/>
              <a:gd name="T61" fmla="*/ 2147483646 h 385"/>
              <a:gd name="T62" fmla="*/ 2147483646 w 305"/>
              <a:gd name="T63" fmla="*/ 2147483646 h 385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305" h="385">
                <a:moveTo>
                  <a:pt x="80" y="8"/>
                </a:moveTo>
                <a:lnTo>
                  <a:pt x="88" y="0"/>
                </a:lnTo>
                <a:lnTo>
                  <a:pt x="120" y="8"/>
                </a:lnTo>
                <a:lnTo>
                  <a:pt x="128" y="32"/>
                </a:lnTo>
                <a:lnTo>
                  <a:pt x="152" y="32"/>
                </a:lnTo>
                <a:lnTo>
                  <a:pt x="176" y="64"/>
                </a:lnTo>
                <a:lnTo>
                  <a:pt x="184" y="56"/>
                </a:lnTo>
                <a:lnTo>
                  <a:pt x="200" y="96"/>
                </a:lnTo>
                <a:lnTo>
                  <a:pt x="224" y="136"/>
                </a:lnTo>
                <a:lnTo>
                  <a:pt x="240" y="136"/>
                </a:lnTo>
                <a:lnTo>
                  <a:pt x="256" y="120"/>
                </a:lnTo>
                <a:lnTo>
                  <a:pt x="272" y="144"/>
                </a:lnTo>
                <a:lnTo>
                  <a:pt x="256" y="160"/>
                </a:lnTo>
                <a:lnTo>
                  <a:pt x="248" y="144"/>
                </a:lnTo>
                <a:lnTo>
                  <a:pt x="232" y="144"/>
                </a:lnTo>
                <a:lnTo>
                  <a:pt x="232" y="176"/>
                </a:lnTo>
                <a:lnTo>
                  <a:pt x="224" y="192"/>
                </a:lnTo>
                <a:lnTo>
                  <a:pt x="248" y="224"/>
                </a:lnTo>
                <a:lnTo>
                  <a:pt x="248" y="248"/>
                </a:lnTo>
                <a:lnTo>
                  <a:pt x="288" y="248"/>
                </a:lnTo>
                <a:lnTo>
                  <a:pt x="304" y="264"/>
                </a:lnTo>
                <a:lnTo>
                  <a:pt x="288" y="296"/>
                </a:lnTo>
                <a:lnTo>
                  <a:pt x="296" y="320"/>
                </a:lnTo>
                <a:lnTo>
                  <a:pt x="280" y="320"/>
                </a:lnTo>
                <a:lnTo>
                  <a:pt x="280" y="312"/>
                </a:lnTo>
                <a:lnTo>
                  <a:pt x="264" y="312"/>
                </a:lnTo>
                <a:lnTo>
                  <a:pt x="264" y="328"/>
                </a:lnTo>
                <a:lnTo>
                  <a:pt x="272" y="344"/>
                </a:lnTo>
                <a:lnTo>
                  <a:pt x="264" y="344"/>
                </a:lnTo>
                <a:lnTo>
                  <a:pt x="264" y="360"/>
                </a:lnTo>
                <a:lnTo>
                  <a:pt x="232" y="384"/>
                </a:lnTo>
                <a:lnTo>
                  <a:pt x="224" y="384"/>
                </a:lnTo>
                <a:lnTo>
                  <a:pt x="216" y="376"/>
                </a:lnTo>
                <a:lnTo>
                  <a:pt x="184" y="384"/>
                </a:lnTo>
                <a:lnTo>
                  <a:pt x="168" y="352"/>
                </a:lnTo>
                <a:lnTo>
                  <a:pt x="152" y="368"/>
                </a:lnTo>
                <a:lnTo>
                  <a:pt x="152" y="384"/>
                </a:lnTo>
                <a:lnTo>
                  <a:pt x="128" y="384"/>
                </a:lnTo>
                <a:lnTo>
                  <a:pt x="128" y="368"/>
                </a:lnTo>
                <a:lnTo>
                  <a:pt x="136" y="360"/>
                </a:lnTo>
                <a:lnTo>
                  <a:pt x="128" y="352"/>
                </a:lnTo>
                <a:lnTo>
                  <a:pt x="120" y="368"/>
                </a:lnTo>
                <a:lnTo>
                  <a:pt x="88" y="360"/>
                </a:lnTo>
                <a:lnTo>
                  <a:pt x="80" y="312"/>
                </a:lnTo>
                <a:lnTo>
                  <a:pt x="80" y="296"/>
                </a:lnTo>
                <a:lnTo>
                  <a:pt x="72" y="264"/>
                </a:lnTo>
                <a:lnTo>
                  <a:pt x="32" y="240"/>
                </a:lnTo>
                <a:lnTo>
                  <a:pt x="72" y="216"/>
                </a:lnTo>
                <a:lnTo>
                  <a:pt x="80" y="216"/>
                </a:lnTo>
                <a:lnTo>
                  <a:pt x="72" y="160"/>
                </a:lnTo>
                <a:lnTo>
                  <a:pt x="48" y="168"/>
                </a:lnTo>
                <a:lnTo>
                  <a:pt x="24" y="152"/>
                </a:lnTo>
                <a:lnTo>
                  <a:pt x="16" y="136"/>
                </a:lnTo>
                <a:lnTo>
                  <a:pt x="0" y="136"/>
                </a:lnTo>
                <a:lnTo>
                  <a:pt x="8" y="120"/>
                </a:lnTo>
                <a:lnTo>
                  <a:pt x="32" y="120"/>
                </a:lnTo>
                <a:lnTo>
                  <a:pt x="40" y="88"/>
                </a:lnTo>
                <a:lnTo>
                  <a:pt x="40" y="40"/>
                </a:lnTo>
                <a:lnTo>
                  <a:pt x="48" y="40"/>
                </a:lnTo>
                <a:lnTo>
                  <a:pt x="72" y="56"/>
                </a:lnTo>
                <a:lnTo>
                  <a:pt x="80" y="72"/>
                </a:lnTo>
                <a:lnTo>
                  <a:pt x="104" y="48"/>
                </a:lnTo>
                <a:lnTo>
                  <a:pt x="104" y="32"/>
                </a:lnTo>
                <a:lnTo>
                  <a:pt x="80" y="16"/>
                </a:lnTo>
                <a:lnTo>
                  <a:pt x="80" y="8"/>
                </a:lnTo>
              </a:path>
            </a:pathLst>
          </a:custGeom>
          <a:solidFill>
            <a:schemeClr val="bg1">
              <a:lumMod val="85000"/>
            </a:schemeClr>
          </a:solidFill>
          <a:ln w="12700" cap="rnd" cmpd="sng">
            <a:solidFill>
              <a:schemeClr val="bg1"/>
            </a:solidFill>
            <a:prstDash val="solid"/>
            <a:round/>
            <a:headEnd/>
            <a:tailEnd/>
          </a:ln>
          <a:effectLst/>
        </p:spPr>
        <p:txBody>
          <a:bodyPr lIns="91440" tIns="45720" rIns="91440" bIns="45720"/>
          <a:lstStyle/>
          <a:p>
            <a:pPr marL="0" marR="0" lvl="0" indent="0" algn="l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33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66" name="任意多边形 65"/>
          <p:cNvSpPr>
            <a:spLocks/>
          </p:cNvSpPr>
          <p:nvPr/>
        </p:nvSpPr>
        <p:spPr bwMode="gray">
          <a:xfrm>
            <a:off x="4824239" y="3728029"/>
            <a:ext cx="1135640" cy="1075443"/>
          </a:xfrm>
          <a:custGeom>
            <a:avLst/>
            <a:gdLst>
              <a:gd name="connsiteX0" fmla="*/ 118346 w 4880514"/>
              <a:gd name="connsiteY0" fmla="*/ 0 h 4315196"/>
              <a:gd name="connsiteX1" fmla="*/ 236692 w 4880514"/>
              <a:gd name="connsiteY1" fmla="*/ 0 h 4315196"/>
              <a:gd name="connsiteX2" fmla="*/ 295865 w 4880514"/>
              <a:gd name="connsiteY2" fmla="*/ 109246 h 4315196"/>
              <a:gd name="connsiteX3" fmla="*/ 473384 w 4880514"/>
              <a:gd name="connsiteY3" fmla="*/ 109246 h 4315196"/>
              <a:gd name="connsiteX4" fmla="*/ 650903 w 4880514"/>
              <a:gd name="connsiteY4" fmla="*/ 273114 h 4315196"/>
              <a:gd name="connsiteX5" fmla="*/ 650903 w 4880514"/>
              <a:gd name="connsiteY5" fmla="*/ 546228 h 4315196"/>
              <a:gd name="connsiteX6" fmla="*/ 769249 w 4880514"/>
              <a:gd name="connsiteY6" fmla="*/ 546228 h 4315196"/>
              <a:gd name="connsiteX7" fmla="*/ 946768 w 4880514"/>
              <a:gd name="connsiteY7" fmla="*/ 819341 h 4315196"/>
              <a:gd name="connsiteX8" fmla="*/ 1124287 w 4880514"/>
              <a:gd name="connsiteY8" fmla="*/ 764718 h 4315196"/>
              <a:gd name="connsiteX9" fmla="*/ 1124287 w 4880514"/>
              <a:gd name="connsiteY9" fmla="*/ 710096 h 4315196"/>
              <a:gd name="connsiteX10" fmla="*/ 1183459 w 4880514"/>
              <a:gd name="connsiteY10" fmla="*/ 764718 h 4315196"/>
              <a:gd name="connsiteX11" fmla="*/ 1301805 w 4880514"/>
              <a:gd name="connsiteY11" fmla="*/ 873964 h 4315196"/>
              <a:gd name="connsiteX12" fmla="*/ 1597670 w 4880514"/>
              <a:gd name="connsiteY12" fmla="*/ 873964 h 4315196"/>
              <a:gd name="connsiteX13" fmla="*/ 1656843 w 4880514"/>
              <a:gd name="connsiteY13" fmla="*/ 655473 h 4315196"/>
              <a:gd name="connsiteX14" fmla="*/ 1893535 w 4880514"/>
              <a:gd name="connsiteY14" fmla="*/ 600850 h 4315196"/>
              <a:gd name="connsiteX15" fmla="*/ 2130227 w 4880514"/>
              <a:gd name="connsiteY15" fmla="*/ 655473 h 4315196"/>
              <a:gd name="connsiteX16" fmla="*/ 2248573 w 4880514"/>
              <a:gd name="connsiteY16" fmla="*/ 491605 h 4315196"/>
              <a:gd name="connsiteX17" fmla="*/ 2189400 w 4880514"/>
              <a:gd name="connsiteY17" fmla="*/ 273114 h 4315196"/>
              <a:gd name="connsiteX18" fmla="*/ 2189400 w 4880514"/>
              <a:gd name="connsiteY18" fmla="*/ 218491 h 4315196"/>
              <a:gd name="connsiteX19" fmla="*/ 2366919 w 4880514"/>
              <a:gd name="connsiteY19" fmla="*/ 218491 h 4315196"/>
              <a:gd name="connsiteX20" fmla="*/ 2485265 w 4880514"/>
              <a:gd name="connsiteY20" fmla="*/ 163868 h 4315196"/>
              <a:gd name="connsiteX21" fmla="*/ 2544437 w 4880514"/>
              <a:gd name="connsiteY21" fmla="*/ 327737 h 4315196"/>
              <a:gd name="connsiteX22" fmla="*/ 2840302 w 4880514"/>
              <a:gd name="connsiteY22" fmla="*/ 491605 h 4315196"/>
              <a:gd name="connsiteX23" fmla="*/ 2958648 w 4880514"/>
              <a:gd name="connsiteY23" fmla="*/ 491605 h 4315196"/>
              <a:gd name="connsiteX24" fmla="*/ 2958648 w 4880514"/>
              <a:gd name="connsiteY24" fmla="*/ 600850 h 4315196"/>
              <a:gd name="connsiteX25" fmla="*/ 3076994 w 4880514"/>
              <a:gd name="connsiteY25" fmla="*/ 928587 h 4315196"/>
              <a:gd name="connsiteX26" fmla="*/ 3195340 w 4880514"/>
              <a:gd name="connsiteY26" fmla="*/ 1037832 h 4315196"/>
              <a:gd name="connsiteX27" fmla="*/ 3491205 w 4880514"/>
              <a:gd name="connsiteY27" fmla="*/ 1092455 h 4315196"/>
              <a:gd name="connsiteX28" fmla="*/ 3668724 w 4880514"/>
              <a:gd name="connsiteY28" fmla="*/ 873964 h 4315196"/>
              <a:gd name="connsiteX29" fmla="*/ 3787070 w 4880514"/>
              <a:gd name="connsiteY29" fmla="*/ 928587 h 4315196"/>
              <a:gd name="connsiteX30" fmla="*/ 3846243 w 4880514"/>
              <a:gd name="connsiteY30" fmla="*/ 1037832 h 4315196"/>
              <a:gd name="connsiteX31" fmla="*/ 4082934 w 4880514"/>
              <a:gd name="connsiteY31" fmla="*/ 983209 h 4315196"/>
              <a:gd name="connsiteX32" fmla="*/ 4378799 w 4880514"/>
              <a:gd name="connsiteY32" fmla="*/ 1201700 h 4315196"/>
              <a:gd name="connsiteX33" fmla="*/ 4615491 w 4880514"/>
              <a:gd name="connsiteY33" fmla="*/ 1256323 h 4315196"/>
              <a:gd name="connsiteX34" fmla="*/ 4852183 w 4880514"/>
              <a:gd name="connsiteY34" fmla="*/ 1310946 h 4315196"/>
              <a:gd name="connsiteX35" fmla="*/ 4880514 w 4880514"/>
              <a:gd name="connsiteY35" fmla="*/ 1328381 h 4315196"/>
              <a:gd name="connsiteX36" fmla="*/ 4758613 w 4880514"/>
              <a:gd name="connsiteY36" fmla="*/ 1314449 h 4315196"/>
              <a:gd name="connsiteX37" fmla="*/ 4730038 w 4880514"/>
              <a:gd name="connsiteY37" fmla="*/ 1371599 h 4315196"/>
              <a:gd name="connsiteX38" fmla="*/ 4720513 w 4880514"/>
              <a:gd name="connsiteY38" fmla="*/ 1409699 h 4315196"/>
              <a:gd name="connsiteX39" fmla="*/ 4682413 w 4880514"/>
              <a:gd name="connsiteY39" fmla="*/ 1428749 h 4315196"/>
              <a:gd name="connsiteX40" fmla="*/ 4720513 w 4880514"/>
              <a:gd name="connsiteY40" fmla="*/ 1476374 h 4315196"/>
              <a:gd name="connsiteX41" fmla="*/ 4796713 w 4880514"/>
              <a:gd name="connsiteY41" fmla="*/ 1552574 h 4315196"/>
              <a:gd name="connsiteX42" fmla="*/ 4815763 w 4880514"/>
              <a:gd name="connsiteY42" fmla="*/ 1581149 h 4315196"/>
              <a:gd name="connsiteX43" fmla="*/ 4768138 w 4880514"/>
              <a:gd name="connsiteY43" fmla="*/ 1628774 h 4315196"/>
              <a:gd name="connsiteX44" fmla="*/ 4730038 w 4880514"/>
              <a:gd name="connsiteY44" fmla="*/ 1657349 h 4315196"/>
              <a:gd name="connsiteX45" fmla="*/ 4663363 w 4880514"/>
              <a:gd name="connsiteY45" fmla="*/ 1666874 h 4315196"/>
              <a:gd name="connsiteX46" fmla="*/ 4653838 w 4880514"/>
              <a:gd name="connsiteY46" fmla="*/ 1704974 h 4315196"/>
              <a:gd name="connsiteX47" fmla="*/ 4596688 w 4880514"/>
              <a:gd name="connsiteY47" fmla="*/ 1752599 h 4315196"/>
              <a:gd name="connsiteX48" fmla="*/ 4615738 w 4880514"/>
              <a:gd name="connsiteY48" fmla="*/ 1781174 h 4315196"/>
              <a:gd name="connsiteX49" fmla="*/ 4558588 w 4880514"/>
              <a:gd name="connsiteY49" fmla="*/ 1828799 h 4315196"/>
              <a:gd name="connsiteX50" fmla="*/ 4558588 w 4880514"/>
              <a:gd name="connsiteY50" fmla="*/ 1904999 h 4315196"/>
              <a:gd name="connsiteX51" fmla="*/ 4520488 w 4880514"/>
              <a:gd name="connsiteY51" fmla="*/ 1952624 h 4315196"/>
              <a:gd name="connsiteX52" fmla="*/ 4530013 w 4880514"/>
              <a:gd name="connsiteY52" fmla="*/ 2009774 h 4315196"/>
              <a:gd name="connsiteX53" fmla="*/ 4491913 w 4880514"/>
              <a:gd name="connsiteY53" fmla="*/ 2028824 h 4315196"/>
              <a:gd name="connsiteX54" fmla="*/ 4444288 w 4880514"/>
              <a:gd name="connsiteY54" fmla="*/ 1981199 h 4315196"/>
              <a:gd name="connsiteX55" fmla="*/ 4368088 w 4880514"/>
              <a:gd name="connsiteY55" fmla="*/ 2019299 h 4315196"/>
              <a:gd name="connsiteX56" fmla="*/ 4301413 w 4880514"/>
              <a:gd name="connsiteY56" fmla="*/ 2009774 h 4315196"/>
              <a:gd name="connsiteX57" fmla="*/ 4253788 w 4880514"/>
              <a:gd name="connsiteY57" fmla="*/ 2085974 h 4315196"/>
              <a:gd name="connsiteX58" fmla="*/ 4282363 w 4880514"/>
              <a:gd name="connsiteY58" fmla="*/ 2143124 h 4315196"/>
              <a:gd name="connsiteX59" fmla="*/ 4244263 w 4880514"/>
              <a:gd name="connsiteY59" fmla="*/ 2209799 h 4315196"/>
              <a:gd name="connsiteX60" fmla="*/ 4196638 w 4880514"/>
              <a:gd name="connsiteY60" fmla="*/ 2333624 h 4315196"/>
              <a:gd name="connsiteX61" fmla="*/ 4120438 w 4880514"/>
              <a:gd name="connsiteY61" fmla="*/ 2400299 h 4315196"/>
              <a:gd name="connsiteX62" fmla="*/ 4034713 w 4880514"/>
              <a:gd name="connsiteY62" fmla="*/ 2419349 h 4315196"/>
              <a:gd name="connsiteX63" fmla="*/ 3958513 w 4880514"/>
              <a:gd name="connsiteY63" fmla="*/ 2362199 h 4315196"/>
              <a:gd name="connsiteX64" fmla="*/ 3920413 w 4880514"/>
              <a:gd name="connsiteY64" fmla="*/ 2276474 h 4315196"/>
              <a:gd name="connsiteX65" fmla="*/ 3796588 w 4880514"/>
              <a:gd name="connsiteY65" fmla="*/ 2324099 h 4315196"/>
              <a:gd name="connsiteX66" fmla="*/ 3729913 w 4880514"/>
              <a:gd name="connsiteY66" fmla="*/ 2333624 h 4315196"/>
              <a:gd name="connsiteX67" fmla="*/ 3577513 w 4880514"/>
              <a:gd name="connsiteY67" fmla="*/ 2228849 h 4315196"/>
              <a:gd name="connsiteX68" fmla="*/ 3463213 w 4880514"/>
              <a:gd name="connsiteY68" fmla="*/ 2247899 h 4315196"/>
              <a:gd name="connsiteX69" fmla="*/ 3463213 w 4880514"/>
              <a:gd name="connsiteY69" fmla="*/ 2295524 h 4315196"/>
              <a:gd name="connsiteX70" fmla="*/ 3348913 w 4880514"/>
              <a:gd name="connsiteY70" fmla="*/ 2343149 h 4315196"/>
              <a:gd name="connsiteX71" fmla="*/ 3425113 w 4880514"/>
              <a:gd name="connsiteY71" fmla="*/ 2428874 h 4315196"/>
              <a:gd name="connsiteX72" fmla="*/ 3453688 w 4880514"/>
              <a:gd name="connsiteY72" fmla="*/ 2524124 h 4315196"/>
              <a:gd name="connsiteX73" fmla="*/ 3339388 w 4880514"/>
              <a:gd name="connsiteY73" fmla="*/ 2600324 h 4315196"/>
              <a:gd name="connsiteX74" fmla="*/ 3263188 w 4880514"/>
              <a:gd name="connsiteY74" fmla="*/ 2666999 h 4315196"/>
              <a:gd name="connsiteX75" fmla="*/ 3282238 w 4880514"/>
              <a:gd name="connsiteY75" fmla="*/ 2771774 h 4315196"/>
              <a:gd name="connsiteX76" fmla="*/ 3320338 w 4880514"/>
              <a:gd name="connsiteY76" fmla="*/ 2847974 h 4315196"/>
              <a:gd name="connsiteX77" fmla="*/ 3434638 w 4880514"/>
              <a:gd name="connsiteY77" fmla="*/ 2886074 h 4315196"/>
              <a:gd name="connsiteX78" fmla="*/ 3491788 w 4880514"/>
              <a:gd name="connsiteY78" fmla="*/ 2990849 h 4315196"/>
              <a:gd name="connsiteX79" fmla="*/ 3558463 w 4880514"/>
              <a:gd name="connsiteY79" fmla="*/ 3067049 h 4315196"/>
              <a:gd name="connsiteX80" fmla="*/ 3634663 w 4880514"/>
              <a:gd name="connsiteY80" fmla="*/ 3028949 h 4315196"/>
              <a:gd name="connsiteX81" fmla="*/ 3720388 w 4880514"/>
              <a:gd name="connsiteY81" fmla="*/ 3124199 h 4315196"/>
              <a:gd name="connsiteX82" fmla="*/ 3734217 w 4880514"/>
              <a:gd name="connsiteY82" fmla="*/ 3151856 h 4315196"/>
              <a:gd name="connsiteX83" fmla="*/ 3609551 w 4880514"/>
              <a:gd name="connsiteY83" fmla="*/ 3113496 h 4315196"/>
              <a:gd name="connsiteX84" fmla="*/ 3491205 w 4880514"/>
              <a:gd name="connsiteY84" fmla="*/ 3222742 h 4315196"/>
              <a:gd name="connsiteX85" fmla="*/ 3550378 w 4880514"/>
              <a:gd name="connsiteY85" fmla="*/ 3386610 h 4315196"/>
              <a:gd name="connsiteX86" fmla="*/ 3727897 w 4880514"/>
              <a:gd name="connsiteY86" fmla="*/ 3386610 h 4315196"/>
              <a:gd name="connsiteX87" fmla="*/ 3787070 w 4880514"/>
              <a:gd name="connsiteY87" fmla="*/ 3605101 h 4315196"/>
              <a:gd name="connsiteX88" fmla="*/ 3372859 w 4880514"/>
              <a:gd name="connsiteY88" fmla="*/ 3605101 h 4315196"/>
              <a:gd name="connsiteX89" fmla="*/ 3254513 w 4880514"/>
              <a:gd name="connsiteY89" fmla="*/ 3441233 h 4315196"/>
              <a:gd name="connsiteX90" fmla="*/ 3076994 w 4880514"/>
              <a:gd name="connsiteY90" fmla="*/ 3550478 h 4315196"/>
              <a:gd name="connsiteX91" fmla="*/ 2899475 w 4880514"/>
              <a:gd name="connsiteY91" fmla="*/ 3441233 h 4315196"/>
              <a:gd name="connsiteX92" fmla="*/ 2899475 w 4880514"/>
              <a:gd name="connsiteY92" fmla="*/ 3113496 h 4315196"/>
              <a:gd name="connsiteX93" fmla="*/ 2662783 w 4880514"/>
              <a:gd name="connsiteY93" fmla="*/ 3113496 h 4315196"/>
              <a:gd name="connsiteX94" fmla="*/ 2662783 w 4880514"/>
              <a:gd name="connsiteY94" fmla="*/ 3331987 h 4315196"/>
              <a:gd name="connsiteX95" fmla="*/ 2485265 w 4880514"/>
              <a:gd name="connsiteY95" fmla="*/ 3386610 h 4315196"/>
              <a:gd name="connsiteX96" fmla="*/ 2485265 w 4880514"/>
              <a:gd name="connsiteY96" fmla="*/ 3441233 h 4315196"/>
              <a:gd name="connsiteX97" fmla="*/ 2307746 w 4880514"/>
              <a:gd name="connsiteY97" fmla="*/ 3659723 h 4315196"/>
              <a:gd name="connsiteX98" fmla="*/ 2189400 w 4880514"/>
              <a:gd name="connsiteY98" fmla="*/ 3659723 h 4315196"/>
              <a:gd name="connsiteX99" fmla="*/ 2189400 w 4880514"/>
              <a:gd name="connsiteY99" fmla="*/ 4315196 h 4315196"/>
              <a:gd name="connsiteX100" fmla="*/ 2011881 w 4880514"/>
              <a:gd name="connsiteY100" fmla="*/ 4315196 h 4315196"/>
              <a:gd name="connsiteX101" fmla="*/ 1952708 w 4880514"/>
              <a:gd name="connsiteY101" fmla="*/ 4205951 h 4315196"/>
              <a:gd name="connsiteX102" fmla="*/ 1834362 w 4880514"/>
              <a:gd name="connsiteY102" fmla="*/ 4315196 h 4315196"/>
              <a:gd name="connsiteX103" fmla="*/ 1597670 w 4880514"/>
              <a:gd name="connsiteY103" fmla="*/ 4315196 h 4315196"/>
              <a:gd name="connsiteX104" fmla="*/ 1597670 w 4880514"/>
              <a:gd name="connsiteY104" fmla="*/ 4260574 h 4315196"/>
              <a:gd name="connsiteX105" fmla="*/ 1479324 w 4880514"/>
              <a:gd name="connsiteY105" fmla="*/ 4205951 h 4315196"/>
              <a:gd name="connsiteX106" fmla="*/ 1479324 w 4880514"/>
              <a:gd name="connsiteY106" fmla="*/ 3932837 h 4315196"/>
              <a:gd name="connsiteX107" fmla="*/ 1183459 w 4880514"/>
              <a:gd name="connsiteY107" fmla="*/ 3386610 h 4315196"/>
              <a:gd name="connsiteX108" fmla="*/ 1065114 w 4880514"/>
              <a:gd name="connsiteY108" fmla="*/ 3386610 h 4315196"/>
              <a:gd name="connsiteX109" fmla="*/ 1065114 w 4880514"/>
              <a:gd name="connsiteY109" fmla="*/ 3441233 h 4315196"/>
              <a:gd name="connsiteX110" fmla="*/ 946768 w 4880514"/>
              <a:gd name="connsiteY110" fmla="*/ 3277364 h 4315196"/>
              <a:gd name="connsiteX111" fmla="*/ 1005941 w 4880514"/>
              <a:gd name="connsiteY111" fmla="*/ 3222742 h 4315196"/>
              <a:gd name="connsiteX112" fmla="*/ 769249 w 4880514"/>
              <a:gd name="connsiteY112" fmla="*/ 2895005 h 4315196"/>
              <a:gd name="connsiteX113" fmla="*/ 650903 w 4880514"/>
              <a:gd name="connsiteY113" fmla="*/ 2949628 h 4315196"/>
              <a:gd name="connsiteX114" fmla="*/ 591730 w 4880514"/>
              <a:gd name="connsiteY114" fmla="*/ 3168119 h 4315196"/>
              <a:gd name="connsiteX115" fmla="*/ 473384 w 4880514"/>
              <a:gd name="connsiteY115" fmla="*/ 3222742 h 4315196"/>
              <a:gd name="connsiteX116" fmla="*/ 532557 w 4880514"/>
              <a:gd name="connsiteY116" fmla="*/ 1693305 h 4315196"/>
              <a:gd name="connsiteX117" fmla="*/ 414211 w 4880514"/>
              <a:gd name="connsiteY117" fmla="*/ 1529437 h 4315196"/>
              <a:gd name="connsiteX118" fmla="*/ 532557 w 4880514"/>
              <a:gd name="connsiteY118" fmla="*/ 1474814 h 4315196"/>
              <a:gd name="connsiteX119" fmla="*/ 295865 w 4880514"/>
              <a:gd name="connsiteY119" fmla="*/ 1092455 h 4315196"/>
              <a:gd name="connsiteX120" fmla="*/ 295865 w 4880514"/>
              <a:gd name="connsiteY120" fmla="*/ 928587 h 4315196"/>
              <a:gd name="connsiteX121" fmla="*/ 118346 w 4880514"/>
              <a:gd name="connsiteY121" fmla="*/ 764718 h 4315196"/>
              <a:gd name="connsiteX122" fmla="*/ 0 w 4880514"/>
              <a:gd name="connsiteY122" fmla="*/ 710096 h 4315196"/>
              <a:gd name="connsiteX123" fmla="*/ 0 w 4880514"/>
              <a:gd name="connsiteY123" fmla="*/ 655473 h 4315196"/>
              <a:gd name="connsiteX124" fmla="*/ 59173 w 4880514"/>
              <a:gd name="connsiteY124" fmla="*/ 436982 h 4315196"/>
              <a:gd name="connsiteX125" fmla="*/ 177519 w 4880514"/>
              <a:gd name="connsiteY125" fmla="*/ 327737 h 4315196"/>
              <a:gd name="connsiteX126" fmla="*/ 118346 w 4880514"/>
              <a:gd name="connsiteY126" fmla="*/ 218491 h 4315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</a:cxnLst>
            <a:rect l="l" t="t" r="r" b="b"/>
            <a:pathLst>
              <a:path w="4880514" h="4315196">
                <a:moveTo>
                  <a:pt x="118346" y="0"/>
                </a:moveTo>
                <a:lnTo>
                  <a:pt x="236692" y="0"/>
                </a:lnTo>
                <a:lnTo>
                  <a:pt x="295865" y="109246"/>
                </a:lnTo>
                <a:lnTo>
                  <a:pt x="473384" y="109246"/>
                </a:lnTo>
                <a:lnTo>
                  <a:pt x="650903" y="273114"/>
                </a:lnTo>
                <a:lnTo>
                  <a:pt x="650903" y="546228"/>
                </a:lnTo>
                <a:lnTo>
                  <a:pt x="769249" y="546228"/>
                </a:lnTo>
                <a:lnTo>
                  <a:pt x="946768" y="819341"/>
                </a:lnTo>
                <a:lnTo>
                  <a:pt x="1124287" y="764718"/>
                </a:lnTo>
                <a:lnTo>
                  <a:pt x="1124287" y="710096"/>
                </a:lnTo>
                <a:lnTo>
                  <a:pt x="1183459" y="764718"/>
                </a:lnTo>
                <a:lnTo>
                  <a:pt x="1301805" y="873964"/>
                </a:lnTo>
                <a:lnTo>
                  <a:pt x="1597670" y="873964"/>
                </a:lnTo>
                <a:lnTo>
                  <a:pt x="1656843" y="655473"/>
                </a:lnTo>
                <a:lnTo>
                  <a:pt x="1893535" y="600850"/>
                </a:lnTo>
                <a:lnTo>
                  <a:pt x="2130227" y="655473"/>
                </a:lnTo>
                <a:lnTo>
                  <a:pt x="2248573" y="491605"/>
                </a:lnTo>
                <a:lnTo>
                  <a:pt x="2189400" y="273114"/>
                </a:lnTo>
                <a:lnTo>
                  <a:pt x="2189400" y="218491"/>
                </a:lnTo>
                <a:lnTo>
                  <a:pt x="2366919" y="218491"/>
                </a:lnTo>
                <a:lnTo>
                  <a:pt x="2485265" y="163868"/>
                </a:lnTo>
                <a:lnTo>
                  <a:pt x="2544437" y="327737"/>
                </a:lnTo>
                <a:lnTo>
                  <a:pt x="2840302" y="491605"/>
                </a:lnTo>
                <a:lnTo>
                  <a:pt x="2958648" y="491605"/>
                </a:lnTo>
                <a:lnTo>
                  <a:pt x="2958648" y="600850"/>
                </a:lnTo>
                <a:lnTo>
                  <a:pt x="3076994" y="928587"/>
                </a:lnTo>
                <a:lnTo>
                  <a:pt x="3195340" y="1037832"/>
                </a:lnTo>
                <a:lnTo>
                  <a:pt x="3491205" y="1092455"/>
                </a:lnTo>
                <a:lnTo>
                  <a:pt x="3668724" y="873964"/>
                </a:lnTo>
                <a:lnTo>
                  <a:pt x="3787070" y="928587"/>
                </a:lnTo>
                <a:lnTo>
                  <a:pt x="3846243" y="1037832"/>
                </a:lnTo>
                <a:lnTo>
                  <a:pt x="4082934" y="983209"/>
                </a:lnTo>
                <a:lnTo>
                  <a:pt x="4378799" y="1201700"/>
                </a:lnTo>
                <a:lnTo>
                  <a:pt x="4615491" y="1256323"/>
                </a:lnTo>
                <a:lnTo>
                  <a:pt x="4852183" y="1310946"/>
                </a:lnTo>
                <a:lnTo>
                  <a:pt x="4880514" y="1328381"/>
                </a:lnTo>
                <a:lnTo>
                  <a:pt x="4758613" y="1314449"/>
                </a:lnTo>
                <a:lnTo>
                  <a:pt x="4730038" y="1371599"/>
                </a:lnTo>
                <a:lnTo>
                  <a:pt x="4720513" y="1409699"/>
                </a:lnTo>
                <a:lnTo>
                  <a:pt x="4682413" y="1428749"/>
                </a:lnTo>
                <a:lnTo>
                  <a:pt x="4720513" y="1476374"/>
                </a:lnTo>
                <a:lnTo>
                  <a:pt x="4796713" y="1552574"/>
                </a:lnTo>
                <a:lnTo>
                  <a:pt x="4815763" y="1581149"/>
                </a:lnTo>
                <a:lnTo>
                  <a:pt x="4768138" y="1628774"/>
                </a:lnTo>
                <a:lnTo>
                  <a:pt x="4730038" y="1657349"/>
                </a:lnTo>
                <a:lnTo>
                  <a:pt x="4663363" y="1666874"/>
                </a:lnTo>
                <a:lnTo>
                  <a:pt x="4653838" y="1704974"/>
                </a:lnTo>
                <a:lnTo>
                  <a:pt x="4596688" y="1752599"/>
                </a:lnTo>
                <a:lnTo>
                  <a:pt x="4615738" y="1781174"/>
                </a:lnTo>
                <a:lnTo>
                  <a:pt x="4558588" y="1828799"/>
                </a:lnTo>
                <a:lnTo>
                  <a:pt x="4558588" y="1904999"/>
                </a:lnTo>
                <a:lnTo>
                  <a:pt x="4520488" y="1952624"/>
                </a:lnTo>
                <a:lnTo>
                  <a:pt x="4530013" y="2009774"/>
                </a:lnTo>
                <a:lnTo>
                  <a:pt x="4491913" y="2028824"/>
                </a:lnTo>
                <a:lnTo>
                  <a:pt x="4444288" y="1981199"/>
                </a:lnTo>
                <a:lnTo>
                  <a:pt x="4368088" y="2019299"/>
                </a:lnTo>
                <a:lnTo>
                  <a:pt x="4301413" y="2009774"/>
                </a:lnTo>
                <a:lnTo>
                  <a:pt x="4253788" y="2085974"/>
                </a:lnTo>
                <a:lnTo>
                  <a:pt x="4282363" y="2143124"/>
                </a:lnTo>
                <a:lnTo>
                  <a:pt x="4244263" y="2209799"/>
                </a:lnTo>
                <a:lnTo>
                  <a:pt x="4196638" y="2333624"/>
                </a:lnTo>
                <a:lnTo>
                  <a:pt x="4120438" y="2400299"/>
                </a:lnTo>
                <a:lnTo>
                  <a:pt x="4034713" y="2419349"/>
                </a:lnTo>
                <a:lnTo>
                  <a:pt x="3958513" y="2362199"/>
                </a:lnTo>
                <a:lnTo>
                  <a:pt x="3920413" y="2276474"/>
                </a:lnTo>
                <a:lnTo>
                  <a:pt x="3796588" y="2324099"/>
                </a:lnTo>
                <a:lnTo>
                  <a:pt x="3729913" y="2333624"/>
                </a:lnTo>
                <a:lnTo>
                  <a:pt x="3577513" y="2228849"/>
                </a:lnTo>
                <a:lnTo>
                  <a:pt x="3463213" y="2247899"/>
                </a:lnTo>
                <a:lnTo>
                  <a:pt x="3463213" y="2295524"/>
                </a:lnTo>
                <a:lnTo>
                  <a:pt x="3348913" y="2343149"/>
                </a:lnTo>
                <a:lnTo>
                  <a:pt x="3425113" y="2428874"/>
                </a:lnTo>
                <a:lnTo>
                  <a:pt x="3453688" y="2524124"/>
                </a:lnTo>
                <a:lnTo>
                  <a:pt x="3339388" y="2600324"/>
                </a:lnTo>
                <a:lnTo>
                  <a:pt x="3263188" y="2666999"/>
                </a:lnTo>
                <a:lnTo>
                  <a:pt x="3282238" y="2771774"/>
                </a:lnTo>
                <a:lnTo>
                  <a:pt x="3320338" y="2847974"/>
                </a:lnTo>
                <a:lnTo>
                  <a:pt x="3434638" y="2886074"/>
                </a:lnTo>
                <a:lnTo>
                  <a:pt x="3491788" y="2990849"/>
                </a:lnTo>
                <a:lnTo>
                  <a:pt x="3558463" y="3067049"/>
                </a:lnTo>
                <a:lnTo>
                  <a:pt x="3634663" y="3028949"/>
                </a:lnTo>
                <a:lnTo>
                  <a:pt x="3720388" y="3124199"/>
                </a:lnTo>
                <a:lnTo>
                  <a:pt x="3734217" y="3151856"/>
                </a:lnTo>
                <a:lnTo>
                  <a:pt x="3609551" y="3113496"/>
                </a:lnTo>
                <a:lnTo>
                  <a:pt x="3491205" y="3222742"/>
                </a:lnTo>
                <a:lnTo>
                  <a:pt x="3550378" y="3386610"/>
                </a:lnTo>
                <a:lnTo>
                  <a:pt x="3727897" y="3386610"/>
                </a:lnTo>
                <a:lnTo>
                  <a:pt x="3787070" y="3605101"/>
                </a:lnTo>
                <a:lnTo>
                  <a:pt x="3372859" y="3605101"/>
                </a:lnTo>
                <a:lnTo>
                  <a:pt x="3254513" y="3441233"/>
                </a:lnTo>
                <a:lnTo>
                  <a:pt x="3076994" y="3550478"/>
                </a:lnTo>
                <a:lnTo>
                  <a:pt x="2899475" y="3441233"/>
                </a:lnTo>
                <a:lnTo>
                  <a:pt x="2899475" y="3113496"/>
                </a:lnTo>
                <a:lnTo>
                  <a:pt x="2662783" y="3113496"/>
                </a:lnTo>
                <a:lnTo>
                  <a:pt x="2662783" y="3331987"/>
                </a:lnTo>
                <a:lnTo>
                  <a:pt x="2485265" y="3386610"/>
                </a:lnTo>
                <a:lnTo>
                  <a:pt x="2485265" y="3441233"/>
                </a:lnTo>
                <a:lnTo>
                  <a:pt x="2307746" y="3659723"/>
                </a:lnTo>
                <a:lnTo>
                  <a:pt x="2189400" y="3659723"/>
                </a:lnTo>
                <a:lnTo>
                  <a:pt x="2189400" y="4315196"/>
                </a:lnTo>
                <a:lnTo>
                  <a:pt x="2011881" y="4315196"/>
                </a:lnTo>
                <a:lnTo>
                  <a:pt x="1952708" y="4205951"/>
                </a:lnTo>
                <a:lnTo>
                  <a:pt x="1834362" y="4315196"/>
                </a:lnTo>
                <a:lnTo>
                  <a:pt x="1597670" y="4315196"/>
                </a:lnTo>
                <a:lnTo>
                  <a:pt x="1597670" y="4260574"/>
                </a:lnTo>
                <a:lnTo>
                  <a:pt x="1479324" y="4205951"/>
                </a:lnTo>
                <a:lnTo>
                  <a:pt x="1479324" y="3932837"/>
                </a:lnTo>
                <a:lnTo>
                  <a:pt x="1183459" y="3386610"/>
                </a:lnTo>
                <a:lnTo>
                  <a:pt x="1065114" y="3386610"/>
                </a:lnTo>
                <a:lnTo>
                  <a:pt x="1065114" y="3441233"/>
                </a:lnTo>
                <a:lnTo>
                  <a:pt x="946768" y="3277364"/>
                </a:lnTo>
                <a:lnTo>
                  <a:pt x="1005941" y="3222742"/>
                </a:lnTo>
                <a:lnTo>
                  <a:pt x="769249" y="2895005"/>
                </a:lnTo>
                <a:lnTo>
                  <a:pt x="650903" y="2949628"/>
                </a:lnTo>
                <a:lnTo>
                  <a:pt x="591730" y="3168119"/>
                </a:lnTo>
                <a:lnTo>
                  <a:pt x="473384" y="3222742"/>
                </a:lnTo>
                <a:lnTo>
                  <a:pt x="532557" y="1693305"/>
                </a:lnTo>
                <a:lnTo>
                  <a:pt x="414211" y="1529437"/>
                </a:lnTo>
                <a:lnTo>
                  <a:pt x="532557" y="1474814"/>
                </a:lnTo>
                <a:lnTo>
                  <a:pt x="295865" y="1092455"/>
                </a:lnTo>
                <a:lnTo>
                  <a:pt x="295865" y="928587"/>
                </a:lnTo>
                <a:lnTo>
                  <a:pt x="118346" y="764718"/>
                </a:lnTo>
                <a:lnTo>
                  <a:pt x="0" y="710096"/>
                </a:lnTo>
                <a:lnTo>
                  <a:pt x="0" y="655473"/>
                </a:lnTo>
                <a:lnTo>
                  <a:pt x="59173" y="436982"/>
                </a:lnTo>
                <a:lnTo>
                  <a:pt x="177519" y="327737"/>
                </a:lnTo>
                <a:lnTo>
                  <a:pt x="118346" y="21849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12700" cap="rnd" cmpd="sng">
            <a:solidFill>
              <a:schemeClr val="bg1"/>
            </a:solidFill>
            <a:prstDash val="solid"/>
            <a:round/>
            <a:headEnd/>
            <a:tailEnd/>
          </a:ln>
          <a:effectLst/>
        </p:spPr>
        <p:txBody>
          <a:bodyPr lIns="91440" tIns="45720" rIns="91440" bIns="45720"/>
          <a:lstStyle/>
          <a:p>
            <a:pPr marL="0" marR="0" lvl="0" indent="0" algn="l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33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67" name="Freeform 14"/>
          <p:cNvSpPr>
            <a:spLocks/>
          </p:cNvSpPr>
          <p:nvPr/>
        </p:nvSpPr>
        <p:spPr bwMode="gray">
          <a:xfrm>
            <a:off x="6625649" y="3224254"/>
            <a:ext cx="751500" cy="495941"/>
          </a:xfrm>
          <a:custGeom>
            <a:avLst/>
            <a:gdLst>
              <a:gd name="T0" fmla="*/ 2147483646 w 433"/>
              <a:gd name="T1" fmla="*/ 2147483646 h 289"/>
              <a:gd name="T2" fmla="*/ 2147483646 w 433"/>
              <a:gd name="T3" fmla="*/ 2147483646 h 289"/>
              <a:gd name="T4" fmla="*/ 2147483646 w 433"/>
              <a:gd name="T5" fmla="*/ 2147483646 h 289"/>
              <a:gd name="T6" fmla="*/ 2147483646 w 433"/>
              <a:gd name="T7" fmla="*/ 2147483646 h 289"/>
              <a:gd name="T8" fmla="*/ 2147483646 w 433"/>
              <a:gd name="T9" fmla="*/ 2147483646 h 289"/>
              <a:gd name="T10" fmla="*/ 2147483646 w 433"/>
              <a:gd name="T11" fmla="*/ 2147483646 h 289"/>
              <a:gd name="T12" fmla="*/ 2147483646 w 433"/>
              <a:gd name="T13" fmla="*/ 2147483646 h 289"/>
              <a:gd name="T14" fmla="*/ 2147483646 w 433"/>
              <a:gd name="T15" fmla="*/ 2147483646 h 289"/>
              <a:gd name="T16" fmla="*/ 2147483646 w 433"/>
              <a:gd name="T17" fmla="*/ 2147483646 h 289"/>
              <a:gd name="T18" fmla="*/ 2147483646 w 433"/>
              <a:gd name="T19" fmla="*/ 2147483646 h 289"/>
              <a:gd name="T20" fmla="*/ 0 w 433"/>
              <a:gd name="T21" fmla="*/ 2147483646 h 289"/>
              <a:gd name="T22" fmla="*/ 2147483646 w 433"/>
              <a:gd name="T23" fmla="*/ 2147483646 h 289"/>
              <a:gd name="T24" fmla="*/ 2147483646 w 433"/>
              <a:gd name="T25" fmla="*/ 2147483646 h 289"/>
              <a:gd name="T26" fmla="*/ 2147483646 w 433"/>
              <a:gd name="T27" fmla="*/ 2147483646 h 289"/>
              <a:gd name="T28" fmla="*/ 2147483646 w 433"/>
              <a:gd name="T29" fmla="*/ 2147483646 h 289"/>
              <a:gd name="T30" fmla="*/ 2147483646 w 433"/>
              <a:gd name="T31" fmla="*/ 2147483646 h 289"/>
              <a:gd name="T32" fmla="*/ 2147483646 w 433"/>
              <a:gd name="T33" fmla="*/ 2147483646 h 289"/>
              <a:gd name="T34" fmla="*/ 2147483646 w 433"/>
              <a:gd name="T35" fmla="*/ 2147483646 h 289"/>
              <a:gd name="T36" fmla="*/ 2147483646 w 433"/>
              <a:gd name="T37" fmla="*/ 2147483646 h 289"/>
              <a:gd name="T38" fmla="*/ 2147483646 w 433"/>
              <a:gd name="T39" fmla="*/ 2147483646 h 289"/>
              <a:gd name="T40" fmla="*/ 2147483646 w 433"/>
              <a:gd name="T41" fmla="*/ 2147483646 h 289"/>
              <a:gd name="T42" fmla="*/ 2147483646 w 433"/>
              <a:gd name="T43" fmla="*/ 2147483646 h 289"/>
              <a:gd name="T44" fmla="*/ 2147483646 w 433"/>
              <a:gd name="T45" fmla="*/ 2147483646 h 289"/>
              <a:gd name="T46" fmla="*/ 2147483646 w 433"/>
              <a:gd name="T47" fmla="*/ 2147483646 h 289"/>
              <a:gd name="T48" fmla="*/ 2147483646 w 433"/>
              <a:gd name="T49" fmla="*/ 2147483646 h 289"/>
              <a:gd name="T50" fmla="*/ 2147483646 w 433"/>
              <a:gd name="T51" fmla="*/ 2147483646 h 289"/>
              <a:gd name="T52" fmla="*/ 2147483646 w 433"/>
              <a:gd name="T53" fmla="*/ 2147483646 h 289"/>
              <a:gd name="T54" fmla="*/ 2147483646 w 433"/>
              <a:gd name="T55" fmla="*/ 2147483646 h 289"/>
              <a:gd name="T56" fmla="*/ 2147483646 w 433"/>
              <a:gd name="T57" fmla="*/ 2147483646 h 289"/>
              <a:gd name="T58" fmla="*/ 2147483646 w 433"/>
              <a:gd name="T59" fmla="*/ 2147483646 h 289"/>
              <a:gd name="T60" fmla="*/ 2147483646 w 433"/>
              <a:gd name="T61" fmla="*/ 2147483646 h 289"/>
              <a:gd name="T62" fmla="*/ 2147483646 w 433"/>
              <a:gd name="T63" fmla="*/ 2147483646 h 289"/>
              <a:gd name="T64" fmla="*/ 2147483646 w 433"/>
              <a:gd name="T65" fmla="*/ 2147483646 h 289"/>
              <a:gd name="T66" fmla="*/ 2147483646 w 433"/>
              <a:gd name="T67" fmla="*/ 2147483646 h 289"/>
              <a:gd name="T68" fmla="*/ 2147483646 w 433"/>
              <a:gd name="T69" fmla="*/ 2147483646 h 289"/>
              <a:gd name="T70" fmla="*/ 2147483646 w 433"/>
              <a:gd name="T71" fmla="*/ 2147483646 h 289"/>
              <a:gd name="T72" fmla="*/ 2147483646 w 433"/>
              <a:gd name="T73" fmla="*/ 2147483646 h 289"/>
              <a:gd name="T74" fmla="*/ 2147483646 w 433"/>
              <a:gd name="T75" fmla="*/ 2147483646 h 289"/>
              <a:gd name="T76" fmla="*/ 2147483646 w 433"/>
              <a:gd name="T77" fmla="*/ 2147483646 h 289"/>
              <a:gd name="T78" fmla="*/ 2147483646 w 433"/>
              <a:gd name="T79" fmla="*/ 0 h 289"/>
              <a:gd name="T80" fmla="*/ 2147483646 w 433"/>
              <a:gd name="T81" fmla="*/ 2147483646 h 289"/>
              <a:gd name="T82" fmla="*/ 2147483646 w 433"/>
              <a:gd name="T83" fmla="*/ 2147483646 h 289"/>
              <a:gd name="T84" fmla="*/ 2147483646 w 433"/>
              <a:gd name="T85" fmla="*/ 2147483646 h 289"/>
              <a:gd name="T86" fmla="*/ 2147483646 w 433"/>
              <a:gd name="T87" fmla="*/ 2147483646 h 289"/>
              <a:gd name="T88" fmla="*/ 2147483646 w 433"/>
              <a:gd name="T89" fmla="*/ 2147483646 h 289"/>
              <a:gd name="T90" fmla="*/ 2147483646 w 433"/>
              <a:gd name="T91" fmla="*/ 2147483646 h 289"/>
              <a:gd name="T92" fmla="*/ 2147483646 w 433"/>
              <a:gd name="T93" fmla="*/ 0 h 289"/>
              <a:gd name="T94" fmla="*/ 2147483646 w 433"/>
              <a:gd name="T95" fmla="*/ 0 h 289"/>
              <a:gd name="T96" fmla="*/ 2147483646 w 433"/>
              <a:gd name="T97" fmla="*/ 0 h 289"/>
              <a:gd name="T98" fmla="*/ 2147483646 w 433"/>
              <a:gd name="T99" fmla="*/ 2147483646 h 289"/>
              <a:gd name="T100" fmla="*/ 2147483646 w 433"/>
              <a:gd name="T101" fmla="*/ 2147483646 h 289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0" t="0" r="r" b="b"/>
            <a:pathLst>
              <a:path w="433" h="289">
                <a:moveTo>
                  <a:pt x="152" y="8"/>
                </a:moveTo>
                <a:lnTo>
                  <a:pt x="136" y="24"/>
                </a:lnTo>
                <a:lnTo>
                  <a:pt x="96" y="32"/>
                </a:lnTo>
                <a:lnTo>
                  <a:pt x="56" y="72"/>
                </a:lnTo>
                <a:lnTo>
                  <a:pt x="16" y="128"/>
                </a:lnTo>
                <a:lnTo>
                  <a:pt x="16" y="160"/>
                </a:lnTo>
                <a:lnTo>
                  <a:pt x="32" y="184"/>
                </a:lnTo>
                <a:lnTo>
                  <a:pt x="48" y="176"/>
                </a:lnTo>
                <a:lnTo>
                  <a:pt x="64" y="176"/>
                </a:lnTo>
                <a:lnTo>
                  <a:pt x="8" y="224"/>
                </a:lnTo>
                <a:lnTo>
                  <a:pt x="0" y="248"/>
                </a:lnTo>
                <a:lnTo>
                  <a:pt x="16" y="256"/>
                </a:lnTo>
                <a:lnTo>
                  <a:pt x="48" y="288"/>
                </a:lnTo>
                <a:lnTo>
                  <a:pt x="80" y="288"/>
                </a:lnTo>
                <a:lnTo>
                  <a:pt x="96" y="272"/>
                </a:lnTo>
                <a:lnTo>
                  <a:pt x="96" y="256"/>
                </a:lnTo>
                <a:lnTo>
                  <a:pt x="112" y="264"/>
                </a:lnTo>
                <a:lnTo>
                  <a:pt x="120" y="272"/>
                </a:lnTo>
                <a:lnTo>
                  <a:pt x="152" y="288"/>
                </a:lnTo>
                <a:lnTo>
                  <a:pt x="168" y="272"/>
                </a:lnTo>
                <a:lnTo>
                  <a:pt x="192" y="272"/>
                </a:lnTo>
                <a:lnTo>
                  <a:pt x="192" y="288"/>
                </a:lnTo>
                <a:lnTo>
                  <a:pt x="208" y="280"/>
                </a:lnTo>
                <a:lnTo>
                  <a:pt x="240" y="232"/>
                </a:lnTo>
                <a:lnTo>
                  <a:pt x="256" y="232"/>
                </a:lnTo>
                <a:lnTo>
                  <a:pt x="296" y="168"/>
                </a:lnTo>
                <a:lnTo>
                  <a:pt x="296" y="144"/>
                </a:lnTo>
                <a:lnTo>
                  <a:pt x="304" y="136"/>
                </a:lnTo>
                <a:lnTo>
                  <a:pt x="312" y="152"/>
                </a:lnTo>
                <a:lnTo>
                  <a:pt x="344" y="96"/>
                </a:lnTo>
                <a:lnTo>
                  <a:pt x="376" y="80"/>
                </a:lnTo>
                <a:lnTo>
                  <a:pt x="376" y="88"/>
                </a:lnTo>
                <a:lnTo>
                  <a:pt x="400" y="64"/>
                </a:lnTo>
                <a:lnTo>
                  <a:pt x="416" y="72"/>
                </a:lnTo>
                <a:lnTo>
                  <a:pt x="432" y="24"/>
                </a:lnTo>
                <a:lnTo>
                  <a:pt x="424" y="16"/>
                </a:lnTo>
                <a:lnTo>
                  <a:pt x="400" y="16"/>
                </a:lnTo>
                <a:lnTo>
                  <a:pt x="384" y="24"/>
                </a:lnTo>
                <a:lnTo>
                  <a:pt x="344" y="24"/>
                </a:lnTo>
                <a:lnTo>
                  <a:pt x="328" y="0"/>
                </a:lnTo>
                <a:lnTo>
                  <a:pt x="272" y="40"/>
                </a:lnTo>
                <a:lnTo>
                  <a:pt x="264" y="64"/>
                </a:lnTo>
                <a:lnTo>
                  <a:pt x="248" y="64"/>
                </a:lnTo>
                <a:lnTo>
                  <a:pt x="200" y="64"/>
                </a:lnTo>
                <a:lnTo>
                  <a:pt x="200" y="48"/>
                </a:lnTo>
                <a:lnTo>
                  <a:pt x="216" y="32"/>
                </a:lnTo>
                <a:lnTo>
                  <a:pt x="200" y="0"/>
                </a:lnTo>
                <a:lnTo>
                  <a:pt x="176" y="0"/>
                </a:lnTo>
                <a:lnTo>
                  <a:pt x="168" y="0"/>
                </a:lnTo>
                <a:lnTo>
                  <a:pt x="160" y="16"/>
                </a:lnTo>
                <a:lnTo>
                  <a:pt x="152" y="8"/>
                </a:lnTo>
              </a:path>
            </a:pathLst>
          </a:custGeom>
          <a:solidFill>
            <a:schemeClr val="bg1">
              <a:lumMod val="85000"/>
            </a:schemeClr>
          </a:solidFill>
          <a:ln w="12700" cap="rnd" cmpd="sng">
            <a:solidFill>
              <a:schemeClr val="bg1"/>
            </a:solidFill>
            <a:prstDash val="solid"/>
            <a:round/>
            <a:headEnd/>
            <a:tailEnd/>
          </a:ln>
          <a:effectLst/>
        </p:spPr>
        <p:txBody>
          <a:bodyPr lIns="91440" tIns="45720" rIns="91440" bIns="45720"/>
          <a:lstStyle/>
          <a:p>
            <a:pPr marL="0" marR="0" lvl="0" indent="0" algn="l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33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68" name="Freeform 33"/>
          <p:cNvSpPr>
            <a:spLocks/>
          </p:cNvSpPr>
          <p:nvPr/>
        </p:nvSpPr>
        <p:spPr bwMode="invGray">
          <a:xfrm>
            <a:off x="5589194" y="3095617"/>
            <a:ext cx="304351" cy="536113"/>
          </a:xfrm>
          <a:custGeom>
            <a:avLst/>
            <a:gdLst>
              <a:gd name="T0" fmla="*/ 2147483646 w 177"/>
              <a:gd name="T1" fmla="*/ 2147483646 h 313"/>
              <a:gd name="T2" fmla="*/ 2147483646 w 177"/>
              <a:gd name="T3" fmla="*/ 2147483646 h 313"/>
              <a:gd name="T4" fmla="*/ 2147483646 w 177"/>
              <a:gd name="T5" fmla="*/ 2147483646 h 313"/>
              <a:gd name="T6" fmla="*/ 2147483646 w 177"/>
              <a:gd name="T7" fmla="*/ 2147483646 h 313"/>
              <a:gd name="T8" fmla="*/ 2147483646 w 177"/>
              <a:gd name="T9" fmla="*/ 0 h 313"/>
              <a:gd name="T10" fmla="*/ 2147483646 w 177"/>
              <a:gd name="T11" fmla="*/ 2147483646 h 313"/>
              <a:gd name="T12" fmla="*/ 2147483646 w 177"/>
              <a:gd name="T13" fmla="*/ 2147483646 h 313"/>
              <a:gd name="T14" fmla="*/ 2147483646 w 177"/>
              <a:gd name="T15" fmla="*/ 2147483646 h 313"/>
              <a:gd name="T16" fmla="*/ 2147483646 w 177"/>
              <a:gd name="T17" fmla="*/ 2147483646 h 313"/>
              <a:gd name="T18" fmla="*/ 0 w 177"/>
              <a:gd name="T19" fmla="*/ 2147483646 h 313"/>
              <a:gd name="T20" fmla="*/ 2147483646 w 177"/>
              <a:gd name="T21" fmla="*/ 2147483646 h 313"/>
              <a:gd name="T22" fmla="*/ 2147483646 w 177"/>
              <a:gd name="T23" fmla="*/ 2147483646 h 313"/>
              <a:gd name="T24" fmla="*/ 2147483646 w 177"/>
              <a:gd name="T25" fmla="*/ 2147483646 h 313"/>
              <a:gd name="T26" fmla="*/ 2147483646 w 177"/>
              <a:gd name="T27" fmla="*/ 2147483646 h 313"/>
              <a:gd name="T28" fmla="*/ 2147483646 w 177"/>
              <a:gd name="T29" fmla="*/ 2147483646 h 313"/>
              <a:gd name="T30" fmla="*/ 2147483646 w 177"/>
              <a:gd name="T31" fmla="*/ 2147483646 h 313"/>
              <a:gd name="T32" fmla="*/ 2147483646 w 177"/>
              <a:gd name="T33" fmla="*/ 2147483646 h 313"/>
              <a:gd name="T34" fmla="*/ 2147483646 w 177"/>
              <a:gd name="T35" fmla="*/ 2147483646 h 313"/>
              <a:gd name="T36" fmla="*/ 2147483646 w 177"/>
              <a:gd name="T37" fmla="*/ 2147483646 h 313"/>
              <a:gd name="T38" fmla="*/ 2147483646 w 177"/>
              <a:gd name="T39" fmla="*/ 2147483646 h 313"/>
              <a:gd name="T40" fmla="*/ 2147483646 w 177"/>
              <a:gd name="T41" fmla="*/ 2147483646 h 313"/>
              <a:gd name="T42" fmla="*/ 2147483646 w 177"/>
              <a:gd name="T43" fmla="*/ 2147483646 h 313"/>
              <a:gd name="T44" fmla="*/ 2147483646 w 177"/>
              <a:gd name="T45" fmla="*/ 2147483646 h 313"/>
              <a:gd name="T46" fmla="*/ 2147483646 w 177"/>
              <a:gd name="T47" fmla="*/ 2147483646 h 313"/>
              <a:gd name="T48" fmla="*/ 2147483646 w 177"/>
              <a:gd name="T49" fmla="*/ 2147483646 h 313"/>
              <a:gd name="T50" fmla="*/ 2147483646 w 177"/>
              <a:gd name="T51" fmla="*/ 2147483646 h 313"/>
              <a:gd name="T52" fmla="*/ 2147483646 w 177"/>
              <a:gd name="T53" fmla="*/ 2147483646 h 313"/>
              <a:gd name="T54" fmla="*/ 2147483646 w 177"/>
              <a:gd name="T55" fmla="*/ 2147483646 h 313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177" h="313">
                <a:moveTo>
                  <a:pt x="176" y="120"/>
                </a:moveTo>
                <a:lnTo>
                  <a:pt x="160" y="104"/>
                </a:lnTo>
                <a:lnTo>
                  <a:pt x="120" y="88"/>
                </a:lnTo>
                <a:lnTo>
                  <a:pt x="136" y="32"/>
                </a:lnTo>
                <a:lnTo>
                  <a:pt x="128" y="0"/>
                </a:lnTo>
                <a:lnTo>
                  <a:pt x="72" y="56"/>
                </a:lnTo>
                <a:lnTo>
                  <a:pt x="64" y="112"/>
                </a:lnTo>
                <a:lnTo>
                  <a:pt x="40" y="120"/>
                </a:lnTo>
                <a:lnTo>
                  <a:pt x="8" y="144"/>
                </a:lnTo>
                <a:lnTo>
                  <a:pt x="0" y="168"/>
                </a:lnTo>
                <a:lnTo>
                  <a:pt x="40" y="192"/>
                </a:lnTo>
                <a:lnTo>
                  <a:pt x="40" y="224"/>
                </a:lnTo>
                <a:lnTo>
                  <a:pt x="48" y="240"/>
                </a:lnTo>
                <a:lnTo>
                  <a:pt x="40" y="264"/>
                </a:lnTo>
                <a:lnTo>
                  <a:pt x="48" y="280"/>
                </a:lnTo>
                <a:lnTo>
                  <a:pt x="96" y="312"/>
                </a:lnTo>
                <a:lnTo>
                  <a:pt x="112" y="312"/>
                </a:lnTo>
                <a:lnTo>
                  <a:pt x="112" y="296"/>
                </a:lnTo>
                <a:lnTo>
                  <a:pt x="128" y="272"/>
                </a:lnTo>
                <a:lnTo>
                  <a:pt x="120" y="240"/>
                </a:lnTo>
                <a:lnTo>
                  <a:pt x="112" y="240"/>
                </a:lnTo>
                <a:lnTo>
                  <a:pt x="104" y="208"/>
                </a:lnTo>
                <a:lnTo>
                  <a:pt x="120" y="208"/>
                </a:lnTo>
                <a:lnTo>
                  <a:pt x="120" y="176"/>
                </a:lnTo>
                <a:lnTo>
                  <a:pt x="136" y="176"/>
                </a:lnTo>
                <a:lnTo>
                  <a:pt x="152" y="184"/>
                </a:lnTo>
                <a:lnTo>
                  <a:pt x="160" y="136"/>
                </a:lnTo>
                <a:lnTo>
                  <a:pt x="176" y="120"/>
                </a:lnTo>
              </a:path>
            </a:pathLst>
          </a:custGeom>
          <a:solidFill>
            <a:schemeClr val="bg1">
              <a:lumMod val="85000"/>
            </a:schemeClr>
          </a:solidFill>
          <a:ln w="12700" cap="rnd" cmpd="sng">
            <a:solidFill>
              <a:schemeClr val="bg1"/>
            </a:solidFill>
            <a:prstDash val="solid"/>
            <a:round/>
            <a:headEnd/>
            <a:tailEnd/>
          </a:ln>
          <a:effectLst/>
        </p:spPr>
        <p:txBody>
          <a:bodyPr lIns="91440" tIns="45720" rIns="91440" bIns="45720"/>
          <a:lstStyle/>
          <a:p>
            <a:pPr marL="0" marR="0" lvl="0" indent="0" algn="l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33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70" name="Freeform 20"/>
          <p:cNvSpPr>
            <a:spLocks/>
          </p:cNvSpPr>
          <p:nvPr/>
        </p:nvSpPr>
        <p:spPr bwMode="gray">
          <a:xfrm>
            <a:off x="5498440" y="4803471"/>
            <a:ext cx="862568" cy="658168"/>
          </a:xfrm>
          <a:custGeom>
            <a:avLst/>
            <a:gdLst>
              <a:gd name="T0" fmla="*/ 2147483646 w 497"/>
              <a:gd name="T1" fmla="*/ 2147483646 h 385"/>
              <a:gd name="T2" fmla="*/ 2147483646 w 497"/>
              <a:gd name="T3" fmla="*/ 2147483646 h 385"/>
              <a:gd name="T4" fmla="*/ 2147483646 w 497"/>
              <a:gd name="T5" fmla="*/ 2147483646 h 385"/>
              <a:gd name="T6" fmla="*/ 2147483646 w 497"/>
              <a:gd name="T7" fmla="*/ 2147483646 h 385"/>
              <a:gd name="T8" fmla="*/ 2147483646 w 497"/>
              <a:gd name="T9" fmla="*/ 2147483646 h 385"/>
              <a:gd name="T10" fmla="*/ 2147483646 w 497"/>
              <a:gd name="T11" fmla="*/ 2147483646 h 385"/>
              <a:gd name="T12" fmla="*/ 2147483646 w 497"/>
              <a:gd name="T13" fmla="*/ 2147483646 h 385"/>
              <a:gd name="T14" fmla="*/ 2147483646 w 497"/>
              <a:gd name="T15" fmla="*/ 2147483646 h 385"/>
              <a:gd name="T16" fmla="*/ 2147483646 w 497"/>
              <a:gd name="T17" fmla="*/ 2147483646 h 385"/>
              <a:gd name="T18" fmla="*/ 2147483646 w 497"/>
              <a:gd name="T19" fmla="*/ 2147483646 h 385"/>
              <a:gd name="T20" fmla="*/ 2147483646 w 497"/>
              <a:gd name="T21" fmla="*/ 2147483646 h 385"/>
              <a:gd name="T22" fmla="*/ 2147483646 w 497"/>
              <a:gd name="T23" fmla="*/ 2147483646 h 385"/>
              <a:gd name="T24" fmla="*/ 2147483646 w 497"/>
              <a:gd name="T25" fmla="*/ 2147483646 h 385"/>
              <a:gd name="T26" fmla="*/ 2147483646 w 497"/>
              <a:gd name="T27" fmla="*/ 2147483646 h 385"/>
              <a:gd name="T28" fmla="*/ 2147483646 w 497"/>
              <a:gd name="T29" fmla="*/ 2147483646 h 385"/>
              <a:gd name="T30" fmla="*/ 2147483646 w 497"/>
              <a:gd name="T31" fmla="*/ 2147483646 h 385"/>
              <a:gd name="T32" fmla="*/ 2147483646 w 497"/>
              <a:gd name="T33" fmla="*/ 2147483646 h 385"/>
              <a:gd name="T34" fmla="*/ 2147483646 w 497"/>
              <a:gd name="T35" fmla="*/ 2147483646 h 385"/>
              <a:gd name="T36" fmla="*/ 2147483646 w 497"/>
              <a:gd name="T37" fmla="*/ 2147483646 h 385"/>
              <a:gd name="T38" fmla="*/ 2147483646 w 497"/>
              <a:gd name="T39" fmla="*/ 2147483646 h 385"/>
              <a:gd name="T40" fmla="*/ 2147483646 w 497"/>
              <a:gd name="T41" fmla="*/ 2147483646 h 385"/>
              <a:gd name="T42" fmla="*/ 2147483646 w 497"/>
              <a:gd name="T43" fmla="*/ 2147483646 h 385"/>
              <a:gd name="T44" fmla="*/ 2147483646 w 497"/>
              <a:gd name="T45" fmla="*/ 2147483646 h 385"/>
              <a:gd name="T46" fmla="*/ 0 w 497"/>
              <a:gd name="T47" fmla="*/ 2147483646 h 385"/>
              <a:gd name="T48" fmla="*/ 2147483646 w 497"/>
              <a:gd name="T49" fmla="*/ 2147483646 h 385"/>
              <a:gd name="T50" fmla="*/ 2147483646 w 497"/>
              <a:gd name="T51" fmla="*/ 2147483646 h 385"/>
              <a:gd name="T52" fmla="*/ 2147483646 w 497"/>
              <a:gd name="T53" fmla="*/ 2147483646 h 385"/>
              <a:gd name="T54" fmla="*/ 2147483646 w 497"/>
              <a:gd name="T55" fmla="*/ 2147483646 h 385"/>
              <a:gd name="T56" fmla="*/ 2147483646 w 497"/>
              <a:gd name="T57" fmla="*/ 2147483646 h 385"/>
              <a:gd name="T58" fmla="*/ 2147483646 w 497"/>
              <a:gd name="T59" fmla="*/ 2147483646 h 385"/>
              <a:gd name="T60" fmla="*/ 2147483646 w 497"/>
              <a:gd name="T61" fmla="*/ 2147483646 h 385"/>
              <a:gd name="T62" fmla="*/ 2147483646 w 497"/>
              <a:gd name="T63" fmla="*/ 2147483646 h 385"/>
              <a:gd name="T64" fmla="*/ 2147483646 w 497"/>
              <a:gd name="T65" fmla="*/ 2147483646 h 385"/>
              <a:gd name="T66" fmla="*/ 2147483646 w 497"/>
              <a:gd name="T67" fmla="*/ 2147483646 h 385"/>
              <a:gd name="T68" fmla="*/ 2147483646 w 497"/>
              <a:gd name="T69" fmla="*/ 2147483646 h 385"/>
              <a:gd name="T70" fmla="*/ 2147483646 w 497"/>
              <a:gd name="T71" fmla="*/ 2147483646 h 385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497" h="385">
                <a:moveTo>
                  <a:pt x="336" y="368"/>
                </a:moveTo>
                <a:lnTo>
                  <a:pt x="344" y="344"/>
                </a:lnTo>
                <a:lnTo>
                  <a:pt x="368" y="344"/>
                </a:lnTo>
                <a:lnTo>
                  <a:pt x="416" y="296"/>
                </a:lnTo>
                <a:lnTo>
                  <a:pt x="440" y="272"/>
                </a:lnTo>
                <a:lnTo>
                  <a:pt x="448" y="240"/>
                </a:lnTo>
                <a:lnTo>
                  <a:pt x="448" y="216"/>
                </a:lnTo>
                <a:lnTo>
                  <a:pt x="480" y="184"/>
                </a:lnTo>
                <a:lnTo>
                  <a:pt x="480" y="168"/>
                </a:lnTo>
                <a:lnTo>
                  <a:pt x="496" y="160"/>
                </a:lnTo>
                <a:lnTo>
                  <a:pt x="480" y="152"/>
                </a:lnTo>
                <a:lnTo>
                  <a:pt x="480" y="128"/>
                </a:lnTo>
                <a:lnTo>
                  <a:pt x="456" y="128"/>
                </a:lnTo>
                <a:lnTo>
                  <a:pt x="456" y="96"/>
                </a:lnTo>
                <a:lnTo>
                  <a:pt x="440" y="96"/>
                </a:lnTo>
                <a:lnTo>
                  <a:pt x="440" y="112"/>
                </a:lnTo>
                <a:lnTo>
                  <a:pt x="424" y="112"/>
                </a:lnTo>
                <a:lnTo>
                  <a:pt x="424" y="104"/>
                </a:lnTo>
                <a:lnTo>
                  <a:pt x="432" y="64"/>
                </a:lnTo>
                <a:lnTo>
                  <a:pt x="440" y="56"/>
                </a:lnTo>
                <a:lnTo>
                  <a:pt x="440" y="40"/>
                </a:lnTo>
                <a:lnTo>
                  <a:pt x="440" y="16"/>
                </a:lnTo>
                <a:lnTo>
                  <a:pt x="432" y="0"/>
                </a:lnTo>
                <a:lnTo>
                  <a:pt x="408" y="8"/>
                </a:lnTo>
                <a:lnTo>
                  <a:pt x="392" y="8"/>
                </a:lnTo>
                <a:lnTo>
                  <a:pt x="376" y="24"/>
                </a:lnTo>
                <a:lnTo>
                  <a:pt x="360" y="32"/>
                </a:lnTo>
                <a:lnTo>
                  <a:pt x="360" y="24"/>
                </a:lnTo>
                <a:lnTo>
                  <a:pt x="344" y="32"/>
                </a:lnTo>
                <a:lnTo>
                  <a:pt x="320" y="32"/>
                </a:lnTo>
                <a:lnTo>
                  <a:pt x="304" y="40"/>
                </a:lnTo>
                <a:lnTo>
                  <a:pt x="288" y="64"/>
                </a:lnTo>
                <a:lnTo>
                  <a:pt x="272" y="56"/>
                </a:lnTo>
                <a:lnTo>
                  <a:pt x="264" y="72"/>
                </a:lnTo>
                <a:lnTo>
                  <a:pt x="232" y="72"/>
                </a:lnTo>
                <a:lnTo>
                  <a:pt x="224" y="96"/>
                </a:lnTo>
                <a:lnTo>
                  <a:pt x="200" y="104"/>
                </a:lnTo>
                <a:lnTo>
                  <a:pt x="184" y="88"/>
                </a:lnTo>
                <a:lnTo>
                  <a:pt x="176" y="64"/>
                </a:lnTo>
                <a:lnTo>
                  <a:pt x="160" y="72"/>
                </a:lnTo>
                <a:lnTo>
                  <a:pt x="160" y="88"/>
                </a:lnTo>
                <a:lnTo>
                  <a:pt x="144" y="88"/>
                </a:lnTo>
                <a:lnTo>
                  <a:pt x="104" y="112"/>
                </a:lnTo>
                <a:lnTo>
                  <a:pt x="96" y="128"/>
                </a:lnTo>
                <a:lnTo>
                  <a:pt x="48" y="112"/>
                </a:lnTo>
                <a:lnTo>
                  <a:pt x="32" y="112"/>
                </a:lnTo>
                <a:lnTo>
                  <a:pt x="24" y="120"/>
                </a:lnTo>
                <a:lnTo>
                  <a:pt x="0" y="128"/>
                </a:lnTo>
                <a:lnTo>
                  <a:pt x="0" y="144"/>
                </a:lnTo>
                <a:lnTo>
                  <a:pt x="32" y="144"/>
                </a:lnTo>
                <a:lnTo>
                  <a:pt x="40" y="160"/>
                </a:lnTo>
                <a:lnTo>
                  <a:pt x="88" y="168"/>
                </a:lnTo>
                <a:lnTo>
                  <a:pt x="96" y="176"/>
                </a:lnTo>
                <a:lnTo>
                  <a:pt x="104" y="208"/>
                </a:lnTo>
                <a:lnTo>
                  <a:pt x="64" y="208"/>
                </a:lnTo>
                <a:lnTo>
                  <a:pt x="56" y="224"/>
                </a:lnTo>
                <a:lnTo>
                  <a:pt x="64" y="240"/>
                </a:lnTo>
                <a:lnTo>
                  <a:pt x="88" y="248"/>
                </a:lnTo>
                <a:lnTo>
                  <a:pt x="136" y="264"/>
                </a:lnTo>
                <a:lnTo>
                  <a:pt x="136" y="280"/>
                </a:lnTo>
                <a:lnTo>
                  <a:pt x="120" y="288"/>
                </a:lnTo>
                <a:lnTo>
                  <a:pt x="136" y="304"/>
                </a:lnTo>
                <a:lnTo>
                  <a:pt x="136" y="328"/>
                </a:lnTo>
                <a:lnTo>
                  <a:pt x="208" y="360"/>
                </a:lnTo>
                <a:lnTo>
                  <a:pt x="224" y="360"/>
                </a:lnTo>
                <a:lnTo>
                  <a:pt x="248" y="360"/>
                </a:lnTo>
                <a:lnTo>
                  <a:pt x="256" y="368"/>
                </a:lnTo>
                <a:lnTo>
                  <a:pt x="256" y="344"/>
                </a:lnTo>
                <a:lnTo>
                  <a:pt x="288" y="352"/>
                </a:lnTo>
                <a:lnTo>
                  <a:pt x="296" y="376"/>
                </a:lnTo>
                <a:lnTo>
                  <a:pt x="312" y="384"/>
                </a:lnTo>
                <a:lnTo>
                  <a:pt x="336" y="368"/>
                </a:lnTo>
              </a:path>
            </a:pathLst>
          </a:custGeom>
          <a:solidFill>
            <a:schemeClr val="bg1">
              <a:lumMod val="85000"/>
            </a:schemeClr>
          </a:solidFill>
          <a:ln w="12700" cap="rnd" cmpd="sng">
            <a:solidFill>
              <a:schemeClr val="bg1"/>
            </a:solidFill>
            <a:prstDash val="solid"/>
            <a:round/>
            <a:headEnd/>
            <a:tailEnd/>
          </a:ln>
          <a:effectLst/>
        </p:spPr>
        <p:txBody>
          <a:bodyPr lIns="91440" tIns="45720" rIns="91440" bIns="45720"/>
          <a:lstStyle/>
          <a:p>
            <a:pPr marL="0" marR="0" lvl="0" indent="0" algn="l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33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3245613" y="5249905"/>
            <a:ext cx="2844129" cy="1181948"/>
            <a:chOff x="1792403" y="1328896"/>
            <a:chExt cx="2844129" cy="1181948"/>
          </a:xfrm>
        </p:grpSpPr>
        <p:sp>
          <p:nvSpPr>
            <p:cNvPr id="45" name="矩形标注 44"/>
            <p:cNvSpPr/>
            <p:nvPr/>
          </p:nvSpPr>
          <p:spPr>
            <a:xfrm flipV="1">
              <a:off x="1792403" y="1331479"/>
              <a:ext cx="2834910" cy="1179365"/>
            </a:xfrm>
            <a:prstGeom prst="wedgeRectCallout">
              <a:avLst>
                <a:gd name="adj1" fmla="val 43682"/>
                <a:gd name="adj2" fmla="val 60813"/>
              </a:avLst>
            </a:prstGeom>
            <a:solidFill>
              <a:schemeClr val="bg1"/>
            </a:solidFill>
            <a:ln>
              <a:solidFill>
                <a:schemeClr val="accent2">
                  <a:lumMod val="10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18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67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46" name="文本框 483"/>
            <p:cNvSpPr txBox="1"/>
            <p:nvPr/>
          </p:nvSpPr>
          <p:spPr>
            <a:xfrm>
              <a:off x="1798592" y="1328896"/>
              <a:ext cx="2401934" cy="379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18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67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n-cs"/>
                  <a:sym typeface="Arial" panose="020B0604020202020204" pitchFamily="34" charset="0"/>
                </a:rPr>
                <a:t>添加标题内容</a:t>
              </a:r>
            </a:p>
          </p:txBody>
        </p:sp>
        <p:sp>
          <p:nvSpPr>
            <p:cNvPr id="47" name="文本框 484"/>
            <p:cNvSpPr txBox="1"/>
            <p:nvPr/>
          </p:nvSpPr>
          <p:spPr>
            <a:xfrm>
              <a:off x="1798591" y="1651679"/>
              <a:ext cx="2837941" cy="7696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18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67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您的内容打在这里，或者通过复制您的文本后，在此框中选择粘贴，并选择只保留文字。</a:t>
              </a:r>
              <a:endParaRPr kumimoji="0" lang="en-US" altLang="zh-CN" sz="1467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2001863" y="3256305"/>
            <a:ext cx="2680427" cy="1402703"/>
            <a:chOff x="1798591" y="1303255"/>
            <a:chExt cx="2837945" cy="1402702"/>
          </a:xfrm>
        </p:grpSpPr>
        <p:sp>
          <p:nvSpPr>
            <p:cNvPr id="56" name="矩形标注 55"/>
            <p:cNvSpPr/>
            <p:nvPr/>
          </p:nvSpPr>
          <p:spPr>
            <a:xfrm rot="5400000" flipV="1">
              <a:off x="2516215" y="585635"/>
              <a:ext cx="1402702" cy="2837941"/>
            </a:xfrm>
            <a:prstGeom prst="wedgeRectCallout">
              <a:avLst>
                <a:gd name="adj1" fmla="val 6161"/>
                <a:gd name="adj2" fmla="val 60892"/>
              </a:avLst>
            </a:prstGeom>
            <a:solidFill>
              <a:schemeClr val="bg1"/>
            </a:solidFill>
            <a:ln>
              <a:solidFill>
                <a:schemeClr val="accent2">
                  <a:lumMod val="10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18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67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57" name="文本框 491"/>
            <p:cNvSpPr txBox="1"/>
            <p:nvPr/>
          </p:nvSpPr>
          <p:spPr>
            <a:xfrm>
              <a:off x="1798592" y="1328896"/>
              <a:ext cx="2401934" cy="379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18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67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n-cs"/>
                  <a:sym typeface="Arial" panose="020B0604020202020204" pitchFamily="34" charset="0"/>
                </a:rPr>
                <a:t>添加标题内容</a:t>
              </a:r>
            </a:p>
          </p:txBody>
        </p:sp>
        <p:sp>
          <p:nvSpPr>
            <p:cNvPr id="58" name="文本框 492"/>
            <p:cNvSpPr txBox="1"/>
            <p:nvPr/>
          </p:nvSpPr>
          <p:spPr>
            <a:xfrm>
              <a:off x="1798591" y="1651678"/>
              <a:ext cx="2837941" cy="7696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18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67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您的内容打在这里，或者通过复制您的文本后，在此框中选择粘贴，并选择只保留文字。</a:t>
              </a:r>
              <a:endParaRPr kumimoji="0" lang="en-US" altLang="zh-CN" sz="1467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6846154" y="2041841"/>
            <a:ext cx="2844129" cy="1157293"/>
            <a:chOff x="1792403" y="1328896"/>
            <a:chExt cx="2844129" cy="1157293"/>
          </a:xfrm>
        </p:grpSpPr>
        <p:sp>
          <p:nvSpPr>
            <p:cNvPr id="41" name="矩形标注 40"/>
            <p:cNvSpPr/>
            <p:nvPr/>
          </p:nvSpPr>
          <p:spPr>
            <a:xfrm>
              <a:off x="1792403" y="1331480"/>
              <a:ext cx="2834910" cy="1154709"/>
            </a:xfrm>
            <a:prstGeom prst="wedgeRectCallout">
              <a:avLst>
                <a:gd name="adj1" fmla="val -38378"/>
                <a:gd name="adj2" fmla="val 63821"/>
              </a:avLst>
            </a:prstGeom>
            <a:solidFill>
              <a:schemeClr val="bg1"/>
            </a:solidFill>
            <a:ln>
              <a:solidFill>
                <a:schemeClr val="accent2">
                  <a:lumMod val="10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18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67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42" name="文本框 479"/>
            <p:cNvSpPr txBox="1"/>
            <p:nvPr/>
          </p:nvSpPr>
          <p:spPr>
            <a:xfrm>
              <a:off x="1798592" y="1328896"/>
              <a:ext cx="2401934" cy="379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18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67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n-cs"/>
                  <a:sym typeface="Arial" panose="020B0604020202020204" pitchFamily="34" charset="0"/>
                </a:rPr>
                <a:t>添加标题内容</a:t>
              </a:r>
            </a:p>
          </p:txBody>
        </p:sp>
        <p:sp>
          <p:nvSpPr>
            <p:cNvPr id="43" name="文本框 480"/>
            <p:cNvSpPr txBox="1"/>
            <p:nvPr/>
          </p:nvSpPr>
          <p:spPr>
            <a:xfrm>
              <a:off x="1798591" y="1651679"/>
              <a:ext cx="2837941" cy="7696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18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67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您的内容打在这里，或者通过复制您的文本后，在此框中选择粘贴，并选择只保留文字。</a:t>
              </a:r>
              <a:endParaRPr kumimoji="0" lang="en-US" altLang="zh-CN" sz="1467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6876174" y="4349890"/>
            <a:ext cx="2522775" cy="1410574"/>
            <a:chOff x="1792403" y="1328896"/>
            <a:chExt cx="2844129" cy="1410575"/>
          </a:xfrm>
        </p:grpSpPr>
        <p:sp>
          <p:nvSpPr>
            <p:cNvPr id="52" name="矩形标注 51"/>
            <p:cNvSpPr/>
            <p:nvPr/>
          </p:nvSpPr>
          <p:spPr>
            <a:xfrm flipV="1">
              <a:off x="1792403" y="1331479"/>
              <a:ext cx="2834910" cy="1407992"/>
            </a:xfrm>
            <a:prstGeom prst="wedgeRectCallout">
              <a:avLst>
                <a:gd name="adj1" fmla="val -40669"/>
                <a:gd name="adj2" fmla="val 57153"/>
              </a:avLst>
            </a:prstGeom>
            <a:solidFill>
              <a:schemeClr val="bg1"/>
            </a:solidFill>
            <a:ln>
              <a:solidFill>
                <a:schemeClr val="accent2">
                  <a:lumMod val="10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18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67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53" name="文本框 487"/>
            <p:cNvSpPr txBox="1"/>
            <p:nvPr/>
          </p:nvSpPr>
          <p:spPr>
            <a:xfrm>
              <a:off x="1798592" y="1328896"/>
              <a:ext cx="2401934" cy="379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18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67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n-cs"/>
                  <a:sym typeface="Arial" panose="020B0604020202020204" pitchFamily="34" charset="0"/>
                </a:rPr>
                <a:t>添加标题内容</a:t>
              </a:r>
            </a:p>
          </p:txBody>
        </p:sp>
        <p:sp>
          <p:nvSpPr>
            <p:cNvPr id="54" name="文本框 488"/>
            <p:cNvSpPr txBox="1"/>
            <p:nvPr/>
          </p:nvSpPr>
          <p:spPr>
            <a:xfrm>
              <a:off x="1798592" y="1651677"/>
              <a:ext cx="2837940" cy="9954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18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67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您的内容打在这里，或者通过复制您的文本后，在此框中选择粘贴，并选择只保留文字。</a:t>
              </a:r>
              <a:endParaRPr kumimoji="0" lang="en-US" altLang="zh-CN" sz="1467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3150260" y="1455303"/>
            <a:ext cx="2680427" cy="1490435"/>
            <a:chOff x="1798591" y="1303254"/>
            <a:chExt cx="2837944" cy="1198471"/>
          </a:xfrm>
        </p:grpSpPr>
        <p:sp>
          <p:nvSpPr>
            <p:cNvPr id="60" name="矩形标注 59"/>
            <p:cNvSpPr/>
            <p:nvPr/>
          </p:nvSpPr>
          <p:spPr>
            <a:xfrm rot="5400000" flipV="1">
              <a:off x="2618329" y="483519"/>
              <a:ext cx="1198471" cy="2837941"/>
            </a:xfrm>
            <a:prstGeom prst="wedgeRectCallout">
              <a:avLst>
                <a:gd name="adj1" fmla="val 64376"/>
                <a:gd name="adj2" fmla="val 47347"/>
              </a:avLst>
            </a:prstGeom>
            <a:solidFill>
              <a:schemeClr val="bg1"/>
            </a:solidFill>
            <a:ln>
              <a:solidFill>
                <a:schemeClr val="accent2">
                  <a:lumMod val="10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18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67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61" name="文本框 495"/>
            <p:cNvSpPr txBox="1"/>
            <p:nvPr/>
          </p:nvSpPr>
          <p:spPr>
            <a:xfrm>
              <a:off x="1798592" y="1328896"/>
              <a:ext cx="2401934" cy="3052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18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67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n-cs"/>
                  <a:sym typeface="Arial" panose="020B0604020202020204" pitchFamily="34" charset="0"/>
                </a:rPr>
                <a:t>添加标题内容</a:t>
              </a:r>
            </a:p>
          </p:txBody>
        </p:sp>
        <p:sp>
          <p:nvSpPr>
            <p:cNvPr id="62" name="文本框 496"/>
            <p:cNvSpPr txBox="1"/>
            <p:nvPr/>
          </p:nvSpPr>
          <p:spPr>
            <a:xfrm>
              <a:off x="1798591" y="1609820"/>
              <a:ext cx="2837941" cy="6188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18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67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您的内容打在这里，或者通过复制您的文本后，在此框中选择粘贴，并选择只保留文字。</a:t>
              </a:r>
              <a:endParaRPr kumimoji="0" lang="en-US" altLang="zh-CN" sz="1467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</p:grpSp>
      <p:sp>
        <p:nvSpPr>
          <p:cNvPr id="64" name="矩形 63"/>
          <p:cNvSpPr>
            <a:spLocks noChangeArrowheads="1"/>
          </p:cNvSpPr>
          <p:nvPr/>
        </p:nvSpPr>
        <p:spPr bwMode="auto">
          <a:xfrm>
            <a:off x="634918" y="237124"/>
            <a:ext cx="2708428" cy="615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17" tIns="60959" rIns="121917" bIns="60959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marL="0" marR="0" lvl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itchFamily="34" charset="-122"/>
                <a:cs typeface="+mn-cs"/>
                <a:sym typeface="Calibri" pitchFamily="34" charset="0"/>
              </a:rPr>
              <a:t>市场调研分析</a:t>
            </a:r>
          </a:p>
        </p:txBody>
      </p:sp>
      <p:sp>
        <p:nvSpPr>
          <p:cNvPr id="65" name="等腰三角形 64"/>
          <p:cNvSpPr>
            <a:spLocks noChangeArrowheads="1"/>
          </p:cNvSpPr>
          <p:nvPr/>
        </p:nvSpPr>
        <p:spPr bwMode="auto">
          <a:xfrm rot="5400000">
            <a:off x="-53049" y="209721"/>
            <a:ext cx="774879" cy="668780"/>
          </a:xfrm>
          <a:prstGeom prst="triangle">
            <a:avLst>
              <a:gd name="adj" fmla="val 50000"/>
            </a:avLst>
          </a:prstGeom>
          <a:solidFill>
            <a:schemeClr val="accent2">
              <a:lumMod val="100000"/>
            </a:schemeClr>
          </a:solidFill>
          <a:ln>
            <a:noFill/>
          </a:ln>
        </p:spPr>
        <p:txBody>
          <a:bodyPr lIns="121917" tIns="60959" rIns="121917" bIns="60959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marL="0" marR="0" lvl="0" indent="0" algn="ctr" defTabSz="457189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zh-CN" altLang="zh-CN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  <a:sym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77698567"/>
      </p:ext>
    </p:extLst>
  </p:cSld>
  <p:clrMapOvr>
    <a:masterClrMapping/>
  </p:clrMapOvr>
  <p:transition spd="slow">
    <p:cover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1065022" y="2614312"/>
            <a:ext cx="4178049" cy="700898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您的内容打在这里，或者通过复制您的文本后，在此框中选择粘贴，并选择只保留文字。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977122" y="4822079"/>
            <a:ext cx="4265949" cy="1341073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您的内容打在这里，或者通过复制您的文本后，在此框中选择粘贴，并选择只保留文字。您的内容打在这里，或者通过复制您的文本后，在此框中选择粘贴，并选择只保留文字。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6855558" y="2727206"/>
            <a:ext cx="4318097" cy="584775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您的内容打在这里，或者通过复制您的文本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在此框中选择粘贴，并选择只保留文字。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/>
              <a:ea typeface="微软雅黑"/>
              <a:cs typeface="微软雅黑"/>
            </a:endParaRPr>
          </a:p>
        </p:txBody>
      </p:sp>
      <p:cxnSp>
        <p:nvCxnSpPr>
          <p:cNvPr id="32" name="直接连接符 15"/>
          <p:cNvCxnSpPr/>
          <p:nvPr/>
        </p:nvCxnSpPr>
        <p:spPr>
          <a:xfrm flipH="1">
            <a:off x="6062197" y="2319967"/>
            <a:ext cx="8967" cy="3933259"/>
          </a:xfrm>
          <a:prstGeom prst="line">
            <a:avLst/>
          </a:prstGeom>
          <a:ln w="25400">
            <a:solidFill>
              <a:schemeClr val="accent2">
                <a:lumMod val="10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组合 4"/>
          <p:cNvGrpSpPr/>
          <p:nvPr/>
        </p:nvGrpSpPr>
        <p:grpSpPr>
          <a:xfrm>
            <a:off x="1065021" y="1355437"/>
            <a:ext cx="10012283" cy="1155355"/>
            <a:chOff x="-470146" y="1321180"/>
            <a:chExt cx="10012283" cy="1155354"/>
          </a:xfrm>
        </p:grpSpPr>
        <p:sp>
          <p:nvSpPr>
            <p:cNvPr id="45" name="椭圆 44"/>
            <p:cNvSpPr/>
            <p:nvPr/>
          </p:nvSpPr>
          <p:spPr>
            <a:xfrm>
              <a:off x="3944942" y="1321180"/>
              <a:ext cx="1182108" cy="1155354"/>
            </a:xfrm>
            <a:prstGeom prst="ellipse">
              <a:avLst/>
            </a:prstGeom>
            <a:ln>
              <a:solidFill>
                <a:schemeClr val="accent2">
                  <a:lumMod val="10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微软雅黑"/>
                  <a:ea typeface="微软雅黑"/>
                  <a:cs typeface="微软雅黑"/>
                </a:rPr>
                <a:t>VS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-470146" y="1583071"/>
              <a:ext cx="4178049" cy="646331"/>
            </a:xfrm>
            <a:prstGeom prst="rect">
              <a:avLst/>
            </a:prstGeom>
            <a:solidFill>
              <a:schemeClr val="accent2">
                <a:lumMod val="10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微软雅黑"/>
                </a:rPr>
                <a:t>“</a:t>
              </a: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微软雅黑"/>
                </a:rPr>
                <a:t>点击添加标题内容”</a:t>
              </a:r>
            </a:p>
          </p:txBody>
        </p:sp>
        <p:sp>
          <p:nvSpPr>
            <p:cNvPr id="47" name="矩形 46"/>
            <p:cNvSpPr/>
            <p:nvPr/>
          </p:nvSpPr>
          <p:spPr>
            <a:xfrm>
              <a:off x="5364088" y="1583071"/>
              <a:ext cx="4178049" cy="667521"/>
            </a:xfrm>
            <a:prstGeom prst="rect">
              <a:avLst/>
            </a:prstGeom>
            <a:solidFill>
              <a:schemeClr val="accent2">
                <a:lumMod val="100000"/>
              </a:schemeClr>
            </a:solidFill>
            <a:ln>
              <a:noFill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square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微软雅黑"/>
                </a:rPr>
                <a:t>“</a:t>
              </a: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微软雅黑"/>
                </a:rPr>
                <a:t>点击添加标题内容”</a:t>
              </a:r>
            </a:p>
          </p:txBody>
        </p:sp>
        <p:sp>
          <p:nvSpPr>
            <p:cNvPr id="51" name="燕尾形 50"/>
            <p:cNvSpPr/>
            <p:nvPr/>
          </p:nvSpPr>
          <p:spPr>
            <a:xfrm>
              <a:off x="3851920" y="1772816"/>
              <a:ext cx="216024" cy="288032"/>
            </a:xfrm>
            <a:prstGeom prst="chevron">
              <a:avLst/>
            </a:prstGeom>
            <a:solidFill>
              <a:schemeClr val="accent2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52" name="燕尾形 51"/>
            <p:cNvSpPr/>
            <p:nvPr/>
          </p:nvSpPr>
          <p:spPr>
            <a:xfrm flipH="1">
              <a:off x="5004048" y="1772816"/>
              <a:ext cx="216024" cy="288032"/>
            </a:xfrm>
            <a:prstGeom prst="chevron">
              <a:avLst/>
            </a:prstGeom>
            <a:solidFill>
              <a:schemeClr val="accent2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微软雅黑"/>
              </a:endParaRPr>
            </a:p>
          </p:txBody>
        </p:sp>
      </p:grpSp>
      <p:sp>
        <p:nvSpPr>
          <p:cNvPr id="37" name="矩形 36"/>
          <p:cNvSpPr/>
          <p:nvPr/>
        </p:nvSpPr>
        <p:spPr>
          <a:xfrm>
            <a:off x="7621007" y="4030729"/>
            <a:ext cx="3777245" cy="543867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67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您的内容打在这里，或者通过复制您的文本</a:t>
            </a:r>
            <a:endParaRPr kumimoji="0" lang="en-US" altLang="zh-CN" sz="1467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67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在此框中选择粘贴，并选择只保留文字。</a:t>
            </a:r>
            <a:endParaRPr kumimoji="0" lang="en-US" altLang="zh-CN" sz="1467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/>
              <a:ea typeface="微软雅黑"/>
              <a:cs typeface="微软雅黑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7621006" y="4808283"/>
            <a:ext cx="3777245" cy="543867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67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您的内容打在这里，或者通过复制您的文本</a:t>
            </a:r>
            <a:endParaRPr kumimoji="0" lang="en-US" altLang="zh-CN" sz="1467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67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在此框中选择粘贴，并选择只保留文字。</a:t>
            </a:r>
            <a:endParaRPr kumimoji="0" lang="en-US" altLang="zh-CN" sz="1467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/>
              <a:ea typeface="微软雅黑"/>
              <a:cs typeface="微软雅黑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7621006" y="5537663"/>
            <a:ext cx="3777245" cy="543867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67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您的内容打在这里，或者通过复制您的文本</a:t>
            </a:r>
            <a:endParaRPr kumimoji="0" lang="en-US" altLang="zh-CN" sz="1467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67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在此框中选择粘贴，并选择只保留文字。</a:t>
            </a:r>
            <a:endParaRPr kumimoji="0" lang="zh-CN" altLang="en-US" sz="1467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/>
              <a:ea typeface="微软雅黑"/>
              <a:cs typeface="微软雅黑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6914012" y="3563984"/>
            <a:ext cx="2880320" cy="379656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67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/>
                <a:ea typeface="微软雅黑"/>
                <a:cs typeface="微软雅黑"/>
              </a:rPr>
              <a:t>点击添加标题内容：</a:t>
            </a:r>
          </a:p>
        </p:txBody>
      </p:sp>
      <p:sp>
        <p:nvSpPr>
          <p:cNvPr id="41" name="矩形 40"/>
          <p:cNvSpPr/>
          <p:nvPr/>
        </p:nvSpPr>
        <p:spPr>
          <a:xfrm>
            <a:off x="1065021" y="3571360"/>
            <a:ext cx="1594097" cy="810993"/>
          </a:xfrm>
          <a:prstGeom prst="rect">
            <a:avLst/>
          </a:prstGeom>
          <a:solidFill>
            <a:schemeClr val="accent2">
              <a:lumMod val="10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67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微软雅黑"/>
              </a:rPr>
              <a:t>添加内容</a:t>
            </a:r>
          </a:p>
        </p:txBody>
      </p:sp>
      <p:sp>
        <p:nvSpPr>
          <p:cNvPr id="42" name="矩形 41"/>
          <p:cNvSpPr/>
          <p:nvPr/>
        </p:nvSpPr>
        <p:spPr>
          <a:xfrm>
            <a:off x="2263317" y="4453108"/>
            <a:ext cx="2095445" cy="379656"/>
          </a:xfrm>
          <a:prstGeom prst="rect">
            <a:avLst/>
          </a:prstGeom>
        </p:spPr>
        <p:txBody>
          <a:bodyPr wrap="none" lIns="91440" tIns="45720" rIns="91440" bIns="4572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67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/>
                <a:ea typeface="微软雅黑"/>
                <a:cs typeface="微软雅黑"/>
              </a:rPr>
              <a:t>点击添加文字内容</a:t>
            </a:r>
          </a:p>
        </p:txBody>
      </p:sp>
      <p:sp>
        <p:nvSpPr>
          <p:cNvPr id="43" name="矩形 42"/>
          <p:cNvSpPr/>
          <p:nvPr/>
        </p:nvSpPr>
        <p:spPr>
          <a:xfrm>
            <a:off x="3647513" y="3585402"/>
            <a:ext cx="1594096" cy="810993"/>
          </a:xfrm>
          <a:prstGeom prst="rect">
            <a:avLst/>
          </a:prstGeom>
          <a:solidFill>
            <a:schemeClr val="accent2">
              <a:lumMod val="10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67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微软雅黑"/>
              </a:rPr>
              <a:t>添加内容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2933171" y="3775474"/>
            <a:ext cx="433584" cy="406383"/>
            <a:chOff x="2933170" y="4148355"/>
            <a:chExt cx="433584" cy="406383"/>
          </a:xfrm>
          <a:solidFill>
            <a:schemeClr val="accent2"/>
          </a:solidFill>
        </p:grpSpPr>
        <p:sp>
          <p:nvSpPr>
            <p:cNvPr id="5" name="L 形 4"/>
            <p:cNvSpPr/>
            <p:nvPr/>
          </p:nvSpPr>
          <p:spPr>
            <a:xfrm rot="13500000">
              <a:off x="2960371" y="4148355"/>
              <a:ext cx="406383" cy="406383"/>
            </a:xfrm>
            <a:prstGeom prst="corner">
              <a:avLst>
                <a:gd name="adj1" fmla="val 31896"/>
                <a:gd name="adj2" fmla="val 26723"/>
              </a:avLst>
            </a:prstGeom>
            <a:grpFill/>
            <a:ln>
              <a:noFill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18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67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2933170" y="4291030"/>
              <a:ext cx="147250" cy="147250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18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67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6963502" y="4014077"/>
            <a:ext cx="545132" cy="707886"/>
            <a:chOff x="6107201" y="4184551"/>
            <a:chExt cx="1566174" cy="2033769"/>
          </a:xfrm>
        </p:grpSpPr>
        <p:sp>
          <p:nvSpPr>
            <p:cNvPr id="53" name="椭圆 52"/>
            <p:cNvSpPr/>
            <p:nvPr/>
          </p:nvSpPr>
          <p:spPr>
            <a:xfrm>
              <a:off x="6107201" y="4275136"/>
              <a:ext cx="1566174" cy="1566174"/>
            </a:xfrm>
            <a:prstGeom prst="ellipse">
              <a:avLst/>
            </a:prstGeom>
            <a:solidFill>
              <a:schemeClr val="accent2">
                <a:lumMod val="100000"/>
                <a:alpha val="80000"/>
              </a:schemeClr>
            </a:solidFill>
            <a:ln w="63500" cap="flat" cmpd="sng" algn="ctr">
              <a:solidFill>
                <a:sysClr val="window" lastClr="FFFFFF"/>
              </a:solidFill>
              <a:prstDash val="solid"/>
            </a:ln>
            <a:effectLst>
              <a:innerShdw blurRad="101600" dist="76200" dir="13500000">
                <a:prstClr val="black">
                  <a:alpha val="20000"/>
                </a:prstClr>
              </a:innerShdw>
            </a:effectLst>
          </p:spPr>
          <p:txBody>
            <a:bodyPr lIns="0" rIns="480000" anchor="ctr"/>
            <a:lstStyle/>
            <a:p>
              <a:pPr marL="0" marR="0" lvl="0" indent="0" algn="l" defTabSz="45718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33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4" name="TextBox 49"/>
            <p:cNvSpPr txBox="1"/>
            <p:nvPr/>
          </p:nvSpPr>
          <p:spPr>
            <a:xfrm flipH="1">
              <a:off x="6929358" y="4184551"/>
              <a:ext cx="642935" cy="2033769"/>
            </a:xfrm>
            <a:prstGeom prst="rect">
              <a:avLst/>
            </a:prstGeom>
            <a:noFill/>
            <a:effectLst>
              <a:outerShdw blurRad="50800" dist="38100" dir="10800000" algn="r" rotWithShape="0">
                <a:prstClr val="black">
                  <a:alpha val="20000"/>
                </a:prstClr>
              </a:outerShdw>
            </a:effectLst>
          </p:spPr>
          <p:txBody>
            <a:bodyPr>
              <a:spAutoFit/>
            </a:bodyPr>
            <a:lstStyle>
              <a:defPPr>
                <a:defRPr lang="en-US"/>
              </a:defPPr>
              <a:lvl1pPr lvl="0">
                <a:lnSpc>
                  <a:spcPct val="80000"/>
                </a:lnSpc>
                <a:defRPr sz="4400" b="1" kern="0">
                  <a:ln w="18415" cmpd="sng">
                    <a:noFill/>
                    <a:prstDash val="solid"/>
                  </a:ln>
                  <a:solidFill>
                    <a:srgbClr val="FFC000"/>
                  </a:solidFill>
                  <a:latin typeface="Agency FB" pitchFamily="34" charset="0"/>
                  <a:ea typeface="微软雅黑" pitchFamily="34" charset="-122"/>
                </a:defRPr>
              </a:lvl1pPr>
            </a:lstStyle>
            <a:p>
              <a:pPr marL="0" marR="0" lvl="0" indent="0" algn="ctr" defTabSz="45718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4000" b="1" i="0" u="none" strike="noStrike" kern="0" cap="none" spc="0" normalizeH="0" baseline="0" noProof="0" dirty="0">
                  <a:ln w="18415" cmpd="sng">
                    <a:noFill/>
                    <a:prstDash val="solid"/>
                  </a:ln>
                  <a:solidFill>
                    <a:srgbClr val="FFFFFF"/>
                  </a:solidFill>
                  <a:effectLst/>
                  <a:uLnTx/>
                  <a:uFillTx/>
                  <a:latin typeface="Arial Black"/>
                  <a:ea typeface="微软雅黑" pitchFamily="34" charset="-122"/>
                  <a:cs typeface="Times New Roman" pitchFamily="18" charset="0"/>
                </a:rPr>
                <a:t>1</a:t>
              </a:r>
              <a:endParaRPr kumimoji="0" lang="zh-CN" altLang="en-US" sz="4000" b="1" i="0" u="none" strike="noStrike" kern="0" cap="none" spc="0" normalizeH="0" baseline="0" noProof="0" dirty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/>
                <a:uLnTx/>
                <a:uFillTx/>
                <a:latin typeface="Arial Black"/>
                <a:ea typeface="微软雅黑" pitchFamily="34" charset="-122"/>
                <a:cs typeface="Times New Roman" pitchFamily="18" charset="0"/>
              </a:endParaRP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6963502" y="4754547"/>
            <a:ext cx="545132" cy="707886"/>
            <a:chOff x="6107201" y="4184551"/>
            <a:chExt cx="1566174" cy="2033769"/>
          </a:xfrm>
        </p:grpSpPr>
        <p:sp>
          <p:nvSpPr>
            <p:cNvPr id="56" name="椭圆 55"/>
            <p:cNvSpPr/>
            <p:nvPr/>
          </p:nvSpPr>
          <p:spPr>
            <a:xfrm>
              <a:off x="6107201" y="4275136"/>
              <a:ext cx="1566174" cy="1566174"/>
            </a:xfrm>
            <a:prstGeom prst="ellipse">
              <a:avLst/>
            </a:prstGeom>
            <a:solidFill>
              <a:schemeClr val="accent2">
                <a:lumMod val="100000"/>
                <a:alpha val="80000"/>
              </a:schemeClr>
            </a:solidFill>
            <a:ln w="63500" cap="flat" cmpd="sng" algn="ctr">
              <a:solidFill>
                <a:sysClr val="window" lastClr="FFFFFF"/>
              </a:solidFill>
              <a:prstDash val="solid"/>
            </a:ln>
            <a:effectLst>
              <a:innerShdw blurRad="101600" dist="76200" dir="13500000">
                <a:prstClr val="black">
                  <a:alpha val="20000"/>
                </a:prstClr>
              </a:innerShdw>
            </a:effectLst>
          </p:spPr>
          <p:txBody>
            <a:bodyPr lIns="0" rIns="480000" anchor="ctr"/>
            <a:lstStyle/>
            <a:p>
              <a:pPr marL="0" marR="0" lvl="0" indent="0" algn="l" defTabSz="45718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33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7" name="TextBox 49"/>
            <p:cNvSpPr txBox="1"/>
            <p:nvPr/>
          </p:nvSpPr>
          <p:spPr>
            <a:xfrm flipH="1">
              <a:off x="6929358" y="4184551"/>
              <a:ext cx="642935" cy="2033769"/>
            </a:xfrm>
            <a:prstGeom prst="rect">
              <a:avLst/>
            </a:prstGeom>
            <a:noFill/>
            <a:effectLst>
              <a:outerShdw blurRad="50800" dist="38100" dir="10800000" algn="r" rotWithShape="0">
                <a:prstClr val="black">
                  <a:alpha val="20000"/>
                </a:prstClr>
              </a:outerShdw>
            </a:effectLst>
          </p:spPr>
          <p:txBody>
            <a:bodyPr>
              <a:spAutoFit/>
            </a:bodyPr>
            <a:lstStyle>
              <a:defPPr>
                <a:defRPr lang="en-US"/>
              </a:defPPr>
              <a:lvl1pPr lvl="0">
                <a:lnSpc>
                  <a:spcPct val="80000"/>
                </a:lnSpc>
                <a:defRPr sz="4400" b="1" kern="0">
                  <a:ln w="18415" cmpd="sng">
                    <a:noFill/>
                    <a:prstDash val="solid"/>
                  </a:ln>
                  <a:solidFill>
                    <a:srgbClr val="FFC000"/>
                  </a:solidFill>
                  <a:latin typeface="Agency FB" pitchFamily="34" charset="0"/>
                  <a:ea typeface="微软雅黑" pitchFamily="34" charset="-122"/>
                </a:defRPr>
              </a:lvl1pPr>
            </a:lstStyle>
            <a:p>
              <a:pPr marL="0" marR="0" lvl="0" indent="0" algn="ctr" defTabSz="45718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4000" b="1" i="0" u="none" strike="noStrike" kern="0" cap="none" spc="0" normalizeH="0" baseline="0" noProof="0" dirty="0">
                  <a:ln w="18415" cmpd="sng">
                    <a:noFill/>
                    <a:prstDash val="solid"/>
                  </a:ln>
                  <a:solidFill>
                    <a:srgbClr val="FFFFFF"/>
                  </a:solidFill>
                  <a:effectLst/>
                  <a:uLnTx/>
                  <a:uFillTx/>
                  <a:latin typeface="Arial Black"/>
                  <a:ea typeface="微软雅黑" pitchFamily="34" charset="-122"/>
                  <a:cs typeface="Times New Roman" pitchFamily="18" charset="0"/>
                </a:rPr>
                <a:t>2</a:t>
              </a:r>
              <a:endParaRPr kumimoji="0" lang="zh-CN" altLang="en-US" sz="4000" b="1" i="0" u="none" strike="noStrike" kern="0" cap="none" spc="0" normalizeH="0" baseline="0" noProof="0" dirty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/>
                <a:uLnTx/>
                <a:uFillTx/>
                <a:latin typeface="Arial Black"/>
                <a:ea typeface="微软雅黑" pitchFamily="34" charset="-122"/>
                <a:cs typeface="Times New Roman" pitchFamily="18" charset="0"/>
              </a:endParaRPr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6977101" y="5475925"/>
            <a:ext cx="545132" cy="707886"/>
            <a:chOff x="6107201" y="4184551"/>
            <a:chExt cx="1566174" cy="2033769"/>
          </a:xfrm>
        </p:grpSpPr>
        <p:sp>
          <p:nvSpPr>
            <p:cNvPr id="59" name="椭圆 58"/>
            <p:cNvSpPr/>
            <p:nvPr/>
          </p:nvSpPr>
          <p:spPr>
            <a:xfrm>
              <a:off x="6107201" y="4275136"/>
              <a:ext cx="1566174" cy="1566174"/>
            </a:xfrm>
            <a:prstGeom prst="ellipse">
              <a:avLst/>
            </a:prstGeom>
            <a:solidFill>
              <a:schemeClr val="accent2">
                <a:lumMod val="100000"/>
                <a:alpha val="80000"/>
              </a:schemeClr>
            </a:solidFill>
            <a:ln w="63500" cap="flat" cmpd="sng" algn="ctr">
              <a:solidFill>
                <a:sysClr val="window" lastClr="FFFFFF"/>
              </a:solidFill>
              <a:prstDash val="solid"/>
            </a:ln>
            <a:effectLst>
              <a:innerShdw blurRad="101600" dist="76200" dir="13500000">
                <a:prstClr val="black">
                  <a:alpha val="20000"/>
                </a:prstClr>
              </a:innerShdw>
            </a:effectLst>
          </p:spPr>
          <p:txBody>
            <a:bodyPr lIns="0" rIns="480000" anchor="ctr"/>
            <a:lstStyle/>
            <a:p>
              <a:pPr marL="0" marR="0" lvl="0" indent="0" algn="l" defTabSz="45718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33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60" name="TextBox 49"/>
            <p:cNvSpPr txBox="1"/>
            <p:nvPr/>
          </p:nvSpPr>
          <p:spPr>
            <a:xfrm flipH="1">
              <a:off x="6929358" y="4184551"/>
              <a:ext cx="642935" cy="2033769"/>
            </a:xfrm>
            <a:prstGeom prst="rect">
              <a:avLst/>
            </a:prstGeom>
            <a:noFill/>
            <a:effectLst>
              <a:outerShdw blurRad="50800" dist="38100" dir="10800000" algn="r" rotWithShape="0">
                <a:prstClr val="black">
                  <a:alpha val="20000"/>
                </a:prstClr>
              </a:outerShdw>
            </a:effectLst>
          </p:spPr>
          <p:txBody>
            <a:bodyPr>
              <a:spAutoFit/>
            </a:bodyPr>
            <a:lstStyle>
              <a:defPPr>
                <a:defRPr lang="en-US"/>
              </a:defPPr>
              <a:lvl1pPr lvl="0">
                <a:lnSpc>
                  <a:spcPct val="80000"/>
                </a:lnSpc>
                <a:defRPr sz="4400" b="1" kern="0">
                  <a:ln w="18415" cmpd="sng">
                    <a:noFill/>
                    <a:prstDash val="solid"/>
                  </a:ln>
                  <a:solidFill>
                    <a:srgbClr val="FFC000"/>
                  </a:solidFill>
                  <a:latin typeface="Agency FB" pitchFamily="34" charset="0"/>
                  <a:ea typeface="微软雅黑" pitchFamily="34" charset="-122"/>
                </a:defRPr>
              </a:lvl1pPr>
            </a:lstStyle>
            <a:p>
              <a:pPr marL="0" marR="0" lvl="0" indent="0" algn="ctr" defTabSz="45718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4000" b="1" i="0" u="none" strike="noStrike" kern="0" cap="none" spc="0" normalizeH="0" baseline="0" noProof="0" dirty="0">
                  <a:ln w="18415" cmpd="sng">
                    <a:noFill/>
                    <a:prstDash val="solid"/>
                  </a:ln>
                  <a:solidFill>
                    <a:srgbClr val="FFFFFF"/>
                  </a:solidFill>
                  <a:effectLst/>
                  <a:uLnTx/>
                  <a:uFillTx/>
                  <a:latin typeface="Arial Black"/>
                  <a:ea typeface="微软雅黑" pitchFamily="34" charset="-122"/>
                  <a:cs typeface="Times New Roman" pitchFamily="18" charset="0"/>
                </a:rPr>
                <a:t>3</a:t>
              </a:r>
              <a:endParaRPr kumimoji="0" lang="zh-CN" altLang="en-US" sz="4000" b="1" i="0" u="none" strike="noStrike" kern="0" cap="none" spc="0" normalizeH="0" baseline="0" noProof="0" dirty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/>
                <a:uLnTx/>
                <a:uFillTx/>
                <a:latin typeface="Arial Black"/>
                <a:ea typeface="微软雅黑" pitchFamily="34" charset="-122"/>
                <a:cs typeface="Times New Roman" pitchFamily="18" charset="0"/>
              </a:endParaRPr>
            </a:p>
          </p:txBody>
        </p:sp>
      </p:grpSp>
      <p:sp>
        <p:nvSpPr>
          <p:cNvPr id="35" name="矩形 34"/>
          <p:cNvSpPr>
            <a:spLocks noChangeArrowheads="1"/>
          </p:cNvSpPr>
          <p:nvPr/>
        </p:nvSpPr>
        <p:spPr bwMode="auto">
          <a:xfrm>
            <a:off x="634918" y="237124"/>
            <a:ext cx="2708428" cy="615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17" tIns="60959" rIns="121917" bIns="60959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marL="0" marR="0" lvl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itchFamily="34" charset="-122"/>
                <a:cs typeface="+mn-cs"/>
                <a:sym typeface="Calibri" pitchFamily="34" charset="0"/>
              </a:rPr>
              <a:t>案例对比分析</a:t>
            </a:r>
          </a:p>
        </p:txBody>
      </p:sp>
      <p:sp>
        <p:nvSpPr>
          <p:cNvPr id="36" name="等腰三角形 35"/>
          <p:cNvSpPr>
            <a:spLocks noChangeArrowheads="1"/>
          </p:cNvSpPr>
          <p:nvPr/>
        </p:nvSpPr>
        <p:spPr bwMode="auto">
          <a:xfrm rot="5400000">
            <a:off x="-53049" y="209721"/>
            <a:ext cx="774879" cy="668780"/>
          </a:xfrm>
          <a:prstGeom prst="triangle">
            <a:avLst>
              <a:gd name="adj" fmla="val 50000"/>
            </a:avLst>
          </a:prstGeom>
          <a:solidFill>
            <a:schemeClr val="accent2">
              <a:lumMod val="100000"/>
            </a:schemeClr>
          </a:solidFill>
          <a:ln>
            <a:noFill/>
          </a:ln>
        </p:spPr>
        <p:txBody>
          <a:bodyPr lIns="121917" tIns="60959" rIns="121917" bIns="60959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marL="0" marR="0" lvl="0" indent="0" algn="ctr" defTabSz="457189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zh-CN" altLang="zh-CN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  <a:sym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696673"/>
      </p:ext>
    </p:extLst>
  </p:cSld>
  <p:clrMapOvr>
    <a:masterClrMapping/>
  </p:clrMapOvr>
  <p:transition spd="slow">
    <p:cover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梯形 34"/>
          <p:cNvSpPr/>
          <p:nvPr/>
        </p:nvSpPr>
        <p:spPr>
          <a:xfrm rot="16200000">
            <a:off x="7446198" y="-451317"/>
            <a:ext cx="2291737" cy="7199871"/>
          </a:xfrm>
          <a:prstGeom prst="trapezoid">
            <a:avLst>
              <a:gd name="adj" fmla="val 16935"/>
            </a:avLst>
          </a:prstGeom>
          <a:solidFill>
            <a:schemeClr val="accent2">
              <a:lumMod val="10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0" marR="0" lvl="0" indent="0" algn="ctr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5825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7" name="梯形 36"/>
          <p:cNvSpPr/>
          <p:nvPr/>
        </p:nvSpPr>
        <p:spPr>
          <a:xfrm rot="5400000">
            <a:off x="1331640" y="636804"/>
            <a:ext cx="2344067" cy="5007345"/>
          </a:xfrm>
          <a:prstGeom prst="trapezoid">
            <a:avLst>
              <a:gd name="adj" fmla="val 17865"/>
            </a:avLst>
          </a:prstGeom>
          <a:solidFill>
            <a:schemeClr val="bg1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0" marR="0" lvl="0" indent="0" algn="ctr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6" name="文本框 1"/>
          <p:cNvSpPr txBox="1"/>
          <p:nvPr/>
        </p:nvSpPr>
        <p:spPr>
          <a:xfrm>
            <a:off x="3729079" y="1779865"/>
            <a:ext cx="1261884" cy="523220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pPr marL="0" marR="0" lvl="0" indent="0" algn="l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100000"/>
                  </a:schemeClr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过渡页</a:t>
            </a:r>
          </a:p>
        </p:txBody>
      </p:sp>
      <p:sp>
        <p:nvSpPr>
          <p:cNvPr id="27" name="文本框 2"/>
          <p:cNvSpPr txBox="1"/>
          <p:nvPr/>
        </p:nvSpPr>
        <p:spPr>
          <a:xfrm>
            <a:off x="3729079" y="2556165"/>
            <a:ext cx="1164101" cy="1200329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pPr marL="0" marR="0" lvl="0" indent="0" algn="l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67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Part</a:t>
            </a:r>
            <a:r>
              <a:rPr kumimoji="0" lang="en-US" altLang="zh-CN" sz="7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4</a:t>
            </a:r>
            <a:endParaRPr kumimoji="0" lang="zh-CN" altLang="en-US" sz="7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5638798" y="2692405"/>
            <a:ext cx="3262432" cy="830997"/>
          </a:xfrm>
          <a:prstGeom prst="rect">
            <a:avLst/>
          </a:prstGeom>
        </p:spPr>
        <p:txBody>
          <a:bodyPr wrap="none" lIns="91440" tIns="45720" rIns="91440" bIns="45720">
            <a:spAutoFit/>
          </a:bodyPr>
          <a:lstStyle/>
          <a:p>
            <a:pPr marL="0" marR="0" lvl="0" indent="0" algn="l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成果与应用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9441632" y="2366027"/>
            <a:ext cx="1570637" cy="1537031"/>
            <a:chOff x="5838758" y="1774520"/>
            <a:chExt cx="1177978" cy="1152773"/>
          </a:xfrm>
        </p:grpSpPr>
        <p:grpSp>
          <p:nvGrpSpPr>
            <p:cNvPr id="31" name="组合 30"/>
            <p:cNvGrpSpPr/>
            <p:nvPr/>
          </p:nvGrpSpPr>
          <p:grpSpPr>
            <a:xfrm>
              <a:off x="5838758" y="1774520"/>
              <a:ext cx="1164021" cy="869113"/>
              <a:chOff x="9140243" y="2649839"/>
              <a:chExt cx="1552027" cy="1158817"/>
            </a:xfrm>
          </p:grpSpPr>
          <p:sp>
            <p:nvSpPr>
              <p:cNvPr id="32" name="矩形 31"/>
              <p:cNvSpPr/>
              <p:nvPr/>
            </p:nvSpPr>
            <p:spPr>
              <a:xfrm>
                <a:off x="9140243" y="2649839"/>
                <a:ext cx="1552027" cy="37965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457189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867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rPr>
                  <a:t>4-1 </a:t>
                </a:r>
                <a:r>
                  <a:rPr kumimoji="1" lang="zh-CN" altLang="en-US" sz="1867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rPr>
                  <a:t>研究目标</a:t>
                </a:r>
                <a:endParaRPr kumimoji="0" lang="zh-CN" altLang="en-US" sz="1867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  <a:sym typeface="微软雅黑" pitchFamily="34" charset="-122"/>
                </a:endParaRPr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9140243" y="3037021"/>
                <a:ext cx="1552027" cy="37965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45718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67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rPr>
                  <a:t>4-2 </a:t>
                </a:r>
                <a:r>
                  <a:rPr kumimoji="0" lang="zh-CN" altLang="en-US" sz="1867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rPr>
                  <a:t>成果形式</a:t>
                </a:r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9140243" y="3429000"/>
                <a:ext cx="1552027" cy="37965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45718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867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rPr>
                  <a:t>4-3 </a:t>
                </a:r>
                <a:r>
                  <a:rPr kumimoji="1" lang="zh-CN" altLang="en-US" sz="1867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rPr>
                  <a:t>应用前景</a:t>
                </a:r>
                <a:endParaRPr kumimoji="0" lang="zh-CN" altLang="en-US" sz="1867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p:grpSp>
        <p:sp>
          <p:nvSpPr>
            <p:cNvPr id="38" name="矩形 37"/>
            <p:cNvSpPr/>
            <p:nvPr/>
          </p:nvSpPr>
          <p:spPr>
            <a:xfrm>
              <a:off x="5852715" y="2642551"/>
              <a:ext cx="1164021" cy="28474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45718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67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rPr>
                <a:t>4-4 </a:t>
              </a:r>
              <a:r>
                <a:rPr kumimoji="1" lang="zh-CN" altLang="en-US" sz="1867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rPr>
                <a:t>案例分析</a:t>
              </a:r>
              <a:endParaRPr kumimoji="0" lang="zh-CN" altLang="en-US" sz="1867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801227CD-7B9E-3B4D-4308-12B642BC64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226" y="1647978"/>
            <a:ext cx="3206124" cy="3206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911608"/>
      </p:ext>
    </p:extLst>
  </p:cSld>
  <p:clrMapOvr>
    <a:masterClrMapping/>
  </p:clrMapOvr>
  <p:transition spd="slow">
    <p:cover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7"/>
          <p:cNvSpPr>
            <a:spLocks noChangeArrowheads="1"/>
          </p:cNvSpPr>
          <p:nvPr/>
        </p:nvSpPr>
        <p:spPr bwMode="auto">
          <a:xfrm>
            <a:off x="1" y="5286510"/>
            <a:ext cx="9551140" cy="850649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lIns="89477" tIns="44739" rIns="89477" bIns="44739" anchor="ctr"/>
          <a:lstStyle/>
          <a:p>
            <a:pPr marL="0" marR="0" lvl="0" indent="0" algn="l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67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ea typeface="微软雅黑" pitchFamily="34" charset="-122"/>
              <a:cs typeface="+mn-cs"/>
            </a:endParaRPr>
          </a:p>
        </p:txBody>
      </p:sp>
      <p:sp>
        <p:nvSpPr>
          <p:cNvPr id="39" name="Line 43"/>
          <p:cNvSpPr>
            <a:spLocks noChangeShapeType="1"/>
          </p:cNvSpPr>
          <p:nvPr/>
        </p:nvSpPr>
        <p:spPr bwMode="auto">
          <a:xfrm rot="5400000">
            <a:off x="4377575" y="2176393"/>
            <a:ext cx="0" cy="7358907"/>
          </a:xfrm>
          <a:prstGeom prst="line">
            <a:avLst/>
          </a:prstGeom>
          <a:noFill/>
          <a:ln w="28575">
            <a:solidFill>
              <a:schemeClr val="bg1">
                <a:lumMod val="50000"/>
              </a:schemeClr>
            </a:solidFill>
            <a:prstDash val="lgDash"/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9477" tIns="44739" rIns="89477" bIns="44739"/>
          <a:lstStyle/>
          <a:p>
            <a:pPr marL="0" marR="0" lvl="0" indent="0" algn="l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67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ea typeface="微软雅黑" pitchFamily="34" charset="-122"/>
              <a:cs typeface="+mn-cs"/>
            </a:endParaRPr>
          </a:p>
        </p:txBody>
      </p:sp>
      <p:sp>
        <p:nvSpPr>
          <p:cNvPr id="40" name="Rectangle 6"/>
          <p:cNvSpPr>
            <a:spLocks noChangeArrowheads="1"/>
          </p:cNvSpPr>
          <p:nvPr/>
        </p:nvSpPr>
        <p:spPr bwMode="auto">
          <a:xfrm>
            <a:off x="3699505" y="3445013"/>
            <a:ext cx="5851635" cy="845185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lIns="89477" tIns="44739" rIns="89477" bIns="44739" anchor="ctr"/>
          <a:lstStyle/>
          <a:p>
            <a:pPr marL="0" marR="0" lvl="0" indent="0" algn="l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67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ea typeface="微软雅黑" pitchFamily="34" charset="-122"/>
              <a:cs typeface="+mn-cs"/>
            </a:endParaRPr>
          </a:p>
        </p:txBody>
      </p:sp>
      <p:sp>
        <p:nvSpPr>
          <p:cNvPr id="41" name="Line 43"/>
          <p:cNvSpPr>
            <a:spLocks noChangeShapeType="1"/>
          </p:cNvSpPr>
          <p:nvPr/>
        </p:nvSpPr>
        <p:spPr bwMode="auto">
          <a:xfrm rot="16200000" flipH="1">
            <a:off x="6525576" y="2299373"/>
            <a:ext cx="0" cy="3368535"/>
          </a:xfrm>
          <a:prstGeom prst="line">
            <a:avLst/>
          </a:prstGeom>
          <a:noFill/>
          <a:ln w="28575">
            <a:solidFill>
              <a:schemeClr val="bg1">
                <a:lumMod val="50000"/>
              </a:schemeClr>
            </a:solidFill>
            <a:prstDash val="lgDash"/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9477" tIns="44739" rIns="89477" bIns="44739"/>
          <a:lstStyle/>
          <a:p>
            <a:pPr marL="0" marR="0" lvl="0" indent="0" algn="l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67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ea typeface="微软雅黑" pitchFamily="34" charset="-122"/>
              <a:cs typeface="+mn-cs"/>
            </a:endParaRPr>
          </a:p>
        </p:txBody>
      </p:sp>
      <p:sp>
        <p:nvSpPr>
          <p:cNvPr id="42" name="Rectangle 5"/>
          <p:cNvSpPr>
            <a:spLocks noChangeArrowheads="1"/>
          </p:cNvSpPr>
          <p:nvPr/>
        </p:nvSpPr>
        <p:spPr bwMode="auto">
          <a:xfrm rot="5400000">
            <a:off x="7969266" y="4590464"/>
            <a:ext cx="2326033" cy="841251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lIns="89477" tIns="44739" rIns="89477" bIns="44739" anchor="ctr"/>
          <a:lstStyle/>
          <a:p>
            <a:pPr marL="0" marR="0" lvl="0" indent="0" algn="l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67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ea typeface="微软雅黑" pitchFamily="34" charset="-122"/>
              <a:cs typeface="+mn-cs"/>
            </a:endParaRPr>
          </a:p>
        </p:txBody>
      </p:sp>
      <p:sp>
        <p:nvSpPr>
          <p:cNvPr id="43" name="Line 44"/>
          <p:cNvSpPr>
            <a:spLocks noChangeShapeType="1"/>
          </p:cNvSpPr>
          <p:nvPr/>
        </p:nvSpPr>
        <p:spPr bwMode="auto">
          <a:xfrm>
            <a:off x="9149955" y="4572516"/>
            <a:ext cx="0" cy="403061"/>
          </a:xfrm>
          <a:prstGeom prst="line">
            <a:avLst/>
          </a:prstGeom>
          <a:noFill/>
          <a:ln w="28575">
            <a:solidFill>
              <a:schemeClr val="bg1">
                <a:lumMod val="50000"/>
              </a:schemeClr>
            </a:solidFill>
            <a:prstDash val="lgDash"/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9477" tIns="44739" rIns="89477" bIns="44739"/>
          <a:lstStyle/>
          <a:p>
            <a:pPr marL="0" marR="0" lvl="0" indent="0" algn="l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67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ea typeface="微软雅黑" pitchFamily="34" charset="-122"/>
              <a:cs typeface="+mn-cs"/>
            </a:endParaRPr>
          </a:p>
        </p:txBody>
      </p:sp>
      <p:sp>
        <p:nvSpPr>
          <p:cNvPr id="44" name="Rectangle 7"/>
          <p:cNvSpPr>
            <a:spLocks noChangeArrowheads="1"/>
          </p:cNvSpPr>
          <p:nvPr/>
        </p:nvSpPr>
        <p:spPr bwMode="auto">
          <a:xfrm>
            <a:off x="4180221" y="1672969"/>
            <a:ext cx="5370921" cy="850649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lIns="89477" tIns="44739" rIns="89477" bIns="44739" anchor="ctr"/>
          <a:lstStyle/>
          <a:p>
            <a:pPr marL="0" marR="0" lvl="0" indent="0" algn="l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67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ea typeface="微软雅黑" pitchFamily="34" charset="-122"/>
              <a:cs typeface="+mn-cs"/>
            </a:endParaRPr>
          </a:p>
        </p:txBody>
      </p:sp>
      <p:sp>
        <p:nvSpPr>
          <p:cNvPr id="45" name="Line 43"/>
          <p:cNvSpPr>
            <a:spLocks noChangeShapeType="1"/>
          </p:cNvSpPr>
          <p:nvPr/>
        </p:nvSpPr>
        <p:spPr bwMode="auto">
          <a:xfrm rot="5400000">
            <a:off x="6372760" y="499173"/>
            <a:ext cx="0" cy="3368535"/>
          </a:xfrm>
          <a:prstGeom prst="line">
            <a:avLst/>
          </a:prstGeom>
          <a:noFill/>
          <a:ln w="28575">
            <a:solidFill>
              <a:schemeClr val="bg1">
                <a:lumMod val="50000"/>
              </a:schemeClr>
            </a:solidFill>
            <a:prstDash val="lgDash"/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9477" tIns="44739" rIns="89477" bIns="44739"/>
          <a:lstStyle/>
          <a:p>
            <a:pPr marL="0" marR="0" lvl="0" indent="0" algn="l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67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ea typeface="微软雅黑" pitchFamily="34" charset="-122"/>
              <a:cs typeface="+mn-cs"/>
            </a:endParaRPr>
          </a:p>
        </p:txBody>
      </p:sp>
      <p:sp>
        <p:nvSpPr>
          <p:cNvPr id="46" name="Rectangle 8"/>
          <p:cNvSpPr>
            <a:spLocks noChangeArrowheads="1"/>
          </p:cNvSpPr>
          <p:nvPr/>
        </p:nvSpPr>
        <p:spPr bwMode="auto">
          <a:xfrm rot="5400000">
            <a:off x="2489864" y="2560955"/>
            <a:ext cx="2617229" cy="841251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lIns="89477" tIns="44739" rIns="89477" bIns="44739" anchor="ctr"/>
          <a:lstStyle/>
          <a:p>
            <a:pPr marL="0" marR="0" lvl="0" indent="0" algn="l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67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ea typeface="微软雅黑" pitchFamily="34" charset="-122"/>
              <a:cs typeface="+mn-cs"/>
            </a:endParaRPr>
          </a:p>
        </p:txBody>
      </p:sp>
      <p:sp>
        <p:nvSpPr>
          <p:cNvPr id="47" name="Line 42"/>
          <p:cNvSpPr>
            <a:spLocks noChangeShapeType="1"/>
          </p:cNvSpPr>
          <p:nvPr/>
        </p:nvSpPr>
        <p:spPr bwMode="auto">
          <a:xfrm>
            <a:off x="3779036" y="2749827"/>
            <a:ext cx="0" cy="453520"/>
          </a:xfrm>
          <a:prstGeom prst="line">
            <a:avLst/>
          </a:prstGeom>
          <a:noFill/>
          <a:ln w="28575">
            <a:solidFill>
              <a:schemeClr val="bg1">
                <a:lumMod val="50000"/>
              </a:schemeClr>
            </a:solidFill>
            <a:prstDash val="lgDash"/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9477" tIns="44739" rIns="89477" bIns="44739"/>
          <a:lstStyle/>
          <a:p>
            <a:pPr marL="0" marR="0" lvl="0" indent="0" algn="l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67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ea typeface="微软雅黑" pitchFamily="34" charset="-122"/>
              <a:cs typeface="+mn-cs"/>
            </a:endParaRPr>
          </a:p>
        </p:txBody>
      </p:sp>
      <p:sp>
        <p:nvSpPr>
          <p:cNvPr id="48" name="Oval 38"/>
          <p:cNvSpPr>
            <a:spLocks noChangeArrowheads="1"/>
          </p:cNvSpPr>
          <p:nvPr/>
        </p:nvSpPr>
        <p:spPr bwMode="auto">
          <a:xfrm>
            <a:off x="8452225" y="1391351"/>
            <a:ext cx="1374464" cy="1358475"/>
          </a:xfrm>
          <a:prstGeom prst="ellipse">
            <a:avLst/>
          </a:prstGeom>
          <a:solidFill>
            <a:schemeClr val="accent2">
              <a:lumMod val="100000"/>
            </a:schemeClr>
          </a:solidFill>
          <a:ln w="19050">
            <a:noFill/>
            <a:round/>
            <a:headEnd/>
            <a:tailEnd/>
          </a:ln>
        </p:spPr>
        <p:txBody>
          <a:bodyPr wrap="none" lIns="89477" tIns="44739" rIns="89477" bIns="44739" anchor="ctr"/>
          <a:lstStyle/>
          <a:p>
            <a:pPr marL="0" marR="0" lvl="0" indent="0" algn="ctr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133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 pitchFamily="34" charset="-122"/>
                <a:cs typeface="+mn-cs"/>
              </a:rPr>
              <a:t>初步</a:t>
            </a:r>
            <a:endParaRPr kumimoji="0" lang="en-US" altLang="zh-CN" sz="2133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 pitchFamily="34" charset="-122"/>
              <a:cs typeface="+mn-cs"/>
            </a:endParaRPr>
          </a:p>
          <a:p>
            <a:pPr marL="0" marR="0" lvl="0" indent="0" algn="ctr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133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 pitchFamily="34" charset="-122"/>
                <a:cs typeface="+mn-cs"/>
              </a:rPr>
              <a:t>构想</a:t>
            </a:r>
          </a:p>
        </p:txBody>
      </p:sp>
      <p:sp>
        <p:nvSpPr>
          <p:cNvPr id="52" name="矩形 51"/>
          <p:cNvSpPr/>
          <p:nvPr/>
        </p:nvSpPr>
        <p:spPr>
          <a:xfrm>
            <a:off x="4714122" y="1785275"/>
            <a:ext cx="3550385" cy="336573"/>
          </a:xfrm>
          <a:prstGeom prst="rect">
            <a:avLst/>
          </a:prstGeom>
        </p:spPr>
        <p:txBody>
          <a:bodyPr wrap="square" lIns="89477" tIns="44739" rIns="89477" bIns="44739" anchor="ctr">
            <a:spAutoFit/>
          </a:bodyPr>
          <a:lstStyle/>
          <a:p>
            <a:pPr marL="0" marR="0" lvl="0" indent="0" algn="ctr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华文黑体" pitchFamily="2" charset="-122"/>
              </a:rPr>
              <a:t>点击添加文本点击添加文本点击添加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53" name="Oval 38"/>
          <p:cNvSpPr>
            <a:spLocks noChangeArrowheads="1"/>
          </p:cNvSpPr>
          <p:nvPr/>
        </p:nvSpPr>
        <p:spPr bwMode="auto">
          <a:xfrm>
            <a:off x="3111244" y="1391351"/>
            <a:ext cx="1374464" cy="1358475"/>
          </a:xfrm>
          <a:prstGeom prst="ellipse">
            <a:avLst/>
          </a:prstGeom>
          <a:solidFill>
            <a:schemeClr val="accent2">
              <a:lumMod val="100000"/>
            </a:schemeClr>
          </a:solidFill>
          <a:ln w="19050">
            <a:noFill/>
            <a:round/>
            <a:headEnd/>
            <a:tailEnd/>
          </a:ln>
        </p:spPr>
        <p:txBody>
          <a:bodyPr wrap="none" lIns="89477" tIns="44739" rIns="89477" bIns="44739" anchor="ctr"/>
          <a:lstStyle/>
          <a:p>
            <a:pPr marL="0" marR="0" lvl="0" indent="0" algn="ctr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133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 pitchFamily="34" charset="-122"/>
                <a:cs typeface="+mn-cs"/>
              </a:rPr>
              <a:t>进步</a:t>
            </a:r>
            <a:endParaRPr kumimoji="0" lang="en-US" altLang="zh-CN" sz="2133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 pitchFamily="34" charset="-122"/>
              <a:cs typeface="+mn-cs"/>
            </a:endParaRPr>
          </a:p>
          <a:p>
            <a:pPr marL="0" marR="0" lvl="0" indent="0" algn="ctr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133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 pitchFamily="34" charset="-122"/>
                <a:cs typeface="+mn-cs"/>
              </a:rPr>
              <a:t>目标</a:t>
            </a:r>
          </a:p>
        </p:txBody>
      </p:sp>
      <p:sp>
        <p:nvSpPr>
          <p:cNvPr id="54" name="Oval 38"/>
          <p:cNvSpPr>
            <a:spLocks noChangeArrowheads="1"/>
          </p:cNvSpPr>
          <p:nvPr/>
        </p:nvSpPr>
        <p:spPr bwMode="auto">
          <a:xfrm>
            <a:off x="3111244" y="3168835"/>
            <a:ext cx="1374464" cy="1358475"/>
          </a:xfrm>
          <a:prstGeom prst="ellipse">
            <a:avLst/>
          </a:prstGeom>
          <a:solidFill>
            <a:schemeClr val="accent2">
              <a:lumMod val="100000"/>
            </a:schemeClr>
          </a:solidFill>
          <a:ln w="19050">
            <a:noFill/>
            <a:round/>
            <a:headEnd/>
            <a:tailEnd/>
          </a:ln>
        </p:spPr>
        <p:txBody>
          <a:bodyPr wrap="none" lIns="89477" tIns="44739" rIns="89477" bIns="44739" anchor="ctr"/>
          <a:lstStyle/>
          <a:p>
            <a:pPr marL="0" marR="0" lvl="0" indent="0" algn="ctr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133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 pitchFamily="34" charset="-122"/>
                <a:cs typeface="+mn-cs"/>
              </a:rPr>
              <a:t>引证</a:t>
            </a:r>
            <a:endParaRPr kumimoji="0" lang="en-US" altLang="zh-CN" sz="2133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 pitchFamily="34" charset="-122"/>
              <a:cs typeface="+mn-cs"/>
            </a:endParaRPr>
          </a:p>
          <a:p>
            <a:pPr marL="0" marR="0" lvl="0" indent="0" algn="ctr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133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 pitchFamily="34" charset="-122"/>
                <a:cs typeface="+mn-cs"/>
              </a:rPr>
              <a:t>假设</a:t>
            </a:r>
          </a:p>
        </p:txBody>
      </p:sp>
      <p:sp>
        <p:nvSpPr>
          <p:cNvPr id="55" name="矩形 54"/>
          <p:cNvSpPr/>
          <p:nvPr/>
        </p:nvSpPr>
        <p:spPr>
          <a:xfrm>
            <a:off x="4714122" y="3585475"/>
            <a:ext cx="3550385" cy="336573"/>
          </a:xfrm>
          <a:prstGeom prst="rect">
            <a:avLst/>
          </a:prstGeom>
        </p:spPr>
        <p:txBody>
          <a:bodyPr wrap="square" lIns="89477" tIns="44739" rIns="89477" bIns="44739" anchor="ctr">
            <a:spAutoFit/>
          </a:bodyPr>
          <a:lstStyle/>
          <a:p>
            <a:pPr marL="0" marR="0" lvl="0" indent="0" algn="ctr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华文黑体" pitchFamily="2" charset="-122"/>
              </a:rPr>
              <a:t>点击添加文本点击添加文本点击添加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56" name="Oval 38"/>
          <p:cNvSpPr>
            <a:spLocks noChangeArrowheads="1"/>
          </p:cNvSpPr>
          <p:nvPr/>
        </p:nvSpPr>
        <p:spPr bwMode="auto">
          <a:xfrm>
            <a:off x="8462723" y="3168835"/>
            <a:ext cx="1374464" cy="1358475"/>
          </a:xfrm>
          <a:prstGeom prst="ellipse">
            <a:avLst/>
          </a:prstGeom>
          <a:solidFill>
            <a:schemeClr val="accent2">
              <a:lumMod val="100000"/>
            </a:schemeClr>
          </a:solidFill>
          <a:ln w="19050">
            <a:noFill/>
            <a:round/>
            <a:headEnd/>
            <a:tailEnd/>
          </a:ln>
        </p:spPr>
        <p:txBody>
          <a:bodyPr wrap="none" lIns="89477" tIns="44739" rIns="89477" bIns="44739" anchor="ctr"/>
          <a:lstStyle/>
          <a:p>
            <a:pPr marL="0" marR="0" lvl="0" indent="0" algn="ctr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133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 pitchFamily="34" charset="-122"/>
                <a:cs typeface="+mn-cs"/>
              </a:rPr>
              <a:t>进一步</a:t>
            </a:r>
            <a:endParaRPr kumimoji="0" lang="en-US" altLang="zh-CN" sz="2133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 pitchFamily="34" charset="-122"/>
              <a:cs typeface="+mn-cs"/>
            </a:endParaRPr>
          </a:p>
          <a:p>
            <a:pPr marL="0" marR="0" lvl="0" indent="0" algn="ctr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133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 pitchFamily="34" charset="-122"/>
                <a:cs typeface="+mn-cs"/>
              </a:rPr>
              <a:t>目标</a:t>
            </a:r>
          </a:p>
        </p:txBody>
      </p:sp>
      <p:sp>
        <p:nvSpPr>
          <p:cNvPr id="57" name="Oval 38"/>
          <p:cNvSpPr>
            <a:spLocks noChangeArrowheads="1"/>
          </p:cNvSpPr>
          <p:nvPr/>
        </p:nvSpPr>
        <p:spPr bwMode="auto">
          <a:xfrm>
            <a:off x="8462723" y="5023648"/>
            <a:ext cx="1374464" cy="1358475"/>
          </a:xfrm>
          <a:prstGeom prst="ellipse">
            <a:avLst/>
          </a:prstGeom>
          <a:solidFill>
            <a:schemeClr val="accent2">
              <a:lumMod val="100000"/>
            </a:schemeClr>
          </a:solidFill>
          <a:ln w="19050">
            <a:noFill/>
            <a:round/>
            <a:headEnd/>
            <a:tailEnd/>
          </a:ln>
        </p:spPr>
        <p:txBody>
          <a:bodyPr wrap="none" lIns="89477" tIns="44739" rIns="89477" bIns="44739" anchor="ctr"/>
          <a:lstStyle/>
          <a:p>
            <a:pPr marL="0" marR="0" lvl="0" indent="0" algn="ctr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133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 pitchFamily="34" charset="-122"/>
                <a:cs typeface="+mn-cs"/>
              </a:rPr>
              <a:t>思维发散</a:t>
            </a:r>
          </a:p>
        </p:txBody>
      </p:sp>
      <p:sp>
        <p:nvSpPr>
          <p:cNvPr id="58" name="矩形 57"/>
          <p:cNvSpPr/>
          <p:nvPr/>
        </p:nvSpPr>
        <p:spPr>
          <a:xfrm>
            <a:off x="1163734" y="5457684"/>
            <a:ext cx="6893295" cy="336573"/>
          </a:xfrm>
          <a:prstGeom prst="rect">
            <a:avLst/>
          </a:prstGeom>
        </p:spPr>
        <p:txBody>
          <a:bodyPr wrap="square" lIns="89477" tIns="44739" rIns="89477" bIns="44739" anchor="ctr">
            <a:spAutoFit/>
          </a:bodyPr>
          <a:lstStyle/>
          <a:p>
            <a:pPr marL="0" marR="0" lvl="0" indent="0" algn="ctr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华文黑体" pitchFamily="2" charset="-122"/>
              </a:rPr>
              <a:t>点击添加文本点击添加文本点击添加文本点击添加文本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auto">
          <a:xfrm>
            <a:off x="634918" y="237124"/>
            <a:ext cx="1887690" cy="615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17" tIns="60959" rIns="121917" bIns="60959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marL="0" marR="0" lvl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微软雅黑" pitchFamily="34" charset="-122"/>
                <a:cs typeface="+mn-cs"/>
                <a:sym typeface="Calibri" pitchFamily="34" charset="0"/>
              </a:rPr>
              <a:t>研究目标</a:t>
            </a:r>
          </a:p>
        </p:txBody>
      </p:sp>
      <p:sp>
        <p:nvSpPr>
          <p:cNvPr id="23" name="等腰三角形 22"/>
          <p:cNvSpPr>
            <a:spLocks noChangeArrowheads="1"/>
          </p:cNvSpPr>
          <p:nvPr/>
        </p:nvSpPr>
        <p:spPr bwMode="auto">
          <a:xfrm rot="5400000">
            <a:off x="-53049" y="209721"/>
            <a:ext cx="774879" cy="668780"/>
          </a:xfrm>
          <a:prstGeom prst="triangle">
            <a:avLst>
              <a:gd name="adj" fmla="val 50000"/>
            </a:avLst>
          </a:prstGeom>
          <a:solidFill>
            <a:schemeClr val="accent2">
              <a:lumMod val="100000"/>
            </a:schemeClr>
          </a:solidFill>
          <a:ln>
            <a:noFill/>
          </a:ln>
        </p:spPr>
        <p:txBody>
          <a:bodyPr lIns="121917" tIns="60959" rIns="121917" bIns="60959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marL="0" marR="0" lvl="0" indent="0" algn="ctr" defTabSz="457189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zh-CN" altLang="zh-CN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  <a:sym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70600334"/>
      </p:ext>
    </p:extLst>
  </p:cSld>
  <p:clrMapOvr>
    <a:masterClrMapping/>
  </p:clrMapOvr>
  <p:transition spd="slow">
    <p:cover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矩形 81"/>
          <p:cNvSpPr>
            <a:spLocks noChangeArrowheads="1"/>
          </p:cNvSpPr>
          <p:nvPr/>
        </p:nvSpPr>
        <p:spPr bwMode="auto">
          <a:xfrm>
            <a:off x="634918" y="237124"/>
            <a:ext cx="2708428" cy="615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17" tIns="60959" rIns="121917" bIns="60959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marL="0" marR="0" lvl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微软雅黑" pitchFamily="34" charset="-122"/>
                <a:cs typeface="+mn-cs"/>
                <a:sym typeface="Calibri" pitchFamily="34" charset="0"/>
              </a:rPr>
              <a:t>研究成果形式</a:t>
            </a:r>
          </a:p>
        </p:txBody>
      </p:sp>
      <p:sp>
        <p:nvSpPr>
          <p:cNvPr id="83" name="等腰三角形 82"/>
          <p:cNvSpPr>
            <a:spLocks noChangeArrowheads="1"/>
          </p:cNvSpPr>
          <p:nvPr/>
        </p:nvSpPr>
        <p:spPr bwMode="auto">
          <a:xfrm rot="5400000">
            <a:off x="-53049" y="209721"/>
            <a:ext cx="774879" cy="668780"/>
          </a:xfrm>
          <a:prstGeom prst="triangle">
            <a:avLst>
              <a:gd name="adj" fmla="val 50000"/>
            </a:avLst>
          </a:prstGeom>
          <a:solidFill>
            <a:schemeClr val="accent2">
              <a:lumMod val="100000"/>
            </a:schemeClr>
          </a:solidFill>
          <a:ln>
            <a:noFill/>
          </a:ln>
        </p:spPr>
        <p:txBody>
          <a:bodyPr lIns="121917" tIns="60959" rIns="121917" bIns="60959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marL="0" marR="0" lvl="0" indent="0" algn="ctr" defTabSz="457189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zh-CN" altLang="zh-CN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  <a:sym typeface="微软雅黑" pitchFamily="34" charset="-122"/>
            </a:endParaRPr>
          </a:p>
        </p:txBody>
      </p:sp>
      <p:cxnSp>
        <p:nvCxnSpPr>
          <p:cNvPr id="84" name="直接连接符 83"/>
          <p:cNvCxnSpPr/>
          <p:nvPr/>
        </p:nvCxnSpPr>
        <p:spPr>
          <a:xfrm flipH="1">
            <a:off x="3762706" y="5360950"/>
            <a:ext cx="2341397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/>
          <p:cNvCxnSpPr/>
          <p:nvPr/>
        </p:nvCxnSpPr>
        <p:spPr>
          <a:xfrm>
            <a:off x="6104103" y="5360950"/>
            <a:ext cx="2341397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/>
          <p:cNvCxnSpPr/>
          <p:nvPr/>
        </p:nvCxnSpPr>
        <p:spPr>
          <a:xfrm rot="16200000" flipV="1">
            <a:off x="4933408" y="4190253"/>
            <a:ext cx="2341393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/>
          <p:cNvCxnSpPr/>
          <p:nvPr/>
        </p:nvCxnSpPr>
        <p:spPr>
          <a:xfrm rot="2700000" flipH="1">
            <a:off x="4105594" y="4533141"/>
            <a:ext cx="2341397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/>
          <p:cNvCxnSpPr/>
          <p:nvPr/>
        </p:nvCxnSpPr>
        <p:spPr>
          <a:xfrm rot="18900000">
            <a:off x="5761215" y="4533141"/>
            <a:ext cx="2341397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椭圆 88"/>
          <p:cNvSpPr/>
          <p:nvPr/>
        </p:nvSpPr>
        <p:spPr>
          <a:xfrm>
            <a:off x="1948735" y="4466454"/>
            <a:ext cx="1658624" cy="16847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9699" tIns="74848" rIns="149699" bIns="74848" rtlCol="0" anchor="ctr"/>
          <a:lstStyle/>
          <a:p>
            <a:pPr marL="0" marR="0" lvl="0" indent="0" algn="ctr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67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2173964" y="5107325"/>
            <a:ext cx="1187925" cy="479389"/>
          </a:xfrm>
          <a:prstGeom prst="rect">
            <a:avLst/>
          </a:prstGeom>
          <a:noFill/>
        </p:spPr>
        <p:txBody>
          <a:bodyPr wrap="square" lIns="149699" tIns="74848" rIns="149699" bIns="74848" rtlCol="0">
            <a:spAutoFit/>
          </a:bodyPr>
          <a:lstStyle/>
          <a:p>
            <a:pPr marL="0" marR="0" lvl="0" indent="0" algn="ctr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133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关键字</a:t>
            </a:r>
          </a:p>
        </p:txBody>
      </p:sp>
      <p:grpSp>
        <p:nvGrpSpPr>
          <p:cNvPr id="91" name="组合 90"/>
          <p:cNvGrpSpPr/>
          <p:nvPr/>
        </p:nvGrpSpPr>
        <p:grpSpPr>
          <a:xfrm>
            <a:off x="4604192" y="3615517"/>
            <a:ext cx="2983616" cy="4691480"/>
            <a:chOff x="3815003" y="3087488"/>
            <a:chExt cx="2237712" cy="3518610"/>
          </a:xfrm>
        </p:grpSpPr>
        <p:sp>
          <p:nvSpPr>
            <p:cNvPr id="92" name="椭圆 91"/>
            <p:cNvSpPr/>
            <p:nvPr/>
          </p:nvSpPr>
          <p:spPr>
            <a:xfrm>
              <a:off x="3993415" y="3271064"/>
              <a:ext cx="1872208" cy="1872208"/>
            </a:xfrm>
            <a:prstGeom prst="ellipse">
              <a:avLst/>
            </a:prstGeom>
            <a:solidFill>
              <a:schemeClr val="accent2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18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67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grpSp>
          <p:nvGrpSpPr>
            <p:cNvPr id="93" name="组合 92"/>
            <p:cNvGrpSpPr/>
            <p:nvPr/>
          </p:nvGrpSpPr>
          <p:grpSpPr>
            <a:xfrm>
              <a:off x="3815003" y="3087488"/>
              <a:ext cx="2237712" cy="3518610"/>
              <a:chOff x="3692888" y="2889538"/>
              <a:chExt cx="2473262" cy="3888991"/>
            </a:xfrm>
          </p:grpSpPr>
          <p:sp>
            <p:nvSpPr>
              <p:cNvPr id="94" name="椭圆 4"/>
              <p:cNvSpPr/>
              <p:nvPr/>
            </p:nvSpPr>
            <p:spPr>
              <a:xfrm>
                <a:off x="3692888" y="2889538"/>
                <a:ext cx="2473262" cy="2473262"/>
              </a:xfrm>
              <a:custGeom>
                <a:avLst/>
                <a:gdLst/>
                <a:ahLst/>
                <a:cxnLst/>
                <a:rect l="l" t="t" r="r" b="b"/>
                <a:pathLst>
                  <a:path w="2473262" h="2473262">
                    <a:moveTo>
                      <a:pt x="1236631" y="235688"/>
                    </a:moveTo>
                    <a:cubicBezTo>
                      <a:pt x="683825" y="235688"/>
                      <a:pt x="235688" y="683825"/>
                      <a:pt x="235688" y="1236631"/>
                    </a:cubicBezTo>
                    <a:cubicBezTo>
                      <a:pt x="235688" y="1789437"/>
                      <a:pt x="683825" y="2237574"/>
                      <a:pt x="1236631" y="2237574"/>
                    </a:cubicBezTo>
                    <a:cubicBezTo>
                      <a:pt x="1789437" y="2237574"/>
                      <a:pt x="2237574" y="1789437"/>
                      <a:pt x="2237574" y="1236631"/>
                    </a:cubicBezTo>
                    <a:cubicBezTo>
                      <a:pt x="2237574" y="683825"/>
                      <a:pt x="1789437" y="235688"/>
                      <a:pt x="1236631" y="235688"/>
                    </a:cubicBezTo>
                    <a:close/>
                    <a:moveTo>
                      <a:pt x="1236631" y="0"/>
                    </a:moveTo>
                    <a:cubicBezTo>
                      <a:pt x="1919603" y="0"/>
                      <a:pt x="2473262" y="553659"/>
                      <a:pt x="2473262" y="1236631"/>
                    </a:cubicBezTo>
                    <a:cubicBezTo>
                      <a:pt x="2473262" y="1919603"/>
                      <a:pt x="1919603" y="2473262"/>
                      <a:pt x="1236631" y="2473262"/>
                    </a:cubicBezTo>
                    <a:cubicBezTo>
                      <a:pt x="553659" y="2473262"/>
                      <a:pt x="0" y="1919603"/>
                      <a:pt x="0" y="1236631"/>
                    </a:cubicBezTo>
                    <a:cubicBezTo>
                      <a:pt x="0" y="553659"/>
                      <a:pt x="553659" y="0"/>
                      <a:pt x="1236631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18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67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95" name="圆角矩形 94"/>
              <p:cNvSpPr/>
              <p:nvPr/>
            </p:nvSpPr>
            <p:spPr>
              <a:xfrm>
                <a:off x="4710544" y="5261738"/>
                <a:ext cx="437950" cy="1516791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18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67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p:grpSp>
      </p:grpSp>
      <p:sp>
        <p:nvSpPr>
          <p:cNvPr id="96" name="Rectangle 11"/>
          <p:cNvSpPr>
            <a:spLocks noChangeArrowheads="1"/>
          </p:cNvSpPr>
          <p:nvPr/>
        </p:nvSpPr>
        <p:spPr bwMode="gray">
          <a:xfrm>
            <a:off x="5306986" y="4308204"/>
            <a:ext cx="1578029" cy="156966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ctr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案例研究</a:t>
            </a:r>
          </a:p>
        </p:txBody>
      </p:sp>
      <p:sp>
        <p:nvSpPr>
          <p:cNvPr id="97" name="椭圆 96"/>
          <p:cNvSpPr/>
          <p:nvPr/>
        </p:nvSpPr>
        <p:spPr>
          <a:xfrm>
            <a:off x="2981136" y="2148256"/>
            <a:ext cx="1658624" cy="1684763"/>
          </a:xfrm>
          <a:prstGeom prst="ellipse">
            <a:avLst/>
          </a:prstGeom>
          <a:solidFill>
            <a:schemeClr val="accent2">
              <a:lumMod val="10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9699" tIns="74848" rIns="149699" bIns="74848" rtlCol="0" anchor="ctr"/>
          <a:lstStyle/>
          <a:p>
            <a:pPr marL="0" marR="0" lvl="0" indent="0" algn="ctr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67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98" name="椭圆 97"/>
          <p:cNvSpPr/>
          <p:nvPr/>
        </p:nvSpPr>
        <p:spPr>
          <a:xfrm>
            <a:off x="5273289" y="1196632"/>
            <a:ext cx="1658624" cy="16847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9699" tIns="74848" rIns="149699" bIns="74848" rtlCol="0" anchor="ctr"/>
          <a:lstStyle/>
          <a:p>
            <a:pPr marL="0" marR="0" lvl="0" indent="0" algn="ctr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67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99" name="椭圆 98"/>
          <p:cNvSpPr/>
          <p:nvPr/>
        </p:nvSpPr>
        <p:spPr>
          <a:xfrm>
            <a:off x="7587808" y="2148256"/>
            <a:ext cx="1658624" cy="1684763"/>
          </a:xfrm>
          <a:prstGeom prst="ellipse">
            <a:avLst/>
          </a:prstGeom>
          <a:solidFill>
            <a:schemeClr val="accent2">
              <a:lumMod val="10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9699" tIns="74848" rIns="149699" bIns="74848" rtlCol="0" anchor="ctr"/>
          <a:lstStyle/>
          <a:p>
            <a:pPr marL="0" marR="0" lvl="0" indent="0" algn="ctr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67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00" name="椭圆 99"/>
          <p:cNvSpPr/>
          <p:nvPr/>
        </p:nvSpPr>
        <p:spPr>
          <a:xfrm>
            <a:off x="8688288" y="4466454"/>
            <a:ext cx="1658624" cy="16847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9699" tIns="74848" rIns="149699" bIns="74848" rtlCol="0" anchor="ctr"/>
          <a:lstStyle/>
          <a:p>
            <a:pPr marL="0" marR="0" lvl="0" indent="0" algn="ctr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67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3216486" y="2750910"/>
            <a:ext cx="1187925" cy="479389"/>
          </a:xfrm>
          <a:prstGeom prst="rect">
            <a:avLst/>
          </a:prstGeom>
          <a:noFill/>
        </p:spPr>
        <p:txBody>
          <a:bodyPr wrap="square" lIns="149699" tIns="74848" rIns="149699" bIns="74848" rtlCol="0">
            <a:spAutoFit/>
          </a:bodyPr>
          <a:lstStyle/>
          <a:p>
            <a:pPr marL="0" marR="0" lvl="0" indent="0" algn="ctr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133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关键字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5510142" y="1799286"/>
            <a:ext cx="1187925" cy="479389"/>
          </a:xfrm>
          <a:prstGeom prst="rect">
            <a:avLst/>
          </a:prstGeom>
          <a:noFill/>
        </p:spPr>
        <p:txBody>
          <a:bodyPr wrap="square" lIns="149699" tIns="74848" rIns="149699" bIns="74848" rtlCol="0">
            <a:spAutoFit/>
          </a:bodyPr>
          <a:lstStyle/>
          <a:p>
            <a:pPr marL="0" marR="0" lvl="0" indent="0" algn="ctr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133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关键字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7823158" y="2774884"/>
            <a:ext cx="1187925" cy="479389"/>
          </a:xfrm>
          <a:prstGeom prst="rect">
            <a:avLst/>
          </a:prstGeom>
          <a:noFill/>
        </p:spPr>
        <p:txBody>
          <a:bodyPr wrap="square" lIns="149699" tIns="74848" rIns="149699" bIns="74848" rtlCol="0">
            <a:spAutoFit/>
          </a:bodyPr>
          <a:lstStyle/>
          <a:p>
            <a:pPr marL="0" marR="0" lvl="0" indent="0" algn="ctr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133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关键字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8923638" y="5108424"/>
            <a:ext cx="1187925" cy="479389"/>
          </a:xfrm>
          <a:prstGeom prst="rect">
            <a:avLst/>
          </a:prstGeom>
          <a:noFill/>
        </p:spPr>
        <p:txBody>
          <a:bodyPr wrap="square" lIns="149699" tIns="74848" rIns="149699" bIns="74848" rtlCol="0">
            <a:spAutoFit/>
          </a:bodyPr>
          <a:lstStyle/>
          <a:p>
            <a:pPr marL="0" marR="0" lvl="0" indent="0" algn="ctr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133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关键字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971867" y="1184145"/>
            <a:ext cx="3632325" cy="6402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just" defTabSz="457189" rtl="0" eaLnBrk="1" fontAlgn="auto" latinLnBrk="0" hangingPunct="1">
              <a:lnSpc>
                <a:spcPts val="1733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详写内容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……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点击输入本页需要详写的文字内容，简明扼要，此为概念图解，根据您的具体内容酌情修改。</a:t>
            </a:r>
            <a:endParaRPr kumimoji="0" lang="en-US" altLang="zh-CN" sz="1333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06" name="矩形 105"/>
          <p:cNvSpPr/>
          <p:nvPr/>
        </p:nvSpPr>
        <p:spPr>
          <a:xfrm>
            <a:off x="719403" y="1212756"/>
            <a:ext cx="160755" cy="160755"/>
          </a:xfrm>
          <a:prstGeom prst="rect">
            <a:avLst/>
          </a:prstGeom>
          <a:solidFill>
            <a:schemeClr val="accent2">
              <a:lumMod val="10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67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8904312"/>
      </p:ext>
    </p:extLst>
  </p:cSld>
  <p:clrMapOvr>
    <a:masterClrMapping/>
  </p:clrMapOvr>
  <p:transition spd="slow">
    <p:cover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等腰三角形 21"/>
          <p:cNvSpPr/>
          <p:nvPr/>
        </p:nvSpPr>
        <p:spPr bwMode="auto">
          <a:xfrm rot="16200000" flipH="1">
            <a:off x="5978811" y="2128528"/>
            <a:ext cx="2838592" cy="2890341"/>
          </a:xfrm>
          <a:custGeom>
            <a:avLst/>
            <a:gdLst>
              <a:gd name="connsiteX0" fmla="*/ 0 w 3169466"/>
              <a:gd name="connsiteY0" fmla="*/ 3096344 h 3096344"/>
              <a:gd name="connsiteX1" fmla="*/ 1508539 w 3169466"/>
              <a:gd name="connsiteY1" fmla="*/ 0 h 3096344"/>
              <a:gd name="connsiteX2" fmla="*/ 3169466 w 3169466"/>
              <a:gd name="connsiteY2" fmla="*/ 3096344 h 3096344"/>
              <a:gd name="connsiteX3" fmla="*/ 0 w 3169466"/>
              <a:gd name="connsiteY3" fmla="*/ 3096344 h 3096344"/>
              <a:gd name="connsiteX0" fmla="*/ 0 w 3017066"/>
              <a:gd name="connsiteY0" fmla="*/ 3083644 h 3096344"/>
              <a:gd name="connsiteX1" fmla="*/ 1356139 w 3017066"/>
              <a:gd name="connsiteY1" fmla="*/ 0 h 3096344"/>
              <a:gd name="connsiteX2" fmla="*/ 3017066 w 3017066"/>
              <a:gd name="connsiteY2" fmla="*/ 3096344 h 3096344"/>
              <a:gd name="connsiteX3" fmla="*/ 0 w 3017066"/>
              <a:gd name="connsiteY3" fmla="*/ 3083644 h 3096344"/>
              <a:gd name="connsiteX0" fmla="*/ 0 w 3017066"/>
              <a:gd name="connsiteY0" fmla="*/ 3083644 h 3096344"/>
              <a:gd name="connsiteX1" fmla="*/ 181393 w 3017066"/>
              <a:gd name="connsiteY1" fmla="*/ 2273423 h 3096344"/>
              <a:gd name="connsiteX2" fmla="*/ 1356139 w 3017066"/>
              <a:gd name="connsiteY2" fmla="*/ 0 h 3096344"/>
              <a:gd name="connsiteX3" fmla="*/ 3017066 w 3017066"/>
              <a:gd name="connsiteY3" fmla="*/ 3096344 h 3096344"/>
              <a:gd name="connsiteX4" fmla="*/ 0 w 3017066"/>
              <a:gd name="connsiteY4" fmla="*/ 3083644 h 3096344"/>
              <a:gd name="connsiteX0" fmla="*/ 0 w 3017066"/>
              <a:gd name="connsiteY0" fmla="*/ 3083644 h 3096344"/>
              <a:gd name="connsiteX1" fmla="*/ 181393 w 3017066"/>
              <a:gd name="connsiteY1" fmla="*/ 2222623 h 3096344"/>
              <a:gd name="connsiteX2" fmla="*/ 1356139 w 3017066"/>
              <a:gd name="connsiteY2" fmla="*/ 0 h 3096344"/>
              <a:gd name="connsiteX3" fmla="*/ 3017066 w 3017066"/>
              <a:gd name="connsiteY3" fmla="*/ 3096344 h 3096344"/>
              <a:gd name="connsiteX4" fmla="*/ 0 w 3017066"/>
              <a:gd name="connsiteY4" fmla="*/ 3083644 h 3096344"/>
              <a:gd name="connsiteX0" fmla="*/ 0 w 3017066"/>
              <a:gd name="connsiteY0" fmla="*/ 3083644 h 3096344"/>
              <a:gd name="connsiteX1" fmla="*/ 105193 w 3017066"/>
              <a:gd name="connsiteY1" fmla="*/ 2425823 h 3096344"/>
              <a:gd name="connsiteX2" fmla="*/ 1356139 w 3017066"/>
              <a:gd name="connsiteY2" fmla="*/ 0 h 3096344"/>
              <a:gd name="connsiteX3" fmla="*/ 3017066 w 3017066"/>
              <a:gd name="connsiteY3" fmla="*/ 3096344 h 3096344"/>
              <a:gd name="connsiteX4" fmla="*/ 0 w 3017066"/>
              <a:gd name="connsiteY4" fmla="*/ 3083644 h 3096344"/>
              <a:gd name="connsiteX0" fmla="*/ 0 w 3017066"/>
              <a:gd name="connsiteY0" fmla="*/ 2601044 h 2613744"/>
              <a:gd name="connsiteX1" fmla="*/ 105193 w 3017066"/>
              <a:gd name="connsiteY1" fmla="*/ 1943223 h 2613744"/>
              <a:gd name="connsiteX2" fmla="*/ 1368839 w 3017066"/>
              <a:gd name="connsiteY2" fmla="*/ 0 h 2613744"/>
              <a:gd name="connsiteX3" fmla="*/ 3017066 w 3017066"/>
              <a:gd name="connsiteY3" fmla="*/ 2613744 h 2613744"/>
              <a:gd name="connsiteX4" fmla="*/ 0 w 3017066"/>
              <a:gd name="connsiteY4" fmla="*/ 2601044 h 2613744"/>
              <a:gd name="connsiteX0" fmla="*/ 537730 w 2919796"/>
              <a:gd name="connsiteY0" fmla="*/ 2702644 h 2702644"/>
              <a:gd name="connsiteX1" fmla="*/ 7923 w 2919796"/>
              <a:gd name="connsiteY1" fmla="*/ 1943223 h 2702644"/>
              <a:gd name="connsiteX2" fmla="*/ 1271569 w 2919796"/>
              <a:gd name="connsiteY2" fmla="*/ 0 h 2702644"/>
              <a:gd name="connsiteX3" fmla="*/ 2919796 w 2919796"/>
              <a:gd name="connsiteY3" fmla="*/ 2613744 h 2702644"/>
              <a:gd name="connsiteX4" fmla="*/ 537730 w 2919796"/>
              <a:gd name="connsiteY4" fmla="*/ 2702644 h 2702644"/>
              <a:gd name="connsiteX0" fmla="*/ 552634 w 2934700"/>
              <a:gd name="connsiteY0" fmla="*/ 2702644 h 2702644"/>
              <a:gd name="connsiteX1" fmla="*/ 22827 w 2934700"/>
              <a:gd name="connsiteY1" fmla="*/ 1943223 h 2702644"/>
              <a:gd name="connsiteX2" fmla="*/ 1286473 w 2934700"/>
              <a:gd name="connsiteY2" fmla="*/ 0 h 2702644"/>
              <a:gd name="connsiteX3" fmla="*/ 2934700 w 2934700"/>
              <a:gd name="connsiteY3" fmla="*/ 2613744 h 2702644"/>
              <a:gd name="connsiteX4" fmla="*/ 552634 w 2934700"/>
              <a:gd name="connsiteY4" fmla="*/ 2702644 h 2702644"/>
              <a:gd name="connsiteX0" fmla="*/ 529807 w 2911873"/>
              <a:gd name="connsiteY0" fmla="*/ 2702644 h 2702644"/>
              <a:gd name="connsiteX1" fmla="*/ 0 w 2911873"/>
              <a:gd name="connsiteY1" fmla="*/ 1943223 h 2702644"/>
              <a:gd name="connsiteX2" fmla="*/ 1263646 w 2911873"/>
              <a:gd name="connsiteY2" fmla="*/ 0 h 2702644"/>
              <a:gd name="connsiteX3" fmla="*/ 2911873 w 2911873"/>
              <a:gd name="connsiteY3" fmla="*/ 2613744 h 2702644"/>
              <a:gd name="connsiteX4" fmla="*/ 529807 w 2911873"/>
              <a:gd name="connsiteY4" fmla="*/ 2702644 h 2702644"/>
              <a:gd name="connsiteX0" fmla="*/ 529807 w 2911873"/>
              <a:gd name="connsiteY0" fmla="*/ 2702644 h 2702644"/>
              <a:gd name="connsiteX1" fmla="*/ 0 w 2911873"/>
              <a:gd name="connsiteY1" fmla="*/ 1943223 h 2702644"/>
              <a:gd name="connsiteX2" fmla="*/ 1263646 w 2911873"/>
              <a:gd name="connsiteY2" fmla="*/ 0 h 2702644"/>
              <a:gd name="connsiteX3" fmla="*/ 2911873 w 2911873"/>
              <a:gd name="connsiteY3" fmla="*/ 2613744 h 2702644"/>
              <a:gd name="connsiteX4" fmla="*/ 529807 w 2911873"/>
              <a:gd name="connsiteY4" fmla="*/ 2702644 h 2702644"/>
              <a:gd name="connsiteX0" fmla="*/ 529807 w 2911873"/>
              <a:gd name="connsiteY0" fmla="*/ 2702644 h 2844923"/>
              <a:gd name="connsiteX1" fmla="*/ 0 w 2911873"/>
              <a:gd name="connsiteY1" fmla="*/ 1943223 h 2844923"/>
              <a:gd name="connsiteX2" fmla="*/ 1263646 w 2911873"/>
              <a:gd name="connsiteY2" fmla="*/ 0 h 2844923"/>
              <a:gd name="connsiteX3" fmla="*/ 2911873 w 2911873"/>
              <a:gd name="connsiteY3" fmla="*/ 2613744 h 2844923"/>
              <a:gd name="connsiteX4" fmla="*/ 1241478 w 2911873"/>
              <a:gd name="connsiteY4" fmla="*/ 2844923 h 2844923"/>
              <a:gd name="connsiteX5" fmla="*/ 529807 w 2911873"/>
              <a:gd name="connsiteY5" fmla="*/ 2702644 h 2844923"/>
              <a:gd name="connsiteX0" fmla="*/ 529807 w 2619773"/>
              <a:gd name="connsiteY0" fmla="*/ 2702644 h 2844923"/>
              <a:gd name="connsiteX1" fmla="*/ 0 w 2619773"/>
              <a:gd name="connsiteY1" fmla="*/ 1943223 h 2844923"/>
              <a:gd name="connsiteX2" fmla="*/ 1263646 w 2619773"/>
              <a:gd name="connsiteY2" fmla="*/ 0 h 2844923"/>
              <a:gd name="connsiteX3" fmla="*/ 2619773 w 2619773"/>
              <a:gd name="connsiteY3" fmla="*/ 2143844 h 2844923"/>
              <a:gd name="connsiteX4" fmla="*/ 1241478 w 2619773"/>
              <a:gd name="connsiteY4" fmla="*/ 2844923 h 2844923"/>
              <a:gd name="connsiteX5" fmla="*/ 529807 w 2619773"/>
              <a:gd name="connsiteY5" fmla="*/ 2702644 h 2844923"/>
              <a:gd name="connsiteX0" fmla="*/ 529807 w 2619773"/>
              <a:gd name="connsiteY0" fmla="*/ 2702644 h 2959223"/>
              <a:gd name="connsiteX1" fmla="*/ 0 w 2619773"/>
              <a:gd name="connsiteY1" fmla="*/ 1943223 h 2959223"/>
              <a:gd name="connsiteX2" fmla="*/ 1263646 w 2619773"/>
              <a:gd name="connsiteY2" fmla="*/ 0 h 2959223"/>
              <a:gd name="connsiteX3" fmla="*/ 2619773 w 2619773"/>
              <a:gd name="connsiteY3" fmla="*/ 2143844 h 2959223"/>
              <a:gd name="connsiteX4" fmla="*/ 1216078 w 2619773"/>
              <a:gd name="connsiteY4" fmla="*/ 2959223 h 2959223"/>
              <a:gd name="connsiteX5" fmla="*/ 529807 w 2619773"/>
              <a:gd name="connsiteY5" fmla="*/ 2702644 h 2959223"/>
              <a:gd name="connsiteX0" fmla="*/ 529807 w 2619773"/>
              <a:gd name="connsiteY0" fmla="*/ 2702644 h 2959223"/>
              <a:gd name="connsiteX1" fmla="*/ 0 w 2619773"/>
              <a:gd name="connsiteY1" fmla="*/ 1943223 h 2959223"/>
              <a:gd name="connsiteX2" fmla="*/ 1263646 w 2619773"/>
              <a:gd name="connsiteY2" fmla="*/ 0 h 2959223"/>
              <a:gd name="connsiteX3" fmla="*/ 2619773 w 2619773"/>
              <a:gd name="connsiteY3" fmla="*/ 2143844 h 2959223"/>
              <a:gd name="connsiteX4" fmla="*/ 1216078 w 2619773"/>
              <a:gd name="connsiteY4" fmla="*/ 2959223 h 2959223"/>
              <a:gd name="connsiteX5" fmla="*/ 529807 w 2619773"/>
              <a:gd name="connsiteY5" fmla="*/ 2702644 h 2959223"/>
              <a:gd name="connsiteX0" fmla="*/ 529807 w 2619773"/>
              <a:gd name="connsiteY0" fmla="*/ 2702644 h 2959223"/>
              <a:gd name="connsiteX1" fmla="*/ 0 w 2619773"/>
              <a:gd name="connsiteY1" fmla="*/ 1943223 h 2959223"/>
              <a:gd name="connsiteX2" fmla="*/ 1263646 w 2619773"/>
              <a:gd name="connsiteY2" fmla="*/ 0 h 2959223"/>
              <a:gd name="connsiteX3" fmla="*/ 2619773 w 2619773"/>
              <a:gd name="connsiteY3" fmla="*/ 2143844 h 2959223"/>
              <a:gd name="connsiteX4" fmla="*/ 1216078 w 2619773"/>
              <a:gd name="connsiteY4" fmla="*/ 2959223 h 2959223"/>
              <a:gd name="connsiteX5" fmla="*/ 529807 w 2619773"/>
              <a:gd name="connsiteY5" fmla="*/ 2702644 h 2959223"/>
              <a:gd name="connsiteX0" fmla="*/ 529807 w 2708673"/>
              <a:gd name="connsiteY0" fmla="*/ 2702644 h 2959223"/>
              <a:gd name="connsiteX1" fmla="*/ 0 w 2708673"/>
              <a:gd name="connsiteY1" fmla="*/ 1943223 h 2959223"/>
              <a:gd name="connsiteX2" fmla="*/ 1263646 w 2708673"/>
              <a:gd name="connsiteY2" fmla="*/ 0 h 2959223"/>
              <a:gd name="connsiteX3" fmla="*/ 2708673 w 2708673"/>
              <a:gd name="connsiteY3" fmla="*/ 2258144 h 2959223"/>
              <a:gd name="connsiteX4" fmla="*/ 1216078 w 2708673"/>
              <a:gd name="connsiteY4" fmla="*/ 2959223 h 2959223"/>
              <a:gd name="connsiteX5" fmla="*/ 529807 w 2708673"/>
              <a:gd name="connsiteY5" fmla="*/ 2702644 h 2959223"/>
              <a:gd name="connsiteX0" fmla="*/ 529807 w 2708673"/>
              <a:gd name="connsiteY0" fmla="*/ 2702644 h 3035423"/>
              <a:gd name="connsiteX1" fmla="*/ 0 w 2708673"/>
              <a:gd name="connsiteY1" fmla="*/ 1943223 h 3035423"/>
              <a:gd name="connsiteX2" fmla="*/ 1263646 w 2708673"/>
              <a:gd name="connsiteY2" fmla="*/ 0 h 3035423"/>
              <a:gd name="connsiteX3" fmla="*/ 2708673 w 2708673"/>
              <a:gd name="connsiteY3" fmla="*/ 2258144 h 3035423"/>
              <a:gd name="connsiteX4" fmla="*/ 1216078 w 2708673"/>
              <a:gd name="connsiteY4" fmla="*/ 3035423 h 3035423"/>
              <a:gd name="connsiteX5" fmla="*/ 529807 w 2708673"/>
              <a:gd name="connsiteY5" fmla="*/ 2702644 h 3035423"/>
              <a:gd name="connsiteX0" fmla="*/ 631407 w 2810273"/>
              <a:gd name="connsiteY0" fmla="*/ 2702644 h 3035423"/>
              <a:gd name="connsiteX1" fmla="*/ 0 w 2810273"/>
              <a:gd name="connsiteY1" fmla="*/ 1994023 h 3035423"/>
              <a:gd name="connsiteX2" fmla="*/ 1365246 w 2810273"/>
              <a:gd name="connsiteY2" fmla="*/ 0 h 3035423"/>
              <a:gd name="connsiteX3" fmla="*/ 2810273 w 2810273"/>
              <a:gd name="connsiteY3" fmla="*/ 2258144 h 3035423"/>
              <a:gd name="connsiteX4" fmla="*/ 1317678 w 2810273"/>
              <a:gd name="connsiteY4" fmla="*/ 3035423 h 3035423"/>
              <a:gd name="connsiteX5" fmla="*/ 631407 w 2810273"/>
              <a:gd name="connsiteY5" fmla="*/ 2702644 h 3035423"/>
              <a:gd name="connsiteX0" fmla="*/ 631407 w 2899173"/>
              <a:gd name="connsiteY0" fmla="*/ 2702644 h 3035423"/>
              <a:gd name="connsiteX1" fmla="*/ 0 w 2899173"/>
              <a:gd name="connsiteY1" fmla="*/ 1994023 h 3035423"/>
              <a:gd name="connsiteX2" fmla="*/ 1365246 w 2899173"/>
              <a:gd name="connsiteY2" fmla="*/ 0 h 3035423"/>
              <a:gd name="connsiteX3" fmla="*/ 2899173 w 2899173"/>
              <a:gd name="connsiteY3" fmla="*/ 2461344 h 3035423"/>
              <a:gd name="connsiteX4" fmla="*/ 1317678 w 2899173"/>
              <a:gd name="connsiteY4" fmla="*/ 3035423 h 3035423"/>
              <a:gd name="connsiteX5" fmla="*/ 631407 w 2899173"/>
              <a:gd name="connsiteY5" fmla="*/ 2702644 h 3035423"/>
              <a:gd name="connsiteX0" fmla="*/ 631407 w 2899173"/>
              <a:gd name="connsiteY0" fmla="*/ 2702644 h 3035423"/>
              <a:gd name="connsiteX1" fmla="*/ 0 w 2899173"/>
              <a:gd name="connsiteY1" fmla="*/ 1994023 h 3035423"/>
              <a:gd name="connsiteX2" fmla="*/ 1365246 w 2899173"/>
              <a:gd name="connsiteY2" fmla="*/ 0 h 3035423"/>
              <a:gd name="connsiteX3" fmla="*/ 2899173 w 2899173"/>
              <a:gd name="connsiteY3" fmla="*/ 2461344 h 3035423"/>
              <a:gd name="connsiteX4" fmla="*/ 1317678 w 2899173"/>
              <a:gd name="connsiteY4" fmla="*/ 3035423 h 3035423"/>
              <a:gd name="connsiteX5" fmla="*/ 631407 w 2899173"/>
              <a:gd name="connsiteY5" fmla="*/ 2702644 h 3035423"/>
              <a:gd name="connsiteX0" fmla="*/ 631407 w 2899173"/>
              <a:gd name="connsiteY0" fmla="*/ 2702644 h 3086223"/>
              <a:gd name="connsiteX1" fmla="*/ 0 w 2899173"/>
              <a:gd name="connsiteY1" fmla="*/ 1994023 h 3086223"/>
              <a:gd name="connsiteX2" fmla="*/ 1365246 w 2899173"/>
              <a:gd name="connsiteY2" fmla="*/ 0 h 3086223"/>
              <a:gd name="connsiteX3" fmla="*/ 2899173 w 2899173"/>
              <a:gd name="connsiteY3" fmla="*/ 2461344 h 3086223"/>
              <a:gd name="connsiteX4" fmla="*/ 1330378 w 2899173"/>
              <a:gd name="connsiteY4" fmla="*/ 3086223 h 3086223"/>
              <a:gd name="connsiteX5" fmla="*/ 631407 w 2899173"/>
              <a:gd name="connsiteY5" fmla="*/ 2702644 h 3086223"/>
              <a:gd name="connsiteX0" fmla="*/ 631407 w 2899173"/>
              <a:gd name="connsiteY0" fmla="*/ 2702644 h 3060823"/>
              <a:gd name="connsiteX1" fmla="*/ 0 w 2899173"/>
              <a:gd name="connsiteY1" fmla="*/ 1994023 h 3060823"/>
              <a:gd name="connsiteX2" fmla="*/ 1365246 w 2899173"/>
              <a:gd name="connsiteY2" fmla="*/ 0 h 3060823"/>
              <a:gd name="connsiteX3" fmla="*/ 2899173 w 2899173"/>
              <a:gd name="connsiteY3" fmla="*/ 2461344 h 3060823"/>
              <a:gd name="connsiteX4" fmla="*/ 1508178 w 2899173"/>
              <a:gd name="connsiteY4" fmla="*/ 3060823 h 3060823"/>
              <a:gd name="connsiteX5" fmla="*/ 631407 w 2899173"/>
              <a:gd name="connsiteY5" fmla="*/ 2702644 h 3060823"/>
              <a:gd name="connsiteX0" fmla="*/ 631407 w 2899173"/>
              <a:gd name="connsiteY0" fmla="*/ 2702644 h 3060823"/>
              <a:gd name="connsiteX1" fmla="*/ 0 w 2899173"/>
              <a:gd name="connsiteY1" fmla="*/ 1994023 h 3060823"/>
              <a:gd name="connsiteX2" fmla="*/ 1365246 w 2899173"/>
              <a:gd name="connsiteY2" fmla="*/ 0 h 3060823"/>
              <a:gd name="connsiteX3" fmla="*/ 2899173 w 2899173"/>
              <a:gd name="connsiteY3" fmla="*/ 2461344 h 3060823"/>
              <a:gd name="connsiteX4" fmla="*/ 1508178 w 2899173"/>
              <a:gd name="connsiteY4" fmla="*/ 3060823 h 3060823"/>
              <a:gd name="connsiteX5" fmla="*/ 631407 w 2899173"/>
              <a:gd name="connsiteY5" fmla="*/ 2702644 h 3060823"/>
              <a:gd name="connsiteX0" fmla="*/ 631407 w 2899173"/>
              <a:gd name="connsiteY0" fmla="*/ 2702644 h 3060823"/>
              <a:gd name="connsiteX1" fmla="*/ 0 w 2899173"/>
              <a:gd name="connsiteY1" fmla="*/ 1994023 h 3060823"/>
              <a:gd name="connsiteX2" fmla="*/ 1365246 w 2899173"/>
              <a:gd name="connsiteY2" fmla="*/ 0 h 3060823"/>
              <a:gd name="connsiteX3" fmla="*/ 2899173 w 2899173"/>
              <a:gd name="connsiteY3" fmla="*/ 2461344 h 3060823"/>
              <a:gd name="connsiteX4" fmla="*/ 1508178 w 2899173"/>
              <a:gd name="connsiteY4" fmla="*/ 3060823 h 3060823"/>
              <a:gd name="connsiteX5" fmla="*/ 631407 w 2899173"/>
              <a:gd name="connsiteY5" fmla="*/ 2702644 h 3060823"/>
              <a:gd name="connsiteX0" fmla="*/ 663159 w 2930925"/>
              <a:gd name="connsiteY0" fmla="*/ 2702644 h 3060823"/>
              <a:gd name="connsiteX1" fmla="*/ 0 w 2930925"/>
              <a:gd name="connsiteY1" fmla="*/ 2032204 h 3060823"/>
              <a:gd name="connsiteX2" fmla="*/ 1396998 w 2930925"/>
              <a:gd name="connsiteY2" fmla="*/ 0 h 3060823"/>
              <a:gd name="connsiteX3" fmla="*/ 2930925 w 2930925"/>
              <a:gd name="connsiteY3" fmla="*/ 2461344 h 3060823"/>
              <a:gd name="connsiteX4" fmla="*/ 1539930 w 2930925"/>
              <a:gd name="connsiteY4" fmla="*/ 3060823 h 3060823"/>
              <a:gd name="connsiteX5" fmla="*/ 663159 w 2930925"/>
              <a:gd name="connsiteY5" fmla="*/ 2702644 h 3060823"/>
              <a:gd name="connsiteX0" fmla="*/ 663159 w 2930925"/>
              <a:gd name="connsiteY0" fmla="*/ 2702644 h 3060823"/>
              <a:gd name="connsiteX1" fmla="*/ 0 w 2930925"/>
              <a:gd name="connsiteY1" fmla="*/ 2032204 h 3060823"/>
              <a:gd name="connsiteX2" fmla="*/ 1396998 w 2930925"/>
              <a:gd name="connsiteY2" fmla="*/ 0 h 3060823"/>
              <a:gd name="connsiteX3" fmla="*/ 2930925 w 2930925"/>
              <a:gd name="connsiteY3" fmla="*/ 2461344 h 3060823"/>
              <a:gd name="connsiteX4" fmla="*/ 1539930 w 2930925"/>
              <a:gd name="connsiteY4" fmla="*/ 3060823 h 3060823"/>
              <a:gd name="connsiteX5" fmla="*/ 663159 w 2930925"/>
              <a:gd name="connsiteY5" fmla="*/ 2702644 h 3060823"/>
              <a:gd name="connsiteX0" fmla="*/ 663159 w 2930925"/>
              <a:gd name="connsiteY0" fmla="*/ 2702644 h 3060823"/>
              <a:gd name="connsiteX1" fmla="*/ 0 w 2930925"/>
              <a:gd name="connsiteY1" fmla="*/ 2032204 h 3060823"/>
              <a:gd name="connsiteX2" fmla="*/ 1396998 w 2930925"/>
              <a:gd name="connsiteY2" fmla="*/ 0 h 3060823"/>
              <a:gd name="connsiteX3" fmla="*/ 2930925 w 2930925"/>
              <a:gd name="connsiteY3" fmla="*/ 2461344 h 3060823"/>
              <a:gd name="connsiteX4" fmla="*/ 1539930 w 2930925"/>
              <a:gd name="connsiteY4" fmla="*/ 3060823 h 3060823"/>
              <a:gd name="connsiteX5" fmla="*/ 663159 w 2930925"/>
              <a:gd name="connsiteY5" fmla="*/ 2702644 h 3060823"/>
              <a:gd name="connsiteX0" fmla="*/ 663159 w 2930925"/>
              <a:gd name="connsiteY0" fmla="*/ 2702644 h 3060823"/>
              <a:gd name="connsiteX1" fmla="*/ 0 w 2930925"/>
              <a:gd name="connsiteY1" fmla="*/ 2032204 h 3060823"/>
              <a:gd name="connsiteX2" fmla="*/ 1396998 w 2930925"/>
              <a:gd name="connsiteY2" fmla="*/ 0 h 3060823"/>
              <a:gd name="connsiteX3" fmla="*/ 2930925 w 2930925"/>
              <a:gd name="connsiteY3" fmla="*/ 2461344 h 3060823"/>
              <a:gd name="connsiteX4" fmla="*/ 1539930 w 2930925"/>
              <a:gd name="connsiteY4" fmla="*/ 3060823 h 3060823"/>
              <a:gd name="connsiteX5" fmla="*/ 663159 w 2930925"/>
              <a:gd name="connsiteY5" fmla="*/ 2702644 h 3060823"/>
              <a:gd name="connsiteX0" fmla="*/ 663159 w 2930925"/>
              <a:gd name="connsiteY0" fmla="*/ 2702644 h 2908539"/>
              <a:gd name="connsiteX1" fmla="*/ 0 w 2930925"/>
              <a:gd name="connsiteY1" fmla="*/ 2032204 h 2908539"/>
              <a:gd name="connsiteX2" fmla="*/ 1396998 w 2930925"/>
              <a:gd name="connsiteY2" fmla="*/ 0 h 2908539"/>
              <a:gd name="connsiteX3" fmla="*/ 2930925 w 2930925"/>
              <a:gd name="connsiteY3" fmla="*/ 2461344 h 2908539"/>
              <a:gd name="connsiteX4" fmla="*/ 1559196 w 2930925"/>
              <a:gd name="connsiteY4" fmla="*/ 2908539 h 2908539"/>
              <a:gd name="connsiteX5" fmla="*/ 663159 w 2930925"/>
              <a:gd name="connsiteY5" fmla="*/ 2702644 h 2908539"/>
              <a:gd name="connsiteX0" fmla="*/ 663159 w 2930925"/>
              <a:gd name="connsiteY0" fmla="*/ 2702644 h 2959458"/>
              <a:gd name="connsiteX1" fmla="*/ 0 w 2930925"/>
              <a:gd name="connsiteY1" fmla="*/ 2032204 h 2959458"/>
              <a:gd name="connsiteX2" fmla="*/ 1396998 w 2930925"/>
              <a:gd name="connsiteY2" fmla="*/ 0 h 2959458"/>
              <a:gd name="connsiteX3" fmla="*/ 2930925 w 2930925"/>
              <a:gd name="connsiteY3" fmla="*/ 2461344 h 2959458"/>
              <a:gd name="connsiteX4" fmla="*/ 1559412 w 2930925"/>
              <a:gd name="connsiteY4" fmla="*/ 2959458 h 2959458"/>
              <a:gd name="connsiteX5" fmla="*/ 663159 w 2930925"/>
              <a:gd name="connsiteY5" fmla="*/ 2702644 h 2959458"/>
              <a:gd name="connsiteX0" fmla="*/ 663159 w 2930925"/>
              <a:gd name="connsiteY0" fmla="*/ 2702644 h 2959458"/>
              <a:gd name="connsiteX1" fmla="*/ 0 w 2930925"/>
              <a:gd name="connsiteY1" fmla="*/ 2032204 h 2959458"/>
              <a:gd name="connsiteX2" fmla="*/ 1396998 w 2930925"/>
              <a:gd name="connsiteY2" fmla="*/ 0 h 2959458"/>
              <a:gd name="connsiteX3" fmla="*/ 2930925 w 2930925"/>
              <a:gd name="connsiteY3" fmla="*/ 2461344 h 2959458"/>
              <a:gd name="connsiteX4" fmla="*/ 1559412 w 2930925"/>
              <a:gd name="connsiteY4" fmla="*/ 2959458 h 2959458"/>
              <a:gd name="connsiteX5" fmla="*/ 663159 w 2930925"/>
              <a:gd name="connsiteY5" fmla="*/ 2702644 h 2959458"/>
              <a:gd name="connsiteX0" fmla="*/ 663159 w 2893222"/>
              <a:gd name="connsiteY0" fmla="*/ 2702644 h 2959458"/>
              <a:gd name="connsiteX1" fmla="*/ 0 w 2893222"/>
              <a:gd name="connsiteY1" fmla="*/ 2032204 h 2959458"/>
              <a:gd name="connsiteX2" fmla="*/ 1396998 w 2893222"/>
              <a:gd name="connsiteY2" fmla="*/ 0 h 2959458"/>
              <a:gd name="connsiteX3" fmla="*/ 2893222 w 2893222"/>
              <a:gd name="connsiteY3" fmla="*/ 2404291 h 2959458"/>
              <a:gd name="connsiteX4" fmla="*/ 1559412 w 2893222"/>
              <a:gd name="connsiteY4" fmla="*/ 2959458 h 2959458"/>
              <a:gd name="connsiteX5" fmla="*/ 663159 w 2893222"/>
              <a:gd name="connsiteY5" fmla="*/ 2702644 h 2959458"/>
              <a:gd name="connsiteX0" fmla="*/ 663159 w 2893222"/>
              <a:gd name="connsiteY0" fmla="*/ 2702644 h 2959458"/>
              <a:gd name="connsiteX1" fmla="*/ 0 w 2893222"/>
              <a:gd name="connsiteY1" fmla="*/ 2032204 h 2959458"/>
              <a:gd name="connsiteX2" fmla="*/ 1396998 w 2893222"/>
              <a:gd name="connsiteY2" fmla="*/ 0 h 2959458"/>
              <a:gd name="connsiteX3" fmla="*/ 2893222 w 2893222"/>
              <a:gd name="connsiteY3" fmla="*/ 2404291 h 2959458"/>
              <a:gd name="connsiteX4" fmla="*/ 1559412 w 2893222"/>
              <a:gd name="connsiteY4" fmla="*/ 2959458 h 2959458"/>
              <a:gd name="connsiteX5" fmla="*/ 663159 w 2893222"/>
              <a:gd name="connsiteY5" fmla="*/ 2702644 h 2959458"/>
              <a:gd name="connsiteX0" fmla="*/ 663159 w 2893222"/>
              <a:gd name="connsiteY0" fmla="*/ 2702644 h 2959458"/>
              <a:gd name="connsiteX1" fmla="*/ 0 w 2893222"/>
              <a:gd name="connsiteY1" fmla="*/ 2032204 h 2959458"/>
              <a:gd name="connsiteX2" fmla="*/ 1396998 w 2893222"/>
              <a:gd name="connsiteY2" fmla="*/ 0 h 2959458"/>
              <a:gd name="connsiteX3" fmla="*/ 2893222 w 2893222"/>
              <a:gd name="connsiteY3" fmla="*/ 2404291 h 2959458"/>
              <a:gd name="connsiteX4" fmla="*/ 1559412 w 2893222"/>
              <a:gd name="connsiteY4" fmla="*/ 2959458 h 2959458"/>
              <a:gd name="connsiteX5" fmla="*/ 663159 w 2893222"/>
              <a:gd name="connsiteY5" fmla="*/ 2702644 h 2959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93222" h="2959458">
                <a:moveTo>
                  <a:pt x="663159" y="2702644"/>
                </a:moveTo>
                <a:cubicBezTo>
                  <a:pt x="270694" y="2413616"/>
                  <a:pt x="297292" y="2480177"/>
                  <a:pt x="0" y="2032204"/>
                </a:cubicBezTo>
                <a:lnTo>
                  <a:pt x="1396998" y="0"/>
                </a:lnTo>
                <a:lnTo>
                  <a:pt x="2893222" y="2404291"/>
                </a:lnTo>
                <a:cubicBezTo>
                  <a:pt x="2180089" y="2991587"/>
                  <a:pt x="1930209" y="2931200"/>
                  <a:pt x="1559412" y="2959458"/>
                </a:cubicBezTo>
                <a:cubicBezTo>
                  <a:pt x="1254627" y="2941783"/>
                  <a:pt x="930144" y="2872952"/>
                  <a:pt x="663159" y="2702644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 w="9525" cap="rnd">
            <a:solidFill>
              <a:srgbClr val="E6E6E6"/>
            </a:solidFill>
            <a:prstDash val="solid"/>
            <a:round/>
            <a:headEnd/>
            <a:tailEnd/>
          </a:ln>
        </p:spPr>
        <p:txBody>
          <a:bodyPr vert="eaVert" lIns="89477" tIns="44739" rIns="89477" bIns="44739" anchor="ctr"/>
          <a:lstStyle/>
          <a:p>
            <a:pPr marL="0" marR="0" lvl="0" indent="0" algn="l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67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4" name="等腰三角形 21"/>
          <p:cNvSpPr/>
          <p:nvPr/>
        </p:nvSpPr>
        <p:spPr bwMode="auto">
          <a:xfrm rot="5400000">
            <a:off x="3180063" y="2128528"/>
            <a:ext cx="2838592" cy="2890341"/>
          </a:xfrm>
          <a:custGeom>
            <a:avLst/>
            <a:gdLst>
              <a:gd name="connsiteX0" fmla="*/ 0 w 3169466"/>
              <a:gd name="connsiteY0" fmla="*/ 3096344 h 3096344"/>
              <a:gd name="connsiteX1" fmla="*/ 1508539 w 3169466"/>
              <a:gd name="connsiteY1" fmla="*/ 0 h 3096344"/>
              <a:gd name="connsiteX2" fmla="*/ 3169466 w 3169466"/>
              <a:gd name="connsiteY2" fmla="*/ 3096344 h 3096344"/>
              <a:gd name="connsiteX3" fmla="*/ 0 w 3169466"/>
              <a:gd name="connsiteY3" fmla="*/ 3096344 h 3096344"/>
              <a:gd name="connsiteX0" fmla="*/ 0 w 3017066"/>
              <a:gd name="connsiteY0" fmla="*/ 3083644 h 3096344"/>
              <a:gd name="connsiteX1" fmla="*/ 1356139 w 3017066"/>
              <a:gd name="connsiteY1" fmla="*/ 0 h 3096344"/>
              <a:gd name="connsiteX2" fmla="*/ 3017066 w 3017066"/>
              <a:gd name="connsiteY2" fmla="*/ 3096344 h 3096344"/>
              <a:gd name="connsiteX3" fmla="*/ 0 w 3017066"/>
              <a:gd name="connsiteY3" fmla="*/ 3083644 h 3096344"/>
              <a:gd name="connsiteX0" fmla="*/ 0 w 3017066"/>
              <a:gd name="connsiteY0" fmla="*/ 3083644 h 3096344"/>
              <a:gd name="connsiteX1" fmla="*/ 181393 w 3017066"/>
              <a:gd name="connsiteY1" fmla="*/ 2273423 h 3096344"/>
              <a:gd name="connsiteX2" fmla="*/ 1356139 w 3017066"/>
              <a:gd name="connsiteY2" fmla="*/ 0 h 3096344"/>
              <a:gd name="connsiteX3" fmla="*/ 3017066 w 3017066"/>
              <a:gd name="connsiteY3" fmla="*/ 3096344 h 3096344"/>
              <a:gd name="connsiteX4" fmla="*/ 0 w 3017066"/>
              <a:gd name="connsiteY4" fmla="*/ 3083644 h 3096344"/>
              <a:gd name="connsiteX0" fmla="*/ 0 w 3017066"/>
              <a:gd name="connsiteY0" fmla="*/ 3083644 h 3096344"/>
              <a:gd name="connsiteX1" fmla="*/ 181393 w 3017066"/>
              <a:gd name="connsiteY1" fmla="*/ 2222623 h 3096344"/>
              <a:gd name="connsiteX2" fmla="*/ 1356139 w 3017066"/>
              <a:gd name="connsiteY2" fmla="*/ 0 h 3096344"/>
              <a:gd name="connsiteX3" fmla="*/ 3017066 w 3017066"/>
              <a:gd name="connsiteY3" fmla="*/ 3096344 h 3096344"/>
              <a:gd name="connsiteX4" fmla="*/ 0 w 3017066"/>
              <a:gd name="connsiteY4" fmla="*/ 3083644 h 3096344"/>
              <a:gd name="connsiteX0" fmla="*/ 0 w 3017066"/>
              <a:gd name="connsiteY0" fmla="*/ 3083644 h 3096344"/>
              <a:gd name="connsiteX1" fmla="*/ 105193 w 3017066"/>
              <a:gd name="connsiteY1" fmla="*/ 2425823 h 3096344"/>
              <a:gd name="connsiteX2" fmla="*/ 1356139 w 3017066"/>
              <a:gd name="connsiteY2" fmla="*/ 0 h 3096344"/>
              <a:gd name="connsiteX3" fmla="*/ 3017066 w 3017066"/>
              <a:gd name="connsiteY3" fmla="*/ 3096344 h 3096344"/>
              <a:gd name="connsiteX4" fmla="*/ 0 w 3017066"/>
              <a:gd name="connsiteY4" fmla="*/ 3083644 h 3096344"/>
              <a:gd name="connsiteX0" fmla="*/ 0 w 3017066"/>
              <a:gd name="connsiteY0" fmla="*/ 2601044 h 2613744"/>
              <a:gd name="connsiteX1" fmla="*/ 105193 w 3017066"/>
              <a:gd name="connsiteY1" fmla="*/ 1943223 h 2613744"/>
              <a:gd name="connsiteX2" fmla="*/ 1368839 w 3017066"/>
              <a:gd name="connsiteY2" fmla="*/ 0 h 2613744"/>
              <a:gd name="connsiteX3" fmla="*/ 3017066 w 3017066"/>
              <a:gd name="connsiteY3" fmla="*/ 2613744 h 2613744"/>
              <a:gd name="connsiteX4" fmla="*/ 0 w 3017066"/>
              <a:gd name="connsiteY4" fmla="*/ 2601044 h 2613744"/>
              <a:gd name="connsiteX0" fmla="*/ 537730 w 2919796"/>
              <a:gd name="connsiteY0" fmla="*/ 2702644 h 2702644"/>
              <a:gd name="connsiteX1" fmla="*/ 7923 w 2919796"/>
              <a:gd name="connsiteY1" fmla="*/ 1943223 h 2702644"/>
              <a:gd name="connsiteX2" fmla="*/ 1271569 w 2919796"/>
              <a:gd name="connsiteY2" fmla="*/ 0 h 2702644"/>
              <a:gd name="connsiteX3" fmla="*/ 2919796 w 2919796"/>
              <a:gd name="connsiteY3" fmla="*/ 2613744 h 2702644"/>
              <a:gd name="connsiteX4" fmla="*/ 537730 w 2919796"/>
              <a:gd name="connsiteY4" fmla="*/ 2702644 h 2702644"/>
              <a:gd name="connsiteX0" fmla="*/ 552634 w 2934700"/>
              <a:gd name="connsiteY0" fmla="*/ 2702644 h 2702644"/>
              <a:gd name="connsiteX1" fmla="*/ 22827 w 2934700"/>
              <a:gd name="connsiteY1" fmla="*/ 1943223 h 2702644"/>
              <a:gd name="connsiteX2" fmla="*/ 1286473 w 2934700"/>
              <a:gd name="connsiteY2" fmla="*/ 0 h 2702644"/>
              <a:gd name="connsiteX3" fmla="*/ 2934700 w 2934700"/>
              <a:gd name="connsiteY3" fmla="*/ 2613744 h 2702644"/>
              <a:gd name="connsiteX4" fmla="*/ 552634 w 2934700"/>
              <a:gd name="connsiteY4" fmla="*/ 2702644 h 2702644"/>
              <a:gd name="connsiteX0" fmla="*/ 529807 w 2911873"/>
              <a:gd name="connsiteY0" fmla="*/ 2702644 h 2702644"/>
              <a:gd name="connsiteX1" fmla="*/ 0 w 2911873"/>
              <a:gd name="connsiteY1" fmla="*/ 1943223 h 2702644"/>
              <a:gd name="connsiteX2" fmla="*/ 1263646 w 2911873"/>
              <a:gd name="connsiteY2" fmla="*/ 0 h 2702644"/>
              <a:gd name="connsiteX3" fmla="*/ 2911873 w 2911873"/>
              <a:gd name="connsiteY3" fmla="*/ 2613744 h 2702644"/>
              <a:gd name="connsiteX4" fmla="*/ 529807 w 2911873"/>
              <a:gd name="connsiteY4" fmla="*/ 2702644 h 2702644"/>
              <a:gd name="connsiteX0" fmla="*/ 529807 w 2911873"/>
              <a:gd name="connsiteY0" fmla="*/ 2702644 h 2702644"/>
              <a:gd name="connsiteX1" fmla="*/ 0 w 2911873"/>
              <a:gd name="connsiteY1" fmla="*/ 1943223 h 2702644"/>
              <a:gd name="connsiteX2" fmla="*/ 1263646 w 2911873"/>
              <a:gd name="connsiteY2" fmla="*/ 0 h 2702644"/>
              <a:gd name="connsiteX3" fmla="*/ 2911873 w 2911873"/>
              <a:gd name="connsiteY3" fmla="*/ 2613744 h 2702644"/>
              <a:gd name="connsiteX4" fmla="*/ 529807 w 2911873"/>
              <a:gd name="connsiteY4" fmla="*/ 2702644 h 2702644"/>
              <a:gd name="connsiteX0" fmla="*/ 529807 w 2911873"/>
              <a:gd name="connsiteY0" fmla="*/ 2702644 h 2844923"/>
              <a:gd name="connsiteX1" fmla="*/ 0 w 2911873"/>
              <a:gd name="connsiteY1" fmla="*/ 1943223 h 2844923"/>
              <a:gd name="connsiteX2" fmla="*/ 1263646 w 2911873"/>
              <a:gd name="connsiteY2" fmla="*/ 0 h 2844923"/>
              <a:gd name="connsiteX3" fmla="*/ 2911873 w 2911873"/>
              <a:gd name="connsiteY3" fmla="*/ 2613744 h 2844923"/>
              <a:gd name="connsiteX4" fmla="*/ 1241478 w 2911873"/>
              <a:gd name="connsiteY4" fmla="*/ 2844923 h 2844923"/>
              <a:gd name="connsiteX5" fmla="*/ 529807 w 2911873"/>
              <a:gd name="connsiteY5" fmla="*/ 2702644 h 2844923"/>
              <a:gd name="connsiteX0" fmla="*/ 529807 w 2619773"/>
              <a:gd name="connsiteY0" fmla="*/ 2702644 h 2844923"/>
              <a:gd name="connsiteX1" fmla="*/ 0 w 2619773"/>
              <a:gd name="connsiteY1" fmla="*/ 1943223 h 2844923"/>
              <a:gd name="connsiteX2" fmla="*/ 1263646 w 2619773"/>
              <a:gd name="connsiteY2" fmla="*/ 0 h 2844923"/>
              <a:gd name="connsiteX3" fmla="*/ 2619773 w 2619773"/>
              <a:gd name="connsiteY3" fmla="*/ 2143844 h 2844923"/>
              <a:gd name="connsiteX4" fmla="*/ 1241478 w 2619773"/>
              <a:gd name="connsiteY4" fmla="*/ 2844923 h 2844923"/>
              <a:gd name="connsiteX5" fmla="*/ 529807 w 2619773"/>
              <a:gd name="connsiteY5" fmla="*/ 2702644 h 2844923"/>
              <a:gd name="connsiteX0" fmla="*/ 529807 w 2619773"/>
              <a:gd name="connsiteY0" fmla="*/ 2702644 h 2959223"/>
              <a:gd name="connsiteX1" fmla="*/ 0 w 2619773"/>
              <a:gd name="connsiteY1" fmla="*/ 1943223 h 2959223"/>
              <a:gd name="connsiteX2" fmla="*/ 1263646 w 2619773"/>
              <a:gd name="connsiteY2" fmla="*/ 0 h 2959223"/>
              <a:gd name="connsiteX3" fmla="*/ 2619773 w 2619773"/>
              <a:gd name="connsiteY3" fmla="*/ 2143844 h 2959223"/>
              <a:gd name="connsiteX4" fmla="*/ 1216078 w 2619773"/>
              <a:gd name="connsiteY4" fmla="*/ 2959223 h 2959223"/>
              <a:gd name="connsiteX5" fmla="*/ 529807 w 2619773"/>
              <a:gd name="connsiteY5" fmla="*/ 2702644 h 2959223"/>
              <a:gd name="connsiteX0" fmla="*/ 529807 w 2619773"/>
              <a:gd name="connsiteY0" fmla="*/ 2702644 h 2959223"/>
              <a:gd name="connsiteX1" fmla="*/ 0 w 2619773"/>
              <a:gd name="connsiteY1" fmla="*/ 1943223 h 2959223"/>
              <a:gd name="connsiteX2" fmla="*/ 1263646 w 2619773"/>
              <a:gd name="connsiteY2" fmla="*/ 0 h 2959223"/>
              <a:gd name="connsiteX3" fmla="*/ 2619773 w 2619773"/>
              <a:gd name="connsiteY3" fmla="*/ 2143844 h 2959223"/>
              <a:gd name="connsiteX4" fmla="*/ 1216078 w 2619773"/>
              <a:gd name="connsiteY4" fmla="*/ 2959223 h 2959223"/>
              <a:gd name="connsiteX5" fmla="*/ 529807 w 2619773"/>
              <a:gd name="connsiteY5" fmla="*/ 2702644 h 2959223"/>
              <a:gd name="connsiteX0" fmla="*/ 529807 w 2619773"/>
              <a:gd name="connsiteY0" fmla="*/ 2702644 h 2959223"/>
              <a:gd name="connsiteX1" fmla="*/ 0 w 2619773"/>
              <a:gd name="connsiteY1" fmla="*/ 1943223 h 2959223"/>
              <a:gd name="connsiteX2" fmla="*/ 1263646 w 2619773"/>
              <a:gd name="connsiteY2" fmla="*/ 0 h 2959223"/>
              <a:gd name="connsiteX3" fmla="*/ 2619773 w 2619773"/>
              <a:gd name="connsiteY3" fmla="*/ 2143844 h 2959223"/>
              <a:gd name="connsiteX4" fmla="*/ 1216078 w 2619773"/>
              <a:gd name="connsiteY4" fmla="*/ 2959223 h 2959223"/>
              <a:gd name="connsiteX5" fmla="*/ 529807 w 2619773"/>
              <a:gd name="connsiteY5" fmla="*/ 2702644 h 2959223"/>
              <a:gd name="connsiteX0" fmla="*/ 529807 w 2708673"/>
              <a:gd name="connsiteY0" fmla="*/ 2702644 h 2959223"/>
              <a:gd name="connsiteX1" fmla="*/ 0 w 2708673"/>
              <a:gd name="connsiteY1" fmla="*/ 1943223 h 2959223"/>
              <a:gd name="connsiteX2" fmla="*/ 1263646 w 2708673"/>
              <a:gd name="connsiteY2" fmla="*/ 0 h 2959223"/>
              <a:gd name="connsiteX3" fmla="*/ 2708673 w 2708673"/>
              <a:gd name="connsiteY3" fmla="*/ 2258144 h 2959223"/>
              <a:gd name="connsiteX4" fmla="*/ 1216078 w 2708673"/>
              <a:gd name="connsiteY4" fmla="*/ 2959223 h 2959223"/>
              <a:gd name="connsiteX5" fmla="*/ 529807 w 2708673"/>
              <a:gd name="connsiteY5" fmla="*/ 2702644 h 2959223"/>
              <a:gd name="connsiteX0" fmla="*/ 529807 w 2708673"/>
              <a:gd name="connsiteY0" fmla="*/ 2702644 h 3035423"/>
              <a:gd name="connsiteX1" fmla="*/ 0 w 2708673"/>
              <a:gd name="connsiteY1" fmla="*/ 1943223 h 3035423"/>
              <a:gd name="connsiteX2" fmla="*/ 1263646 w 2708673"/>
              <a:gd name="connsiteY2" fmla="*/ 0 h 3035423"/>
              <a:gd name="connsiteX3" fmla="*/ 2708673 w 2708673"/>
              <a:gd name="connsiteY3" fmla="*/ 2258144 h 3035423"/>
              <a:gd name="connsiteX4" fmla="*/ 1216078 w 2708673"/>
              <a:gd name="connsiteY4" fmla="*/ 3035423 h 3035423"/>
              <a:gd name="connsiteX5" fmla="*/ 529807 w 2708673"/>
              <a:gd name="connsiteY5" fmla="*/ 2702644 h 3035423"/>
              <a:gd name="connsiteX0" fmla="*/ 631407 w 2810273"/>
              <a:gd name="connsiteY0" fmla="*/ 2702644 h 3035423"/>
              <a:gd name="connsiteX1" fmla="*/ 0 w 2810273"/>
              <a:gd name="connsiteY1" fmla="*/ 1994023 h 3035423"/>
              <a:gd name="connsiteX2" fmla="*/ 1365246 w 2810273"/>
              <a:gd name="connsiteY2" fmla="*/ 0 h 3035423"/>
              <a:gd name="connsiteX3" fmla="*/ 2810273 w 2810273"/>
              <a:gd name="connsiteY3" fmla="*/ 2258144 h 3035423"/>
              <a:gd name="connsiteX4" fmla="*/ 1317678 w 2810273"/>
              <a:gd name="connsiteY4" fmla="*/ 3035423 h 3035423"/>
              <a:gd name="connsiteX5" fmla="*/ 631407 w 2810273"/>
              <a:gd name="connsiteY5" fmla="*/ 2702644 h 3035423"/>
              <a:gd name="connsiteX0" fmla="*/ 631407 w 2899173"/>
              <a:gd name="connsiteY0" fmla="*/ 2702644 h 3035423"/>
              <a:gd name="connsiteX1" fmla="*/ 0 w 2899173"/>
              <a:gd name="connsiteY1" fmla="*/ 1994023 h 3035423"/>
              <a:gd name="connsiteX2" fmla="*/ 1365246 w 2899173"/>
              <a:gd name="connsiteY2" fmla="*/ 0 h 3035423"/>
              <a:gd name="connsiteX3" fmla="*/ 2899173 w 2899173"/>
              <a:gd name="connsiteY3" fmla="*/ 2461344 h 3035423"/>
              <a:gd name="connsiteX4" fmla="*/ 1317678 w 2899173"/>
              <a:gd name="connsiteY4" fmla="*/ 3035423 h 3035423"/>
              <a:gd name="connsiteX5" fmla="*/ 631407 w 2899173"/>
              <a:gd name="connsiteY5" fmla="*/ 2702644 h 3035423"/>
              <a:gd name="connsiteX0" fmla="*/ 631407 w 2899173"/>
              <a:gd name="connsiteY0" fmla="*/ 2702644 h 3035423"/>
              <a:gd name="connsiteX1" fmla="*/ 0 w 2899173"/>
              <a:gd name="connsiteY1" fmla="*/ 1994023 h 3035423"/>
              <a:gd name="connsiteX2" fmla="*/ 1365246 w 2899173"/>
              <a:gd name="connsiteY2" fmla="*/ 0 h 3035423"/>
              <a:gd name="connsiteX3" fmla="*/ 2899173 w 2899173"/>
              <a:gd name="connsiteY3" fmla="*/ 2461344 h 3035423"/>
              <a:gd name="connsiteX4" fmla="*/ 1317678 w 2899173"/>
              <a:gd name="connsiteY4" fmla="*/ 3035423 h 3035423"/>
              <a:gd name="connsiteX5" fmla="*/ 631407 w 2899173"/>
              <a:gd name="connsiteY5" fmla="*/ 2702644 h 3035423"/>
              <a:gd name="connsiteX0" fmla="*/ 631407 w 2899173"/>
              <a:gd name="connsiteY0" fmla="*/ 2702644 h 3086223"/>
              <a:gd name="connsiteX1" fmla="*/ 0 w 2899173"/>
              <a:gd name="connsiteY1" fmla="*/ 1994023 h 3086223"/>
              <a:gd name="connsiteX2" fmla="*/ 1365246 w 2899173"/>
              <a:gd name="connsiteY2" fmla="*/ 0 h 3086223"/>
              <a:gd name="connsiteX3" fmla="*/ 2899173 w 2899173"/>
              <a:gd name="connsiteY3" fmla="*/ 2461344 h 3086223"/>
              <a:gd name="connsiteX4" fmla="*/ 1330378 w 2899173"/>
              <a:gd name="connsiteY4" fmla="*/ 3086223 h 3086223"/>
              <a:gd name="connsiteX5" fmla="*/ 631407 w 2899173"/>
              <a:gd name="connsiteY5" fmla="*/ 2702644 h 3086223"/>
              <a:gd name="connsiteX0" fmla="*/ 631407 w 2899173"/>
              <a:gd name="connsiteY0" fmla="*/ 2702644 h 3060823"/>
              <a:gd name="connsiteX1" fmla="*/ 0 w 2899173"/>
              <a:gd name="connsiteY1" fmla="*/ 1994023 h 3060823"/>
              <a:gd name="connsiteX2" fmla="*/ 1365246 w 2899173"/>
              <a:gd name="connsiteY2" fmla="*/ 0 h 3060823"/>
              <a:gd name="connsiteX3" fmla="*/ 2899173 w 2899173"/>
              <a:gd name="connsiteY3" fmla="*/ 2461344 h 3060823"/>
              <a:gd name="connsiteX4" fmla="*/ 1508178 w 2899173"/>
              <a:gd name="connsiteY4" fmla="*/ 3060823 h 3060823"/>
              <a:gd name="connsiteX5" fmla="*/ 631407 w 2899173"/>
              <a:gd name="connsiteY5" fmla="*/ 2702644 h 3060823"/>
              <a:gd name="connsiteX0" fmla="*/ 631407 w 2899173"/>
              <a:gd name="connsiteY0" fmla="*/ 2702644 h 3060823"/>
              <a:gd name="connsiteX1" fmla="*/ 0 w 2899173"/>
              <a:gd name="connsiteY1" fmla="*/ 1994023 h 3060823"/>
              <a:gd name="connsiteX2" fmla="*/ 1365246 w 2899173"/>
              <a:gd name="connsiteY2" fmla="*/ 0 h 3060823"/>
              <a:gd name="connsiteX3" fmla="*/ 2899173 w 2899173"/>
              <a:gd name="connsiteY3" fmla="*/ 2461344 h 3060823"/>
              <a:gd name="connsiteX4" fmla="*/ 1508178 w 2899173"/>
              <a:gd name="connsiteY4" fmla="*/ 3060823 h 3060823"/>
              <a:gd name="connsiteX5" fmla="*/ 631407 w 2899173"/>
              <a:gd name="connsiteY5" fmla="*/ 2702644 h 3060823"/>
              <a:gd name="connsiteX0" fmla="*/ 631407 w 2899173"/>
              <a:gd name="connsiteY0" fmla="*/ 2702644 h 3060823"/>
              <a:gd name="connsiteX1" fmla="*/ 0 w 2899173"/>
              <a:gd name="connsiteY1" fmla="*/ 1994023 h 3060823"/>
              <a:gd name="connsiteX2" fmla="*/ 1365246 w 2899173"/>
              <a:gd name="connsiteY2" fmla="*/ 0 h 3060823"/>
              <a:gd name="connsiteX3" fmla="*/ 2899173 w 2899173"/>
              <a:gd name="connsiteY3" fmla="*/ 2461344 h 3060823"/>
              <a:gd name="connsiteX4" fmla="*/ 1508178 w 2899173"/>
              <a:gd name="connsiteY4" fmla="*/ 3060823 h 3060823"/>
              <a:gd name="connsiteX5" fmla="*/ 631407 w 2899173"/>
              <a:gd name="connsiteY5" fmla="*/ 2702644 h 3060823"/>
              <a:gd name="connsiteX0" fmla="*/ 663159 w 2930925"/>
              <a:gd name="connsiteY0" fmla="*/ 2702644 h 3060823"/>
              <a:gd name="connsiteX1" fmla="*/ 0 w 2930925"/>
              <a:gd name="connsiteY1" fmla="*/ 2032204 h 3060823"/>
              <a:gd name="connsiteX2" fmla="*/ 1396998 w 2930925"/>
              <a:gd name="connsiteY2" fmla="*/ 0 h 3060823"/>
              <a:gd name="connsiteX3" fmla="*/ 2930925 w 2930925"/>
              <a:gd name="connsiteY3" fmla="*/ 2461344 h 3060823"/>
              <a:gd name="connsiteX4" fmla="*/ 1539930 w 2930925"/>
              <a:gd name="connsiteY4" fmla="*/ 3060823 h 3060823"/>
              <a:gd name="connsiteX5" fmla="*/ 663159 w 2930925"/>
              <a:gd name="connsiteY5" fmla="*/ 2702644 h 3060823"/>
              <a:gd name="connsiteX0" fmla="*/ 663159 w 2930925"/>
              <a:gd name="connsiteY0" fmla="*/ 2702644 h 3060823"/>
              <a:gd name="connsiteX1" fmla="*/ 0 w 2930925"/>
              <a:gd name="connsiteY1" fmla="*/ 2032204 h 3060823"/>
              <a:gd name="connsiteX2" fmla="*/ 1396998 w 2930925"/>
              <a:gd name="connsiteY2" fmla="*/ 0 h 3060823"/>
              <a:gd name="connsiteX3" fmla="*/ 2930925 w 2930925"/>
              <a:gd name="connsiteY3" fmla="*/ 2461344 h 3060823"/>
              <a:gd name="connsiteX4" fmla="*/ 1539930 w 2930925"/>
              <a:gd name="connsiteY4" fmla="*/ 3060823 h 3060823"/>
              <a:gd name="connsiteX5" fmla="*/ 663159 w 2930925"/>
              <a:gd name="connsiteY5" fmla="*/ 2702644 h 3060823"/>
              <a:gd name="connsiteX0" fmla="*/ 663159 w 2930925"/>
              <a:gd name="connsiteY0" fmla="*/ 2702644 h 3060823"/>
              <a:gd name="connsiteX1" fmla="*/ 0 w 2930925"/>
              <a:gd name="connsiteY1" fmla="*/ 2032204 h 3060823"/>
              <a:gd name="connsiteX2" fmla="*/ 1396998 w 2930925"/>
              <a:gd name="connsiteY2" fmla="*/ 0 h 3060823"/>
              <a:gd name="connsiteX3" fmla="*/ 2930925 w 2930925"/>
              <a:gd name="connsiteY3" fmla="*/ 2461344 h 3060823"/>
              <a:gd name="connsiteX4" fmla="*/ 1539930 w 2930925"/>
              <a:gd name="connsiteY4" fmla="*/ 3060823 h 3060823"/>
              <a:gd name="connsiteX5" fmla="*/ 663159 w 2930925"/>
              <a:gd name="connsiteY5" fmla="*/ 2702644 h 3060823"/>
              <a:gd name="connsiteX0" fmla="*/ 663159 w 2930925"/>
              <a:gd name="connsiteY0" fmla="*/ 2702644 h 3060823"/>
              <a:gd name="connsiteX1" fmla="*/ 0 w 2930925"/>
              <a:gd name="connsiteY1" fmla="*/ 2032204 h 3060823"/>
              <a:gd name="connsiteX2" fmla="*/ 1396998 w 2930925"/>
              <a:gd name="connsiteY2" fmla="*/ 0 h 3060823"/>
              <a:gd name="connsiteX3" fmla="*/ 2930925 w 2930925"/>
              <a:gd name="connsiteY3" fmla="*/ 2461344 h 3060823"/>
              <a:gd name="connsiteX4" fmla="*/ 1539930 w 2930925"/>
              <a:gd name="connsiteY4" fmla="*/ 3060823 h 3060823"/>
              <a:gd name="connsiteX5" fmla="*/ 663159 w 2930925"/>
              <a:gd name="connsiteY5" fmla="*/ 2702644 h 3060823"/>
              <a:gd name="connsiteX0" fmla="*/ 663159 w 2930925"/>
              <a:gd name="connsiteY0" fmla="*/ 2702644 h 2908539"/>
              <a:gd name="connsiteX1" fmla="*/ 0 w 2930925"/>
              <a:gd name="connsiteY1" fmla="*/ 2032204 h 2908539"/>
              <a:gd name="connsiteX2" fmla="*/ 1396998 w 2930925"/>
              <a:gd name="connsiteY2" fmla="*/ 0 h 2908539"/>
              <a:gd name="connsiteX3" fmla="*/ 2930925 w 2930925"/>
              <a:gd name="connsiteY3" fmla="*/ 2461344 h 2908539"/>
              <a:gd name="connsiteX4" fmla="*/ 1559196 w 2930925"/>
              <a:gd name="connsiteY4" fmla="*/ 2908539 h 2908539"/>
              <a:gd name="connsiteX5" fmla="*/ 663159 w 2930925"/>
              <a:gd name="connsiteY5" fmla="*/ 2702644 h 2908539"/>
              <a:gd name="connsiteX0" fmla="*/ 663159 w 2930925"/>
              <a:gd name="connsiteY0" fmla="*/ 2702644 h 2959458"/>
              <a:gd name="connsiteX1" fmla="*/ 0 w 2930925"/>
              <a:gd name="connsiteY1" fmla="*/ 2032204 h 2959458"/>
              <a:gd name="connsiteX2" fmla="*/ 1396998 w 2930925"/>
              <a:gd name="connsiteY2" fmla="*/ 0 h 2959458"/>
              <a:gd name="connsiteX3" fmla="*/ 2930925 w 2930925"/>
              <a:gd name="connsiteY3" fmla="*/ 2461344 h 2959458"/>
              <a:gd name="connsiteX4" fmla="*/ 1559412 w 2930925"/>
              <a:gd name="connsiteY4" fmla="*/ 2959458 h 2959458"/>
              <a:gd name="connsiteX5" fmla="*/ 663159 w 2930925"/>
              <a:gd name="connsiteY5" fmla="*/ 2702644 h 2959458"/>
              <a:gd name="connsiteX0" fmla="*/ 663159 w 2930925"/>
              <a:gd name="connsiteY0" fmla="*/ 2702644 h 2959458"/>
              <a:gd name="connsiteX1" fmla="*/ 0 w 2930925"/>
              <a:gd name="connsiteY1" fmla="*/ 2032204 h 2959458"/>
              <a:gd name="connsiteX2" fmla="*/ 1396998 w 2930925"/>
              <a:gd name="connsiteY2" fmla="*/ 0 h 2959458"/>
              <a:gd name="connsiteX3" fmla="*/ 2930925 w 2930925"/>
              <a:gd name="connsiteY3" fmla="*/ 2461344 h 2959458"/>
              <a:gd name="connsiteX4" fmla="*/ 1559412 w 2930925"/>
              <a:gd name="connsiteY4" fmla="*/ 2959458 h 2959458"/>
              <a:gd name="connsiteX5" fmla="*/ 663159 w 2930925"/>
              <a:gd name="connsiteY5" fmla="*/ 2702644 h 2959458"/>
              <a:gd name="connsiteX0" fmla="*/ 663159 w 2893222"/>
              <a:gd name="connsiteY0" fmla="*/ 2702644 h 2959458"/>
              <a:gd name="connsiteX1" fmla="*/ 0 w 2893222"/>
              <a:gd name="connsiteY1" fmla="*/ 2032204 h 2959458"/>
              <a:gd name="connsiteX2" fmla="*/ 1396998 w 2893222"/>
              <a:gd name="connsiteY2" fmla="*/ 0 h 2959458"/>
              <a:gd name="connsiteX3" fmla="*/ 2893222 w 2893222"/>
              <a:gd name="connsiteY3" fmla="*/ 2404291 h 2959458"/>
              <a:gd name="connsiteX4" fmla="*/ 1559412 w 2893222"/>
              <a:gd name="connsiteY4" fmla="*/ 2959458 h 2959458"/>
              <a:gd name="connsiteX5" fmla="*/ 663159 w 2893222"/>
              <a:gd name="connsiteY5" fmla="*/ 2702644 h 2959458"/>
              <a:gd name="connsiteX0" fmla="*/ 663159 w 2893222"/>
              <a:gd name="connsiteY0" fmla="*/ 2702644 h 2959458"/>
              <a:gd name="connsiteX1" fmla="*/ 0 w 2893222"/>
              <a:gd name="connsiteY1" fmla="*/ 2032204 h 2959458"/>
              <a:gd name="connsiteX2" fmla="*/ 1396998 w 2893222"/>
              <a:gd name="connsiteY2" fmla="*/ 0 h 2959458"/>
              <a:gd name="connsiteX3" fmla="*/ 2893222 w 2893222"/>
              <a:gd name="connsiteY3" fmla="*/ 2404291 h 2959458"/>
              <a:gd name="connsiteX4" fmla="*/ 1559412 w 2893222"/>
              <a:gd name="connsiteY4" fmla="*/ 2959458 h 2959458"/>
              <a:gd name="connsiteX5" fmla="*/ 663159 w 2893222"/>
              <a:gd name="connsiteY5" fmla="*/ 2702644 h 2959458"/>
              <a:gd name="connsiteX0" fmla="*/ 663159 w 2893222"/>
              <a:gd name="connsiteY0" fmla="*/ 2702644 h 2959458"/>
              <a:gd name="connsiteX1" fmla="*/ 0 w 2893222"/>
              <a:gd name="connsiteY1" fmla="*/ 2032204 h 2959458"/>
              <a:gd name="connsiteX2" fmla="*/ 1396998 w 2893222"/>
              <a:gd name="connsiteY2" fmla="*/ 0 h 2959458"/>
              <a:gd name="connsiteX3" fmla="*/ 2893222 w 2893222"/>
              <a:gd name="connsiteY3" fmla="*/ 2404291 h 2959458"/>
              <a:gd name="connsiteX4" fmla="*/ 1559412 w 2893222"/>
              <a:gd name="connsiteY4" fmla="*/ 2959458 h 2959458"/>
              <a:gd name="connsiteX5" fmla="*/ 663159 w 2893222"/>
              <a:gd name="connsiteY5" fmla="*/ 2702644 h 2959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93222" h="2959458">
                <a:moveTo>
                  <a:pt x="663159" y="2702644"/>
                </a:moveTo>
                <a:cubicBezTo>
                  <a:pt x="270694" y="2413616"/>
                  <a:pt x="297292" y="2480177"/>
                  <a:pt x="0" y="2032204"/>
                </a:cubicBezTo>
                <a:lnTo>
                  <a:pt x="1396998" y="0"/>
                </a:lnTo>
                <a:lnTo>
                  <a:pt x="2893222" y="2404291"/>
                </a:lnTo>
                <a:cubicBezTo>
                  <a:pt x="2180089" y="2991587"/>
                  <a:pt x="1930209" y="2931200"/>
                  <a:pt x="1559412" y="2959458"/>
                </a:cubicBezTo>
                <a:cubicBezTo>
                  <a:pt x="1254627" y="2941783"/>
                  <a:pt x="930144" y="2872952"/>
                  <a:pt x="663159" y="2702644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 w="9525" cap="rnd">
            <a:solidFill>
              <a:srgbClr val="E6E6E6"/>
            </a:solidFill>
            <a:prstDash val="solid"/>
            <a:round/>
            <a:headEnd/>
            <a:tailEnd/>
          </a:ln>
        </p:spPr>
        <p:txBody>
          <a:bodyPr vert="eaVert" lIns="89477" tIns="44739" rIns="89477" bIns="44739" anchor="ctr"/>
          <a:lstStyle/>
          <a:p>
            <a:pPr marL="0" marR="0" lvl="0" indent="0" algn="l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67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5" name="椭圆 14"/>
          <p:cNvSpPr/>
          <p:nvPr/>
        </p:nvSpPr>
        <p:spPr bwMode="auto">
          <a:xfrm>
            <a:off x="3155975" y="1917627"/>
            <a:ext cx="3563019" cy="3579683"/>
          </a:xfrm>
          <a:prstGeom prst="ellipse">
            <a:avLst/>
          </a:prstGeom>
          <a:noFill/>
          <a:ln w="25400" cap="flat" cmpd="sng" algn="ctr">
            <a:solidFill>
              <a:schemeClr val="bg1">
                <a:lumMod val="50000"/>
              </a:schemeClr>
            </a:solidFill>
            <a:prstDash val="solid"/>
          </a:ln>
          <a:effectLst/>
        </p:spPr>
        <p:txBody>
          <a:bodyPr lIns="89477" tIns="44739" rIns="89477" bIns="44739" anchor="ctr"/>
          <a:lstStyle/>
          <a:p>
            <a:pPr marL="0" marR="0" lvl="0" indent="0" algn="ctr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67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微软雅黑" pitchFamily="34" charset="-122"/>
              <a:cs typeface="+mn-cs"/>
            </a:endParaRPr>
          </a:p>
        </p:txBody>
      </p:sp>
      <p:sp>
        <p:nvSpPr>
          <p:cNvPr id="16" name="椭圆 15"/>
          <p:cNvSpPr/>
          <p:nvPr/>
        </p:nvSpPr>
        <p:spPr bwMode="auto">
          <a:xfrm>
            <a:off x="5287896" y="1917627"/>
            <a:ext cx="3564569" cy="3579683"/>
          </a:xfrm>
          <a:prstGeom prst="ellipse">
            <a:avLst/>
          </a:prstGeom>
          <a:noFill/>
          <a:ln w="25400" cap="flat" cmpd="sng" algn="ctr">
            <a:solidFill>
              <a:schemeClr val="bg1">
                <a:lumMod val="50000"/>
              </a:schemeClr>
            </a:solidFill>
            <a:prstDash val="solid"/>
          </a:ln>
          <a:effectLst/>
        </p:spPr>
        <p:txBody>
          <a:bodyPr lIns="89477" tIns="44739" rIns="89477" bIns="44739" anchor="ctr"/>
          <a:lstStyle/>
          <a:p>
            <a:pPr marL="0" marR="0" lvl="0" indent="0" algn="ctr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67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微软雅黑" pitchFamily="34" charset="-122"/>
              <a:cs typeface="+mn-cs"/>
            </a:endParaRPr>
          </a:p>
        </p:txBody>
      </p:sp>
      <p:cxnSp>
        <p:nvCxnSpPr>
          <p:cNvPr id="17" name="直接连接符 16"/>
          <p:cNvCxnSpPr>
            <a:cxnSpLocks noChangeShapeType="1"/>
          </p:cNvCxnSpPr>
          <p:nvPr/>
        </p:nvCxnSpPr>
        <p:spPr bwMode="auto">
          <a:xfrm flipH="1" flipV="1">
            <a:off x="4227755" y="2721689"/>
            <a:ext cx="548640" cy="318191"/>
          </a:xfrm>
          <a:prstGeom prst="line">
            <a:avLst/>
          </a:prstGeom>
          <a:noFill/>
          <a:ln w="28575" algn="ctr">
            <a:solidFill>
              <a:schemeClr val="bg1">
                <a:lumMod val="50000"/>
              </a:schemeClr>
            </a:solidFill>
            <a:round/>
            <a:headEnd type="none" w="med" len="med"/>
            <a:tailEnd type="arrow" w="med" len="med"/>
          </a:ln>
        </p:spPr>
      </p:cxnSp>
      <p:cxnSp>
        <p:nvCxnSpPr>
          <p:cNvPr id="18" name="直接连接符 17"/>
          <p:cNvCxnSpPr>
            <a:cxnSpLocks noChangeShapeType="1"/>
          </p:cNvCxnSpPr>
          <p:nvPr/>
        </p:nvCxnSpPr>
        <p:spPr bwMode="auto">
          <a:xfrm flipH="1">
            <a:off x="3922702" y="3599983"/>
            <a:ext cx="576780" cy="0"/>
          </a:xfrm>
          <a:prstGeom prst="line">
            <a:avLst/>
          </a:prstGeom>
          <a:noFill/>
          <a:ln w="28575" algn="ctr">
            <a:solidFill>
              <a:schemeClr val="bg1">
                <a:lumMod val="50000"/>
              </a:schemeClr>
            </a:solidFill>
            <a:round/>
            <a:headEnd type="none" w="med" len="med"/>
            <a:tailEnd type="arrow" w="med" len="med"/>
          </a:ln>
        </p:spPr>
      </p:cxnSp>
      <p:cxnSp>
        <p:nvCxnSpPr>
          <p:cNvPr id="19" name="直接连接符 18"/>
          <p:cNvCxnSpPr>
            <a:cxnSpLocks noChangeShapeType="1"/>
          </p:cNvCxnSpPr>
          <p:nvPr/>
        </p:nvCxnSpPr>
        <p:spPr bwMode="auto">
          <a:xfrm flipH="1">
            <a:off x="4174359" y="4069595"/>
            <a:ext cx="550423" cy="310756"/>
          </a:xfrm>
          <a:prstGeom prst="line">
            <a:avLst/>
          </a:prstGeom>
          <a:noFill/>
          <a:ln w="28575" algn="ctr">
            <a:solidFill>
              <a:schemeClr val="bg1">
                <a:lumMod val="50000"/>
              </a:schemeClr>
            </a:solidFill>
            <a:round/>
            <a:headEnd type="none" w="med" len="med"/>
            <a:tailEnd type="arrow" w="med" len="med"/>
          </a:ln>
        </p:spPr>
      </p:cxnSp>
      <p:cxnSp>
        <p:nvCxnSpPr>
          <p:cNvPr id="20" name="直接连接符 19"/>
          <p:cNvCxnSpPr>
            <a:cxnSpLocks noChangeShapeType="1"/>
          </p:cNvCxnSpPr>
          <p:nvPr/>
        </p:nvCxnSpPr>
        <p:spPr bwMode="auto">
          <a:xfrm>
            <a:off x="7301286" y="4091112"/>
            <a:ext cx="517863" cy="310755"/>
          </a:xfrm>
          <a:prstGeom prst="line">
            <a:avLst/>
          </a:prstGeom>
          <a:noFill/>
          <a:ln w="28575" algn="ctr">
            <a:solidFill>
              <a:schemeClr val="bg1">
                <a:lumMod val="50000"/>
              </a:schemeClr>
            </a:solidFill>
            <a:round/>
            <a:headEnd type="none" w="med" len="med"/>
            <a:tailEnd type="arrow" w="med" len="med"/>
          </a:ln>
        </p:spPr>
      </p:cxnSp>
      <p:cxnSp>
        <p:nvCxnSpPr>
          <p:cNvPr id="21" name="直接连接符 20"/>
          <p:cNvCxnSpPr>
            <a:cxnSpLocks noChangeShapeType="1"/>
          </p:cNvCxnSpPr>
          <p:nvPr/>
        </p:nvCxnSpPr>
        <p:spPr bwMode="auto">
          <a:xfrm>
            <a:off x="7558855" y="3596867"/>
            <a:ext cx="576780" cy="0"/>
          </a:xfrm>
          <a:prstGeom prst="line">
            <a:avLst/>
          </a:prstGeom>
          <a:noFill/>
          <a:ln w="28575" algn="ctr">
            <a:solidFill>
              <a:schemeClr val="bg1">
                <a:lumMod val="50000"/>
              </a:schemeClr>
            </a:solidFill>
            <a:round/>
            <a:headEnd type="none" w="med" len="med"/>
            <a:tailEnd type="arrow" w="med" len="med"/>
          </a:ln>
        </p:spPr>
      </p:cxnSp>
      <p:cxnSp>
        <p:nvCxnSpPr>
          <p:cNvPr id="22" name="直接连接符 21"/>
          <p:cNvCxnSpPr>
            <a:cxnSpLocks noChangeShapeType="1"/>
          </p:cNvCxnSpPr>
          <p:nvPr/>
        </p:nvCxnSpPr>
        <p:spPr bwMode="auto">
          <a:xfrm flipV="1">
            <a:off x="7279769" y="2710931"/>
            <a:ext cx="541041" cy="335351"/>
          </a:xfrm>
          <a:prstGeom prst="line">
            <a:avLst/>
          </a:prstGeom>
          <a:noFill/>
          <a:ln w="28575" algn="ctr">
            <a:solidFill>
              <a:schemeClr val="bg1">
                <a:lumMod val="50000"/>
              </a:schemeClr>
            </a:solidFill>
            <a:round/>
            <a:headEnd type="none" w="med" len="med"/>
            <a:tailEnd type="arrow" w="med" len="med"/>
          </a:ln>
        </p:spPr>
      </p:cxnSp>
      <p:grpSp>
        <p:nvGrpSpPr>
          <p:cNvPr id="23" name="组合 22"/>
          <p:cNvGrpSpPr/>
          <p:nvPr/>
        </p:nvGrpSpPr>
        <p:grpSpPr>
          <a:xfrm>
            <a:off x="4977797" y="2573436"/>
            <a:ext cx="2055944" cy="2065561"/>
            <a:chOff x="5014912" y="2584450"/>
            <a:chExt cx="2105025" cy="2105025"/>
          </a:xfrm>
        </p:grpSpPr>
        <p:sp>
          <p:nvSpPr>
            <p:cNvPr id="24" name="Oval 19"/>
            <p:cNvSpPr>
              <a:spLocks noChangeArrowheads="1"/>
            </p:cNvSpPr>
            <p:nvPr/>
          </p:nvSpPr>
          <p:spPr bwMode="auto">
            <a:xfrm>
              <a:off x="5014912" y="2584450"/>
              <a:ext cx="2105025" cy="2105025"/>
            </a:xfrm>
            <a:prstGeom prst="ellipse">
              <a:avLst/>
            </a:prstGeom>
            <a:solidFill>
              <a:schemeClr val="accent2">
                <a:lumMod val="100000"/>
              </a:schemeClr>
            </a:solidFill>
            <a:ln w="317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457189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933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25" name="Oval 19"/>
            <p:cNvSpPr>
              <a:spLocks noChangeArrowheads="1"/>
            </p:cNvSpPr>
            <p:nvPr/>
          </p:nvSpPr>
          <p:spPr bwMode="auto">
            <a:xfrm>
              <a:off x="5497512" y="3066331"/>
              <a:ext cx="1139825" cy="11398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175" cap="flat" cmpd="sng" algn="ctr">
              <a:solidFill>
                <a:srgbClr val="D7D7D7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45718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133" b="1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Impact" pitchFamily="34" charset="0"/>
                  <a:ea typeface="微软雅黑" pitchFamily="34" charset="-122"/>
                  <a:cs typeface="+mn-cs"/>
                </a:rPr>
                <a:t>应用前景</a:t>
              </a:r>
            </a:p>
          </p:txBody>
        </p:sp>
      </p:grpSp>
      <p:sp>
        <p:nvSpPr>
          <p:cNvPr id="26" name="Oval 19"/>
          <p:cNvSpPr>
            <a:spLocks noChangeArrowheads="1"/>
          </p:cNvSpPr>
          <p:nvPr/>
        </p:nvSpPr>
        <p:spPr bwMode="auto">
          <a:xfrm>
            <a:off x="3173030" y="2001746"/>
            <a:ext cx="969055" cy="973585"/>
          </a:xfrm>
          <a:prstGeom prst="ellipse">
            <a:avLst/>
          </a:prstGeom>
          <a:solidFill>
            <a:schemeClr val="accent2">
              <a:lumMod val="10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89477" tIns="44739" rIns="89477" bIns="44739" anchor="ctr"/>
          <a:lstStyle/>
          <a:p>
            <a:pPr marL="0" marR="0" lvl="0" indent="0" algn="ctr" defTabSz="45718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67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+mn-cs"/>
              </a:rPr>
              <a:t>添加文本</a:t>
            </a:r>
          </a:p>
        </p:txBody>
      </p:sp>
      <p:sp>
        <p:nvSpPr>
          <p:cNvPr id="27" name="Oval 19"/>
          <p:cNvSpPr>
            <a:spLocks noChangeArrowheads="1"/>
          </p:cNvSpPr>
          <p:nvPr/>
        </p:nvSpPr>
        <p:spPr bwMode="auto">
          <a:xfrm>
            <a:off x="7915970" y="2017321"/>
            <a:ext cx="969055" cy="975144"/>
          </a:xfrm>
          <a:prstGeom prst="ellipse">
            <a:avLst/>
          </a:prstGeom>
          <a:solidFill>
            <a:schemeClr val="accent2">
              <a:lumMod val="10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89477" tIns="44739" rIns="89477" bIns="44739" anchor="ctr"/>
          <a:lstStyle/>
          <a:p>
            <a:pPr marL="0" marR="0" lvl="0" indent="0" algn="ctr" defTabSz="45718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67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+mn-cs"/>
              </a:rPr>
              <a:t>添加文本</a:t>
            </a:r>
          </a:p>
        </p:txBody>
      </p:sp>
      <p:sp>
        <p:nvSpPr>
          <p:cNvPr id="28" name="Oval 19"/>
          <p:cNvSpPr>
            <a:spLocks noChangeArrowheads="1"/>
          </p:cNvSpPr>
          <p:nvPr/>
        </p:nvSpPr>
        <p:spPr bwMode="auto">
          <a:xfrm>
            <a:off x="8356307" y="3148240"/>
            <a:ext cx="970604" cy="975144"/>
          </a:xfrm>
          <a:prstGeom prst="ellipse">
            <a:avLst/>
          </a:prstGeom>
          <a:solidFill>
            <a:schemeClr val="accent2">
              <a:lumMod val="10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89477" tIns="44739" rIns="89477" bIns="44739" anchor="ctr"/>
          <a:lstStyle/>
          <a:p>
            <a:pPr marL="0" marR="0" lvl="0" indent="0" algn="ctr" defTabSz="45718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67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+mn-cs"/>
              </a:rPr>
              <a:t>添加文本</a:t>
            </a:r>
          </a:p>
        </p:txBody>
      </p:sp>
      <p:sp>
        <p:nvSpPr>
          <p:cNvPr id="29" name="Oval 19"/>
          <p:cNvSpPr>
            <a:spLocks noChangeArrowheads="1"/>
          </p:cNvSpPr>
          <p:nvPr/>
        </p:nvSpPr>
        <p:spPr bwMode="auto">
          <a:xfrm>
            <a:off x="7964033" y="4266696"/>
            <a:ext cx="970604" cy="975144"/>
          </a:xfrm>
          <a:prstGeom prst="ellipse">
            <a:avLst/>
          </a:prstGeom>
          <a:solidFill>
            <a:schemeClr val="accent2">
              <a:lumMod val="10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89477" tIns="44739" rIns="89477" bIns="44739" anchor="ctr"/>
          <a:lstStyle/>
          <a:p>
            <a:pPr marL="0" marR="0" lvl="0" indent="0" algn="ctr" defTabSz="45718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67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+mn-cs"/>
              </a:rPr>
              <a:t>添加文本</a:t>
            </a:r>
          </a:p>
        </p:txBody>
      </p:sp>
      <p:sp>
        <p:nvSpPr>
          <p:cNvPr id="30" name="Oval 19"/>
          <p:cNvSpPr>
            <a:spLocks noChangeArrowheads="1"/>
          </p:cNvSpPr>
          <p:nvPr/>
        </p:nvSpPr>
        <p:spPr bwMode="auto">
          <a:xfrm>
            <a:off x="2738893" y="3110855"/>
            <a:ext cx="970604" cy="975144"/>
          </a:xfrm>
          <a:prstGeom prst="ellipse">
            <a:avLst/>
          </a:prstGeom>
          <a:solidFill>
            <a:schemeClr val="accent2">
              <a:lumMod val="10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89477" tIns="44739" rIns="89477" bIns="44739" anchor="ctr"/>
          <a:lstStyle/>
          <a:p>
            <a:pPr marL="0" marR="0" lvl="0" indent="0" algn="ctr" defTabSz="45718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67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+mn-cs"/>
              </a:rPr>
              <a:t>添加文本</a:t>
            </a:r>
          </a:p>
        </p:txBody>
      </p:sp>
      <p:sp>
        <p:nvSpPr>
          <p:cNvPr id="31" name="Oval 19"/>
          <p:cNvSpPr>
            <a:spLocks noChangeArrowheads="1"/>
          </p:cNvSpPr>
          <p:nvPr/>
        </p:nvSpPr>
        <p:spPr bwMode="auto">
          <a:xfrm>
            <a:off x="3135819" y="4260464"/>
            <a:ext cx="970604" cy="975144"/>
          </a:xfrm>
          <a:prstGeom prst="ellipse">
            <a:avLst/>
          </a:prstGeom>
          <a:solidFill>
            <a:schemeClr val="accent2">
              <a:lumMod val="10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89477" tIns="44739" rIns="89477" bIns="44739" anchor="ctr"/>
          <a:lstStyle/>
          <a:p>
            <a:pPr marL="0" marR="0" lvl="0" indent="0" algn="ctr" defTabSz="45718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67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+mn-cs"/>
              </a:rPr>
              <a:t>添加文本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231849" y="2031279"/>
            <a:ext cx="1616912" cy="942188"/>
          </a:xfrm>
          <a:prstGeom prst="rect">
            <a:avLst/>
          </a:prstGeom>
          <a:noFill/>
        </p:spPr>
        <p:txBody>
          <a:bodyPr wrap="square" lIns="89477" tIns="44739" rIns="89477" bIns="44739" rtlCol="0">
            <a:spAutoFit/>
          </a:bodyPr>
          <a:lstStyle/>
          <a:p>
            <a:pPr marL="0" marR="0" lvl="0" indent="0" algn="l" defTabSz="457189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67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您的内容打在这里，或者通过复制您的文本后。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9207416" y="2031279"/>
            <a:ext cx="1595029" cy="942188"/>
          </a:xfrm>
          <a:prstGeom prst="rect">
            <a:avLst/>
          </a:prstGeom>
          <a:noFill/>
        </p:spPr>
        <p:txBody>
          <a:bodyPr wrap="square" lIns="89477" tIns="44739" rIns="89477" bIns="44739" rtlCol="0">
            <a:spAutoFit/>
          </a:bodyPr>
          <a:lstStyle/>
          <a:p>
            <a:pPr marL="0" marR="0" lvl="0" indent="0" algn="l" defTabSz="457189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67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您的内容打在这里，或者通过复制您的</a:t>
            </a:r>
            <a:r>
              <a:rPr kumimoji="0" lang="zh-CN" altLang="en-US" sz="1467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文本后。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38623" y="3315683"/>
            <a:ext cx="1595029" cy="942188"/>
          </a:xfrm>
          <a:prstGeom prst="rect">
            <a:avLst/>
          </a:prstGeom>
          <a:noFill/>
        </p:spPr>
        <p:txBody>
          <a:bodyPr wrap="square" lIns="89477" tIns="44739" rIns="89477" bIns="44739" rtlCol="0">
            <a:spAutoFit/>
          </a:bodyPr>
          <a:lstStyle/>
          <a:p>
            <a:pPr marL="0" marR="0" lvl="0" indent="0" algn="l" defTabSz="457189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67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您的内容打在这里，或者通过复制您的文本后。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663926" y="3315683"/>
            <a:ext cx="1595029" cy="942188"/>
          </a:xfrm>
          <a:prstGeom prst="rect">
            <a:avLst/>
          </a:prstGeom>
          <a:noFill/>
        </p:spPr>
        <p:txBody>
          <a:bodyPr wrap="square" lIns="89477" tIns="44739" rIns="89477" bIns="44739" rtlCol="0">
            <a:spAutoFit/>
          </a:bodyPr>
          <a:lstStyle/>
          <a:p>
            <a:pPr marL="0" marR="0" lvl="0" indent="0" algn="l" defTabSz="457189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67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您的内容打在这里，或者通过复制您的</a:t>
            </a:r>
            <a:r>
              <a:rPr kumimoji="0" lang="zh-CN" altLang="en-US" sz="1467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文本后。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9232620" y="4434141"/>
            <a:ext cx="1595029" cy="942188"/>
          </a:xfrm>
          <a:prstGeom prst="rect">
            <a:avLst/>
          </a:prstGeom>
          <a:noFill/>
        </p:spPr>
        <p:txBody>
          <a:bodyPr wrap="square" lIns="89477" tIns="44739" rIns="89477" bIns="44739" rtlCol="0">
            <a:spAutoFit/>
          </a:bodyPr>
          <a:lstStyle/>
          <a:p>
            <a:pPr marL="0" marR="0" lvl="0" indent="0" algn="l" defTabSz="457189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67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您的内容打在这里，或者通过复制您的</a:t>
            </a:r>
            <a:r>
              <a:rPr kumimoji="0" lang="zh-CN" altLang="en-US" sz="1467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文本后。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231848" y="4434141"/>
            <a:ext cx="1595029" cy="942188"/>
          </a:xfrm>
          <a:prstGeom prst="rect">
            <a:avLst/>
          </a:prstGeom>
          <a:noFill/>
        </p:spPr>
        <p:txBody>
          <a:bodyPr wrap="square" lIns="89477" tIns="44739" rIns="89477" bIns="44739" rtlCol="0">
            <a:spAutoFit/>
          </a:bodyPr>
          <a:lstStyle/>
          <a:p>
            <a:pPr marL="0" marR="0" lvl="0" indent="0" algn="l" defTabSz="457189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67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您的内容打在这里，或者通过复制您的</a:t>
            </a:r>
            <a:r>
              <a:rPr kumimoji="0" lang="zh-CN" altLang="en-US" sz="1467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文本后。</a:t>
            </a:r>
          </a:p>
        </p:txBody>
      </p:sp>
      <p:sp>
        <p:nvSpPr>
          <p:cNvPr id="38" name="矩形 37"/>
          <p:cNvSpPr>
            <a:spLocks noChangeArrowheads="1"/>
          </p:cNvSpPr>
          <p:nvPr/>
        </p:nvSpPr>
        <p:spPr bwMode="auto">
          <a:xfrm>
            <a:off x="634918" y="237124"/>
            <a:ext cx="1887690" cy="615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17" tIns="60959" rIns="121917" bIns="60959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marL="0" marR="0" lvl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微软雅黑" pitchFamily="34" charset="-122"/>
                <a:cs typeface="+mn-cs"/>
                <a:sym typeface="Calibri" pitchFamily="34" charset="0"/>
              </a:rPr>
              <a:t>应用前景</a:t>
            </a:r>
          </a:p>
        </p:txBody>
      </p:sp>
      <p:sp>
        <p:nvSpPr>
          <p:cNvPr id="39" name="等腰三角形 38"/>
          <p:cNvSpPr>
            <a:spLocks noChangeArrowheads="1"/>
          </p:cNvSpPr>
          <p:nvPr/>
        </p:nvSpPr>
        <p:spPr bwMode="auto">
          <a:xfrm rot="5400000">
            <a:off x="-53049" y="209721"/>
            <a:ext cx="774879" cy="668780"/>
          </a:xfrm>
          <a:prstGeom prst="triangle">
            <a:avLst>
              <a:gd name="adj" fmla="val 50000"/>
            </a:avLst>
          </a:prstGeom>
          <a:solidFill>
            <a:schemeClr val="accent2">
              <a:lumMod val="100000"/>
            </a:schemeClr>
          </a:solidFill>
          <a:ln>
            <a:noFill/>
          </a:ln>
        </p:spPr>
        <p:txBody>
          <a:bodyPr lIns="121917" tIns="60959" rIns="121917" bIns="60959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marL="0" marR="0" lvl="0" indent="0" algn="ctr" defTabSz="457189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zh-CN" altLang="zh-CN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  <a:sym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53390296"/>
      </p:ext>
    </p:extLst>
  </p:cSld>
  <p:clrMapOvr>
    <a:masterClrMapping/>
  </p:clrMapOvr>
  <p:transition spd="slow">
    <p:cover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>
            <a:spLocks noChangeArrowheads="1"/>
          </p:cNvSpPr>
          <p:nvPr/>
        </p:nvSpPr>
        <p:spPr bwMode="auto">
          <a:xfrm>
            <a:off x="634918" y="237124"/>
            <a:ext cx="1887690" cy="615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17" tIns="60959" rIns="121917" bIns="60959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marL="0" marR="0" lvl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微软雅黑" pitchFamily="34" charset="-122"/>
                <a:cs typeface="+mn-cs"/>
                <a:sym typeface="Calibri" pitchFamily="34" charset="0"/>
              </a:rPr>
              <a:t>应用前景</a:t>
            </a:r>
          </a:p>
        </p:txBody>
      </p:sp>
      <p:sp>
        <p:nvSpPr>
          <p:cNvPr id="17" name="等腰三角形 16"/>
          <p:cNvSpPr>
            <a:spLocks noChangeArrowheads="1"/>
          </p:cNvSpPr>
          <p:nvPr/>
        </p:nvSpPr>
        <p:spPr bwMode="auto">
          <a:xfrm rot="5400000">
            <a:off x="-53049" y="209721"/>
            <a:ext cx="774879" cy="668780"/>
          </a:xfrm>
          <a:prstGeom prst="triangle">
            <a:avLst>
              <a:gd name="adj" fmla="val 50000"/>
            </a:avLst>
          </a:prstGeom>
          <a:solidFill>
            <a:schemeClr val="accent2">
              <a:lumMod val="100000"/>
            </a:schemeClr>
          </a:solidFill>
          <a:ln>
            <a:noFill/>
          </a:ln>
        </p:spPr>
        <p:txBody>
          <a:bodyPr lIns="121917" tIns="60959" rIns="121917" bIns="60959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marL="0" marR="0" lvl="0" indent="0" algn="ctr" defTabSz="457189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zh-CN" altLang="zh-CN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  <a:sym typeface="微软雅黑" pitchFamily="34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471931" y="3122895"/>
            <a:ext cx="1248139" cy="13133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2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ctr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267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应用前景</a:t>
            </a:r>
            <a:endParaRPr kumimoji="0" lang="zh-CN" altLang="en-US" sz="4267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295467" y="1850375"/>
            <a:ext cx="2743861" cy="107625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just" defTabSz="457189" rtl="0" eaLnBrk="1" fontAlgn="auto" latinLnBrk="0" hangingPunct="1">
              <a:lnSpc>
                <a:spcPts val="1733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点击输入理论综述简要文字内容，文字内容需概括精炼，无需多余的文字修饰，在不改动排版的情况下，尽量控制在四点内说明，标题将每个具体意义概括提出观点。</a:t>
            </a:r>
            <a:endParaRPr kumimoji="0" lang="en-US" altLang="zh-CN" sz="1333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112224" y="1850375"/>
            <a:ext cx="2743861" cy="107625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just" defTabSz="457189" rtl="0" eaLnBrk="1" fontAlgn="auto" latinLnBrk="0" hangingPunct="1">
              <a:lnSpc>
                <a:spcPts val="1733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点击输入理论综述简要文字内容，文字内容需概括精炼，无需多余的文字修饰，在不改动排版的情况下，尽量控制在四点内说明，标题将每个具体意义概括提出观点。</a:t>
            </a:r>
            <a:endParaRPr kumimoji="0" lang="en-US" altLang="zh-CN" sz="1333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295467" y="4436075"/>
            <a:ext cx="2743861" cy="107625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just" defTabSz="457189" rtl="0" eaLnBrk="1" fontAlgn="auto" latinLnBrk="0" hangingPunct="1">
              <a:lnSpc>
                <a:spcPts val="1733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点击输入理论综述简要文字内容，文字内容需概括精炼，无需多余的文字修饰，在不改动排版的情况下，尽量控制在四点内说明，标题将每个具体意义概括提出观点。</a:t>
            </a:r>
            <a:endParaRPr kumimoji="0" lang="en-US" altLang="zh-CN" sz="1333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112224" y="4436075"/>
            <a:ext cx="2743861" cy="107625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just" defTabSz="457189" rtl="0" eaLnBrk="1" fontAlgn="auto" latinLnBrk="0" hangingPunct="1">
              <a:lnSpc>
                <a:spcPts val="1733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点击输入理论综述简要文字内容，文字内容需概括精炼，无需多余的文字修饰，在不改动排版的情况下，尽量控制在四点内说明，标题将每个具体意义概括提出观点。</a:t>
            </a:r>
            <a:endParaRPr kumimoji="0" lang="en-US" altLang="zh-CN" sz="1333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4434418" y="2111551"/>
            <a:ext cx="3323167" cy="3335868"/>
            <a:chOff x="3325813" y="1973262"/>
            <a:chExt cx="2492375" cy="2501901"/>
          </a:xfrm>
        </p:grpSpPr>
        <p:sp>
          <p:nvSpPr>
            <p:cNvPr id="24" name="Freeform 5"/>
            <p:cNvSpPr>
              <a:spLocks/>
            </p:cNvSpPr>
            <p:nvPr/>
          </p:nvSpPr>
          <p:spPr bwMode="auto">
            <a:xfrm>
              <a:off x="3325813" y="3276600"/>
              <a:ext cx="1193800" cy="1198563"/>
            </a:xfrm>
            <a:custGeom>
              <a:avLst/>
              <a:gdLst>
                <a:gd name="T0" fmla="*/ 1809 w 4497"/>
                <a:gd name="T1" fmla="*/ 3511 h 4497"/>
                <a:gd name="T2" fmla="*/ 986 w 4497"/>
                <a:gd name="T3" fmla="*/ 3511 h 4497"/>
                <a:gd name="T4" fmla="*/ 986 w 4497"/>
                <a:gd name="T5" fmla="*/ 2687 h 4497"/>
                <a:gd name="T6" fmla="*/ 0 w 4497"/>
                <a:gd name="T7" fmla="*/ 0 h 4497"/>
                <a:gd name="T8" fmla="*/ 1873 w 4497"/>
                <a:gd name="T9" fmla="*/ 0 h 4497"/>
                <a:gd name="T10" fmla="*/ 2721 w 4497"/>
                <a:gd name="T11" fmla="*/ 1776 h 4497"/>
                <a:gd name="T12" fmla="*/ 4497 w 4497"/>
                <a:gd name="T13" fmla="*/ 2624 h 4497"/>
                <a:gd name="T14" fmla="*/ 4497 w 4497"/>
                <a:gd name="T15" fmla="*/ 4497 h 4497"/>
                <a:gd name="T16" fmla="*/ 1809 w 4497"/>
                <a:gd name="T17" fmla="*/ 3511 h 4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97" h="4497">
                  <a:moveTo>
                    <a:pt x="1809" y="3511"/>
                  </a:moveTo>
                  <a:lnTo>
                    <a:pt x="986" y="3511"/>
                  </a:lnTo>
                  <a:lnTo>
                    <a:pt x="986" y="2687"/>
                  </a:lnTo>
                  <a:cubicBezTo>
                    <a:pt x="369" y="1896"/>
                    <a:pt x="40" y="953"/>
                    <a:pt x="0" y="0"/>
                  </a:cubicBezTo>
                  <a:lnTo>
                    <a:pt x="1873" y="0"/>
                  </a:lnTo>
                  <a:cubicBezTo>
                    <a:pt x="1938" y="644"/>
                    <a:pt x="2222" y="1276"/>
                    <a:pt x="2721" y="1776"/>
                  </a:cubicBezTo>
                  <a:cubicBezTo>
                    <a:pt x="3221" y="2275"/>
                    <a:pt x="3853" y="2558"/>
                    <a:pt x="4497" y="2624"/>
                  </a:cubicBezTo>
                  <a:lnTo>
                    <a:pt x="4497" y="4497"/>
                  </a:lnTo>
                  <a:cubicBezTo>
                    <a:pt x="3544" y="4457"/>
                    <a:pt x="2601" y="4128"/>
                    <a:pt x="1809" y="3511"/>
                  </a:cubicBezTo>
                  <a:close/>
                </a:path>
              </a:pathLst>
            </a:custGeom>
            <a:solidFill>
              <a:schemeClr val="accent2">
                <a:lumMod val="100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18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67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25" name="Freeform 6"/>
            <p:cNvSpPr>
              <a:spLocks/>
            </p:cNvSpPr>
            <p:nvPr/>
          </p:nvSpPr>
          <p:spPr bwMode="auto">
            <a:xfrm>
              <a:off x="3325813" y="1973262"/>
              <a:ext cx="1193800" cy="1196975"/>
            </a:xfrm>
            <a:custGeom>
              <a:avLst/>
              <a:gdLst>
                <a:gd name="T0" fmla="*/ 986 w 4497"/>
                <a:gd name="T1" fmla="*/ 1809 h 4497"/>
                <a:gd name="T2" fmla="*/ 986 w 4497"/>
                <a:gd name="T3" fmla="*/ 986 h 4497"/>
                <a:gd name="T4" fmla="*/ 1809 w 4497"/>
                <a:gd name="T5" fmla="*/ 986 h 4497"/>
                <a:gd name="T6" fmla="*/ 4497 w 4497"/>
                <a:gd name="T7" fmla="*/ 0 h 4497"/>
                <a:gd name="T8" fmla="*/ 4497 w 4497"/>
                <a:gd name="T9" fmla="*/ 1861 h 4497"/>
                <a:gd name="T10" fmla="*/ 2659 w 4497"/>
                <a:gd name="T11" fmla="*/ 2659 h 4497"/>
                <a:gd name="T12" fmla="*/ 1861 w 4497"/>
                <a:gd name="T13" fmla="*/ 4497 h 4497"/>
                <a:gd name="T14" fmla="*/ 0 w 4497"/>
                <a:gd name="T15" fmla="*/ 4497 h 4497"/>
                <a:gd name="T16" fmla="*/ 986 w 4497"/>
                <a:gd name="T17" fmla="*/ 1809 h 4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97" h="4497">
                  <a:moveTo>
                    <a:pt x="986" y="1809"/>
                  </a:moveTo>
                  <a:lnTo>
                    <a:pt x="986" y="986"/>
                  </a:lnTo>
                  <a:lnTo>
                    <a:pt x="1809" y="986"/>
                  </a:lnTo>
                  <a:cubicBezTo>
                    <a:pt x="2601" y="369"/>
                    <a:pt x="3544" y="40"/>
                    <a:pt x="4497" y="0"/>
                  </a:cubicBezTo>
                  <a:lnTo>
                    <a:pt x="4497" y="1861"/>
                  </a:lnTo>
                  <a:cubicBezTo>
                    <a:pt x="3824" y="1887"/>
                    <a:pt x="3165" y="2152"/>
                    <a:pt x="2659" y="2659"/>
                  </a:cubicBezTo>
                  <a:cubicBezTo>
                    <a:pt x="2152" y="3165"/>
                    <a:pt x="1887" y="3824"/>
                    <a:pt x="1861" y="4497"/>
                  </a:cubicBezTo>
                  <a:lnTo>
                    <a:pt x="0" y="4497"/>
                  </a:lnTo>
                  <a:cubicBezTo>
                    <a:pt x="40" y="3544"/>
                    <a:pt x="369" y="2601"/>
                    <a:pt x="986" y="180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18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67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26" name="Freeform 7"/>
            <p:cNvSpPr>
              <a:spLocks/>
            </p:cNvSpPr>
            <p:nvPr/>
          </p:nvSpPr>
          <p:spPr bwMode="auto">
            <a:xfrm>
              <a:off x="4624388" y="3276600"/>
              <a:ext cx="1193800" cy="1198563"/>
            </a:xfrm>
            <a:custGeom>
              <a:avLst/>
              <a:gdLst>
                <a:gd name="T0" fmla="*/ 3511 w 4497"/>
                <a:gd name="T1" fmla="*/ 3511 h 4497"/>
                <a:gd name="T2" fmla="*/ 2687 w 4497"/>
                <a:gd name="T3" fmla="*/ 3511 h 4497"/>
                <a:gd name="T4" fmla="*/ 0 w 4497"/>
                <a:gd name="T5" fmla="*/ 4497 h 4497"/>
                <a:gd name="T6" fmla="*/ 0 w 4497"/>
                <a:gd name="T7" fmla="*/ 2636 h 4497"/>
                <a:gd name="T8" fmla="*/ 1838 w 4497"/>
                <a:gd name="T9" fmla="*/ 1838 h 4497"/>
                <a:gd name="T10" fmla="*/ 2636 w 4497"/>
                <a:gd name="T11" fmla="*/ 0 h 4497"/>
                <a:gd name="T12" fmla="*/ 4497 w 4497"/>
                <a:gd name="T13" fmla="*/ 0 h 4497"/>
                <a:gd name="T14" fmla="*/ 3511 w 4497"/>
                <a:gd name="T15" fmla="*/ 2687 h 4497"/>
                <a:gd name="T16" fmla="*/ 3511 w 4497"/>
                <a:gd name="T17" fmla="*/ 3511 h 4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97" h="4497">
                  <a:moveTo>
                    <a:pt x="3511" y="3511"/>
                  </a:moveTo>
                  <a:lnTo>
                    <a:pt x="2687" y="3511"/>
                  </a:lnTo>
                  <a:cubicBezTo>
                    <a:pt x="1896" y="4128"/>
                    <a:pt x="953" y="4457"/>
                    <a:pt x="0" y="4497"/>
                  </a:cubicBezTo>
                  <a:lnTo>
                    <a:pt x="0" y="2636"/>
                  </a:lnTo>
                  <a:cubicBezTo>
                    <a:pt x="673" y="2610"/>
                    <a:pt x="1332" y="2345"/>
                    <a:pt x="1838" y="1838"/>
                  </a:cubicBezTo>
                  <a:cubicBezTo>
                    <a:pt x="2345" y="1332"/>
                    <a:pt x="2610" y="673"/>
                    <a:pt x="2636" y="0"/>
                  </a:cubicBezTo>
                  <a:lnTo>
                    <a:pt x="4497" y="0"/>
                  </a:lnTo>
                  <a:cubicBezTo>
                    <a:pt x="4457" y="953"/>
                    <a:pt x="4128" y="1896"/>
                    <a:pt x="3511" y="2687"/>
                  </a:cubicBezTo>
                  <a:lnTo>
                    <a:pt x="3511" y="351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18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67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27" name="Freeform 8"/>
            <p:cNvSpPr>
              <a:spLocks/>
            </p:cNvSpPr>
            <p:nvPr/>
          </p:nvSpPr>
          <p:spPr bwMode="auto">
            <a:xfrm>
              <a:off x="4624388" y="1973262"/>
              <a:ext cx="1193800" cy="1196975"/>
            </a:xfrm>
            <a:custGeom>
              <a:avLst/>
              <a:gdLst>
                <a:gd name="T0" fmla="*/ 3511 w 4497"/>
                <a:gd name="T1" fmla="*/ 1809 h 4497"/>
                <a:gd name="T2" fmla="*/ 4497 w 4497"/>
                <a:gd name="T3" fmla="*/ 4497 h 4497"/>
                <a:gd name="T4" fmla="*/ 2624 w 4497"/>
                <a:gd name="T5" fmla="*/ 4497 h 4497"/>
                <a:gd name="T6" fmla="*/ 1776 w 4497"/>
                <a:gd name="T7" fmla="*/ 2721 h 4497"/>
                <a:gd name="T8" fmla="*/ 0 w 4497"/>
                <a:gd name="T9" fmla="*/ 1873 h 4497"/>
                <a:gd name="T10" fmla="*/ 0 w 4497"/>
                <a:gd name="T11" fmla="*/ 0 h 4497"/>
                <a:gd name="T12" fmla="*/ 2687 w 4497"/>
                <a:gd name="T13" fmla="*/ 986 h 4497"/>
                <a:gd name="T14" fmla="*/ 3511 w 4497"/>
                <a:gd name="T15" fmla="*/ 986 h 4497"/>
                <a:gd name="T16" fmla="*/ 3511 w 4497"/>
                <a:gd name="T17" fmla="*/ 1809 h 4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97" h="4497">
                  <a:moveTo>
                    <a:pt x="3511" y="1809"/>
                  </a:moveTo>
                  <a:cubicBezTo>
                    <a:pt x="4128" y="2601"/>
                    <a:pt x="4457" y="3544"/>
                    <a:pt x="4497" y="4497"/>
                  </a:cubicBezTo>
                  <a:lnTo>
                    <a:pt x="2624" y="4497"/>
                  </a:lnTo>
                  <a:cubicBezTo>
                    <a:pt x="2558" y="3853"/>
                    <a:pt x="2275" y="3221"/>
                    <a:pt x="1776" y="2721"/>
                  </a:cubicBezTo>
                  <a:cubicBezTo>
                    <a:pt x="1276" y="2222"/>
                    <a:pt x="644" y="1938"/>
                    <a:pt x="0" y="1873"/>
                  </a:cubicBezTo>
                  <a:lnTo>
                    <a:pt x="0" y="0"/>
                  </a:lnTo>
                  <a:cubicBezTo>
                    <a:pt x="953" y="40"/>
                    <a:pt x="1896" y="369"/>
                    <a:pt x="2687" y="986"/>
                  </a:cubicBezTo>
                  <a:lnTo>
                    <a:pt x="3511" y="986"/>
                  </a:lnTo>
                  <a:lnTo>
                    <a:pt x="3511" y="1809"/>
                  </a:lnTo>
                  <a:close/>
                </a:path>
              </a:pathLst>
            </a:custGeom>
            <a:solidFill>
              <a:schemeClr val="accent2">
                <a:lumMod val="100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18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67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786883" y="2348629"/>
              <a:ext cx="144016" cy="33850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45718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933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1</a:t>
              </a:r>
              <a:endParaRPr kumimoji="0" lang="zh-CN" altLang="en-US" sz="2933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251579" y="2348629"/>
              <a:ext cx="144016" cy="33850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45718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933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2</a:t>
              </a:r>
              <a:endParaRPr kumimoji="0" lang="zh-CN" altLang="en-US" sz="2933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786883" y="3767794"/>
              <a:ext cx="144016" cy="33850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45718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933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4</a:t>
              </a:r>
              <a:endParaRPr kumimoji="0" lang="zh-CN" altLang="en-US" sz="2933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251579" y="3767794"/>
              <a:ext cx="144016" cy="33850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45718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933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3</a:t>
              </a:r>
              <a:endParaRPr kumimoji="0" lang="zh-CN" altLang="en-US" sz="2933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90751508"/>
      </p:ext>
    </p:extLst>
  </p:cSld>
  <p:clrMapOvr>
    <a:masterClrMapping/>
  </p:clrMapOvr>
  <p:transition spd="slow">
    <p:cover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梯形 34"/>
          <p:cNvSpPr/>
          <p:nvPr/>
        </p:nvSpPr>
        <p:spPr>
          <a:xfrm rot="16200000">
            <a:off x="7446198" y="-451317"/>
            <a:ext cx="2291737" cy="7199871"/>
          </a:xfrm>
          <a:prstGeom prst="trapezoid">
            <a:avLst>
              <a:gd name="adj" fmla="val 16935"/>
            </a:avLst>
          </a:prstGeom>
          <a:solidFill>
            <a:schemeClr val="accent2">
              <a:lumMod val="10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0" marR="0" lvl="0" indent="0" algn="ctr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7" name="梯形 36"/>
          <p:cNvSpPr/>
          <p:nvPr/>
        </p:nvSpPr>
        <p:spPr>
          <a:xfrm rot="5400000">
            <a:off x="1331640" y="636804"/>
            <a:ext cx="2344067" cy="5007345"/>
          </a:xfrm>
          <a:prstGeom prst="trapezoid">
            <a:avLst>
              <a:gd name="adj" fmla="val 17865"/>
            </a:avLst>
          </a:prstGeom>
          <a:solidFill>
            <a:schemeClr val="bg1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0" marR="0" lvl="0" indent="0" algn="ctr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6" name="文本框 1"/>
          <p:cNvSpPr txBox="1"/>
          <p:nvPr/>
        </p:nvSpPr>
        <p:spPr>
          <a:xfrm>
            <a:off x="3729079" y="1779865"/>
            <a:ext cx="1261884" cy="523220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pPr marL="0" marR="0" lvl="0" indent="0" algn="l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过渡页</a:t>
            </a:r>
          </a:p>
        </p:txBody>
      </p:sp>
      <p:sp>
        <p:nvSpPr>
          <p:cNvPr id="27" name="文本框 2"/>
          <p:cNvSpPr txBox="1"/>
          <p:nvPr/>
        </p:nvSpPr>
        <p:spPr>
          <a:xfrm>
            <a:off x="3729079" y="2556165"/>
            <a:ext cx="1164101" cy="1200329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pPr marL="0" marR="0" lvl="0" indent="0" algn="l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67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Part</a:t>
            </a:r>
            <a:r>
              <a:rPr kumimoji="0" lang="en-US" altLang="zh-CN" sz="7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5</a:t>
            </a:r>
            <a:endParaRPr kumimoji="0" lang="zh-CN" altLang="en-US" sz="7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5638798" y="2692405"/>
            <a:ext cx="3262432" cy="830997"/>
          </a:xfrm>
          <a:prstGeom prst="rect">
            <a:avLst/>
          </a:prstGeom>
        </p:spPr>
        <p:txBody>
          <a:bodyPr wrap="none" lIns="91440" tIns="45720" rIns="91440" bIns="45720">
            <a:spAutoFit/>
          </a:bodyPr>
          <a:lstStyle/>
          <a:p>
            <a:pPr marL="0" marR="0" lvl="0" indent="0" algn="l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建议与总结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9441629" y="2366027"/>
            <a:ext cx="1809489" cy="1537031"/>
            <a:chOff x="5838754" y="1774520"/>
            <a:chExt cx="1357117" cy="1152773"/>
          </a:xfrm>
        </p:grpSpPr>
        <p:grpSp>
          <p:nvGrpSpPr>
            <p:cNvPr id="31" name="组合 30"/>
            <p:cNvGrpSpPr/>
            <p:nvPr/>
          </p:nvGrpSpPr>
          <p:grpSpPr>
            <a:xfrm>
              <a:off x="5838754" y="1774520"/>
              <a:ext cx="1164021" cy="869113"/>
              <a:chOff x="9140243" y="2649839"/>
              <a:chExt cx="1552028" cy="1158817"/>
            </a:xfrm>
          </p:grpSpPr>
          <p:sp>
            <p:nvSpPr>
              <p:cNvPr id="32" name="矩形 31"/>
              <p:cNvSpPr/>
              <p:nvPr/>
            </p:nvSpPr>
            <p:spPr>
              <a:xfrm>
                <a:off x="9140243" y="2649839"/>
                <a:ext cx="1552028" cy="37965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457189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867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rPr>
                  <a:t>5-1 </a:t>
                </a:r>
                <a:r>
                  <a:rPr kumimoji="1" lang="zh-CN" altLang="en-US" sz="1867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rPr>
                  <a:t>问题评估</a:t>
                </a:r>
                <a:endParaRPr kumimoji="0" lang="zh-CN" altLang="en-US" sz="1867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  <a:sym typeface="微软雅黑" pitchFamily="34" charset="-122"/>
                </a:endParaRPr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9140243" y="3037021"/>
                <a:ext cx="1552028" cy="37965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45718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67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rPr>
                  <a:t>5-2 </a:t>
                </a:r>
                <a:r>
                  <a:rPr kumimoji="0" lang="zh-CN" altLang="en-US" sz="1867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rPr>
                  <a:t>相关对策</a:t>
                </a:r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9140243" y="3429000"/>
                <a:ext cx="1552028" cy="37965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45718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867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rPr>
                  <a:t>5-3 </a:t>
                </a:r>
                <a:r>
                  <a:rPr kumimoji="1" lang="zh-CN" altLang="en-US" sz="1867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rPr>
                  <a:t>研究总结</a:t>
                </a:r>
                <a:endParaRPr kumimoji="0" lang="zh-CN" altLang="en-US" sz="1867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p:grpSp>
        <p:sp>
          <p:nvSpPr>
            <p:cNvPr id="38" name="矩形 37"/>
            <p:cNvSpPr/>
            <p:nvPr/>
          </p:nvSpPr>
          <p:spPr>
            <a:xfrm>
              <a:off x="5852715" y="2642551"/>
              <a:ext cx="1343156" cy="28474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45718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67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rPr>
                <a:t>5-4 </a:t>
              </a:r>
              <a:r>
                <a:rPr kumimoji="1" lang="zh-CN" altLang="en-US" sz="1867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rPr>
                <a:t>成绩与思考</a:t>
              </a:r>
              <a:endParaRPr kumimoji="0" lang="zh-CN" altLang="en-US" sz="1867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4FA1B58E-4D6A-EE54-A0E6-E7DB4883DA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226" y="1647978"/>
            <a:ext cx="3206124" cy="3206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709121"/>
      </p:ext>
    </p:extLst>
  </p:cSld>
  <p:clrMapOvr>
    <a:masterClrMapping/>
  </p:clrMapOvr>
  <p:transition spd="slow">
    <p:cover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矩形 48"/>
          <p:cNvSpPr>
            <a:spLocks noChangeArrowheads="1"/>
          </p:cNvSpPr>
          <p:nvPr/>
        </p:nvSpPr>
        <p:spPr bwMode="auto">
          <a:xfrm>
            <a:off x="634918" y="237124"/>
            <a:ext cx="1887690" cy="615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17" tIns="60959" rIns="121917" bIns="60959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marL="0" marR="0" lvl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微软雅黑" pitchFamily="34" charset="-122"/>
                <a:cs typeface="+mn-cs"/>
                <a:sym typeface="Calibri" pitchFamily="34" charset="0"/>
              </a:rPr>
              <a:t>问题评估</a:t>
            </a:r>
          </a:p>
        </p:txBody>
      </p:sp>
      <p:sp>
        <p:nvSpPr>
          <p:cNvPr id="50" name="等腰三角形 49"/>
          <p:cNvSpPr>
            <a:spLocks noChangeArrowheads="1"/>
          </p:cNvSpPr>
          <p:nvPr/>
        </p:nvSpPr>
        <p:spPr bwMode="auto">
          <a:xfrm rot="5400000">
            <a:off x="-53049" y="209721"/>
            <a:ext cx="774879" cy="668780"/>
          </a:xfrm>
          <a:prstGeom prst="triangle">
            <a:avLst>
              <a:gd name="adj" fmla="val 50000"/>
            </a:avLst>
          </a:prstGeom>
          <a:solidFill>
            <a:schemeClr val="accent2">
              <a:lumMod val="100000"/>
            </a:schemeClr>
          </a:solidFill>
          <a:ln>
            <a:noFill/>
          </a:ln>
        </p:spPr>
        <p:txBody>
          <a:bodyPr lIns="121917" tIns="60959" rIns="121917" bIns="60959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marL="0" marR="0" lvl="0" indent="0" algn="ctr" defTabSz="457189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zh-CN" altLang="zh-CN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  <a:sym typeface="微软雅黑" pitchFamily="34" charset="-122"/>
            </a:endParaRPr>
          </a:p>
        </p:txBody>
      </p:sp>
      <p:sp>
        <p:nvSpPr>
          <p:cNvPr id="60" name="Freeform 7"/>
          <p:cNvSpPr>
            <a:spLocks noChangeArrowheads="1"/>
          </p:cNvSpPr>
          <p:nvPr/>
        </p:nvSpPr>
        <p:spPr bwMode="auto">
          <a:xfrm>
            <a:off x="5287434" y="2010313"/>
            <a:ext cx="1384300" cy="1221316"/>
          </a:xfrm>
          <a:custGeom>
            <a:avLst/>
            <a:gdLst>
              <a:gd name="T0" fmla="*/ 2684 w 2684"/>
              <a:gd name="T1" fmla="*/ 2365 h 2365"/>
              <a:gd name="T2" fmla="*/ 1342 w 2684"/>
              <a:gd name="T3" fmla="*/ 0 h 2365"/>
              <a:gd name="T4" fmla="*/ 0 w 2684"/>
              <a:gd name="T5" fmla="*/ 2365 h 2365"/>
              <a:gd name="T6" fmla="*/ 2684 w 2684"/>
              <a:gd name="T7" fmla="*/ 2365 h 2365"/>
              <a:gd name="T8" fmla="*/ 0 60000 65536"/>
              <a:gd name="T9" fmla="*/ 0 60000 65536"/>
              <a:gd name="T10" fmla="*/ 0 60000 65536"/>
              <a:gd name="T11" fmla="*/ 0 60000 65536"/>
              <a:gd name="T12" fmla="*/ 0 w 2684"/>
              <a:gd name="T13" fmla="*/ 0 h 2365"/>
              <a:gd name="T14" fmla="*/ 2684 w 2684"/>
              <a:gd name="T15" fmla="*/ 2365 h 236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684" h="2365">
                <a:moveTo>
                  <a:pt x="2684" y="2365"/>
                </a:moveTo>
                <a:lnTo>
                  <a:pt x="1342" y="0"/>
                </a:lnTo>
                <a:lnTo>
                  <a:pt x="0" y="2365"/>
                </a:lnTo>
                <a:lnTo>
                  <a:pt x="2684" y="2365"/>
                </a:lnTo>
                <a:close/>
              </a:path>
            </a:pathLst>
          </a:custGeom>
          <a:solidFill>
            <a:schemeClr val="accent2">
              <a:lumMod val="100000"/>
            </a:schemeClr>
          </a:solidFill>
          <a:ln>
            <a:noFill/>
          </a:ln>
        </p:spPr>
        <p:txBody>
          <a:bodyPr/>
          <a:lstStyle/>
          <a:p>
            <a:pPr marL="0" marR="0" lvl="0" indent="0" algn="l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867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微软雅黑"/>
              <a:cs typeface="+mn-cs"/>
              <a:sym typeface="宋体" pitchFamily="2" charset="-122"/>
            </a:endParaRPr>
          </a:p>
        </p:txBody>
      </p:sp>
      <p:sp>
        <p:nvSpPr>
          <p:cNvPr id="61" name="Freeform 8"/>
          <p:cNvSpPr>
            <a:spLocks noChangeArrowheads="1"/>
          </p:cNvSpPr>
          <p:nvPr/>
        </p:nvSpPr>
        <p:spPr bwMode="auto">
          <a:xfrm>
            <a:off x="3915833" y="3231628"/>
            <a:ext cx="1371600" cy="1320800"/>
          </a:xfrm>
          <a:custGeom>
            <a:avLst/>
            <a:gdLst>
              <a:gd name="T0" fmla="*/ 2664 w 2664"/>
              <a:gd name="T1" fmla="*/ 0 h 2553"/>
              <a:gd name="T2" fmla="*/ 0 w 2664"/>
              <a:gd name="T3" fmla="*/ 546 h 2553"/>
              <a:gd name="T4" fmla="*/ 1835 w 2664"/>
              <a:gd name="T5" fmla="*/ 2553 h 2553"/>
              <a:gd name="T6" fmla="*/ 2664 w 2664"/>
              <a:gd name="T7" fmla="*/ 0 h 2553"/>
              <a:gd name="T8" fmla="*/ 0 60000 65536"/>
              <a:gd name="T9" fmla="*/ 0 60000 65536"/>
              <a:gd name="T10" fmla="*/ 0 60000 65536"/>
              <a:gd name="T11" fmla="*/ 0 60000 65536"/>
              <a:gd name="T12" fmla="*/ 0 w 2664"/>
              <a:gd name="T13" fmla="*/ 0 h 2553"/>
              <a:gd name="T14" fmla="*/ 2664 w 2664"/>
              <a:gd name="T15" fmla="*/ 2553 h 255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664" h="2553">
                <a:moveTo>
                  <a:pt x="2664" y="0"/>
                </a:moveTo>
                <a:lnTo>
                  <a:pt x="0" y="546"/>
                </a:lnTo>
                <a:lnTo>
                  <a:pt x="1835" y="2553"/>
                </a:lnTo>
                <a:lnTo>
                  <a:pt x="2664" y="0"/>
                </a:lnTo>
                <a:close/>
              </a:path>
            </a:pathLst>
          </a:custGeom>
          <a:solidFill>
            <a:schemeClr val="accent2">
              <a:lumMod val="100000"/>
            </a:schemeClr>
          </a:solidFill>
          <a:ln>
            <a:noFill/>
          </a:ln>
        </p:spPr>
        <p:txBody>
          <a:bodyPr/>
          <a:lstStyle/>
          <a:p>
            <a:pPr marL="0" marR="0" lvl="0" indent="0" algn="l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867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微软雅黑"/>
              <a:cs typeface="+mn-cs"/>
              <a:sym typeface="宋体" pitchFamily="2" charset="-122"/>
            </a:endParaRPr>
          </a:p>
        </p:txBody>
      </p:sp>
      <p:sp>
        <p:nvSpPr>
          <p:cNvPr id="62" name="Freeform 9"/>
          <p:cNvSpPr>
            <a:spLocks noChangeArrowheads="1"/>
          </p:cNvSpPr>
          <p:nvPr/>
        </p:nvSpPr>
        <p:spPr bwMode="auto">
          <a:xfrm>
            <a:off x="4703234" y="4552429"/>
            <a:ext cx="1274233" cy="1392767"/>
          </a:xfrm>
          <a:custGeom>
            <a:avLst/>
            <a:gdLst>
              <a:gd name="T0" fmla="*/ 305 w 2476"/>
              <a:gd name="T1" fmla="*/ 0 h 2702"/>
              <a:gd name="T2" fmla="*/ 0 w 2476"/>
              <a:gd name="T3" fmla="*/ 2702 h 2702"/>
              <a:gd name="T4" fmla="*/ 2476 w 2476"/>
              <a:gd name="T5" fmla="*/ 1578 h 2702"/>
              <a:gd name="T6" fmla="*/ 305 w 2476"/>
              <a:gd name="T7" fmla="*/ 0 h 2702"/>
              <a:gd name="T8" fmla="*/ 0 60000 65536"/>
              <a:gd name="T9" fmla="*/ 0 60000 65536"/>
              <a:gd name="T10" fmla="*/ 0 60000 65536"/>
              <a:gd name="T11" fmla="*/ 0 60000 65536"/>
              <a:gd name="T12" fmla="*/ 0 w 2476"/>
              <a:gd name="T13" fmla="*/ 0 h 2702"/>
              <a:gd name="T14" fmla="*/ 2476 w 2476"/>
              <a:gd name="T15" fmla="*/ 2702 h 270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476" h="2702">
                <a:moveTo>
                  <a:pt x="305" y="0"/>
                </a:moveTo>
                <a:lnTo>
                  <a:pt x="0" y="2702"/>
                </a:lnTo>
                <a:lnTo>
                  <a:pt x="2476" y="1578"/>
                </a:lnTo>
                <a:lnTo>
                  <a:pt x="30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/>
          <a:lstStyle/>
          <a:p>
            <a:pPr marL="0" marR="0" lvl="0" indent="0" algn="l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867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微软雅黑"/>
              <a:cs typeface="+mn-cs"/>
              <a:sym typeface="宋体" pitchFamily="2" charset="-122"/>
            </a:endParaRPr>
          </a:p>
        </p:txBody>
      </p:sp>
      <p:sp>
        <p:nvSpPr>
          <p:cNvPr id="63" name="Freeform 10"/>
          <p:cNvSpPr>
            <a:spLocks noChangeArrowheads="1"/>
          </p:cNvSpPr>
          <p:nvPr/>
        </p:nvSpPr>
        <p:spPr bwMode="auto">
          <a:xfrm>
            <a:off x="5977467" y="4552429"/>
            <a:ext cx="1278467" cy="1392767"/>
          </a:xfrm>
          <a:custGeom>
            <a:avLst/>
            <a:gdLst>
              <a:gd name="T0" fmla="*/ 0 w 2476"/>
              <a:gd name="T1" fmla="*/ 1578 h 2702"/>
              <a:gd name="T2" fmla="*/ 2476 w 2476"/>
              <a:gd name="T3" fmla="*/ 2702 h 2702"/>
              <a:gd name="T4" fmla="*/ 2172 w 2476"/>
              <a:gd name="T5" fmla="*/ 0 h 2702"/>
              <a:gd name="T6" fmla="*/ 0 w 2476"/>
              <a:gd name="T7" fmla="*/ 1578 h 2702"/>
              <a:gd name="T8" fmla="*/ 0 60000 65536"/>
              <a:gd name="T9" fmla="*/ 0 60000 65536"/>
              <a:gd name="T10" fmla="*/ 0 60000 65536"/>
              <a:gd name="T11" fmla="*/ 0 60000 65536"/>
              <a:gd name="T12" fmla="*/ 0 w 2476"/>
              <a:gd name="T13" fmla="*/ 0 h 2702"/>
              <a:gd name="T14" fmla="*/ 2476 w 2476"/>
              <a:gd name="T15" fmla="*/ 2702 h 270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476" h="2702">
                <a:moveTo>
                  <a:pt x="0" y="1578"/>
                </a:moveTo>
                <a:lnTo>
                  <a:pt x="2476" y="2702"/>
                </a:lnTo>
                <a:lnTo>
                  <a:pt x="2172" y="0"/>
                </a:lnTo>
                <a:lnTo>
                  <a:pt x="0" y="157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/>
          <a:lstStyle/>
          <a:p>
            <a:pPr marL="0" marR="0" lvl="0" indent="0" algn="l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867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微软雅黑"/>
              <a:cs typeface="+mn-cs"/>
              <a:sym typeface="宋体" pitchFamily="2" charset="-122"/>
            </a:endParaRPr>
          </a:p>
        </p:txBody>
      </p:sp>
      <p:sp>
        <p:nvSpPr>
          <p:cNvPr id="64" name="Freeform 11"/>
          <p:cNvSpPr>
            <a:spLocks noChangeArrowheads="1"/>
          </p:cNvSpPr>
          <p:nvPr/>
        </p:nvSpPr>
        <p:spPr bwMode="auto">
          <a:xfrm>
            <a:off x="6671733" y="3231628"/>
            <a:ext cx="1371600" cy="1320800"/>
          </a:xfrm>
          <a:custGeom>
            <a:avLst/>
            <a:gdLst>
              <a:gd name="T0" fmla="*/ 830 w 2664"/>
              <a:gd name="T1" fmla="*/ 2553 h 2553"/>
              <a:gd name="T2" fmla="*/ 2664 w 2664"/>
              <a:gd name="T3" fmla="*/ 546 h 2553"/>
              <a:gd name="T4" fmla="*/ 0 w 2664"/>
              <a:gd name="T5" fmla="*/ 0 h 2553"/>
              <a:gd name="T6" fmla="*/ 830 w 2664"/>
              <a:gd name="T7" fmla="*/ 2553 h 2553"/>
              <a:gd name="T8" fmla="*/ 0 60000 65536"/>
              <a:gd name="T9" fmla="*/ 0 60000 65536"/>
              <a:gd name="T10" fmla="*/ 0 60000 65536"/>
              <a:gd name="T11" fmla="*/ 0 60000 65536"/>
              <a:gd name="T12" fmla="*/ 0 w 2664"/>
              <a:gd name="T13" fmla="*/ 0 h 2553"/>
              <a:gd name="T14" fmla="*/ 2664 w 2664"/>
              <a:gd name="T15" fmla="*/ 2553 h 255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664" h="2553">
                <a:moveTo>
                  <a:pt x="830" y="2553"/>
                </a:moveTo>
                <a:lnTo>
                  <a:pt x="2664" y="546"/>
                </a:lnTo>
                <a:lnTo>
                  <a:pt x="0" y="0"/>
                </a:lnTo>
                <a:lnTo>
                  <a:pt x="830" y="2553"/>
                </a:lnTo>
                <a:close/>
              </a:path>
            </a:pathLst>
          </a:custGeom>
          <a:solidFill>
            <a:schemeClr val="accent2">
              <a:lumMod val="100000"/>
            </a:schemeClr>
          </a:solidFill>
          <a:ln>
            <a:noFill/>
          </a:ln>
        </p:spPr>
        <p:txBody>
          <a:bodyPr/>
          <a:lstStyle/>
          <a:p>
            <a:pPr marL="0" marR="0" lvl="0" indent="0" algn="l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867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微软雅黑"/>
              <a:cs typeface="+mn-cs"/>
              <a:sym typeface="宋体" pitchFamily="2" charset="-122"/>
            </a:endParaRPr>
          </a:p>
        </p:txBody>
      </p:sp>
      <p:sp>
        <p:nvSpPr>
          <p:cNvPr id="65" name="矩形 7"/>
          <p:cNvSpPr>
            <a:spLocks noChangeArrowheads="1"/>
          </p:cNvSpPr>
          <p:nvPr/>
        </p:nvSpPr>
        <p:spPr bwMode="auto">
          <a:xfrm>
            <a:off x="5684309" y="2573253"/>
            <a:ext cx="586316" cy="5744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marL="0" marR="0" lvl="0" indent="0" algn="ctr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7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wiss911 UCm BT" pitchFamily="2" charset="0"/>
                <a:ea typeface="微软雅黑"/>
                <a:cs typeface="+mn-cs"/>
                <a:sym typeface="Swiss911 UCm BT" pitchFamily="2" charset="0"/>
              </a:rPr>
              <a:t>01</a:t>
            </a:r>
            <a:endParaRPr kumimoji="0" lang="zh-CN" altLang="en-US" sz="3733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wiss911 UCm BT" pitchFamily="2" charset="0"/>
              <a:ea typeface="微软雅黑"/>
              <a:cs typeface="+mn-cs"/>
              <a:sym typeface="Swiss911 UCm BT" pitchFamily="2" charset="0"/>
            </a:endParaRPr>
          </a:p>
        </p:txBody>
      </p:sp>
      <p:sp>
        <p:nvSpPr>
          <p:cNvPr id="66" name="矩形 8"/>
          <p:cNvSpPr>
            <a:spLocks noChangeArrowheads="1"/>
          </p:cNvSpPr>
          <p:nvPr/>
        </p:nvSpPr>
        <p:spPr bwMode="auto">
          <a:xfrm>
            <a:off x="6941609" y="3441180"/>
            <a:ext cx="628650" cy="5744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marL="0" marR="0" lvl="0" indent="0" algn="ctr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7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wiss911 UCm BT" pitchFamily="2" charset="0"/>
                <a:ea typeface="微软雅黑"/>
                <a:cs typeface="+mn-cs"/>
                <a:sym typeface="Swiss911 UCm BT" pitchFamily="2" charset="0"/>
              </a:rPr>
              <a:t>02</a:t>
            </a:r>
            <a:endParaRPr kumimoji="0" lang="zh-CN" altLang="en-US" sz="3733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wiss911 UCm BT" pitchFamily="2" charset="0"/>
              <a:ea typeface="微软雅黑"/>
              <a:cs typeface="+mn-cs"/>
              <a:sym typeface="Swiss911 UCm BT" pitchFamily="2" charset="0"/>
            </a:endParaRPr>
          </a:p>
        </p:txBody>
      </p:sp>
      <p:sp>
        <p:nvSpPr>
          <p:cNvPr id="67" name="矩形 9"/>
          <p:cNvSpPr>
            <a:spLocks noChangeArrowheads="1"/>
          </p:cNvSpPr>
          <p:nvPr/>
        </p:nvSpPr>
        <p:spPr bwMode="auto">
          <a:xfrm>
            <a:off x="6409059" y="4987477"/>
            <a:ext cx="711200" cy="5744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marL="0" marR="0" lvl="0" indent="0" algn="ctr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7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wiss911 UCm BT" pitchFamily="2" charset="0"/>
                <a:ea typeface="微软雅黑"/>
                <a:cs typeface="+mn-cs"/>
                <a:sym typeface="Swiss911 UCm BT" pitchFamily="2" charset="0"/>
              </a:rPr>
              <a:t>03</a:t>
            </a:r>
            <a:endParaRPr kumimoji="0" lang="zh-CN" altLang="en-US" sz="3733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wiss911 UCm BT" pitchFamily="2" charset="0"/>
              <a:ea typeface="微软雅黑"/>
              <a:cs typeface="+mn-cs"/>
              <a:sym typeface="Swiss911 UCm BT" pitchFamily="2" charset="0"/>
            </a:endParaRPr>
          </a:p>
        </p:txBody>
      </p:sp>
      <p:sp>
        <p:nvSpPr>
          <p:cNvPr id="68" name="矩形 10"/>
          <p:cNvSpPr>
            <a:spLocks noChangeArrowheads="1"/>
          </p:cNvSpPr>
          <p:nvPr/>
        </p:nvSpPr>
        <p:spPr bwMode="auto">
          <a:xfrm>
            <a:off x="4861985" y="5020212"/>
            <a:ext cx="594782" cy="5744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marL="0" marR="0" lvl="0" indent="0" algn="ctr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7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wiss911 UCm BT" pitchFamily="2" charset="0"/>
                <a:ea typeface="微软雅黑"/>
                <a:cs typeface="+mn-cs"/>
                <a:sym typeface="Swiss911 UCm BT" pitchFamily="2" charset="0"/>
              </a:rPr>
              <a:t>04</a:t>
            </a:r>
            <a:endParaRPr kumimoji="0" lang="zh-CN" altLang="en-US" sz="3733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wiss911 UCm BT" pitchFamily="2" charset="0"/>
              <a:ea typeface="微软雅黑"/>
              <a:cs typeface="+mn-cs"/>
              <a:sym typeface="Swiss911 UCm BT" pitchFamily="2" charset="0"/>
            </a:endParaRPr>
          </a:p>
        </p:txBody>
      </p:sp>
      <p:sp>
        <p:nvSpPr>
          <p:cNvPr id="69" name="矩形 11"/>
          <p:cNvSpPr>
            <a:spLocks noChangeArrowheads="1"/>
          </p:cNvSpPr>
          <p:nvPr/>
        </p:nvSpPr>
        <p:spPr bwMode="auto">
          <a:xfrm>
            <a:off x="4389794" y="3441868"/>
            <a:ext cx="596899" cy="5744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marL="0" marR="0" lvl="0" indent="0" algn="ctr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7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wiss911 UCm BT" pitchFamily="2" charset="0"/>
                <a:ea typeface="微软雅黑"/>
                <a:cs typeface="+mn-cs"/>
                <a:sym typeface="Swiss911 UCm BT" pitchFamily="2" charset="0"/>
              </a:rPr>
              <a:t>05</a:t>
            </a:r>
            <a:endParaRPr kumimoji="0" lang="zh-CN" altLang="en-US" sz="3733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wiss911 UCm BT" pitchFamily="2" charset="0"/>
              <a:ea typeface="微软雅黑"/>
              <a:cs typeface="+mn-cs"/>
              <a:sym typeface="Swiss911 UCm BT" pitchFamily="2" charset="0"/>
            </a:endParaRPr>
          </a:p>
        </p:txBody>
      </p:sp>
      <p:sp>
        <p:nvSpPr>
          <p:cNvPr id="70" name="TextBox 12"/>
          <p:cNvSpPr>
            <a:spLocks noChangeArrowheads="1"/>
          </p:cNvSpPr>
          <p:nvPr/>
        </p:nvSpPr>
        <p:spPr bwMode="auto">
          <a:xfrm>
            <a:off x="6506633" y="1809228"/>
            <a:ext cx="3429000" cy="677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marL="0" marR="0" lvl="0" indent="0" algn="just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67" b="0" i="0" u="none" strike="noStrike" kern="120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详写内容</a:t>
            </a:r>
            <a:r>
              <a:rPr kumimoji="0" lang="en-US" altLang="zh-CN" sz="1467" b="0" i="0" u="none" strike="noStrike" kern="120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……</a:t>
            </a:r>
            <a:r>
              <a:rPr kumimoji="0" lang="zh-CN" altLang="en-US" sz="1467" b="0" i="0" u="none" strike="noStrike" kern="120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点击输入本栏的具体文字，简明扼要的说明分项内容，此为概念图解，请根据您的具体内容酌情修改</a:t>
            </a:r>
            <a:endParaRPr kumimoji="0" lang="en-US" altLang="zh-CN" sz="1467" b="0" i="0" u="none" strike="noStrike" kern="120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71" name="TextBox 13"/>
          <p:cNvSpPr>
            <a:spLocks noChangeArrowheads="1"/>
          </p:cNvSpPr>
          <p:nvPr/>
        </p:nvSpPr>
        <p:spPr bwMode="auto">
          <a:xfrm>
            <a:off x="8185152" y="3441180"/>
            <a:ext cx="2813049" cy="903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marL="0" marR="0" lvl="0" indent="0" algn="just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67" b="0" i="0" u="none" strike="noStrike" kern="120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详写内容</a:t>
            </a:r>
            <a:r>
              <a:rPr kumimoji="0" lang="en-US" altLang="zh-CN" sz="1467" b="0" i="0" u="none" strike="noStrike" kern="120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……</a:t>
            </a:r>
            <a:r>
              <a:rPr kumimoji="0" lang="zh-CN" altLang="en-US" sz="1467" b="0" i="0" u="none" strike="noStrike" kern="120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点击输入本栏的具体文字，简明扼要的说明分项内容，此为概念图解，请根据您的具体内容酌情修改</a:t>
            </a:r>
            <a:endParaRPr kumimoji="0" lang="en-US" altLang="zh-CN" sz="1467" b="0" i="0" u="none" strike="noStrike" kern="120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72" name="TextBox 14"/>
          <p:cNvSpPr>
            <a:spLocks noChangeArrowheads="1"/>
          </p:cNvSpPr>
          <p:nvPr/>
        </p:nvSpPr>
        <p:spPr bwMode="auto">
          <a:xfrm>
            <a:off x="7497233" y="5369462"/>
            <a:ext cx="2813051" cy="903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marL="0" marR="0" lvl="0" indent="0" algn="just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67" b="0" i="0" u="none" strike="noStrike" kern="120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详写内容</a:t>
            </a:r>
            <a:r>
              <a:rPr kumimoji="0" lang="en-US" altLang="zh-CN" sz="1467" b="0" i="0" u="none" strike="noStrike" kern="120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……</a:t>
            </a:r>
            <a:r>
              <a:rPr kumimoji="0" lang="zh-CN" altLang="en-US" sz="1467" b="0" i="0" u="none" strike="noStrike" kern="120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点击输入本栏的具体文字，简明扼要的说明分项内容，此为概念图解，请根据您的具体内容酌情修改</a:t>
            </a:r>
            <a:endParaRPr kumimoji="0" lang="en-US" altLang="zh-CN" sz="1467" b="0" i="0" u="none" strike="noStrike" kern="120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73" name="TextBox 15"/>
          <p:cNvSpPr>
            <a:spLocks noChangeArrowheads="1"/>
          </p:cNvSpPr>
          <p:nvPr/>
        </p:nvSpPr>
        <p:spPr bwMode="auto">
          <a:xfrm>
            <a:off x="1515534" y="4967296"/>
            <a:ext cx="2810933" cy="903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marL="0" marR="0" lvl="0" indent="0" algn="just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67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详写内容</a:t>
            </a:r>
            <a:r>
              <a:rPr kumimoji="0" lang="en-US" altLang="zh-CN" sz="1467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……</a:t>
            </a:r>
            <a:r>
              <a:rPr kumimoji="0" lang="zh-CN" altLang="en-US" sz="1467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点击输入本栏的具体文字，简明扼要的说明分项内容，此为概念图解，请根据您的具体内容酌情修改</a:t>
            </a:r>
            <a:endParaRPr kumimoji="0" lang="en-US" altLang="zh-CN" sz="1467" b="0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74" name="TextBox 16"/>
          <p:cNvSpPr>
            <a:spLocks noChangeArrowheads="1"/>
          </p:cNvSpPr>
          <p:nvPr/>
        </p:nvSpPr>
        <p:spPr bwMode="auto">
          <a:xfrm>
            <a:off x="1515534" y="2636846"/>
            <a:ext cx="2810933" cy="903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marL="0" marR="0" lvl="0" indent="0" algn="just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67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详写内容</a:t>
            </a:r>
            <a:r>
              <a:rPr kumimoji="0" lang="en-US" altLang="zh-CN" sz="1467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……</a:t>
            </a:r>
            <a:r>
              <a:rPr kumimoji="0" lang="zh-CN" altLang="en-US" sz="1467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点击输入本栏的具体文字，简明扼要的说明分项内容，此为概念图解，请根据您的具体内容酌情修改</a:t>
            </a:r>
            <a:endParaRPr kumimoji="0" lang="en-US" altLang="zh-CN" sz="1467" b="0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75" name="TextBox 17"/>
          <p:cNvSpPr>
            <a:spLocks noChangeArrowheads="1"/>
          </p:cNvSpPr>
          <p:nvPr/>
        </p:nvSpPr>
        <p:spPr bwMode="auto">
          <a:xfrm>
            <a:off x="6506634" y="1445162"/>
            <a:ext cx="1682751" cy="287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marL="0" marR="0" lvl="0" indent="0" algn="l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67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起步太晚</a:t>
            </a:r>
          </a:p>
        </p:txBody>
      </p:sp>
      <p:sp>
        <p:nvSpPr>
          <p:cNvPr id="76" name="TextBox 18"/>
          <p:cNvSpPr>
            <a:spLocks noChangeArrowheads="1"/>
          </p:cNvSpPr>
          <p:nvPr/>
        </p:nvSpPr>
        <p:spPr bwMode="auto">
          <a:xfrm>
            <a:off x="8185151" y="3047479"/>
            <a:ext cx="1682749" cy="287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marL="0" marR="0" lvl="0" indent="0" algn="l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67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政府支持不够</a:t>
            </a:r>
          </a:p>
        </p:txBody>
      </p:sp>
      <p:sp>
        <p:nvSpPr>
          <p:cNvPr id="77" name="TextBox 19"/>
          <p:cNvSpPr>
            <a:spLocks noChangeArrowheads="1"/>
          </p:cNvSpPr>
          <p:nvPr/>
        </p:nvSpPr>
        <p:spPr bwMode="auto">
          <a:xfrm>
            <a:off x="7497234" y="4977880"/>
            <a:ext cx="1682751" cy="287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marL="0" marR="0" lvl="0" indent="0" algn="l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67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创新亮点多</a:t>
            </a:r>
          </a:p>
        </p:txBody>
      </p:sp>
      <p:sp>
        <p:nvSpPr>
          <p:cNvPr id="78" name="TextBox 20"/>
          <p:cNvSpPr>
            <a:spLocks noChangeArrowheads="1"/>
          </p:cNvSpPr>
          <p:nvPr/>
        </p:nvSpPr>
        <p:spPr bwMode="auto">
          <a:xfrm>
            <a:off x="1515533" y="4571479"/>
            <a:ext cx="1202267" cy="287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marL="0" marR="0" lvl="0" indent="0" algn="l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67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人才匮乏</a:t>
            </a:r>
            <a:endParaRPr kumimoji="0" lang="zh-CN" altLang="en-US" sz="1867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79" name="TextBox 21"/>
          <p:cNvSpPr>
            <a:spLocks noChangeArrowheads="1"/>
          </p:cNvSpPr>
          <p:nvPr/>
        </p:nvSpPr>
        <p:spPr bwMode="auto">
          <a:xfrm>
            <a:off x="1515533" y="2232561"/>
            <a:ext cx="1441451" cy="287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marL="0" marR="0" lvl="0" indent="0" algn="l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67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发展潜力大</a:t>
            </a:r>
            <a:endParaRPr kumimoji="0" lang="zh-CN" altLang="en-US" sz="1867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80" name="TextBox 22"/>
          <p:cNvSpPr>
            <a:spLocks noChangeArrowheads="1"/>
          </p:cNvSpPr>
          <p:nvPr/>
        </p:nvSpPr>
        <p:spPr bwMode="auto">
          <a:xfrm>
            <a:off x="5456767" y="3701529"/>
            <a:ext cx="1153584" cy="9026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marL="0" marR="0" lvl="0" indent="0" algn="ctr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933" b="1" i="0" u="none" strike="noStrike" kern="120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国内研究现状</a:t>
            </a:r>
            <a:endParaRPr kumimoji="0" lang="zh-CN" altLang="en-US" sz="186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7907517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梯形 36"/>
          <p:cNvSpPr/>
          <p:nvPr/>
        </p:nvSpPr>
        <p:spPr>
          <a:xfrm rot="5400000">
            <a:off x="1331640" y="636804"/>
            <a:ext cx="2344067" cy="5007345"/>
          </a:xfrm>
          <a:prstGeom prst="trapezoid">
            <a:avLst>
              <a:gd name="adj" fmla="val 17865"/>
            </a:avLst>
          </a:prstGeom>
          <a:solidFill>
            <a:schemeClr val="bg1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0" marR="0" lvl="0" indent="0" algn="ctr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5" name="梯形 34"/>
          <p:cNvSpPr/>
          <p:nvPr/>
        </p:nvSpPr>
        <p:spPr>
          <a:xfrm rot="16200000">
            <a:off x="7446198" y="-451317"/>
            <a:ext cx="2291737" cy="7199871"/>
          </a:xfrm>
          <a:prstGeom prst="trapezoid">
            <a:avLst>
              <a:gd name="adj" fmla="val 16935"/>
            </a:avLst>
          </a:prstGeom>
          <a:solidFill>
            <a:schemeClr val="accent2">
              <a:lumMod val="10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0" marR="0" lvl="0" indent="0" algn="ctr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6" name="文本框 1"/>
          <p:cNvSpPr txBox="1"/>
          <p:nvPr/>
        </p:nvSpPr>
        <p:spPr>
          <a:xfrm>
            <a:off x="3729079" y="1779865"/>
            <a:ext cx="1261884" cy="523220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pPr marL="0" marR="0" lvl="0" indent="0" algn="l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100000"/>
                  </a:schemeClr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过渡页</a:t>
            </a:r>
          </a:p>
        </p:txBody>
      </p:sp>
      <p:sp>
        <p:nvSpPr>
          <p:cNvPr id="27" name="文本框 2"/>
          <p:cNvSpPr txBox="1"/>
          <p:nvPr/>
        </p:nvSpPr>
        <p:spPr>
          <a:xfrm>
            <a:off x="3729079" y="2556165"/>
            <a:ext cx="1164101" cy="1200329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pPr marL="0" marR="0" lvl="0" indent="0" algn="l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67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Part</a:t>
            </a:r>
            <a:r>
              <a:rPr kumimoji="0" lang="en-US" altLang="zh-CN" sz="7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1</a:t>
            </a:r>
            <a:endParaRPr kumimoji="0" lang="zh-CN" altLang="en-US" sz="7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5638798" y="2692405"/>
            <a:ext cx="1415772" cy="830997"/>
          </a:xfrm>
          <a:prstGeom prst="rect">
            <a:avLst/>
          </a:prstGeom>
        </p:spPr>
        <p:txBody>
          <a:bodyPr wrap="none" lIns="91440" tIns="45720" rIns="91440" bIns="45720">
            <a:spAutoFit/>
          </a:bodyPr>
          <a:lstStyle/>
          <a:p>
            <a:pPr marL="0" marR="0" lvl="0" indent="0" algn="l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绪论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7785008" y="2366027"/>
            <a:ext cx="1570637" cy="1537031"/>
            <a:chOff x="5838758" y="1774520"/>
            <a:chExt cx="1177978" cy="1152773"/>
          </a:xfrm>
        </p:grpSpPr>
        <p:grpSp>
          <p:nvGrpSpPr>
            <p:cNvPr id="31" name="组合 30"/>
            <p:cNvGrpSpPr/>
            <p:nvPr/>
          </p:nvGrpSpPr>
          <p:grpSpPr>
            <a:xfrm>
              <a:off x="5838758" y="1774520"/>
              <a:ext cx="1164021" cy="869113"/>
              <a:chOff x="9140243" y="2649839"/>
              <a:chExt cx="1552027" cy="1158817"/>
            </a:xfrm>
          </p:grpSpPr>
          <p:sp>
            <p:nvSpPr>
              <p:cNvPr id="32" name="矩形 31"/>
              <p:cNvSpPr/>
              <p:nvPr/>
            </p:nvSpPr>
            <p:spPr>
              <a:xfrm>
                <a:off x="9140243" y="2649839"/>
                <a:ext cx="1552027" cy="37965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457189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867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rPr>
                  <a:t>1-1 </a:t>
                </a:r>
                <a:r>
                  <a:rPr kumimoji="1" lang="zh-CN" altLang="en-US" sz="1867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rPr>
                  <a:t>选题背景</a:t>
                </a:r>
                <a:endParaRPr kumimoji="0" lang="zh-CN" altLang="en-US" sz="1867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  <a:sym typeface="微软雅黑" pitchFamily="34" charset="-122"/>
                </a:endParaRPr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9140243" y="3037021"/>
                <a:ext cx="1552027" cy="37965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45718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67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rPr>
                  <a:t>1-2 </a:t>
                </a:r>
                <a:r>
                  <a:rPr kumimoji="0" lang="zh-CN" altLang="en-US" sz="1867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rPr>
                  <a:t>研究意义</a:t>
                </a:r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9140243" y="3429000"/>
                <a:ext cx="1552027" cy="37965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45718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867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rPr>
                  <a:t>1-3 </a:t>
                </a:r>
                <a:r>
                  <a:rPr kumimoji="1" lang="zh-CN" altLang="en-US" sz="1867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rPr>
                  <a:t>理论基础</a:t>
                </a:r>
                <a:endParaRPr kumimoji="0" lang="zh-CN" altLang="en-US" sz="1867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p:grpSp>
        <p:sp>
          <p:nvSpPr>
            <p:cNvPr id="38" name="矩形 37"/>
            <p:cNvSpPr/>
            <p:nvPr/>
          </p:nvSpPr>
          <p:spPr>
            <a:xfrm>
              <a:off x="5852715" y="2642551"/>
              <a:ext cx="1164021" cy="28474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45718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67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rPr>
                <a:t>1-4 </a:t>
              </a:r>
              <a:r>
                <a:rPr kumimoji="1" lang="zh-CN" altLang="en-US" sz="1867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rPr>
                <a:t>贡献创新</a:t>
              </a:r>
              <a:endParaRPr kumimoji="0" lang="zh-CN" altLang="en-US" sz="1867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953AFAD4-E74D-13B3-F52C-9460EBFFA9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226" y="1647978"/>
            <a:ext cx="3206124" cy="3206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056302"/>
      </p:ext>
    </p:extLst>
  </p:cSld>
  <p:clrMapOvr>
    <a:masterClrMapping/>
  </p:clrMapOvr>
  <p:transition spd="slow">
    <p:cover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27"/>
          <p:cNvSpPr txBox="1"/>
          <p:nvPr/>
        </p:nvSpPr>
        <p:spPr>
          <a:xfrm>
            <a:off x="1614208" y="1613402"/>
            <a:ext cx="8896371" cy="102143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accent2">
                <a:lumMod val="100000"/>
              </a:schemeClr>
            </a:solidFill>
          </a:ln>
        </p:spPr>
        <p:txBody>
          <a:bodyPr wrap="square" lIns="91440" tIns="45720" rIns="91440" bIns="45720" rtlCol="0">
            <a:spAutoFit/>
          </a:bodyPr>
          <a:lstStyle/>
          <a:p>
            <a:pPr marL="0" marR="0" lvl="0" indent="719982" algn="l" defTabSz="457189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您的内容打在这里，或者通过复制您的文本后，在此框中选择粘贴，并选择只保留文字。您的内容打在这里，或者通过复制您的文本后，在此框中选择粘贴，并选择只保留文字。您的内容打在这里，或者通过复制您的文本后，在此框中选择粘贴，并选择只保留文字。</a:t>
            </a:r>
          </a:p>
        </p:txBody>
      </p:sp>
      <p:sp>
        <p:nvSpPr>
          <p:cNvPr id="7" name="矩形 6"/>
          <p:cNvSpPr/>
          <p:nvPr/>
        </p:nvSpPr>
        <p:spPr bwMode="auto">
          <a:xfrm>
            <a:off x="1193083" y="1194781"/>
            <a:ext cx="1929741" cy="424633"/>
          </a:xfrm>
          <a:prstGeom prst="rect">
            <a:avLst/>
          </a:prstGeom>
          <a:solidFill>
            <a:schemeClr val="accent2">
              <a:lumMod val="100000"/>
            </a:schemeClr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标题内容一</a:t>
            </a:r>
          </a:p>
        </p:txBody>
      </p:sp>
      <p:sp>
        <p:nvSpPr>
          <p:cNvPr id="8" name="文本框 15"/>
          <p:cNvSpPr txBox="1"/>
          <p:nvPr/>
        </p:nvSpPr>
        <p:spPr>
          <a:xfrm>
            <a:off x="1614208" y="3289898"/>
            <a:ext cx="8896371" cy="102143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accent2">
                <a:lumMod val="100000"/>
              </a:schemeClr>
            </a:solidFill>
          </a:ln>
        </p:spPr>
        <p:txBody>
          <a:bodyPr wrap="square" lIns="91440" tIns="45720" rIns="91440" bIns="45720" rtlCol="0">
            <a:spAutoFit/>
          </a:bodyPr>
          <a:lstStyle/>
          <a:p>
            <a:pPr marL="0" marR="0" lvl="0" indent="719982" algn="l" defTabSz="457189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您的内容打在这里，或者通过复制您的文本后，在此框中选择粘贴，并选择只保留文字。您的内容打在这里，或者通过复制您的文本后，在此框中选择粘贴，并选择只保留文字。您的内容打在这里，或者通过复制您的文本后，在此框中选择粘贴，并选择只保留文字。</a:t>
            </a:r>
          </a:p>
        </p:txBody>
      </p:sp>
      <p:sp>
        <p:nvSpPr>
          <p:cNvPr id="9" name="矩形 8"/>
          <p:cNvSpPr/>
          <p:nvPr/>
        </p:nvSpPr>
        <p:spPr bwMode="auto">
          <a:xfrm>
            <a:off x="1193083" y="2871277"/>
            <a:ext cx="1929741" cy="424633"/>
          </a:xfrm>
          <a:prstGeom prst="rect">
            <a:avLst/>
          </a:prstGeom>
          <a:solidFill>
            <a:schemeClr val="accent2">
              <a:lumMod val="100000"/>
            </a:schemeClr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标题内容二</a:t>
            </a:r>
          </a:p>
        </p:txBody>
      </p:sp>
      <p:sp>
        <p:nvSpPr>
          <p:cNvPr id="10" name="文本框 24"/>
          <p:cNvSpPr txBox="1"/>
          <p:nvPr/>
        </p:nvSpPr>
        <p:spPr>
          <a:xfrm>
            <a:off x="1614208" y="4976442"/>
            <a:ext cx="8896371" cy="102143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accent2">
                <a:lumMod val="100000"/>
              </a:schemeClr>
            </a:solidFill>
          </a:ln>
        </p:spPr>
        <p:txBody>
          <a:bodyPr wrap="square" lIns="91440" tIns="45720" rIns="91440" bIns="45720" rtlCol="0">
            <a:spAutoFit/>
          </a:bodyPr>
          <a:lstStyle/>
          <a:p>
            <a:pPr marL="0" marR="0" lvl="0" indent="719982" algn="l" defTabSz="457189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您的内容打在这里，或者通过复制您的文本后，在此框中选择粘贴，并选择只保留文字。您的内容打在这里，或者通过复制您的文本后，在此框中选择粘贴，并选择只保留文字。您的内容打在这里，或者通过复制您的文本后，在此框中选择粘贴，并选择只保留文字。</a:t>
            </a:r>
          </a:p>
        </p:txBody>
      </p:sp>
      <p:sp>
        <p:nvSpPr>
          <p:cNvPr id="11" name="矩形 10"/>
          <p:cNvSpPr/>
          <p:nvPr/>
        </p:nvSpPr>
        <p:spPr bwMode="auto">
          <a:xfrm>
            <a:off x="1193083" y="4562763"/>
            <a:ext cx="1929741" cy="424633"/>
          </a:xfrm>
          <a:prstGeom prst="rect">
            <a:avLst/>
          </a:prstGeom>
          <a:solidFill>
            <a:schemeClr val="accent2">
              <a:lumMod val="100000"/>
            </a:schemeClr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标题内容三</a:t>
            </a:r>
          </a:p>
        </p:txBody>
      </p:sp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634918" y="237124"/>
            <a:ext cx="1887690" cy="615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17" tIns="60959" rIns="121917" bIns="60959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marL="0" marR="0" lvl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微软雅黑" pitchFamily="34" charset="-122"/>
                <a:cs typeface="+mn-cs"/>
                <a:sym typeface="Calibri" pitchFamily="34" charset="0"/>
              </a:rPr>
              <a:t>相关对策</a:t>
            </a:r>
          </a:p>
        </p:txBody>
      </p:sp>
      <p:sp>
        <p:nvSpPr>
          <p:cNvPr id="15" name="等腰三角形 14"/>
          <p:cNvSpPr>
            <a:spLocks noChangeArrowheads="1"/>
          </p:cNvSpPr>
          <p:nvPr/>
        </p:nvSpPr>
        <p:spPr bwMode="auto">
          <a:xfrm rot="5400000">
            <a:off x="-53049" y="209721"/>
            <a:ext cx="774879" cy="668780"/>
          </a:xfrm>
          <a:prstGeom prst="triangle">
            <a:avLst>
              <a:gd name="adj" fmla="val 50000"/>
            </a:avLst>
          </a:prstGeom>
          <a:solidFill>
            <a:schemeClr val="accent2">
              <a:lumMod val="100000"/>
            </a:schemeClr>
          </a:solidFill>
          <a:ln>
            <a:noFill/>
          </a:ln>
        </p:spPr>
        <p:txBody>
          <a:bodyPr lIns="121917" tIns="60959" rIns="121917" bIns="60959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marL="0" marR="0" lvl="0" indent="0" algn="ctr" defTabSz="457189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zh-CN" altLang="zh-CN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  <a:sym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25228792"/>
      </p:ext>
    </p:extLst>
  </p:cSld>
  <p:clrMapOvr>
    <a:masterClrMapping/>
  </p:clrMapOvr>
  <p:transition spd="slow">
    <p:cover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1326637" y="1275148"/>
            <a:ext cx="9548449" cy="1481705"/>
            <a:chOff x="2954339" y="1292764"/>
            <a:chExt cx="7162269" cy="1111022"/>
          </a:xfrm>
        </p:grpSpPr>
        <p:sp>
          <p:nvSpPr>
            <p:cNvPr id="7" name="矩形 6"/>
            <p:cNvSpPr>
              <a:spLocks noChangeArrowheads="1"/>
            </p:cNvSpPr>
            <p:nvPr/>
          </p:nvSpPr>
          <p:spPr bwMode="auto">
            <a:xfrm>
              <a:off x="2954339" y="1637888"/>
              <a:ext cx="7162269" cy="7658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marL="0" marR="0" lvl="0" indent="0" algn="just" defTabSz="457189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您的内容打在这里，或者通过复制您的文本后，在此框中选择粘贴，并选择只保留文字。您的内容打在这里，或者通过复制您的文本后您的内容打在这里，您的内容打在这里，或者通过复制您的文本后，在此框中选择粘贴，并选择只保留文字。您的内容打在这里，或者通过复制您的文本后您的内容打在这里。</a:t>
              </a:r>
              <a:endParaRPr kumimoji="0" lang="zh-CN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2963100" y="1292764"/>
              <a:ext cx="960965" cy="31535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45718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133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研究结论</a:t>
              </a:r>
            </a:p>
          </p:txBody>
        </p:sp>
      </p:grpSp>
      <p:sp>
        <p:nvSpPr>
          <p:cNvPr id="15" name="矩形 14"/>
          <p:cNvSpPr/>
          <p:nvPr/>
        </p:nvSpPr>
        <p:spPr>
          <a:xfrm>
            <a:off x="1550343" y="3138098"/>
            <a:ext cx="9119827" cy="275139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0" marR="0" lvl="0" indent="0" algn="ctr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67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1880211" y="3552075"/>
            <a:ext cx="7410092" cy="1895519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spAutoFit/>
          </a:bodyPr>
          <a:lstStyle/>
          <a:p>
            <a:pPr marL="0" marR="0" lvl="0" indent="0" algn="just" defTabSz="457189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您的内容打在这里，或者通过复制您的文本后，在此框中选择粘贴，并选择只保留文字。您的内容打在这里，或者通过复制您的文本后您的内容打在这里，您的内容打在这里，或者通过复制您的文本后，在此框中选择粘贴，并选择只保留文字。您的内容打在这里，或者通过复制您的文本后您的内容打在这里。您的内容打在这里，或者通过复制您的文本后，在此框中选择粘贴，并选择只保留文字。</a:t>
            </a:r>
            <a:endParaRPr kumimoji="0" lang="zh-CN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876149" y="3058854"/>
            <a:ext cx="1889647" cy="1813344"/>
            <a:chOff x="8876147" y="3192042"/>
            <a:chExt cx="1889647" cy="1813344"/>
          </a:xfrm>
          <a:solidFill>
            <a:srgbClr val="0231A7"/>
          </a:solidFill>
        </p:grpSpPr>
        <p:sp>
          <p:nvSpPr>
            <p:cNvPr id="12" name="任意多边形 11"/>
            <p:cNvSpPr/>
            <p:nvPr/>
          </p:nvSpPr>
          <p:spPr>
            <a:xfrm>
              <a:off x="10622170" y="4830722"/>
              <a:ext cx="136506" cy="174664"/>
            </a:xfrm>
            <a:custGeom>
              <a:avLst/>
              <a:gdLst>
                <a:gd name="connsiteX0" fmla="*/ 102393 w 102393"/>
                <a:gd name="connsiteY0" fmla="*/ 130968 h 130968"/>
                <a:gd name="connsiteX1" fmla="*/ 0 w 102393"/>
                <a:gd name="connsiteY1" fmla="*/ 130968 h 130968"/>
                <a:gd name="connsiteX2" fmla="*/ 0 w 102393"/>
                <a:gd name="connsiteY2" fmla="*/ 0 h 130968"/>
                <a:gd name="connsiteX3" fmla="*/ 102393 w 102393"/>
                <a:gd name="connsiteY3" fmla="*/ 130968 h 130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2393" h="130968">
                  <a:moveTo>
                    <a:pt x="102393" y="130968"/>
                  </a:moveTo>
                  <a:lnTo>
                    <a:pt x="0" y="130968"/>
                  </a:lnTo>
                  <a:lnTo>
                    <a:pt x="0" y="0"/>
                  </a:lnTo>
                  <a:lnTo>
                    <a:pt x="102393" y="130968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18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67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4" name="任意多边形 13"/>
            <p:cNvSpPr/>
            <p:nvPr/>
          </p:nvSpPr>
          <p:spPr>
            <a:xfrm>
              <a:off x="8876147" y="3192042"/>
              <a:ext cx="152380" cy="95271"/>
            </a:xfrm>
            <a:custGeom>
              <a:avLst/>
              <a:gdLst>
                <a:gd name="connsiteX0" fmla="*/ 19050 w 114300"/>
                <a:gd name="connsiteY0" fmla="*/ 0 h 71437"/>
                <a:gd name="connsiteX1" fmla="*/ 0 w 114300"/>
                <a:gd name="connsiteY1" fmla="*/ 71437 h 71437"/>
                <a:gd name="connsiteX2" fmla="*/ 114300 w 114300"/>
                <a:gd name="connsiteY2" fmla="*/ 71437 h 71437"/>
                <a:gd name="connsiteX3" fmla="*/ 19050 w 114300"/>
                <a:gd name="connsiteY3" fmla="*/ 0 h 71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300" h="71437">
                  <a:moveTo>
                    <a:pt x="19050" y="0"/>
                  </a:moveTo>
                  <a:lnTo>
                    <a:pt x="0" y="71437"/>
                  </a:lnTo>
                  <a:lnTo>
                    <a:pt x="114300" y="71437"/>
                  </a:lnTo>
                  <a:lnTo>
                    <a:pt x="1905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18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67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8903430" y="3192042"/>
              <a:ext cx="1862364" cy="1812286"/>
              <a:chOff x="6950444" y="2300288"/>
              <a:chExt cx="1396955" cy="1358900"/>
            </a:xfrm>
            <a:grpFill/>
          </p:grpSpPr>
          <p:sp>
            <p:nvSpPr>
              <p:cNvPr id="17" name="任意多边形 16"/>
              <p:cNvSpPr/>
              <p:nvPr/>
            </p:nvSpPr>
            <p:spPr>
              <a:xfrm>
                <a:off x="6950444" y="2300288"/>
                <a:ext cx="1396955" cy="1358900"/>
              </a:xfrm>
              <a:custGeom>
                <a:avLst/>
                <a:gdLst>
                  <a:gd name="connsiteX0" fmla="*/ 0 w 1319348"/>
                  <a:gd name="connsiteY0" fmla="*/ 0 h 1293223"/>
                  <a:gd name="connsiteX1" fmla="*/ 1319348 w 1319348"/>
                  <a:gd name="connsiteY1" fmla="*/ 1293223 h 1293223"/>
                  <a:gd name="connsiteX2" fmla="*/ 1319348 w 1319348"/>
                  <a:gd name="connsiteY2" fmla="*/ 391886 h 1293223"/>
                  <a:gd name="connsiteX3" fmla="*/ 927463 w 1319348"/>
                  <a:gd name="connsiteY3" fmla="*/ 13063 h 1293223"/>
                  <a:gd name="connsiteX4" fmla="*/ 0 w 1319348"/>
                  <a:gd name="connsiteY4" fmla="*/ 0 h 1293223"/>
                  <a:gd name="connsiteX0" fmla="*/ 0 w 1319348"/>
                  <a:gd name="connsiteY0" fmla="*/ 5987 h 1299210"/>
                  <a:gd name="connsiteX1" fmla="*/ 1319348 w 1319348"/>
                  <a:gd name="connsiteY1" fmla="*/ 1299210 h 1299210"/>
                  <a:gd name="connsiteX2" fmla="*/ 1319348 w 1319348"/>
                  <a:gd name="connsiteY2" fmla="*/ 397873 h 1299210"/>
                  <a:gd name="connsiteX3" fmla="*/ 908413 w 1319348"/>
                  <a:gd name="connsiteY3" fmla="*/ 0 h 1299210"/>
                  <a:gd name="connsiteX4" fmla="*/ 0 w 1319348"/>
                  <a:gd name="connsiteY4" fmla="*/ 5987 h 1299210"/>
                  <a:gd name="connsiteX0" fmla="*/ 0 w 1333635"/>
                  <a:gd name="connsiteY0" fmla="*/ 1225 h 1299210"/>
                  <a:gd name="connsiteX1" fmla="*/ 1333635 w 1333635"/>
                  <a:gd name="connsiteY1" fmla="*/ 1299210 h 1299210"/>
                  <a:gd name="connsiteX2" fmla="*/ 1333635 w 1333635"/>
                  <a:gd name="connsiteY2" fmla="*/ 397873 h 1299210"/>
                  <a:gd name="connsiteX3" fmla="*/ 922700 w 1333635"/>
                  <a:gd name="connsiteY3" fmla="*/ 0 h 1299210"/>
                  <a:gd name="connsiteX4" fmla="*/ 0 w 1333635"/>
                  <a:gd name="connsiteY4" fmla="*/ 1225 h 1299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33635" h="1299210">
                    <a:moveTo>
                      <a:pt x="0" y="1225"/>
                    </a:moveTo>
                    <a:lnTo>
                      <a:pt x="1333635" y="1299210"/>
                    </a:lnTo>
                    <a:lnTo>
                      <a:pt x="1333635" y="397873"/>
                    </a:lnTo>
                    <a:lnTo>
                      <a:pt x="922700" y="0"/>
                    </a:lnTo>
                    <a:lnTo>
                      <a:pt x="0" y="122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18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67" b="0" i="0" u="none" strike="noStrike" kern="1200" cap="none" spc="0" normalizeH="0" baseline="0" noProof="0">
                  <a:ln>
                    <a:noFill/>
                  </a:ln>
                  <a:solidFill>
                    <a:srgbClr val="444455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8" name="矩形 17"/>
              <p:cNvSpPr/>
              <p:nvPr/>
            </p:nvSpPr>
            <p:spPr>
              <a:xfrm rot="2637414">
                <a:off x="7351438" y="2617357"/>
                <a:ext cx="908059" cy="300013"/>
              </a:xfrm>
              <a:prstGeom prst="rect">
                <a:avLst/>
              </a:prstGeom>
              <a:grpFill/>
            </p:spPr>
            <p:txBody>
              <a:bodyPr wrap="none">
                <a:spAutoFit/>
              </a:bodyPr>
              <a:lstStyle/>
              <a:p>
                <a:pPr marL="0" marR="0" lvl="0" indent="0" algn="l" defTabSz="45718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  <a:cs typeface="+mn-cs"/>
                  </a:rPr>
                  <a:t>添加标题</a:t>
                </a:r>
              </a:p>
            </p:txBody>
          </p:sp>
        </p:grpSp>
      </p:grpSp>
      <p:sp>
        <p:nvSpPr>
          <p:cNvPr id="19" name="矩形 18"/>
          <p:cNvSpPr>
            <a:spLocks noChangeArrowheads="1"/>
          </p:cNvSpPr>
          <p:nvPr/>
        </p:nvSpPr>
        <p:spPr bwMode="auto">
          <a:xfrm>
            <a:off x="634918" y="237124"/>
            <a:ext cx="1887690" cy="615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17" tIns="60959" rIns="121917" bIns="60959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marL="0" marR="0" lvl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微软雅黑" pitchFamily="34" charset="-122"/>
                <a:cs typeface="+mn-cs"/>
                <a:sym typeface="Calibri" pitchFamily="34" charset="0"/>
              </a:rPr>
              <a:t>研究总结</a:t>
            </a:r>
          </a:p>
        </p:txBody>
      </p:sp>
      <p:sp>
        <p:nvSpPr>
          <p:cNvPr id="20" name="等腰三角形 19"/>
          <p:cNvSpPr>
            <a:spLocks noChangeArrowheads="1"/>
          </p:cNvSpPr>
          <p:nvPr/>
        </p:nvSpPr>
        <p:spPr bwMode="auto">
          <a:xfrm rot="5400000">
            <a:off x="-53049" y="209721"/>
            <a:ext cx="774879" cy="668780"/>
          </a:xfrm>
          <a:prstGeom prst="triangle">
            <a:avLst>
              <a:gd name="adj" fmla="val 50000"/>
            </a:avLst>
          </a:prstGeom>
          <a:solidFill>
            <a:schemeClr val="accent2">
              <a:lumMod val="100000"/>
            </a:schemeClr>
          </a:solidFill>
          <a:ln>
            <a:noFill/>
          </a:ln>
        </p:spPr>
        <p:txBody>
          <a:bodyPr lIns="121917" tIns="60959" rIns="121917" bIns="60959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marL="0" marR="0" lvl="0" indent="0" algn="ctr" defTabSz="457189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zh-CN" altLang="zh-CN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  <a:sym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34119116"/>
      </p:ext>
    </p:extLst>
  </p:cSld>
  <p:clrMapOvr>
    <a:masterClrMapping/>
  </p:clrMapOvr>
  <p:transition spd="slow">
    <p:cover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>
            <a:spLocks noChangeArrowheads="1"/>
          </p:cNvSpPr>
          <p:nvPr/>
        </p:nvSpPr>
        <p:spPr bwMode="auto">
          <a:xfrm>
            <a:off x="634918" y="237124"/>
            <a:ext cx="1887690" cy="615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17" tIns="60959" rIns="121917" bIns="60959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marL="0" marR="0" lvl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微软雅黑" pitchFamily="34" charset="-122"/>
                <a:cs typeface="+mn-cs"/>
                <a:sym typeface="Calibri" pitchFamily="34" charset="0"/>
              </a:rPr>
              <a:t>研究总结</a:t>
            </a:r>
          </a:p>
        </p:txBody>
      </p:sp>
      <p:sp>
        <p:nvSpPr>
          <p:cNvPr id="20" name="等腰三角形 19"/>
          <p:cNvSpPr>
            <a:spLocks noChangeArrowheads="1"/>
          </p:cNvSpPr>
          <p:nvPr/>
        </p:nvSpPr>
        <p:spPr bwMode="auto">
          <a:xfrm rot="5400000">
            <a:off x="-53049" y="209721"/>
            <a:ext cx="774879" cy="668780"/>
          </a:xfrm>
          <a:prstGeom prst="triangle">
            <a:avLst>
              <a:gd name="adj" fmla="val 50000"/>
            </a:avLst>
          </a:prstGeom>
          <a:solidFill>
            <a:schemeClr val="accent2">
              <a:lumMod val="100000"/>
            </a:schemeClr>
          </a:solidFill>
          <a:ln>
            <a:noFill/>
          </a:ln>
        </p:spPr>
        <p:txBody>
          <a:bodyPr lIns="121917" tIns="60959" rIns="121917" bIns="60959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marL="0" marR="0" lvl="0" indent="0" algn="ctr" defTabSz="457189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zh-CN" altLang="zh-CN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  <a:sym typeface="微软雅黑" pitchFamily="34" charset="-122"/>
            </a:endParaRPr>
          </a:p>
        </p:txBody>
      </p:sp>
      <p:sp>
        <p:nvSpPr>
          <p:cNvPr id="21" name="Freeform 5"/>
          <p:cNvSpPr>
            <a:spLocks/>
          </p:cNvSpPr>
          <p:nvPr/>
        </p:nvSpPr>
        <p:spPr bwMode="auto">
          <a:xfrm>
            <a:off x="1541880" y="2710972"/>
            <a:ext cx="2239157" cy="2018848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chemeClr val="accent2">
              <a:lumMod val="100000"/>
            </a:schemeClr>
          </a:solidFill>
          <a:ln w="9525" cap="flat">
            <a:noFill/>
            <a:prstDash val="solid"/>
            <a:miter lim="800000"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67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055668" y="3145881"/>
            <a:ext cx="1211581" cy="114890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2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ctr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733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总结观点</a:t>
            </a:r>
          </a:p>
        </p:txBody>
      </p:sp>
      <p:sp>
        <p:nvSpPr>
          <p:cNvPr id="23" name="圆角矩形 22"/>
          <p:cNvSpPr/>
          <p:nvPr/>
        </p:nvSpPr>
        <p:spPr>
          <a:xfrm>
            <a:off x="4745440" y="1950266"/>
            <a:ext cx="5492016" cy="602247"/>
          </a:xfrm>
          <a:prstGeom prst="roundRect">
            <a:avLst>
              <a:gd name="adj" fmla="val 50000"/>
            </a:avLst>
          </a:prstGeom>
          <a:solidFill>
            <a:schemeClr val="accent2">
              <a:lumMod val="10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67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4" name="Freeform 5"/>
          <p:cNvSpPr>
            <a:spLocks/>
          </p:cNvSpPr>
          <p:nvPr/>
        </p:nvSpPr>
        <p:spPr bwMode="auto">
          <a:xfrm>
            <a:off x="3884619" y="2222384"/>
            <a:ext cx="730021" cy="2996024"/>
          </a:xfrm>
          <a:custGeom>
            <a:avLst/>
            <a:gdLst>
              <a:gd name="T0" fmla="*/ 1999 w 3544"/>
              <a:gd name="T1" fmla="*/ 9150 h 14563"/>
              <a:gd name="T2" fmla="*/ 1999 w 3544"/>
              <a:gd name="T3" fmla="*/ 12306 h 14563"/>
              <a:gd name="T4" fmla="*/ 2353 w 3544"/>
              <a:gd name="T5" fmla="*/ 13628 h 14563"/>
              <a:gd name="T6" fmla="*/ 3544 w 3544"/>
              <a:gd name="T7" fmla="*/ 14112 h 14563"/>
              <a:gd name="T8" fmla="*/ 3544 w 3544"/>
              <a:gd name="T9" fmla="*/ 14563 h 14563"/>
              <a:gd name="T10" fmla="*/ 1933 w 3544"/>
              <a:gd name="T11" fmla="*/ 14016 h 14563"/>
              <a:gd name="T12" fmla="*/ 1419 w 3544"/>
              <a:gd name="T13" fmla="*/ 12050 h 14563"/>
              <a:gd name="T14" fmla="*/ 1419 w 3544"/>
              <a:gd name="T15" fmla="*/ 9279 h 14563"/>
              <a:gd name="T16" fmla="*/ 1160 w 3544"/>
              <a:gd name="T17" fmla="*/ 8022 h 14563"/>
              <a:gd name="T18" fmla="*/ 0 w 3544"/>
              <a:gd name="T19" fmla="*/ 7475 h 14563"/>
              <a:gd name="T20" fmla="*/ 0 w 3544"/>
              <a:gd name="T21" fmla="*/ 7088 h 14563"/>
              <a:gd name="T22" fmla="*/ 1127 w 3544"/>
              <a:gd name="T23" fmla="*/ 6571 h 14563"/>
              <a:gd name="T24" fmla="*/ 1419 w 3544"/>
              <a:gd name="T25" fmla="*/ 5284 h 14563"/>
              <a:gd name="T26" fmla="*/ 1419 w 3544"/>
              <a:gd name="T27" fmla="*/ 2513 h 14563"/>
              <a:gd name="T28" fmla="*/ 1933 w 3544"/>
              <a:gd name="T29" fmla="*/ 547 h 14563"/>
              <a:gd name="T30" fmla="*/ 3544 w 3544"/>
              <a:gd name="T31" fmla="*/ 0 h 14563"/>
              <a:gd name="T32" fmla="*/ 3544 w 3544"/>
              <a:gd name="T33" fmla="*/ 451 h 14563"/>
              <a:gd name="T34" fmla="*/ 2353 w 3544"/>
              <a:gd name="T35" fmla="*/ 902 h 14563"/>
              <a:gd name="T36" fmla="*/ 1999 w 3544"/>
              <a:gd name="T37" fmla="*/ 2254 h 14563"/>
              <a:gd name="T38" fmla="*/ 1999 w 3544"/>
              <a:gd name="T39" fmla="*/ 5413 h 14563"/>
              <a:gd name="T40" fmla="*/ 580 w 3544"/>
              <a:gd name="T41" fmla="*/ 7275 h 14563"/>
              <a:gd name="T42" fmla="*/ 580 w 3544"/>
              <a:gd name="T43" fmla="*/ 7304 h 14563"/>
              <a:gd name="T44" fmla="*/ 1999 w 3544"/>
              <a:gd name="T45" fmla="*/ 9150 h 145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544" h="14563">
                <a:moveTo>
                  <a:pt x="1999" y="9150"/>
                </a:moveTo>
                <a:lnTo>
                  <a:pt x="1999" y="12306"/>
                </a:lnTo>
                <a:cubicBezTo>
                  <a:pt x="1999" y="12867"/>
                  <a:pt x="2117" y="13306"/>
                  <a:pt x="2353" y="13628"/>
                </a:cubicBezTo>
                <a:cubicBezTo>
                  <a:pt x="2590" y="13950"/>
                  <a:pt x="2986" y="14112"/>
                  <a:pt x="3544" y="14112"/>
                </a:cubicBezTo>
                <a:lnTo>
                  <a:pt x="3544" y="14563"/>
                </a:lnTo>
                <a:cubicBezTo>
                  <a:pt x="2815" y="14563"/>
                  <a:pt x="2276" y="14379"/>
                  <a:pt x="1933" y="14016"/>
                </a:cubicBezTo>
                <a:cubicBezTo>
                  <a:pt x="1589" y="13650"/>
                  <a:pt x="1419" y="12993"/>
                  <a:pt x="1419" y="12050"/>
                </a:cubicBezTo>
                <a:lnTo>
                  <a:pt x="1419" y="9279"/>
                </a:lnTo>
                <a:cubicBezTo>
                  <a:pt x="1419" y="8762"/>
                  <a:pt x="1333" y="8344"/>
                  <a:pt x="1160" y="8022"/>
                </a:cubicBezTo>
                <a:cubicBezTo>
                  <a:pt x="990" y="7701"/>
                  <a:pt x="602" y="7516"/>
                  <a:pt x="0" y="7475"/>
                </a:cubicBezTo>
                <a:lnTo>
                  <a:pt x="0" y="7088"/>
                </a:lnTo>
                <a:cubicBezTo>
                  <a:pt x="558" y="7002"/>
                  <a:pt x="935" y="6829"/>
                  <a:pt x="1127" y="6571"/>
                </a:cubicBezTo>
                <a:cubicBezTo>
                  <a:pt x="1322" y="6315"/>
                  <a:pt x="1419" y="5883"/>
                  <a:pt x="1419" y="5284"/>
                </a:cubicBezTo>
                <a:lnTo>
                  <a:pt x="1419" y="2513"/>
                </a:lnTo>
                <a:cubicBezTo>
                  <a:pt x="1419" y="1567"/>
                  <a:pt x="1589" y="913"/>
                  <a:pt x="1933" y="547"/>
                </a:cubicBezTo>
                <a:cubicBezTo>
                  <a:pt x="2276" y="181"/>
                  <a:pt x="2815" y="0"/>
                  <a:pt x="3544" y="0"/>
                </a:cubicBezTo>
                <a:lnTo>
                  <a:pt x="3544" y="451"/>
                </a:lnTo>
                <a:cubicBezTo>
                  <a:pt x="2986" y="451"/>
                  <a:pt x="2590" y="602"/>
                  <a:pt x="2353" y="902"/>
                </a:cubicBezTo>
                <a:cubicBezTo>
                  <a:pt x="2117" y="1201"/>
                  <a:pt x="1999" y="1652"/>
                  <a:pt x="1999" y="2254"/>
                </a:cubicBezTo>
                <a:lnTo>
                  <a:pt x="1999" y="5413"/>
                </a:lnTo>
                <a:cubicBezTo>
                  <a:pt x="1999" y="6265"/>
                  <a:pt x="1592" y="7275"/>
                  <a:pt x="580" y="7275"/>
                </a:cubicBezTo>
                <a:lnTo>
                  <a:pt x="580" y="7304"/>
                </a:lnTo>
                <a:cubicBezTo>
                  <a:pt x="1565" y="7304"/>
                  <a:pt x="1999" y="8309"/>
                  <a:pt x="1999" y="915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6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4745440" y="2929458"/>
            <a:ext cx="5492016" cy="602247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67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4745440" y="3908650"/>
            <a:ext cx="5492016" cy="602247"/>
          </a:xfrm>
          <a:prstGeom prst="roundRect">
            <a:avLst>
              <a:gd name="adj" fmla="val 50000"/>
            </a:avLst>
          </a:prstGeom>
          <a:solidFill>
            <a:schemeClr val="accent2">
              <a:lumMod val="10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67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4745440" y="4887841"/>
            <a:ext cx="5492016" cy="602247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67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170123" y="2147685"/>
            <a:ext cx="4608512" cy="2180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just" defTabSz="457189" rtl="0" eaLnBrk="1" fontAlgn="auto" latinLnBrk="0" hangingPunct="1">
              <a:lnSpc>
                <a:spcPts val="1733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总结性观点之一，条目根据您的需求请酌情增减。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170123" y="3119439"/>
            <a:ext cx="4608512" cy="2180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just" defTabSz="457189" rtl="0" eaLnBrk="1" fontAlgn="auto" latinLnBrk="0" hangingPunct="1">
              <a:lnSpc>
                <a:spcPts val="1733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总结性观点之二，条目根据您的需求请酌情增减。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170123" y="4098631"/>
            <a:ext cx="4608512" cy="2180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just" defTabSz="457189" rtl="0" eaLnBrk="1" fontAlgn="auto" latinLnBrk="0" hangingPunct="1">
              <a:lnSpc>
                <a:spcPts val="1733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总结性观点之三，条目根据您的需求请酌情增减。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170123" y="5077822"/>
            <a:ext cx="4608512" cy="2180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just" defTabSz="457189" rtl="0" eaLnBrk="1" fontAlgn="auto" latinLnBrk="0" hangingPunct="1">
              <a:lnSpc>
                <a:spcPts val="1733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总结性观点之四，条目根据您的需求请酌情增减。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4785444"/>
      </p:ext>
    </p:extLst>
  </p:cSld>
  <p:clrMapOvr>
    <a:masterClrMapping/>
  </p:clrMapOvr>
  <p:transition spd="slow">
    <p:cover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1231047" y="1767556"/>
            <a:ext cx="1528925" cy="1008683"/>
            <a:chOff x="2660401" y="1629745"/>
            <a:chExt cx="1528924" cy="1008685"/>
          </a:xfrm>
        </p:grpSpPr>
        <p:sp>
          <p:nvSpPr>
            <p:cNvPr id="13" name="矩形 12"/>
            <p:cNvSpPr/>
            <p:nvPr/>
          </p:nvSpPr>
          <p:spPr>
            <a:xfrm>
              <a:off x="2702188" y="2258773"/>
              <a:ext cx="1487137" cy="37965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45718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67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Innovation</a:t>
              </a:r>
              <a:endParaRPr kumimoji="0" lang="zh-CN" altLang="en-US" sz="1867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2660401" y="1629745"/>
              <a:ext cx="1143261" cy="6667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18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3733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创新</a:t>
              </a: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3143002" y="1462102"/>
            <a:ext cx="8250581" cy="2540090"/>
            <a:chOff x="4238859" y="1324283"/>
            <a:chExt cx="8250581" cy="2540091"/>
          </a:xfrm>
        </p:grpSpPr>
        <p:sp>
          <p:nvSpPr>
            <p:cNvPr id="11" name="矩形 3"/>
            <p:cNvSpPr/>
            <p:nvPr/>
          </p:nvSpPr>
          <p:spPr>
            <a:xfrm>
              <a:off x="5026257" y="1858753"/>
              <a:ext cx="7463183" cy="1836423"/>
            </a:xfrm>
            <a:custGeom>
              <a:avLst/>
              <a:gdLst>
                <a:gd name="connsiteX0" fmla="*/ 0 w 5688632"/>
                <a:gd name="connsiteY0" fmla="*/ 0 h 2053062"/>
                <a:gd name="connsiteX1" fmla="*/ 5688632 w 5688632"/>
                <a:gd name="connsiteY1" fmla="*/ 0 h 2053062"/>
                <a:gd name="connsiteX2" fmla="*/ 5688632 w 5688632"/>
                <a:gd name="connsiteY2" fmla="*/ 2053062 h 2053062"/>
                <a:gd name="connsiteX3" fmla="*/ 0 w 5688632"/>
                <a:gd name="connsiteY3" fmla="*/ 2053062 h 2053062"/>
                <a:gd name="connsiteX4" fmla="*/ 0 w 5688632"/>
                <a:gd name="connsiteY4" fmla="*/ 0 h 2053062"/>
                <a:gd name="connsiteX0" fmla="*/ 433137 w 5688632"/>
                <a:gd name="connsiteY0" fmla="*/ 12032 h 2053062"/>
                <a:gd name="connsiteX1" fmla="*/ 5688632 w 5688632"/>
                <a:gd name="connsiteY1" fmla="*/ 0 h 2053062"/>
                <a:gd name="connsiteX2" fmla="*/ 5688632 w 5688632"/>
                <a:gd name="connsiteY2" fmla="*/ 2053062 h 2053062"/>
                <a:gd name="connsiteX3" fmla="*/ 0 w 5688632"/>
                <a:gd name="connsiteY3" fmla="*/ 2053062 h 2053062"/>
                <a:gd name="connsiteX4" fmla="*/ 433137 w 5688632"/>
                <a:gd name="connsiteY4" fmla="*/ 12032 h 2053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88632" h="2053062">
                  <a:moveTo>
                    <a:pt x="433137" y="12032"/>
                  </a:moveTo>
                  <a:lnTo>
                    <a:pt x="5688632" y="0"/>
                  </a:lnTo>
                  <a:lnTo>
                    <a:pt x="5688632" y="2053062"/>
                  </a:lnTo>
                  <a:lnTo>
                    <a:pt x="0" y="2053062"/>
                  </a:lnTo>
                  <a:lnTo>
                    <a:pt x="433137" y="1203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lIns="2160000" tIns="62400" rIns="96000" bIns="62400" anchor="ctr"/>
            <a:lstStyle/>
            <a:p>
              <a:pPr marL="0" marR="0" lvl="0" indent="0" algn="l" defTabSz="457189" rtl="0" eaLnBrk="1" fontAlgn="auto" latinLnBrk="0" hangingPunct="1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71F65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2" name="直角三角形 2"/>
            <p:cNvSpPr/>
            <p:nvPr/>
          </p:nvSpPr>
          <p:spPr>
            <a:xfrm rot="17117050" flipH="1">
              <a:off x="5042291" y="2515071"/>
              <a:ext cx="1386578" cy="1312027"/>
            </a:xfrm>
            <a:custGeom>
              <a:avLst/>
              <a:gdLst>
                <a:gd name="connsiteX0" fmla="*/ 0 w 2088232"/>
                <a:gd name="connsiteY0" fmla="*/ 1842558 h 1842558"/>
                <a:gd name="connsiteX1" fmla="*/ 0 w 2088232"/>
                <a:gd name="connsiteY1" fmla="*/ 0 h 1842558"/>
                <a:gd name="connsiteX2" fmla="*/ 2088232 w 2088232"/>
                <a:gd name="connsiteY2" fmla="*/ 1842558 h 1842558"/>
                <a:gd name="connsiteX3" fmla="*/ 0 w 2088232"/>
                <a:gd name="connsiteY3" fmla="*/ 1842558 h 1842558"/>
                <a:gd name="connsiteX0" fmla="*/ 0 w 1625488"/>
                <a:gd name="connsiteY0" fmla="*/ 1842558 h 1842558"/>
                <a:gd name="connsiteX1" fmla="*/ 0 w 1625488"/>
                <a:gd name="connsiteY1" fmla="*/ 0 h 1842558"/>
                <a:gd name="connsiteX2" fmla="*/ 1625488 w 1625488"/>
                <a:gd name="connsiteY2" fmla="*/ 843012 h 1842558"/>
                <a:gd name="connsiteX3" fmla="*/ 0 w 1625488"/>
                <a:gd name="connsiteY3" fmla="*/ 1842558 h 1842558"/>
                <a:gd name="connsiteX0" fmla="*/ 0 w 1690209"/>
                <a:gd name="connsiteY0" fmla="*/ 1842558 h 1842558"/>
                <a:gd name="connsiteX1" fmla="*/ 0 w 1690209"/>
                <a:gd name="connsiteY1" fmla="*/ 0 h 1842558"/>
                <a:gd name="connsiteX2" fmla="*/ 1690209 w 1690209"/>
                <a:gd name="connsiteY2" fmla="*/ 149753 h 1842558"/>
                <a:gd name="connsiteX3" fmla="*/ 0 w 1690209"/>
                <a:gd name="connsiteY3" fmla="*/ 1842558 h 1842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90209" h="1842558">
                  <a:moveTo>
                    <a:pt x="0" y="1842558"/>
                  </a:moveTo>
                  <a:lnTo>
                    <a:pt x="0" y="0"/>
                  </a:lnTo>
                  <a:lnTo>
                    <a:pt x="1690209" y="149753"/>
                  </a:lnTo>
                  <a:lnTo>
                    <a:pt x="0" y="1842558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45718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33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4" name="任意多边形 13"/>
            <p:cNvSpPr/>
            <p:nvPr/>
          </p:nvSpPr>
          <p:spPr>
            <a:xfrm>
              <a:off x="4238859" y="1324283"/>
              <a:ext cx="2314575" cy="1370013"/>
            </a:xfrm>
            <a:custGeom>
              <a:avLst/>
              <a:gdLst>
                <a:gd name="connsiteX0" fmla="*/ 271763 w 2315387"/>
                <a:gd name="connsiteY0" fmla="*/ 0 h 1620180"/>
                <a:gd name="connsiteX1" fmla="*/ 1824103 w 2315387"/>
                <a:gd name="connsiteY1" fmla="*/ 232317 h 1620180"/>
                <a:gd name="connsiteX2" fmla="*/ 2315387 w 2315387"/>
                <a:gd name="connsiteY2" fmla="*/ 1620180 h 1620180"/>
                <a:gd name="connsiteX3" fmla="*/ 0 w 2315387"/>
                <a:gd name="connsiteY3" fmla="*/ 1528412 h 1620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15387" h="1620180">
                  <a:moveTo>
                    <a:pt x="271763" y="0"/>
                  </a:moveTo>
                  <a:lnTo>
                    <a:pt x="1824103" y="232317"/>
                  </a:lnTo>
                  <a:lnTo>
                    <a:pt x="2315387" y="1620180"/>
                  </a:lnTo>
                  <a:lnTo>
                    <a:pt x="0" y="1528412"/>
                  </a:lnTo>
                  <a:close/>
                </a:path>
              </a:pathLst>
            </a:custGeom>
            <a:solidFill>
              <a:schemeClr val="accent2">
                <a:lumMod val="10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anchor="ctr"/>
            <a:lstStyle/>
            <a:p>
              <a:pPr marL="0" marR="0" lvl="0" indent="0" algn="ctr" defTabSz="45718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6" name="TextBox 7"/>
            <p:cNvSpPr txBox="1"/>
            <p:nvPr/>
          </p:nvSpPr>
          <p:spPr>
            <a:xfrm>
              <a:off x="4412243" y="1748102"/>
              <a:ext cx="1760683" cy="6669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18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67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/>
                </a:rPr>
                <a:t>点击此处添加“标题内容”</a:t>
              </a:r>
            </a:p>
          </p:txBody>
        </p:sp>
        <p:sp>
          <p:nvSpPr>
            <p:cNvPr id="22" name="Text Box 13"/>
            <p:cNvSpPr txBox="1">
              <a:spLocks noChangeArrowheads="1"/>
            </p:cNvSpPr>
            <p:nvPr/>
          </p:nvSpPr>
          <p:spPr bwMode="gray">
            <a:xfrm>
              <a:off x="6569956" y="2139523"/>
              <a:ext cx="5742542" cy="12953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marL="120650" indent="-120650">
                <a:defRPr>
                  <a:solidFill>
                    <a:schemeClr val="tx1"/>
                  </a:solidFill>
                  <a:latin typeface="Arial" charset="0"/>
                </a:defRPr>
              </a:lvl1pPr>
              <a:lvl2pPr>
                <a:defRPr>
                  <a:solidFill>
                    <a:schemeClr val="tx1"/>
                  </a:solidFill>
                  <a:latin typeface="Arial" charset="0"/>
                </a:defRPr>
              </a:lvl2pPr>
              <a:lvl3pPr>
                <a:defRPr>
                  <a:solidFill>
                    <a:schemeClr val="tx1"/>
                  </a:solidFill>
                  <a:latin typeface="Arial" charset="0"/>
                </a:defRPr>
              </a:lvl3pPr>
              <a:lvl4pPr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defRPr>
                  <a:solidFill>
                    <a:schemeClr val="tx1"/>
                  </a:solidFill>
                  <a:latin typeface="Arial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algn="just" defTabSz="457189" rtl="0" eaLnBrk="1" fontAlgn="auto" latinLnBrk="0" hangingPunct="1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您的内容打在这里，或者通过复制您的文本后，在此框中选择粘贴，并选择只保留文字。您的内容打在这里，或者通过复制您的文本后您的内容打在这里，您的内容打在这里，或者通过复制您的文本后，在此框中选择粘贴，并选择只保留文字。</a:t>
              </a:r>
              <a:endParaRPr kumimoji="0" lang="zh-CN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1330249" y="3734551"/>
            <a:ext cx="8587315" cy="2563781"/>
            <a:chOff x="1706779" y="3596733"/>
            <a:chExt cx="8587315" cy="2563781"/>
          </a:xfrm>
        </p:grpSpPr>
        <p:sp>
          <p:nvSpPr>
            <p:cNvPr id="19" name="矩形 3"/>
            <p:cNvSpPr/>
            <p:nvPr/>
          </p:nvSpPr>
          <p:spPr>
            <a:xfrm>
              <a:off x="2474753" y="4174210"/>
              <a:ext cx="7819341" cy="1819058"/>
            </a:xfrm>
            <a:custGeom>
              <a:avLst/>
              <a:gdLst>
                <a:gd name="connsiteX0" fmla="*/ 0 w 5688632"/>
                <a:gd name="connsiteY0" fmla="*/ 0 h 2053062"/>
                <a:gd name="connsiteX1" fmla="*/ 5688632 w 5688632"/>
                <a:gd name="connsiteY1" fmla="*/ 0 h 2053062"/>
                <a:gd name="connsiteX2" fmla="*/ 5688632 w 5688632"/>
                <a:gd name="connsiteY2" fmla="*/ 2053062 h 2053062"/>
                <a:gd name="connsiteX3" fmla="*/ 0 w 5688632"/>
                <a:gd name="connsiteY3" fmla="*/ 2053062 h 2053062"/>
                <a:gd name="connsiteX4" fmla="*/ 0 w 5688632"/>
                <a:gd name="connsiteY4" fmla="*/ 0 h 2053062"/>
                <a:gd name="connsiteX0" fmla="*/ 433137 w 5688632"/>
                <a:gd name="connsiteY0" fmla="*/ 12032 h 2053062"/>
                <a:gd name="connsiteX1" fmla="*/ 5688632 w 5688632"/>
                <a:gd name="connsiteY1" fmla="*/ 0 h 2053062"/>
                <a:gd name="connsiteX2" fmla="*/ 5688632 w 5688632"/>
                <a:gd name="connsiteY2" fmla="*/ 2053062 h 2053062"/>
                <a:gd name="connsiteX3" fmla="*/ 0 w 5688632"/>
                <a:gd name="connsiteY3" fmla="*/ 2053062 h 2053062"/>
                <a:gd name="connsiteX4" fmla="*/ 433137 w 5688632"/>
                <a:gd name="connsiteY4" fmla="*/ 12032 h 2053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88632" h="2053062">
                  <a:moveTo>
                    <a:pt x="433137" y="12032"/>
                  </a:moveTo>
                  <a:lnTo>
                    <a:pt x="5688632" y="0"/>
                  </a:lnTo>
                  <a:lnTo>
                    <a:pt x="5688632" y="2053062"/>
                  </a:lnTo>
                  <a:lnTo>
                    <a:pt x="0" y="2053062"/>
                  </a:lnTo>
                  <a:lnTo>
                    <a:pt x="433137" y="1203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lIns="2160000" tIns="62400" rIns="96000" bIns="62400" anchor="ctr"/>
            <a:lstStyle/>
            <a:p>
              <a:pPr marL="0" marR="0" lvl="0" indent="0" algn="l" defTabSz="457189" rtl="0" eaLnBrk="1" fontAlgn="auto" latinLnBrk="0" hangingPunct="1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71F65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0" name="直角三角形 2"/>
            <p:cNvSpPr/>
            <p:nvPr/>
          </p:nvSpPr>
          <p:spPr>
            <a:xfrm rot="17117050" flipH="1">
              <a:off x="2486725" y="4791148"/>
              <a:ext cx="1408213" cy="1330520"/>
            </a:xfrm>
            <a:custGeom>
              <a:avLst/>
              <a:gdLst>
                <a:gd name="connsiteX0" fmla="*/ 0 w 2088232"/>
                <a:gd name="connsiteY0" fmla="*/ 1842558 h 1842558"/>
                <a:gd name="connsiteX1" fmla="*/ 0 w 2088232"/>
                <a:gd name="connsiteY1" fmla="*/ 0 h 1842558"/>
                <a:gd name="connsiteX2" fmla="*/ 2088232 w 2088232"/>
                <a:gd name="connsiteY2" fmla="*/ 1842558 h 1842558"/>
                <a:gd name="connsiteX3" fmla="*/ 0 w 2088232"/>
                <a:gd name="connsiteY3" fmla="*/ 1842558 h 1842558"/>
                <a:gd name="connsiteX0" fmla="*/ 0 w 1625488"/>
                <a:gd name="connsiteY0" fmla="*/ 1842558 h 1842558"/>
                <a:gd name="connsiteX1" fmla="*/ 0 w 1625488"/>
                <a:gd name="connsiteY1" fmla="*/ 0 h 1842558"/>
                <a:gd name="connsiteX2" fmla="*/ 1625488 w 1625488"/>
                <a:gd name="connsiteY2" fmla="*/ 843012 h 1842558"/>
                <a:gd name="connsiteX3" fmla="*/ 0 w 1625488"/>
                <a:gd name="connsiteY3" fmla="*/ 1842558 h 1842558"/>
                <a:gd name="connsiteX0" fmla="*/ 0 w 1690209"/>
                <a:gd name="connsiteY0" fmla="*/ 1842558 h 1842558"/>
                <a:gd name="connsiteX1" fmla="*/ 0 w 1690209"/>
                <a:gd name="connsiteY1" fmla="*/ 0 h 1842558"/>
                <a:gd name="connsiteX2" fmla="*/ 1690209 w 1690209"/>
                <a:gd name="connsiteY2" fmla="*/ 149753 h 1842558"/>
                <a:gd name="connsiteX3" fmla="*/ 0 w 1690209"/>
                <a:gd name="connsiteY3" fmla="*/ 1842558 h 1842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90209" h="1842558">
                  <a:moveTo>
                    <a:pt x="0" y="1842558"/>
                  </a:moveTo>
                  <a:lnTo>
                    <a:pt x="0" y="0"/>
                  </a:lnTo>
                  <a:lnTo>
                    <a:pt x="1690209" y="149753"/>
                  </a:lnTo>
                  <a:lnTo>
                    <a:pt x="0" y="1842558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45718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33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1" name="任意多边形 20"/>
            <p:cNvSpPr/>
            <p:nvPr/>
          </p:nvSpPr>
          <p:spPr>
            <a:xfrm>
              <a:off x="1706779" y="3596733"/>
              <a:ext cx="2314575" cy="1370012"/>
            </a:xfrm>
            <a:custGeom>
              <a:avLst/>
              <a:gdLst>
                <a:gd name="connsiteX0" fmla="*/ 271763 w 2315387"/>
                <a:gd name="connsiteY0" fmla="*/ 0 h 1620180"/>
                <a:gd name="connsiteX1" fmla="*/ 1824103 w 2315387"/>
                <a:gd name="connsiteY1" fmla="*/ 232317 h 1620180"/>
                <a:gd name="connsiteX2" fmla="*/ 2315387 w 2315387"/>
                <a:gd name="connsiteY2" fmla="*/ 1620180 h 1620180"/>
                <a:gd name="connsiteX3" fmla="*/ 0 w 2315387"/>
                <a:gd name="connsiteY3" fmla="*/ 1528412 h 1620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15387" h="1620180">
                  <a:moveTo>
                    <a:pt x="271763" y="0"/>
                  </a:moveTo>
                  <a:lnTo>
                    <a:pt x="1824103" y="232317"/>
                  </a:lnTo>
                  <a:lnTo>
                    <a:pt x="2315387" y="1620180"/>
                  </a:lnTo>
                  <a:lnTo>
                    <a:pt x="0" y="1528412"/>
                  </a:lnTo>
                  <a:close/>
                </a:path>
              </a:pathLst>
            </a:custGeom>
            <a:solidFill>
              <a:schemeClr val="accent2">
                <a:lumMod val="10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anchor="ctr"/>
            <a:lstStyle/>
            <a:p>
              <a:pPr marL="0" marR="0" lvl="0" indent="0" algn="ctr" defTabSz="45718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7" name="TextBox 8"/>
            <p:cNvSpPr txBox="1"/>
            <p:nvPr/>
          </p:nvSpPr>
          <p:spPr>
            <a:xfrm>
              <a:off x="1864171" y="3987849"/>
              <a:ext cx="1867972" cy="6669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b="1">
                  <a:solidFill>
                    <a:schemeClr val="tx2"/>
                  </a:solidFill>
                  <a:latin typeface="微软雅黑"/>
                  <a:ea typeface="微软雅黑"/>
                  <a:cs typeface="微软雅黑"/>
                </a:defRPr>
              </a:lvl1pPr>
            </a:lstStyle>
            <a:p>
              <a:pPr marL="0" marR="0" lvl="0" indent="0" algn="ctr" defTabSz="45718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67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点击此处添加“标题内容”</a:t>
              </a:r>
            </a:p>
          </p:txBody>
        </p:sp>
        <p:sp>
          <p:nvSpPr>
            <p:cNvPr id="23" name="Text Box 13"/>
            <p:cNvSpPr txBox="1">
              <a:spLocks noChangeArrowheads="1"/>
            </p:cNvSpPr>
            <p:nvPr/>
          </p:nvSpPr>
          <p:spPr bwMode="gray">
            <a:xfrm>
              <a:off x="4141446" y="4445300"/>
              <a:ext cx="5878956" cy="12953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marL="120650" indent="-120650">
                <a:defRPr>
                  <a:solidFill>
                    <a:schemeClr val="tx1"/>
                  </a:solidFill>
                  <a:latin typeface="Arial" charset="0"/>
                </a:defRPr>
              </a:lvl1pPr>
              <a:lvl2pPr>
                <a:defRPr>
                  <a:solidFill>
                    <a:schemeClr val="tx1"/>
                  </a:solidFill>
                  <a:latin typeface="Arial" charset="0"/>
                </a:defRPr>
              </a:lvl2pPr>
              <a:lvl3pPr>
                <a:defRPr>
                  <a:solidFill>
                    <a:schemeClr val="tx1"/>
                  </a:solidFill>
                  <a:latin typeface="Arial" charset="0"/>
                </a:defRPr>
              </a:lvl3pPr>
              <a:lvl4pPr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defRPr>
                  <a:solidFill>
                    <a:schemeClr val="tx1"/>
                  </a:solidFill>
                  <a:latin typeface="Arial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algn="l" defTabSz="457189" rtl="0" eaLnBrk="1" fontAlgn="auto" latinLnBrk="0" hangingPunct="1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您的内容打在这里，或者通过复制您的文本后，在此框中选择粘贴，并选择只保留文字。您的内容打在这里，或者通过复制您的文本后您的内容打在这里，您的内容打在这里，或者通过复制您的文本后，在此框中选择粘贴，并选择只保留文字。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2293791" y="1670339"/>
            <a:ext cx="606256" cy="913007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pPr marL="0" marR="0" lvl="0" indent="0" algn="l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</a:t>
            </a:r>
            <a:endParaRPr kumimoji="0" lang="zh-CN" altLang="en-US" sz="5333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77732" y="3911726"/>
            <a:ext cx="659155" cy="1015663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pPr marL="0" marR="0" lvl="0" indent="0" algn="l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</a:t>
            </a:r>
            <a:endParaRPr kumimoji="0" lang="zh-CN" altLang="en-US" sz="60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9" name="矩形 28"/>
          <p:cNvSpPr>
            <a:spLocks noChangeArrowheads="1"/>
          </p:cNvSpPr>
          <p:nvPr/>
        </p:nvSpPr>
        <p:spPr bwMode="auto">
          <a:xfrm>
            <a:off x="634917" y="237124"/>
            <a:ext cx="2298059" cy="615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17" tIns="60959" rIns="121917" bIns="60959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marL="0" marR="0" lvl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微软雅黑" pitchFamily="34" charset="-122"/>
                <a:cs typeface="+mn-cs"/>
                <a:sym typeface="Calibri" pitchFamily="34" charset="0"/>
              </a:rPr>
              <a:t>成绩与思考</a:t>
            </a:r>
          </a:p>
        </p:txBody>
      </p:sp>
      <p:sp>
        <p:nvSpPr>
          <p:cNvPr id="30" name="等腰三角形 29"/>
          <p:cNvSpPr>
            <a:spLocks noChangeArrowheads="1"/>
          </p:cNvSpPr>
          <p:nvPr/>
        </p:nvSpPr>
        <p:spPr bwMode="auto">
          <a:xfrm rot="5400000">
            <a:off x="-53049" y="209721"/>
            <a:ext cx="774879" cy="668780"/>
          </a:xfrm>
          <a:prstGeom prst="triangle">
            <a:avLst>
              <a:gd name="adj" fmla="val 50000"/>
            </a:avLst>
          </a:prstGeom>
          <a:solidFill>
            <a:schemeClr val="accent2">
              <a:lumMod val="100000"/>
            </a:schemeClr>
          </a:solidFill>
          <a:ln>
            <a:noFill/>
          </a:ln>
        </p:spPr>
        <p:txBody>
          <a:bodyPr lIns="121917" tIns="60959" rIns="121917" bIns="60959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marL="0" marR="0" lvl="0" indent="0" algn="ctr" defTabSz="457189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zh-CN" altLang="zh-CN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  <a:sym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54830341"/>
      </p:ext>
    </p:extLst>
  </p:cSld>
  <p:clrMapOvr>
    <a:masterClrMapping/>
  </p:clrMapOvr>
  <p:transition spd="slow">
    <p:cover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>
            <a:spLocks noChangeArrowheads="1"/>
          </p:cNvSpPr>
          <p:nvPr/>
        </p:nvSpPr>
        <p:spPr bwMode="auto">
          <a:xfrm>
            <a:off x="634917" y="237124"/>
            <a:ext cx="2298059" cy="615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17" tIns="60959" rIns="121917" bIns="60959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marL="0" marR="0" lvl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微软雅黑" pitchFamily="34" charset="-122"/>
                <a:cs typeface="+mn-cs"/>
                <a:sym typeface="Calibri" pitchFamily="34" charset="0"/>
              </a:rPr>
              <a:t>成绩与思考</a:t>
            </a:r>
          </a:p>
        </p:txBody>
      </p:sp>
      <p:sp>
        <p:nvSpPr>
          <p:cNvPr id="28" name="等腰三角形 27"/>
          <p:cNvSpPr>
            <a:spLocks noChangeArrowheads="1"/>
          </p:cNvSpPr>
          <p:nvPr/>
        </p:nvSpPr>
        <p:spPr bwMode="auto">
          <a:xfrm rot="5400000">
            <a:off x="-53049" y="209721"/>
            <a:ext cx="774879" cy="668780"/>
          </a:xfrm>
          <a:prstGeom prst="triangle">
            <a:avLst>
              <a:gd name="adj" fmla="val 50000"/>
            </a:avLst>
          </a:prstGeom>
          <a:solidFill>
            <a:schemeClr val="accent2">
              <a:lumMod val="100000"/>
            </a:schemeClr>
          </a:solidFill>
          <a:ln>
            <a:noFill/>
          </a:ln>
        </p:spPr>
        <p:txBody>
          <a:bodyPr lIns="121917" tIns="60959" rIns="121917" bIns="60959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marL="0" marR="0" lvl="0" indent="0" algn="ctr" defTabSz="457189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zh-CN" altLang="zh-CN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  <a:sym typeface="微软雅黑" pitchFamily="34" charset="-122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4969820" y="2445689"/>
            <a:ext cx="2382981" cy="2382981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67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6161311" y="1941507"/>
            <a:ext cx="0" cy="745277"/>
          </a:xfrm>
          <a:prstGeom prst="line">
            <a:avLst/>
          </a:prstGeom>
          <a:ln w="63500">
            <a:solidFill>
              <a:schemeClr val="accent2"/>
            </a:solidFill>
            <a:head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6161311" y="4562370"/>
            <a:ext cx="0" cy="744000"/>
          </a:xfrm>
          <a:prstGeom prst="line">
            <a:avLst/>
          </a:prstGeom>
          <a:ln w="63500"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直接连接符 25"/>
          <p:cNvCxnSpPr/>
          <p:nvPr/>
        </p:nvCxnSpPr>
        <p:spPr>
          <a:xfrm rot="5400000">
            <a:off x="7493416" y="3265179"/>
            <a:ext cx="0" cy="744000"/>
          </a:xfrm>
          <a:prstGeom prst="line">
            <a:avLst/>
          </a:prstGeom>
          <a:ln w="63500">
            <a:solidFill>
              <a:schemeClr val="accent2"/>
            </a:solidFill>
            <a:head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直接连接符 28"/>
          <p:cNvCxnSpPr/>
          <p:nvPr/>
        </p:nvCxnSpPr>
        <p:spPr>
          <a:xfrm rot="5400000">
            <a:off x="4827232" y="3265179"/>
            <a:ext cx="0" cy="744000"/>
          </a:xfrm>
          <a:prstGeom prst="line">
            <a:avLst/>
          </a:prstGeom>
          <a:ln w="63500"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1" name="TextBox 30"/>
          <p:cNvSpPr txBox="1"/>
          <p:nvPr/>
        </p:nvSpPr>
        <p:spPr>
          <a:xfrm>
            <a:off x="6975078" y="1191600"/>
            <a:ext cx="2834637" cy="28732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67" b="1" i="0" u="none" strike="noStrike" kern="120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概述性文字观点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975078" y="1646776"/>
            <a:ext cx="3928588" cy="6402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just" defTabSz="457189" rtl="0" eaLnBrk="1" fontAlgn="auto" latinLnBrk="0" hangingPunct="1">
              <a:lnSpc>
                <a:spcPts val="1733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详写内容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……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点击输入你所研究项目的几个具体意义所在，在不改动排版的情况下，尽量控制在四点内说明，标题将每个具体意义概括提出观点。</a:t>
            </a:r>
            <a:endParaRPr kumimoji="0" lang="en-US" altLang="zh-CN" sz="1333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842185" y="1276914"/>
            <a:ext cx="638252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01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961427" y="3390960"/>
            <a:ext cx="638252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02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9051097" y="3042547"/>
            <a:ext cx="1852568" cy="28732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67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概述性文字观点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9051099" y="3451011"/>
            <a:ext cx="1852568" cy="151227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just" defTabSz="457189" rtl="0" eaLnBrk="1" fontAlgn="auto" latinLnBrk="0" hangingPunct="1">
              <a:lnSpc>
                <a:spcPts val="1733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详写内容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……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点击输入你所研究项目的几个具体意义所在，在不改动排版的情况下，尽量控制在四点内说明，标题将每个具体意义概括提出观点。</a:t>
            </a:r>
            <a:endParaRPr kumimoji="0" lang="en-US" altLang="zh-CN" sz="1333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842185" y="5417202"/>
            <a:ext cx="638252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03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780037" y="3390960"/>
            <a:ext cx="638252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04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cxnSp>
        <p:nvCxnSpPr>
          <p:cNvPr id="39" name="直接连接符 38"/>
          <p:cNvCxnSpPr/>
          <p:nvPr/>
        </p:nvCxnSpPr>
        <p:spPr>
          <a:xfrm>
            <a:off x="6827771" y="1191599"/>
            <a:ext cx="0" cy="11225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>
            <a:stCxn id="33" idx="3"/>
          </p:cNvCxnSpPr>
          <p:nvPr/>
        </p:nvCxnSpPr>
        <p:spPr>
          <a:xfrm>
            <a:off x="6480437" y="1523136"/>
            <a:ext cx="352948" cy="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>
            <a:off x="8929717" y="3063052"/>
            <a:ext cx="0" cy="19232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8582382" y="3607859"/>
            <a:ext cx="352949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5433817" y="5045202"/>
            <a:ext cx="0" cy="10632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 flipH="1">
            <a:off x="5433818" y="5663423"/>
            <a:ext cx="352949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444645" y="5003231"/>
            <a:ext cx="1852568" cy="28732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r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67" b="1" i="0" u="none" strike="noStrike" kern="120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概述性文字观点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391477" y="5458408"/>
            <a:ext cx="3887264" cy="6402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just" defTabSz="457189" rtl="0" eaLnBrk="1" fontAlgn="auto" latinLnBrk="0" hangingPunct="1">
              <a:lnSpc>
                <a:spcPts val="1733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详写内容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……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点击输入你所研究项目的几个具体意义所在，在不改动排版的情况下，尽量控制在四点内说明，标题将每个具体意义概括提出观点。</a:t>
            </a:r>
            <a:endParaRPr kumimoji="0" lang="en-US" altLang="zh-CN" sz="1333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cxnSp>
        <p:nvCxnSpPr>
          <p:cNvPr id="47" name="直接连接符 46"/>
          <p:cNvCxnSpPr/>
          <p:nvPr/>
        </p:nvCxnSpPr>
        <p:spPr>
          <a:xfrm>
            <a:off x="3392359" y="2442807"/>
            <a:ext cx="0" cy="20068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 flipH="1">
            <a:off x="3392359" y="3607859"/>
            <a:ext cx="352949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1391477" y="2414588"/>
            <a:ext cx="1852568" cy="28732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r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67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概述性文字观点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391477" y="2910567"/>
            <a:ext cx="1834096" cy="151227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just" defTabSz="457189" rtl="0" eaLnBrk="1" fontAlgn="auto" latinLnBrk="0" hangingPunct="1">
              <a:lnSpc>
                <a:spcPts val="1733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详写内容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……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点击输入你所研究项目的几个具体意义所在，在不改动排版的情况下，尽量控制在四点内说明，标题将每个具体意义概括提出观点。</a:t>
            </a:r>
            <a:endParaRPr kumimoji="0" lang="en-US" altLang="zh-CN" sz="1333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5062761" y="2538630"/>
            <a:ext cx="2197099" cy="2197099"/>
          </a:xfrm>
          <a:prstGeom prst="ellipse">
            <a:avLst/>
          </a:prstGeom>
          <a:solidFill>
            <a:schemeClr val="accent2">
              <a:lumMod val="10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67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362594" y="2919035"/>
            <a:ext cx="1597436" cy="140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267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成绩思考</a:t>
            </a:r>
          </a:p>
        </p:txBody>
      </p:sp>
    </p:spTree>
    <p:extLst>
      <p:ext uri="{BB962C8B-B14F-4D97-AF65-F5344CB8AC3E}">
        <p14:creationId xmlns:p14="http://schemas.microsoft.com/office/powerpoint/2010/main" val="3644462943"/>
      </p:ext>
    </p:extLst>
  </p:cSld>
  <p:clrMapOvr>
    <a:masterClrMapping/>
  </p:clrMapOvr>
  <p:transition spd="slow">
    <p:cover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>
            <a:spLocks noChangeArrowheads="1"/>
          </p:cNvSpPr>
          <p:nvPr/>
        </p:nvSpPr>
        <p:spPr bwMode="auto">
          <a:xfrm>
            <a:off x="634917" y="237124"/>
            <a:ext cx="3118796" cy="615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17" tIns="60959" rIns="121917" bIns="60959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marL="0" marR="0" lvl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微软雅黑" pitchFamily="34" charset="-122"/>
                <a:cs typeface="+mn-cs"/>
                <a:sym typeface="Calibri" pitchFamily="34" charset="0"/>
              </a:rPr>
              <a:t>请输入您的标题</a:t>
            </a:r>
          </a:p>
        </p:txBody>
      </p:sp>
      <p:sp>
        <p:nvSpPr>
          <p:cNvPr id="28" name="等腰三角形 27"/>
          <p:cNvSpPr>
            <a:spLocks noChangeArrowheads="1"/>
          </p:cNvSpPr>
          <p:nvPr/>
        </p:nvSpPr>
        <p:spPr bwMode="auto">
          <a:xfrm rot="5400000">
            <a:off x="-53049" y="209721"/>
            <a:ext cx="774879" cy="668780"/>
          </a:xfrm>
          <a:prstGeom prst="triangle">
            <a:avLst>
              <a:gd name="adj" fmla="val 50000"/>
            </a:avLst>
          </a:prstGeom>
          <a:solidFill>
            <a:schemeClr val="accent2">
              <a:lumMod val="100000"/>
            </a:schemeClr>
          </a:solidFill>
          <a:ln>
            <a:noFill/>
          </a:ln>
        </p:spPr>
        <p:txBody>
          <a:bodyPr lIns="121917" tIns="60959" rIns="121917" bIns="60959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marL="0" marR="0" lvl="0" indent="0" algn="ctr" defTabSz="457189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zh-CN" altLang="zh-CN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  <a:sym typeface="微软雅黑" pitchFamily="34" charset="-122"/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56D7490A-5B7D-420F-9A54-CDF949AC43CF}"/>
              </a:ext>
            </a:extLst>
          </p:cNvPr>
          <p:cNvSpPr/>
          <p:nvPr/>
        </p:nvSpPr>
        <p:spPr>
          <a:xfrm>
            <a:off x="2825001" y="2413337"/>
            <a:ext cx="654199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000" b="1" i="1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10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/>
                <a:cs typeface="+mn-cs"/>
              </a:rPr>
              <a:t>空白也是一种美！</a:t>
            </a: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5E0F0150-AE82-4D8E-8665-623C5CD7449C}"/>
              </a:ext>
            </a:extLst>
          </p:cNvPr>
          <p:cNvSpPr/>
          <p:nvPr/>
        </p:nvSpPr>
        <p:spPr>
          <a:xfrm>
            <a:off x="2863204" y="3539917"/>
            <a:ext cx="654199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000" b="1" i="1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10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/>
                <a:cs typeface="+mn-cs"/>
              </a:rPr>
              <a:t>你的模板你做主！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0748D14-AD0B-ED3B-9CB5-C4803D7AA833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824" y="1077872"/>
            <a:ext cx="4702255" cy="4702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3034"/>
      </p:ext>
    </p:extLst>
  </p:cSld>
  <p:clrMapOvr>
    <a:masterClrMapping/>
  </p:clrMapOvr>
  <p:transition spd="slow">
    <p:cover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798443" y="1399526"/>
            <a:ext cx="10451803" cy="4794005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 marL="0" marR="0" lvl="0" indent="0" algn="l" defTabSz="457189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67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[1][</a:t>
            </a:r>
            <a:r>
              <a:rPr kumimoji="0" lang="zh-CN" altLang="zh-CN" sz="1467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瑞士</a:t>
            </a:r>
            <a:r>
              <a:rPr kumimoji="0" lang="en-US" altLang="zh-CN" sz="1467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]</a:t>
            </a:r>
            <a:r>
              <a:rPr kumimoji="0" lang="en-US" altLang="zh-CN" sz="1467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 </a:t>
            </a:r>
            <a:r>
              <a:rPr kumimoji="0" lang="zh-CN" altLang="zh-CN" sz="1467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亚历山大·奥斯特瓦德（</a:t>
            </a:r>
            <a:r>
              <a:rPr kumimoji="0" lang="en-US" altLang="zh-CN" sz="1467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AlexanderOsterwalder</a:t>
            </a:r>
            <a:r>
              <a:rPr kumimoji="0" lang="zh-CN" altLang="zh-CN" sz="1467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）</a:t>
            </a:r>
            <a:r>
              <a:rPr kumimoji="0" lang="zh-CN" altLang="zh-CN" sz="1467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，（比利时）伊夫·皮尼厄（</a:t>
            </a:r>
            <a:r>
              <a:rPr kumimoji="0" lang="en-US" altLang="zh-CN" sz="1467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YvesPigneur</a:t>
            </a:r>
            <a:r>
              <a:rPr kumimoji="0" lang="zh-CN" altLang="zh-CN" sz="1467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） </a:t>
            </a:r>
            <a:r>
              <a:rPr kumimoji="0" lang="zh-CN" altLang="zh-CN" sz="1467" b="0" i="0" u="none" strike="noStrike" kern="1200" cap="none" spc="0" normalizeH="0" baseline="0" noProof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《</a:t>
            </a:r>
            <a:r>
              <a:rPr kumimoji="0" lang="en-US" altLang="zh-CN" sz="1467" b="0" i="0" u="none" strike="noStrike" kern="1200" cap="none" spc="0" normalizeH="0" baseline="0" noProof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Business Model Generation</a:t>
            </a:r>
            <a:r>
              <a:rPr kumimoji="0" lang="zh-CN" altLang="zh-CN" sz="1467" b="0" i="0" u="none" strike="noStrike" kern="1200" cap="none" spc="0" normalizeH="0" baseline="0" noProof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》</a:t>
            </a:r>
            <a:r>
              <a:rPr kumimoji="0" lang="en-US" altLang="zh-CN" sz="1467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[M]</a:t>
            </a:r>
            <a:r>
              <a:rPr kumimoji="0" lang="zh-CN" altLang="zh-CN" sz="1467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出版社：机械工业出版社，</a:t>
            </a:r>
            <a:r>
              <a:rPr kumimoji="0" lang="en-US" altLang="zh-CN" sz="1467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2011</a:t>
            </a:r>
            <a:endParaRPr kumimoji="0" lang="zh-CN" altLang="zh-CN" sz="1467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  <a:p>
            <a:pPr marL="0" marR="0" lvl="0" indent="0" algn="l" defTabSz="457189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67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[2]</a:t>
            </a:r>
            <a:r>
              <a:rPr kumimoji="0" lang="en-US" altLang="zh-CN" sz="1467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C. K. Prahalad</a:t>
            </a:r>
            <a:r>
              <a:rPr kumimoji="0" lang="zh-CN" altLang="zh-CN" sz="1467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（</a:t>
            </a:r>
            <a:r>
              <a:rPr kumimoji="0" lang="en-US" altLang="zh-CN" sz="1467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C</a:t>
            </a:r>
            <a:r>
              <a:rPr kumimoji="0" lang="zh-CN" altLang="zh-CN" sz="1467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·</a:t>
            </a:r>
            <a:r>
              <a:rPr kumimoji="0" lang="en-US" altLang="zh-CN" sz="1467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K</a:t>
            </a:r>
            <a:r>
              <a:rPr kumimoji="0" lang="zh-CN" altLang="zh-CN" sz="1467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·普拉哈拉德），</a:t>
            </a:r>
            <a:r>
              <a:rPr kumimoji="0" lang="en-US" altLang="zh-CN" sz="1467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Venkat Ramaswamy</a:t>
            </a:r>
            <a:r>
              <a:rPr kumimoji="0" lang="zh-CN" altLang="zh-CN" sz="1467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（文卡特·拉马斯瓦米） </a:t>
            </a:r>
            <a:r>
              <a:rPr kumimoji="0" lang="en-US" altLang="zh-CN" sz="1467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 </a:t>
            </a:r>
            <a:r>
              <a:rPr kumimoji="0" lang="zh-CN" altLang="zh-CN" sz="1467" b="0" i="0" u="none" strike="noStrike" kern="1200" cap="none" spc="0" normalizeH="0" baseline="0" noProof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《</a:t>
            </a:r>
            <a:r>
              <a:rPr kumimoji="0" lang="en-US" altLang="zh-CN" sz="1467" b="0" i="0" u="none" strike="noStrike" kern="1200" cap="none" spc="0" normalizeH="0" baseline="0" noProof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The Future of Competition: Co-Creating Unique Value With Customers</a:t>
            </a:r>
            <a:r>
              <a:rPr kumimoji="0" lang="zh-CN" altLang="zh-CN" sz="1467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》</a:t>
            </a:r>
            <a:r>
              <a:rPr kumimoji="0" lang="en-US" altLang="zh-CN" sz="1467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[M]</a:t>
            </a:r>
            <a:r>
              <a:rPr kumimoji="0" lang="zh-CN" altLang="zh-CN" sz="1467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出版社：</a:t>
            </a:r>
            <a:r>
              <a:rPr kumimoji="0" lang="en-US" altLang="zh-CN" sz="1467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Harvard Business Press </a:t>
            </a:r>
            <a:r>
              <a:rPr kumimoji="0" lang="zh-CN" altLang="zh-CN" sz="1467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，</a:t>
            </a:r>
            <a:r>
              <a:rPr kumimoji="0" lang="en-US" altLang="zh-CN" sz="1467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2003</a:t>
            </a:r>
            <a:endParaRPr kumimoji="0" lang="zh-CN" altLang="zh-CN" sz="1467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  <a:p>
            <a:pPr marL="0" marR="0" lvl="0" indent="0" algn="l" defTabSz="457189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67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[3]</a:t>
            </a:r>
            <a:r>
              <a:rPr kumimoji="0" lang="zh-CN" altLang="zh-CN" sz="1467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胡世良</a:t>
            </a:r>
            <a:r>
              <a:rPr kumimoji="0" lang="zh-CN" altLang="zh-CN" sz="1467" b="0" i="0" u="none" strike="noStrike" kern="1200" cap="none" spc="0" normalizeH="0" baseline="0" noProof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《移动互联网商业模式创新与变革》</a:t>
            </a:r>
            <a:r>
              <a:rPr kumimoji="0" lang="en-US" altLang="zh-CN" sz="1467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[M]</a:t>
            </a:r>
            <a:r>
              <a:rPr kumimoji="0" lang="zh-CN" altLang="zh-CN" sz="1467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出版社：人民邮电出版社，</a:t>
            </a:r>
            <a:r>
              <a:rPr kumimoji="0" lang="en-US" altLang="zh-CN" sz="1467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2013</a:t>
            </a:r>
            <a:endParaRPr kumimoji="0" lang="zh-CN" altLang="zh-CN" sz="1467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  <a:p>
            <a:pPr marL="0" marR="0" lvl="0" indent="0" algn="l" defTabSz="457189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67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[4]</a:t>
            </a:r>
            <a:r>
              <a:rPr kumimoji="0" lang="zh-CN" altLang="zh-CN" sz="1467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陈洪等 </a:t>
            </a:r>
            <a:r>
              <a:rPr kumimoji="0" lang="zh-CN" altLang="zh-CN" sz="1467" b="0" i="0" u="none" strike="noStrike" kern="1200" cap="none" spc="0" normalizeH="0" baseline="0" noProof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《游戏运营管理》</a:t>
            </a:r>
            <a:r>
              <a:rPr kumimoji="0" lang="en-US" altLang="zh-CN" sz="1467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[M]</a:t>
            </a:r>
            <a:r>
              <a:rPr kumimoji="0" lang="zh-CN" altLang="zh-CN" sz="1467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出版社：清华大学出版社，</a:t>
            </a:r>
            <a:r>
              <a:rPr kumimoji="0" lang="en-US" altLang="zh-CN" sz="1467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2009</a:t>
            </a:r>
            <a:endParaRPr kumimoji="0" lang="zh-CN" altLang="zh-CN" sz="1467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  <a:p>
            <a:pPr marL="0" marR="0" lvl="0" indent="0" algn="l" defTabSz="457189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67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[5]</a:t>
            </a:r>
            <a:r>
              <a:rPr kumimoji="0" lang="zh-CN" altLang="zh-CN" sz="1467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许可，张春鹏</a:t>
            </a:r>
            <a:r>
              <a:rPr kumimoji="0" lang="zh-CN" altLang="zh-CN" sz="14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</a:t>
            </a:r>
            <a:r>
              <a:rPr kumimoji="0" lang="zh-CN" altLang="zh-CN" sz="1467" b="0" i="0" u="none" strike="noStrike" kern="1200" cap="none" spc="0" normalizeH="0" baseline="0" noProof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《移动运营商手机游戏业务的战略定位和发展策略探讨》</a:t>
            </a:r>
            <a:r>
              <a:rPr kumimoji="0" lang="en-US" altLang="zh-CN" sz="1467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[J]</a:t>
            </a:r>
            <a:r>
              <a:rPr kumimoji="0" lang="zh-CN" altLang="zh-CN" sz="1467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世界电信</a:t>
            </a:r>
            <a:r>
              <a:rPr kumimoji="0" lang="en-US" altLang="zh-CN" sz="1467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2004</a:t>
            </a:r>
            <a:r>
              <a:rPr kumimoji="0" lang="zh-CN" altLang="zh-CN" sz="1467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年第</a:t>
            </a:r>
            <a:r>
              <a:rPr kumimoji="0" lang="en-US" altLang="zh-CN" sz="1467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10</a:t>
            </a:r>
            <a:r>
              <a:rPr kumimoji="0" lang="zh-CN" altLang="zh-CN" sz="1467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期，</a:t>
            </a:r>
            <a:r>
              <a:rPr kumimoji="0" lang="en-US" altLang="zh-CN" sz="1467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2004</a:t>
            </a:r>
            <a:endParaRPr kumimoji="0" lang="zh-CN" altLang="zh-CN" sz="1467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  <a:p>
            <a:pPr marL="0" marR="0" lvl="0" indent="0" algn="l" defTabSz="457189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67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[6]</a:t>
            </a:r>
            <a:r>
              <a:rPr kumimoji="0" lang="zh-CN" altLang="zh-CN" sz="1467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网络评论</a:t>
            </a:r>
            <a:r>
              <a:rPr kumimoji="0" lang="zh-CN" altLang="zh-CN" sz="1467" b="0" i="0" u="none" strike="noStrike" kern="1200" cap="none" spc="0" normalizeH="0" baseline="0" noProof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《深入解读国产手机游戏盈利模式和市场前景》</a:t>
            </a:r>
            <a:r>
              <a:rPr kumimoji="0" lang="en-US" altLang="zh-CN" sz="1467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[</a:t>
            </a:r>
            <a:r>
              <a:rPr kumimoji="0" lang="en-US" altLang="zh-CN" sz="1467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OL]</a:t>
            </a:r>
            <a:r>
              <a:rPr kumimoji="0" lang="zh-CN" altLang="zh-CN" sz="1467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，</a:t>
            </a:r>
            <a:r>
              <a:rPr kumimoji="0" lang="en-US" altLang="zh-CN" sz="1467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2013</a:t>
            </a:r>
            <a:endParaRPr kumimoji="0" lang="zh-CN" altLang="zh-CN" sz="1467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  <a:p>
            <a:pPr marL="0" marR="0" lvl="0" indent="0" algn="l" defTabSz="457189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67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[7]</a:t>
            </a:r>
            <a:r>
              <a:rPr kumimoji="0" lang="zh-CN" altLang="zh-CN" sz="1467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中国互联网络信息中心（</a:t>
            </a:r>
            <a:r>
              <a:rPr kumimoji="0" lang="en-US" altLang="zh-CN" sz="1467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CNNIC</a:t>
            </a:r>
            <a:r>
              <a:rPr kumimoji="0" lang="zh-CN" altLang="zh-CN" sz="1467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）</a:t>
            </a:r>
            <a:r>
              <a:rPr kumimoji="0" lang="zh-CN" altLang="zh-CN" sz="1467" b="0" i="0" u="none" strike="noStrike" kern="1200" cap="none" spc="0" normalizeH="0" baseline="0" noProof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《第</a:t>
            </a:r>
            <a:r>
              <a:rPr kumimoji="0" lang="en-US" altLang="zh-CN" sz="1467" b="0" i="0" u="none" strike="noStrike" kern="1200" cap="none" spc="0" normalizeH="0" baseline="0" noProof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32</a:t>
            </a:r>
            <a:r>
              <a:rPr kumimoji="0" lang="zh-CN" altLang="zh-CN" sz="1467" b="0" i="0" u="none" strike="noStrike" kern="1200" cap="none" spc="0" normalizeH="0" baseline="0" noProof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次中国互联网络发展统计报告》</a:t>
            </a:r>
            <a:r>
              <a:rPr kumimoji="0" lang="en-US" altLang="zh-CN" sz="1467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[R]</a:t>
            </a:r>
            <a:r>
              <a:rPr kumimoji="0" lang="zh-CN" altLang="zh-CN" sz="1467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，</a:t>
            </a:r>
            <a:r>
              <a:rPr kumimoji="0" lang="en-US" altLang="zh-CN" sz="1467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2013</a:t>
            </a:r>
            <a:endParaRPr kumimoji="0" lang="zh-CN" altLang="zh-CN" sz="1467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  <a:p>
            <a:pPr marL="0" marR="0" lvl="0" indent="0" algn="l" defTabSz="457189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67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[8]</a:t>
            </a:r>
            <a:r>
              <a:rPr kumimoji="0" lang="zh-CN" altLang="zh-CN" sz="1467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中国互联网络信息中心（</a:t>
            </a:r>
            <a:r>
              <a:rPr kumimoji="0" lang="en-US" altLang="zh-CN" sz="1467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CNNIC</a:t>
            </a:r>
            <a:r>
              <a:rPr kumimoji="0" lang="zh-CN" altLang="zh-CN" sz="1467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）</a:t>
            </a:r>
            <a:r>
              <a:rPr kumimoji="0" lang="zh-CN" altLang="zh-CN" sz="1467" b="0" i="0" u="none" strike="noStrike" kern="1200" cap="none" spc="0" normalizeH="0" baseline="0" noProof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《第</a:t>
            </a:r>
            <a:r>
              <a:rPr kumimoji="0" lang="en-US" altLang="zh-CN" sz="1467" b="0" i="0" u="none" strike="noStrike" kern="1200" cap="none" spc="0" normalizeH="0" baseline="0" noProof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33 </a:t>
            </a:r>
            <a:r>
              <a:rPr kumimoji="0" lang="zh-CN" altLang="zh-CN" sz="1467" b="0" i="0" u="none" strike="noStrike" kern="1200" cap="none" spc="0" normalizeH="0" baseline="0" noProof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次中国互联网络发展状况统计报告》</a:t>
            </a:r>
            <a:r>
              <a:rPr kumimoji="0" lang="en-US" altLang="zh-CN" sz="1467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[R]</a:t>
            </a:r>
            <a:r>
              <a:rPr kumimoji="0" lang="zh-CN" altLang="zh-CN" sz="1467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，</a:t>
            </a:r>
            <a:r>
              <a:rPr kumimoji="0" lang="en-US" altLang="zh-CN" sz="1467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2014</a:t>
            </a:r>
            <a:endParaRPr kumimoji="0" lang="zh-CN" altLang="zh-CN" sz="1467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  <a:p>
            <a:pPr marL="0" marR="0" lvl="0" indent="0" algn="l" defTabSz="457189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67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[9]</a:t>
            </a:r>
            <a:r>
              <a:rPr kumimoji="0" lang="zh-CN" altLang="zh-CN" sz="1467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百度移动</a:t>
            </a:r>
            <a:r>
              <a:rPr kumimoji="0" lang="zh-CN" altLang="zh-CN" sz="14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</a:t>
            </a:r>
            <a:r>
              <a:rPr kumimoji="0" lang="zh-CN" altLang="zh-CN" sz="1467" b="0" i="0" u="none" strike="noStrike" kern="1200" cap="none" spc="0" normalizeH="0" baseline="0" noProof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《移动互联网发展趋势报告》</a:t>
            </a:r>
            <a:r>
              <a:rPr kumimoji="0" lang="en-US" altLang="zh-CN" sz="1467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[R]</a:t>
            </a:r>
            <a:r>
              <a:rPr kumimoji="0" lang="zh-CN" altLang="zh-CN" sz="1467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，</a:t>
            </a:r>
            <a:r>
              <a:rPr kumimoji="0" lang="en-US" altLang="zh-CN" sz="1467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2012</a:t>
            </a:r>
            <a:endParaRPr kumimoji="0" lang="zh-CN" altLang="zh-CN" sz="1467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  <a:p>
            <a:pPr marL="0" marR="0" lvl="0" indent="0" algn="l" defTabSz="457189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67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[10]</a:t>
            </a:r>
            <a:r>
              <a:rPr kumimoji="0" lang="zh-CN" altLang="zh-CN" sz="1467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艾媒咨询 </a:t>
            </a:r>
            <a:r>
              <a:rPr kumimoji="0" lang="zh-CN" altLang="zh-CN" sz="1467" b="0" i="0" u="none" strike="noStrike" kern="1200" cap="none" spc="0" normalizeH="0" baseline="0" noProof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《中国手机游戏市场年度报告》</a:t>
            </a:r>
            <a:r>
              <a:rPr kumimoji="0" lang="en-US" altLang="zh-CN" sz="1467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[R]</a:t>
            </a:r>
            <a:r>
              <a:rPr kumimoji="0" lang="zh-CN" altLang="zh-CN" sz="1467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，</a:t>
            </a:r>
            <a:r>
              <a:rPr kumimoji="0" lang="en-US" altLang="zh-CN" sz="1467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2013</a:t>
            </a:r>
            <a:endParaRPr kumimoji="0" lang="zh-CN" altLang="zh-CN" sz="1467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  <a:p>
            <a:pPr marL="0" marR="0" lvl="0" indent="0" algn="l" defTabSz="457189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67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[11]</a:t>
            </a:r>
            <a:r>
              <a:rPr kumimoji="0" lang="zh-CN" altLang="zh-CN" sz="1467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李振勇 </a:t>
            </a:r>
            <a:r>
              <a:rPr kumimoji="0" lang="zh-CN" altLang="zh-CN" sz="1467" b="0" i="0" u="none" strike="noStrike" kern="1200" cap="none" spc="0" normalizeH="0" baseline="0" noProof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《商业模式创新与战略转型》</a:t>
            </a:r>
            <a:r>
              <a:rPr kumimoji="0" lang="en-US" altLang="zh-CN" sz="1467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[M] </a:t>
            </a:r>
            <a:r>
              <a:rPr kumimoji="0" lang="zh-CN" altLang="zh-CN" sz="1467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出版社：国家行政学院音像出版社，</a:t>
            </a:r>
            <a:r>
              <a:rPr kumimoji="0" lang="en-US" altLang="zh-CN" sz="1467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2009</a:t>
            </a:r>
            <a:endParaRPr kumimoji="0" lang="zh-CN" altLang="zh-CN" sz="1467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  <a:p>
            <a:pPr marL="0" marR="0" lvl="0" indent="0" algn="l" defTabSz="457189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67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[12]</a:t>
            </a:r>
            <a:r>
              <a:rPr kumimoji="0" lang="zh-CN" altLang="zh-CN" sz="1467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付玉辉 </a:t>
            </a:r>
            <a:r>
              <a:rPr kumimoji="0" lang="zh-CN" altLang="zh-CN" sz="1467" b="0" i="0" u="none" strike="noStrike" kern="1200" cap="none" spc="0" normalizeH="0" baseline="0" noProof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《</a:t>
            </a:r>
            <a:r>
              <a:rPr kumimoji="0" lang="en-US" altLang="zh-CN" sz="1467" b="0" i="0" u="none" strike="noStrike" kern="1200" cap="none" spc="0" normalizeH="0" baseline="0" noProof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4G</a:t>
            </a:r>
            <a:r>
              <a:rPr kumimoji="0" lang="zh-CN" altLang="zh-CN" sz="1467" b="0" i="0" u="none" strike="noStrike" kern="1200" cap="none" spc="0" normalizeH="0" baseline="0" noProof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时代的手机游戏裂变》</a:t>
            </a:r>
            <a:r>
              <a:rPr kumimoji="0" lang="en-US" altLang="zh-CN" sz="1467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[J].</a:t>
            </a:r>
            <a:r>
              <a:rPr kumimoji="0" lang="zh-CN" altLang="zh-CN" sz="1467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广告大观综合版</a:t>
            </a:r>
            <a:r>
              <a:rPr kumimoji="0" lang="en-US" altLang="zh-CN" sz="1467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2014-1</a:t>
            </a:r>
            <a:r>
              <a:rPr kumimoji="0" lang="zh-CN" altLang="zh-CN" sz="1467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，</a:t>
            </a:r>
            <a:r>
              <a:rPr kumimoji="0" lang="en-US" altLang="zh-CN" sz="1467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2014</a:t>
            </a:r>
            <a:endParaRPr kumimoji="0" lang="zh-CN" altLang="zh-CN" sz="1467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634918" y="237124"/>
            <a:ext cx="3118796" cy="615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17" tIns="60959" rIns="121917" bIns="60959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marL="0" marR="0" lvl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微软雅黑" pitchFamily="34" charset="-122"/>
                <a:cs typeface="+mn-cs"/>
                <a:sym typeface="Calibri" pitchFamily="34" charset="0"/>
              </a:rPr>
              <a:t>附录：参考文献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微软雅黑" pitchFamily="34" charset="-122"/>
              <a:cs typeface="+mn-cs"/>
              <a:sym typeface="Calibri" pitchFamily="34" charset="0"/>
            </a:endParaRPr>
          </a:p>
        </p:txBody>
      </p:sp>
      <p:sp>
        <p:nvSpPr>
          <p:cNvPr id="15" name="等腰三角形 14"/>
          <p:cNvSpPr>
            <a:spLocks noChangeArrowheads="1"/>
          </p:cNvSpPr>
          <p:nvPr/>
        </p:nvSpPr>
        <p:spPr bwMode="auto">
          <a:xfrm rot="5400000">
            <a:off x="-53049" y="209721"/>
            <a:ext cx="774879" cy="668780"/>
          </a:xfrm>
          <a:prstGeom prst="triangle">
            <a:avLst>
              <a:gd name="adj" fmla="val 50000"/>
            </a:avLst>
          </a:prstGeom>
          <a:solidFill>
            <a:schemeClr val="accent2">
              <a:lumMod val="100000"/>
            </a:schemeClr>
          </a:solidFill>
          <a:ln>
            <a:noFill/>
          </a:ln>
        </p:spPr>
        <p:txBody>
          <a:bodyPr lIns="121917" tIns="60959" rIns="121917" bIns="60959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marL="0" marR="0" lvl="0" indent="0" algn="ctr" defTabSz="457189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zh-CN" altLang="zh-CN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  <a:sym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93402685"/>
      </p:ext>
    </p:extLst>
  </p:cSld>
  <p:clrMapOvr>
    <a:masterClrMapping/>
  </p:clrMapOvr>
  <p:transition spd="slow">
    <p:cover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5"/>
          <p:cNvSpPr txBox="1"/>
          <p:nvPr/>
        </p:nvSpPr>
        <p:spPr>
          <a:xfrm>
            <a:off x="5532750" y="5026295"/>
            <a:ext cx="1856598" cy="379656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pPr marL="0" marR="0" lvl="0" indent="0" algn="l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67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10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导师：</a:t>
            </a:r>
            <a:r>
              <a:rPr lang="zh-CN" altLang="en-US" sz="1867" b="1" dirty="0">
                <a:solidFill>
                  <a:schemeClr val="accent2">
                    <a:lumMod val="10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重交星球</a:t>
            </a:r>
            <a:endParaRPr kumimoji="0" lang="zh-CN" altLang="en-US" sz="1867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100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388936" y="4288818"/>
            <a:ext cx="4563879" cy="472565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 marL="0" marR="0" lvl="0" indent="0" algn="l" defTabSz="457189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副标题：</a:t>
            </a:r>
            <a:r>
              <a:rPr kumimoji="0" lang="en-US" altLang="zh-CN" sz="1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XX</a:t>
            </a:r>
            <a:r>
              <a:rPr kumimoji="0" lang="zh-CN" altLang="en-US" sz="1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学位研究生论文答辩材料</a:t>
            </a:r>
          </a:p>
        </p:txBody>
      </p:sp>
      <p:sp>
        <p:nvSpPr>
          <p:cNvPr id="26" name="矩形 25"/>
          <p:cNvSpPr/>
          <p:nvPr/>
        </p:nvSpPr>
        <p:spPr>
          <a:xfrm>
            <a:off x="3407042" y="5026295"/>
            <a:ext cx="1617751" cy="379656"/>
          </a:xfrm>
          <a:prstGeom prst="rect">
            <a:avLst/>
          </a:prstGeom>
        </p:spPr>
        <p:txBody>
          <a:bodyPr wrap="none" lIns="91440" tIns="45720" rIns="91440" bIns="45720">
            <a:spAutoFit/>
          </a:bodyPr>
          <a:lstStyle/>
          <a:p>
            <a:pPr marL="0" marR="0" lvl="0" indent="0" algn="l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867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10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答辩人：微信</a:t>
            </a:r>
            <a:endParaRPr kumimoji="1" lang="en-US" altLang="zh-CN" sz="1867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100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3295589" y="2989689"/>
            <a:ext cx="7785980" cy="1118319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 marL="0" marR="0" lvl="0" indent="0" algn="l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667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100000"/>
                  </a:schemeClr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演示完毕 感谢聆听</a:t>
            </a:r>
            <a:r>
              <a:rPr kumimoji="0" lang="zh-CN" altLang="en-US" sz="6667" b="1" i="1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100000"/>
                  </a:schemeClr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！</a:t>
            </a:r>
          </a:p>
        </p:txBody>
      </p:sp>
      <p:cxnSp>
        <p:nvCxnSpPr>
          <p:cNvPr id="28" name="直接连接符 27"/>
          <p:cNvCxnSpPr/>
          <p:nvPr/>
        </p:nvCxnSpPr>
        <p:spPr>
          <a:xfrm flipH="1">
            <a:off x="3407042" y="4223929"/>
            <a:ext cx="67090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reeform 5">
            <a:extLst>
              <a:ext uri="{FF2B5EF4-FFF2-40B4-BE49-F238E27FC236}">
                <a16:creationId xmlns:a16="http://schemas.microsoft.com/office/drawing/2014/main" id="{2DAE9E58-C3F3-4D7E-982F-DD52B84CCC5D}"/>
              </a:ext>
            </a:extLst>
          </p:cNvPr>
          <p:cNvSpPr>
            <a:spLocks noEditPoints="1"/>
          </p:cNvSpPr>
          <p:nvPr/>
        </p:nvSpPr>
        <p:spPr bwMode="auto">
          <a:xfrm>
            <a:off x="1" y="1552169"/>
            <a:ext cx="2387969" cy="3826419"/>
          </a:xfrm>
          <a:custGeom>
            <a:avLst/>
            <a:gdLst>
              <a:gd name="T0" fmla="*/ 0 w 7449"/>
              <a:gd name="T1" fmla="*/ 0 h 11906"/>
              <a:gd name="T2" fmla="*/ 7449 w 7449"/>
              <a:gd name="T3" fmla="*/ 4223 h 11906"/>
              <a:gd name="T4" fmla="*/ 0 w 7449"/>
              <a:gd name="T5" fmla="*/ 4223 h 11906"/>
              <a:gd name="T6" fmla="*/ 0 w 7449"/>
              <a:gd name="T7" fmla="*/ 0 h 11906"/>
              <a:gd name="T8" fmla="*/ 7449 w 7449"/>
              <a:gd name="T9" fmla="*/ 4302 h 11906"/>
              <a:gd name="T10" fmla="*/ 0 w 7449"/>
              <a:gd name="T11" fmla="*/ 8525 h 11906"/>
              <a:gd name="T12" fmla="*/ 0 w 7449"/>
              <a:gd name="T13" fmla="*/ 4302 h 11906"/>
              <a:gd name="T14" fmla="*/ 7449 w 7449"/>
              <a:gd name="T15" fmla="*/ 4302 h 11906"/>
              <a:gd name="T16" fmla="*/ 2857 w 7449"/>
              <a:gd name="T17" fmla="*/ 10038 h 11906"/>
              <a:gd name="T18" fmla="*/ 5 w 7449"/>
              <a:gd name="T19" fmla="*/ 11903 h 11906"/>
              <a:gd name="T20" fmla="*/ 0 w 7449"/>
              <a:gd name="T21" fmla="*/ 11906 h 11906"/>
              <a:gd name="T22" fmla="*/ 0 w 7449"/>
              <a:gd name="T23" fmla="*/ 8789 h 11906"/>
              <a:gd name="T24" fmla="*/ 2857 w 7449"/>
              <a:gd name="T25" fmla="*/ 7136 h 11906"/>
              <a:gd name="T26" fmla="*/ 2857 w 7449"/>
              <a:gd name="T27" fmla="*/ 10038 h 119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7449" h="11906">
                <a:moveTo>
                  <a:pt x="0" y="0"/>
                </a:moveTo>
                <a:lnTo>
                  <a:pt x="7449" y="4223"/>
                </a:lnTo>
                <a:lnTo>
                  <a:pt x="0" y="4223"/>
                </a:lnTo>
                <a:lnTo>
                  <a:pt x="0" y="0"/>
                </a:lnTo>
                <a:close/>
                <a:moveTo>
                  <a:pt x="7449" y="4302"/>
                </a:moveTo>
                <a:lnTo>
                  <a:pt x="0" y="8525"/>
                </a:lnTo>
                <a:lnTo>
                  <a:pt x="0" y="4302"/>
                </a:lnTo>
                <a:lnTo>
                  <a:pt x="7449" y="4302"/>
                </a:lnTo>
                <a:close/>
                <a:moveTo>
                  <a:pt x="2857" y="10038"/>
                </a:moveTo>
                <a:cubicBezTo>
                  <a:pt x="2537" y="11326"/>
                  <a:pt x="721" y="11825"/>
                  <a:pt x="5" y="11903"/>
                </a:cubicBezTo>
                <a:lnTo>
                  <a:pt x="0" y="11906"/>
                </a:lnTo>
                <a:lnTo>
                  <a:pt x="0" y="8789"/>
                </a:lnTo>
                <a:lnTo>
                  <a:pt x="2857" y="7136"/>
                </a:lnTo>
                <a:lnTo>
                  <a:pt x="2857" y="10038"/>
                </a:lnTo>
                <a:close/>
              </a:path>
            </a:pathLst>
          </a:custGeom>
          <a:solidFill>
            <a:schemeClr val="accent2">
              <a:lumMod val="100000"/>
            </a:schemeClr>
          </a:solidFill>
          <a:ln w="5" cap="flat">
            <a:solidFill>
              <a:schemeClr val="accent2">
                <a:lumMod val="100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6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5" name="Freeform 6">
            <a:extLst>
              <a:ext uri="{FF2B5EF4-FFF2-40B4-BE49-F238E27FC236}">
                <a16:creationId xmlns:a16="http://schemas.microsoft.com/office/drawing/2014/main" id="{2C82AFD0-794A-49D9-AEA7-093C4D8B7FAD}"/>
              </a:ext>
            </a:extLst>
          </p:cNvPr>
          <p:cNvSpPr>
            <a:spLocks noEditPoints="1"/>
          </p:cNvSpPr>
          <p:nvPr/>
        </p:nvSpPr>
        <p:spPr bwMode="auto">
          <a:xfrm>
            <a:off x="2296560" y="2937549"/>
            <a:ext cx="182819" cy="2259004"/>
          </a:xfrm>
          <a:custGeom>
            <a:avLst/>
            <a:gdLst>
              <a:gd name="T0" fmla="*/ 246 w 571"/>
              <a:gd name="T1" fmla="*/ 0 h 7028"/>
              <a:gd name="T2" fmla="*/ 246 w 571"/>
              <a:gd name="T3" fmla="*/ 2716 h 7028"/>
              <a:gd name="T4" fmla="*/ 178 w 571"/>
              <a:gd name="T5" fmla="*/ 2816 h 7028"/>
              <a:gd name="T6" fmla="*/ 286 w 571"/>
              <a:gd name="T7" fmla="*/ 2924 h 7028"/>
              <a:gd name="T8" fmla="*/ 394 w 571"/>
              <a:gd name="T9" fmla="*/ 2816 h 7028"/>
              <a:gd name="T10" fmla="*/ 325 w 571"/>
              <a:gd name="T11" fmla="*/ 2716 h 7028"/>
              <a:gd name="T12" fmla="*/ 325 w 571"/>
              <a:gd name="T13" fmla="*/ 0 h 7028"/>
              <a:gd name="T14" fmla="*/ 246 w 571"/>
              <a:gd name="T15" fmla="*/ 0 h 7028"/>
              <a:gd name="T16" fmla="*/ 0 w 571"/>
              <a:gd name="T17" fmla="*/ 3749 h 7028"/>
              <a:gd name="T18" fmla="*/ 571 w 571"/>
              <a:gd name="T19" fmla="*/ 3749 h 7028"/>
              <a:gd name="T20" fmla="*/ 571 w 571"/>
              <a:gd name="T21" fmla="*/ 3790 h 7028"/>
              <a:gd name="T22" fmla="*/ 0 w 571"/>
              <a:gd name="T23" fmla="*/ 3790 h 7028"/>
              <a:gd name="T24" fmla="*/ 0 w 571"/>
              <a:gd name="T25" fmla="*/ 3749 h 7028"/>
              <a:gd name="T26" fmla="*/ 0 w 571"/>
              <a:gd name="T27" fmla="*/ 3323 h 7028"/>
              <a:gd name="T28" fmla="*/ 0 w 571"/>
              <a:gd name="T29" fmla="*/ 3323 h 7028"/>
              <a:gd name="T30" fmla="*/ 0 w 571"/>
              <a:gd name="T31" fmla="*/ 3323 h 7028"/>
              <a:gd name="T32" fmla="*/ 286 w 571"/>
              <a:gd name="T33" fmla="*/ 3037 h 7028"/>
              <a:gd name="T34" fmla="*/ 571 w 571"/>
              <a:gd name="T35" fmla="*/ 3323 h 7028"/>
              <a:gd name="T36" fmla="*/ 571 w 571"/>
              <a:gd name="T37" fmla="*/ 3323 h 7028"/>
              <a:gd name="T38" fmla="*/ 571 w 571"/>
              <a:gd name="T39" fmla="*/ 3323 h 7028"/>
              <a:gd name="T40" fmla="*/ 571 w 571"/>
              <a:gd name="T41" fmla="*/ 3683 h 7028"/>
              <a:gd name="T42" fmla="*/ 0 w 571"/>
              <a:gd name="T43" fmla="*/ 3683 h 7028"/>
              <a:gd name="T44" fmla="*/ 0 w 571"/>
              <a:gd name="T45" fmla="*/ 3323 h 7028"/>
              <a:gd name="T46" fmla="*/ 37 w 571"/>
              <a:gd name="T47" fmla="*/ 3885 h 7028"/>
              <a:gd name="T48" fmla="*/ 0 w 571"/>
              <a:gd name="T49" fmla="*/ 3885 h 7028"/>
              <a:gd name="T50" fmla="*/ 0 w 571"/>
              <a:gd name="T51" fmla="*/ 7028 h 7028"/>
              <a:gd name="T52" fmla="*/ 37 w 571"/>
              <a:gd name="T53" fmla="*/ 7028 h 7028"/>
              <a:gd name="T54" fmla="*/ 37 w 571"/>
              <a:gd name="T55" fmla="*/ 3885 h 7028"/>
              <a:gd name="T56" fmla="*/ 126 w 571"/>
              <a:gd name="T57" fmla="*/ 3885 h 7028"/>
              <a:gd name="T58" fmla="*/ 89 w 571"/>
              <a:gd name="T59" fmla="*/ 3885 h 7028"/>
              <a:gd name="T60" fmla="*/ 89 w 571"/>
              <a:gd name="T61" fmla="*/ 7028 h 7028"/>
              <a:gd name="T62" fmla="*/ 126 w 571"/>
              <a:gd name="T63" fmla="*/ 7028 h 7028"/>
              <a:gd name="T64" fmla="*/ 126 w 571"/>
              <a:gd name="T65" fmla="*/ 3885 h 7028"/>
              <a:gd name="T66" fmla="*/ 215 w 571"/>
              <a:gd name="T67" fmla="*/ 3885 h 7028"/>
              <a:gd name="T68" fmla="*/ 178 w 571"/>
              <a:gd name="T69" fmla="*/ 3885 h 7028"/>
              <a:gd name="T70" fmla="*/ 178 w 571"/>
              <a:gd name="T71" fmla="*/ 7028 h 7028"/>
              <a:gd name="T72" fmla="*/ 215 w 571"/>
              <a:gd name="T73" fmla="*/ 7028 h 7028"/>
              <a:gd name="T74" fmla="*/ 215 w 571"/>
              <a:gd name="T75" fmla="*/ 3885 h 7028"/>
              <a:gd name="T76" fmla="*/ 304 w 571"/>
              <a:gd name="T77" fmla="*/ 3885 h 7028"/>
              <a:gd name="T78" fmla="*/ 267 w 571"/>
              <a:gd name="T79" fmla="*/ 3885 h 7028"/>
              <a:gd name="T80" fmla="*/ 267 w 571"/>
              <a:gd name="T81" fmla="*/ 7028 h 7028"/>
              <a:gd name="T82" fmla="*/ 304 w 571"/>
              <a:gd name="T83" fmla="*/ 7028 h 7028"/>
              <a:gd name="T84" fmla="*/ 304 w 571"/>
              <a:gd name="T85" fmla="*/ 3885 h 7028"/>
              <a:gd name="T86" fmla="*/ 393 w 571"/>
              <a:gd name="T87" fmla="*/ 3885 h 7028"/>
              <a:gd name="T88" fmla="*/ 356 w 571"/>
              <a:gd name="T89" fmla="*/ 3885 h 7028"/>
              <a:gd name="T90" fmla="*/ 356 w 571"/>
              <a:gd name="T91" fmla="*/ 7028 h 7028"/>
              <a:gd name="T92" fmla="*/ 393 w 571"/>
              <a:gd name="T93" fmla="*/ 7028 h 7028"/>
              <a:gd name="T94" fmla="*/ 393 w 571"/>
              <a:gd name="T95" fmla="*/ 3885 h 7028"/>
              <a:gd name="T96" fmla="*/ 482 w 571"/>
              <a:gd name="T97" fmla="*/ 3885 h 7028"/>
              <a:gd name="T98" fmla="*/ 445 w 571"/>
              <a:gd name="T99" fmla="*/ 3885 h 7028"/>
              <a:gd name="T100" fmla="*/ 445 w 571"/>
              <a:gd name="T101" fmla="*/ 7028 h 7028"/>
              <a:gd name="T102" fmla="*/ 482 w 571"/>
              <a:gd name="T103" fmla="*/ 7028 h 7028"/>
              <a:gd name="T104" fmla="*/ 482 w 571"/>
              <a:gd name="T105" fmla="*/ 3885 h 7028"/>
              <a:gd name="T106" fmla="*/ 571 w 571"/>
              <a:gd name="T107" fmla="*/ 3885 h 7028"/>
              <a:gd name="T108" fmla="*/ 534 w 571"/>
              <a:gd name="T109" fmla="*/ 3885 h 7028"/>
              <a:gd name="T110" fmla="*/ 534 w 571"/>
              <a:gd name="T111" fmla="*/ 7028 h 7028"/>
              <a:gd name="T112" fmla="*/ 571 w 571"/>
              <a:gd name="T113" fmla="*/ 7028 h 7028"/>
              <a:gd name="T114" fmla="*/ 571 w 571"/>
              <a:gd name="T115" fmla="*/ 3885 h 70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571" h="7028">
                <a:moveTo>
                  <a:pt x="246" y="0"/>
                </a:moveTo>
                <a:lnTo>
                  <a:pt x="246" y="2716"/>
                </a:lnTo>
                <a:cubicBezTo>
                  <a:pt x="206" y="2731"/>
                  <a:pt x="178" y="2770"/>
                  <a:pt x="178" y="2816"/>
                </a:cubicBezTo>
                <a:cubicBezTo>
                  <a:pt x="178" y="2876"/>
                  <a:pt x="226" y="2924"/>
                  <a:pt x="286" y="2924"/>
                </a:cubicBezTo>
                <a:cubicBezTo>
                  <a:pt x="345" y="2924"/>
                  <a:pt x="394" y="2876"/>
                  <a:pt x="394" y="2816"/>
                </a:cubicBezTo>
                <a:cubicBezTo>
                  <a:pt x="394" y="2770"/>
                  <a:pt x="365" y="2731"/>
                  <a:pt x="325" y="2716"/>
                </a:cubicBezTo>
                <a:lnTo>
                  <a:pt x="325" y="0"/>
                </a:lnTo>
                <a:lnTo>
                  <a:pt x="246" y="0"/>
                </a:lnTo>
                <a:close/>
                <a:moveTo>
                  <a:pt x="0" y="3749"/>
                </a:moveTo>
                <a:lnTo>
                  <a:pt x="571" y="3749"/>
                </a:lnTo>
                <a:lnTo>
                  <a:pt x="571" y="3790"/>
                </a:lnTo>
                <a:lnTo>
                  <a:pt x="0" y="3790"/>
                </a:lnTo>
                <a:lnTo>
                  <a:pt x="0" y="3749"/>
                </a:lnTo>
                <a:close/>
                <a:moveTo>
                  <a:pt x="0" y="3323"/>
                </a:moveTo>
                <a:lnTo>
                  <a:pt x="0" y="3323"/>
                </a:lnTo>
                <a:lnTo>
                  <a:pt x="0" y="3323"/>
                </a:lnTo>
                <a:cubicBezTo>
                  <a:pt x="0" y="3165"/>
                  <a:pt x="128" y="3037"/>
                  <a:pt x="286" y="3037"/>
                </a:cubicBezTo>
                <a:cubicBezTo>
                  <a:pt x="443" y="3037"/>
                  <a:pt x="571" y="3165"/>
                  <a:pt x="571" y="3323"/>
                </a:cubicBezTo>
                <a:lnTo>
                  <a:pt x="571" y="3323"/>
                </a:lnTo>
                <a:lnTo>
                  <a:pt x="571" y="3323"/>
                </a:lnTo>
                <a:lnTo>
                  <a:pt x="571" y="3683"/>
                </a:lnTo>
                <a:lnTo>
                  <a:pt x="0" y="3683"/>
                </a:lnTo>
                <a:lnTo>
                  <a:pt x="0" y="3323"/>
                </a:lnTo>
                <a:close/>
                <a:moveTo>
                  <a:pt x="37" y="3885"/>
                </a:moveTo>
                <a:lnTo>
                  <a:pt x="0" y="3885"/>
                </a:lnTo>
                <a:lnTo>
                  <a:pt x="0" y="7028"/>
                </a:lnTo>
                <a:lnTo>
                  <a:pt x="37" y="7028"/>
                </a:lnTo>
                <a:lnTo>
                  <a:pt x="37" y="3885"/>
                </a:lnTo>
                <a:close/>
                <a:moveTo>
                  <a:pt x="126" y="3885"/>
                </a:moveTo>
                <a:lnTo>
                  <a:pt x="89" y="3885"/>
                </a:lnTo>
                <a:lnTo>
                  <a:pt x="89" y="7028"/>
                </a:lnTo>
                <a:lnTo>
                  <a:pt x="126" y="7028"/>
                </a:lnTo>
                <a:lnTo>
                  <a:pt x="126" y="3885"/>
                </a:lnTo>
                <a:close/>
                <a:moveTo>
                  <a:pt x="215" y="3885"/>
                </a:moveTo>
                <a:lnTo>
                  <a:pt x="178" y="3885"/>
                </a:lnTo>
                <a:lnTo>
                  <a:pt x="178" y="7028"/>
                </a:lnTo>
                <a:lnTo>
                  <a:pt x="215" y="7028"/>
                </a:lnTo>
                <a:lnTo>
                  <a:pt x="215" y="3885"/>
                </a:lnTo>
                <a:close/>
                <a:moveTo>
                  <a:pt x="304" y="3885"/>
                </a:moveTo>
                <a:lnTo>
                  <a:pt x="267" y="3885"/>
                </a:lnTo>
                <a:lnTo>
                  <a:pt x="267" y="7028"/>
                </a:lnTo>
                <a:lnTo>
                  <a:pt x="304" y="7028"/>
                </a:lnTo>
                <a:lnTo>
                  <a:pt x="304" y="3885"/>
                </a:lnTo>
                <a:close/>
                <a:moveTo>
                  <a:pt x="393" y="3885"/>
                </a:moveTo>
                <a:lnTo>
                  <a:pt x="356" y="3885"/>
                </a:lnTo>
                <a:lnTo>
                  <a:pt x="356" y="7028"/>
                </a:lnTo>
                <a:lnTo>
                  <a:pt x="393" y="7028"/>
                </a:lnTo>
                <a:lnTo>
                  <a:pt x="393" y="3885"/>
                </a:lnTo>
                <a:close/>
                <a:moveTo>
                  <a:pt x="482" y="3885"/>
                </a:moveTo>
                <a:lnTo>
                  <a:pt x="445" y="3885"/>
                </a:lnTo>
                <a:lnTo>
                  <a:pt x="445" y="7028"/>
                </a:lnTo>
                <a:lnTo>
                  <a:pt x="482" y="7028"/>
                </a:lnTo>
                <a:lnTo>
                  <a:pt x="482" y="3885"/>
                </a:lnTo>
                <a:close/>
                <a:moveTo>
                  <a:pt x="571" y="3885"/>
                </a:moveTo>
                <a:lnTo>
                  <a:pt x="534" y="3885"/>
                </a:lnTo>
                <a:lnTo>
                  <a:pt x="534" y="7028"/>
                </a:lnTo>
                <a:lnTo>
                  <a:pt x="571" y="7028"/>
                </a:lnTo>
                <a:lnTo>
                  <a:pt x="571" y="3885"/>
                </a:lnTo>
                <a:close/>
              </a:path>
            </a:pathLst>
          </a:custGeom>
          <a:solidFill>
            <a:schemeClr val="accent2">
              <a:lumMod val="100000"/>
            </a:schemeClr>
          </a:solidFill>
          <a:ln>
            <a:solidFill>
              <a:schemeClr val="accent2">
                <a:lumMod val="100000"/>
              </a:schemeClr>
            </a:solidFill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67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4B072C8-2691-AF70-B3A6-2D377AF20765}"/>
              </a:ext>
            </a:extLst>
          </p:cNvPr>
          <p:cNvSpPr/>
          <p:nvPr/>
        </p:nvSpPr>
        <p:spPr>
          <a:xfrm>
            <a:off x="3372002" y="2477576"/>
            <a:ext cx="5097441" cy="379656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 marL="0" marR="0" lvl="0" indent="0" algn="l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67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重庆交通大学</a:t>
            </a:r>
            <a:r>
              <a:rPr kumimoji="0" lang="en-US" altLang="zh-CN" sz="1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2024</a:t>
            </a:r>
            <a:r>
              <a:rPr kumimoji="0" lang="zh-CN" altLang="en-US" sz="1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级</a:t>
            </a:r>
            <a:r>
              <a:rPr kumimoji="0" lang="en-US" altLang="zh-CN" sz="1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XX</a:t>
            </a:r>
            <a:r>
              <a:rPr kumimoji="0" lang="zh-CN" altLang="en-US" sz="1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学院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086929C-8BFA-AD23-7291-1FAE98BB15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0108" y="1346922"/>
            <a:ext cx="4057585" cy="100700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223E481-C5C4-2490-8524-FC84981647F4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671" y="1220269"/>
            <a:ext cx="4702255" cy="4702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390726"/>
      </p:ext>
    </p:extLst>
  </p:cSld>
  <p:clrMapOvr>
    <a:masterClrMapping/>
  </p:clrMapOvr>
  <p:transition spd="slow">
    <p:wip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EC7D14DA-6133-730D-D2EA-941B227ADA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5692" y="1412776"/>
            <a:ext cx="11640616" cy="4247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50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组合 78"/>
          <p:cNvGrpSpPr/>
          <p:nvPr/>
        </p:nvGrpSpPr>
        <p:grpSpPr>
          <a:xfrm>
            <a:off x="4417038" y="3545529"/>
            <a:ext cx="2611908" cy="2495879"/>
            <a:chOff x="3065829" y="2668267"/>
            <a:chExt cx="1872107" cy="1761728"/>
          </a:xfrm>
        </p:grpSpPr>
        <p:sp>
          <p:nvSpPr>
            <p:cNvPr id="80" name="椭圆 79"/>
            <p:cNvSpPr/>
            <p:nvPr/>
          </p:nvSpPr>
          <p:spPr>
            <a:xfrm>
              <a:off x="3115072" y="2668267"/>
              <a:ext cx="1761728" cy="1761728"/>
            </a:xfrm>
            <a:prstGeom prst="ellipse">
              <a:avLst/>
            </a:prstGeom>
            <a:noFill/>
            <a:ln>
              <a:solidFill>
                <a:schemeClr val="accent2">
                  <a:lumMod val="10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18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67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81" name="椭圆 80"/>
            <p:cNvSpPr/>
            <p:nvPr/>
          </p:nvSpPr>
          <p:spPr>
            <a:xfrm>
              <a:off x="4442509" y="2761135"/>
              <a:ext cx="119507" cy="11950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2">
                  <a:lumMod val="10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18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67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82" name="椭圆 81"/>
            <p:cNvSpPr/>
            <p:nvPr/>
          </p:nvSpPr>
          <p:spPr>
            <a:xfrm>
              <a:off x="3439209" y="2761135"/>
              <a:ext cx="119507" cy="11950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2">
                  <a:lumMod val="10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18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67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83" name="椭圆 82"/>
            <p:cNvSpPr/>
            <p:nvPr/>
          </p:nvSpPr>
          <p:spPr>
            <a:xfrm>
              <a:off x="3065829" y="3492655"/>
              <a:ext cx="119507" cy="11950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2">
                  <a:lumMod val="10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18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67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84" name="椭圆 83"/>
            <p:cNvSpPr/>
            <p:nvPr/>
          </p:nvSpPr>
          <p:spPr>
            <a:xfrm>
              <a:off x="4818429" y="3492655"/>
              <a:ext cx="119507" cy="11950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2">
                  <a:lumMod val="10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18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67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85" name="椭圆 84"/>
            <p:cNvSpPr/>
            <p:nvPr/>
          </p:nvSpPr>
          <p:spPr>
            <a:xfrm>
              <a:off x="4442509" y="4224175"/>
              <a:ext cx="119507" cy="11950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2">
                  <a:lumMod val="10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18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67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86" name="椭圆 85"/>
            <p:cNvSpPr/>
            <p:nvPr/>
          </p:nvSpPr>
          <p:spPr>
            <a:xfrm>
              <a:off x="3439209" y="4201315"/>
              <a:ext cx="119507" cy="11950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2">
                  <a:lumMod val="10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18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67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grpSp>
          <p:nvGrpSpPr>
            <p:cNvPr id="87" name="组合 86"/>
            <p:cNvGrpSpPr/>
            <p:nvPr/>
          </p:nvGrpSpPr>
          <p:grpSpPr>
            <a:xfrm>
              <a:off x="3269293" y="2943616"/>
              <a:ext cx="1465545" cy="1202499"/>
              <a:chOff x="3269293" y="2943616"/>
              <a:chExt cx="1465545" cy="1202499"/>
            </a:xfrm>
          </p:grpSpPr>
          <p:sp>
            <p:nvSpPr>
              <p:cNvPr id="88" name="任意多边形 87"/>
              <p:cNvSpPr/>
              <p:nvPr/>
            </p:nvSpPr>
            <p:spPr>
              <a:xfrm>
                <a:off x="4008329" y="2956142"/>
                <a:ext cx="425885" cy="588724"/>
              </a:xfrm>
              <a:custGeom>
                <a:avLst/>
                <a:gdLst>
                  <a:gd name="connsiteX0" fmla="*/ 0 w 425885"/>
                  <a:gd name="connsiteY0" fmla="*/ 588724 h 588724"/>
                  <a:gd name="connsiteX1" fmla="*/ 425885 w 425885"/>
                  <a:gd name="connsiteY1" fmla="*/ 0 h 5887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25885" h="588724">
                    <a:moveTo>
                      <a:pt x="0" y="588724"/>
                    </a:moveTo>
                    <a:lnTo>
                      <a:pt x="425885" y="0"/>
                    </a:lnTo>
                  </a:path>
                </a:pathLst>
              </a:custGeom>
              <a:noFill/>
              <a:ln w="38100">
                <a:solidFill>
                  <a:schemeClr val="accent2">
                    <a:lumMod val="100000"/>
                  </a:schemeClr>
                </a:solidFill>
                <a:tailEnd type="stealt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18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67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89" name="任意多边形 88"/>
              <p:cNvSpPr/>
              <p:nvPr/>
            </p:nvSpPr>
            <p:spPr>
              <a:xfrm>
                <a:off x="3995803" y="3544866"/>
                <a:ext cx="739035" cy="0"/>
              </a:xfrm>
              <a:custGeom>
                <a:avLst/>
                <a:gdLst>
                  <a:gd name="connsiteX0" fmla="*/ 0 w 739035"/>
                  <a:gd name="connsiteY0" fmla="*/ 0 h 0"/>
                  <a:gd name="connsiteX1" fmla="*/ 739035 w 739035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39035">
                    <a:moveTo>
                      <a:pt x="0" y="0"/>
                    </a:moveTo>
                    <a:lnTo>
                      <a:pt x="739035" y="0"/>
                    </a:lnTo>
                  </a:path>
                </a:pathLst>
              </a:custGeom>
              <a:noFill/>
              <a:ln w="38100">
                <a:solidFill>
                  <a:schemeClr val="accent2">
                    <a:lumMod val="100000"/>
                  </a:schemeClr>
                </a:solidFill>
                <a:tailEnd type="stealt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18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67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90" name="任意多边形 89"/>
              <p:cNvSpPr/>
              <p:nvPr/>
            </p:nvSpPr>
            <p:spPr>
              <a:xfrm>
                <a:off x="3594970" y="2943616"/>
                <a:ext cx="413359" cy="588724"/>
              </a:xfrm>
              <a:custGeom>
                <a:avLst/>
                <a:gdLst>
                  <a:gd name="connsiteX0" fmla="*/ 413359 w 413359"/>
                  <a:gd name="connsiteY0" fmla="*/ 588724 h 588724"/>
                  <a:gd name="connsiteX1" fmla="*/ 0 w 413359"/>
                  <a:gd name="connsiteY1" fmla="*/ 0 h 5887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13359" h="588724">
                    <a:moveTo>
                      <a:pt x="413359" y="588724"/>
                    </a:moveTo>
                    <a:lnTo>
                      <a:pt x="0" y="0"/>
                    </a:lnTo>
                  </a:path>
                </a:pathLst>
              </a:custGeom>
              <a:noFill/>
              <a:ln w="38100">
                <a:solidFill>
                  <a:schemeClr val="accent2">
                    <a:lumMod val="100000"/>
                  </a:schemeClr>
                </a:solidFill>
                <a:tailEnd type="stealt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18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67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91" name="任意多边形 90"/>
              <p:cNvSpPr/>
              <p:nvPr/>
            </p:nvSpPr>
            <p:spPr>
              <a:xfrm>
                <a:off x="3269293" y="3557392"/>
                <a:ext cx="726510" cy="0"/>
              </a:xfrm>
              <a:custGeom>
                <a:avLst/>
                <a:gdLst>
                  <a:gd name="connsiteX0" fmla="*/ 726510 w 726510"/>
                  <a:gd name="connsiteY0" fmla="*/ 0 h 0"/>
                  <a:gd name="connsiteX1" fmla="*/ 0 w 726510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26510">
                    <a:moveTo>
                      <a:pt x="726510" y="0"/>
                    </a:moveTo>
                    <a:lnTo>
                      <a:pt x="0" y="0"/>
                    </a:lnTo>
                  </a:path>
                </a:pathLst>
              </a:custGeom>
              <a:noFill/>
              <a:ln w="38100">
                <a:solidFill>
                  <a:schemeClr val="accent2">
                    <a:lumMod val="100000"/>
                  </a:schemeClr>
                </a:solidFill>
                <a:tailEnd type="stealt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18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67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92" name="任意多边形 91"/>
              <p:cNvSpPr/>
              <p:nvPr/>
            </p:nvSpPr>
            <p:spPr>
              <a:xfrm>
                <a:off x="3582444" y="3569918"/>
                <a:ext cx="425885" cy="576197"/>
              </a:xfrm>
              <a:custGeom>
                <a:avLst/>
                <a:gdLst>
                  <a:gd name="connsiteX0" fmla="*/ 425885 w 425885"/>
                  <a:gd name="connsiteY0" fmla="*/ 0 h 576197"/>
                  <a:gd name="connsiteX1" fmla="*/ 0 w 425885"/>
                  <a:gd name="connsiteY1" fmla="*/ 576197 h 576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25885" h="576197">
                    <a:moveTo>
                      <a:pt x="425885" y="0"/>
                    </a:moveTo>
                    <a:lnTo>
                      <a:pt x="0" y="576197"/>
                    </a:lnTo>
                  </a:path>
                </a:pathLst>
              </a:custGeom>
              <a:noFill/>
              <a:ln w="38100">
                <a:solidFill>
                  <a:schemeClr val="accent2">
                    <a:lumMod val="100000"/>
                  </a:schemeClr>
                </a:solidFill>
                <a:tailEnd type="stealt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18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67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93" name="任意多边形 92"/>
              <p:cNvSpPr/>
              <p:nvPr/>
            </p:nvSpPr>
            <p:spPr>
              <a:xfrm>
                <a:off x="4020855" y="3569918"/>
                <a:ext cx="388307" cy="576197"/>
              </a:xfrm>
              <a:custGeom>
                <a:avLst/>
                <a:gdLst>
                  <a:gd name="connsiteX0" fmla="*/ 0 w 388307"/>
                  <a:gd name="connsiteY0" fmla="*/ 0 h 576197"/>
                  <a:gd name="connsiteX1" fmla="*/ 388307 w 388307"/>
                  <a:gd name="connsiteY1" fmla="*/ 576197 h 576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88307" h="576197">
                    <a:moveTo>
                      <a:pt x="0" y="0"/>
                    </a:moveTo>
                    <a:lnTo>
                      <a:pt x="388307" y="576197"/>
                    </a:lnTo>
                  </a:path>
                </a:pathLst>
              </a:custGeom>
              <a:noFill/>
              <a:ln w="38100">
                <a:solidFill>
                  <a:schemeClr val="accent2">
                    <a:lumMod val="100000"/>
                  </a:schemeClr>
                </a:solidFill>
                <a:tailEnd type="stealt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18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67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p:grpSp>
      </p:grpSp>
      <p:grpSp>
        <p:nvGrpSpPr>
          <p:cNvPr id="94" name="组合 93"/>
          <p:cNvGrpSpPr/>
          <p:nvPr/>
        </p:nvGrpSpPr>
        <p:grpSpPr>
          <a:xfrm>
            <a:off x="1103302" y="1265223"/>
            <a:ext cx="9992583" cy="2249394"/>
            <a:chOff x="2954339" y="1279908"/>
            <a:chExt cx="7162269" cy="1587748"/>
          </a:xfrm>
        </p:grpSpPr>
        <p:sp>
          <p:nvSpPr>
            <p:cNvPr id="95" name="矩形 94"/>
            <p:cNvSpPr>
              <a:spLocks noChangeArrowheads="1"/>
            </p:cNvSpPr>
            <p:nvPr/>
          </p:nvSpPr>
          <p:spPr bwMode="auto">
            <a:xfrm>
              <a:off x="2954339" y="1694800"/>
              <a:ext cx="7162269" cy="11728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marL="0" marR="0" lvl="0" indent="0" algn="l" defTabSz="457189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您的内容打在这里，或者通过复制您的文本后，在此框中选择粘贴，并选择只保留文字。您的内容打在这里，或者通过复制您的文本后，在此框中选择粘贴，并选择只保留文字。您的内容打在这里，或者通过复制您的文本后，在此框中选择粘贴，并选择只保留文字。您的内容打在这里，或者通过复制您的文本后，在此框中选择粘贴，并选择只保留文字。</a:t>
              </a:r>
              <a:endPara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  <a:p>
              <a:pPr marL="0" marR="0" lvl="0" indent="0" algn="l" defTabSz="457189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96" name="矩形 95"/>
            <p:cNvSpPr/>
            <p:nvPr/>
          </p:nvSpPr>
          <p:spPr>
            <a:xfrm>
              <a:off x="2963100" y="1279908"/>
              <a:ext cx="867699" cy="2824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45718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选题背景</a:t>
              </a:r>
            </a:p>
          </p:txBody>
        </p:sp>
      </p:grpSp>
      <p:grpSp>
        <p:nvGrpSpPr>
          <p:cNvPr id="97" name="组合 96"/>
          <p:cNvGrpSpPr/>
          <p:nvPr/>
        </p:nvGrpSpPr>
        <p:grpSpPr>
          <a:xfrm>
            <a:off x="5061680" y="4130367"/>
            <a:ext cx="1306025" cy="1326200"/>
            <a:chOff x="3254772" y="2872916"/>
            <a:chExt cx="936104" cy="936104"/>
          </a:xfrm>
          <a:solidFill>
            <a:srgbClr val="6B0261"/>
          </a:solidFill>
        </p:grpSpPr>
        <p:sp>
          <p:nvSpPr>
            <p:cNvPr id="98" name="椭圆 97"/>
            <p:cNvSpPr/>
            <p:nvPr/>
          </p:nvSpPr>
          <p:spPr>
            <a:xfrm>
              <a:off x="3254772" y="2872916"/>
              <a:ext cx="936104" cy="936104"/>
            </a:xfrm>
            <a:prstGeom prst="ellipse">
              <a:avLst/>
            </a:prstGeom>
            <a:solidFill>
              <a:schemeClr val="accent2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18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67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99" name="矩形 98"/>
            <p:cNvSpPr/>
            <p:nvPr/>
          </p:nvSpPr>
          <p:spPr>
            <a:xfrm>
              <a:off x="3469764" y="3187079"/>
              <a:ext cx="554032" cy="28241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marR="0" lvl="0" indent="0" algn="l" defTabSz="45718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标题</a:t>
              </a: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 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100" name="组合 99"/>
          <p:cNvGrpSpPr/>
          <p:nvPr/>
        </p:nvGrpSpPr>
        <p:grpSpPr>
          <a:xfrm>
            <a:off x="7435072" y="4114133"/>
            <a:ext cx="2770739" cy="1546268"/>
            <a:chOff x="789157" y="3505487"/>
            <a:chExt cx="1985951" cy="1091441"/>
          </a:xfrm>
        </p:grpSpPr>
        <p:sp>
          <p:nvSpPr>
            <p:cNvPr id="101" name="TextBox 100"/>
            <p:cNvSpPr txBox="1"/>
            <p:nvPr/>
          </p:nvSpPr>
          <p:spPr>
            <a:xfrm>
              <a:off x="789157" y="3505487"/>
              <a:ext cx="867699" cy="2824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18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添加标题</a:t>
              </a:r>
            </a:p>
          </p:txBody>
        </p:sp>
        <p:sp>
          <p:nvSpPr>
            <p:cNvPr id="102" name="矩形 101"/>
            <p:cNvSpPr/>
            <p:nvPr/>
          </p:nvSpPr>
          <p:spPr>
            <a:xfrm>
              <a:off x="812496" y="3800586"/>
              <a:ext cx="1962612" cy="79634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457189" rtl="0" eaLnBrk="1" fontAlgn="auto" latinLnBrk="0" hangingPunct="1">
                <a:lnSpc>
                  <a:spcPts val="2804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您的内容打在这里，或者通过复制您的文本后，在此框中选择粘贴，并选择只保留</a:t>
              </a:r>
              <a:endPara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" charset="0"/>
                <a:ea typeface="微软雅黑"/>
                <a:cs typeface="+mn-cs"/>
              </a:endParaRPr>
            </a:p>
          </p:txBody>
        </p:sp>
      </p:grpSp>
      <p:grpSp>
        <p:nvGrpSpPr>
          <p:cNvPr id="103" name="组合 102"/>
          <p:cNvGrpSpPr/>
          <p:nvPr/>
        </p:nvGrpSpPr>
        <p:grpSpPr>
          <a:xfrm>
            <a:off x="1383389" y="4127571"/>
            <a:ext cx="2738177" cy="1532826"/>
            <a:chOff x="891718" y="3514973"/>
            <a:chExt cx="1962612" cy="1081952"/>
          </a:xfrm>
        </p:grpSpPr>
        <p:sp>
          <p:nvSpPr>
            <p:cNvPr id="104" name="TextBox 103"/>
            <p:cNvSpPr txBox="1"/>
            <p:nvPr/>
          </p:nvSpPr>
          <p:spPr>
            <a:xfrm>
              <a:off x="891718" y="3514973"/>
              <a:ext cx="867699" cy="2824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18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添加标题</a:t>
              </a:r>
            </a:p>
          </p:txBody>
        </p:sp>
        <p:sp>
          <p:nvSpPr>
            <p:cNvPr id="105" name="矩形 104"/>
            <p:cNvSpPr/>
            <p:nvPr/>
          </p:nvSpPr>
          <p:spPr>
            <a:xfrm>
              <a:off x="891718" y="3800585"/>
              <a:ext cx="1962612" cy="79634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457189" rtl="0" eaLnBrk="1" fontAlgn="auto" latinLnBrk="0" hangingPunct="1">
                <a:lnSpc>
                  <a:spcPts val="2804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您的内容打在这里，或者通过复制您的文本后，在此框中选择粘贴，并选择只保留</a:t>
              </a:r>
              <a:endPara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" charset="0"/>
                <a:ea typeface="微软雅黑"/>
                <a:cs typeface="+mn-cs"/>
              </a:endParaRPr>
            </a:p>
          </p:txBody>
        </p:sp>
      </p:grpSp>
      <p:sp>
        <p:nvSpPr>
          <p:cNvPr id="33" name="矩形 46"/>
          <p:cNvSpPr>
            <a:spLocks noChangeArrowheads="1"/>
          </p:cNvSpPr>
          <p:nvPr/>
        </p:nvSpPr>
        <p:spPr bwMode="auto">
          <a:xfrm>
            <a:off x="634918" y="237124"/>
            <a:ext cx="1887690" cy="615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17" tIns="60959" rIns="121917" bIns="60959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marL="0" marR="0" lvl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微软雅黑" pitchFamily="34" charset="-122"/>
                <a:cs typeface="+mn-cs"/>
                <a:sym typeface="Calibri" pitchFamily="34" charset="0"/>
              </a:rPr>
              <a:t>选题背景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微软雅黑" pitchFamily="34" charset="-122"/>
              <a:cs typeface="+mn-cs"/>
              <a:sym typeface="Calibri" pitchFamily="34" charset="0"/>
            </a:endParaRPr>
          </a:p>
        </p:txBody>
      </p:sp>
      <p:sp>
        <p:nvSpPr>
          <p:cNvPr id="34" name="等腰三角形 47"/>
          <p:cNvSpPr>
            <a:spLocks noChangeArrowheads="1"/>
          </p:cNvSpPr>
          <p:nvPr/>
        </p:nvSpPr>
        <p:spPr bwMode="auto">
          <a:xfrm rot="5400000">
            <a:off x="-53049" y="209721"/>
            <a:ext cx="774879" cy="668780"/>
          </a:xfrm>
          <a:prstGeom prst="triangle">
            <a:avLst>
              <a:gd name="adj" fmla="val 50000"/>
            </a:avLst>
          </a:prstGeom>
          <a:solidFill>
            <a:schemeClr val="accent2">
              <a:lumMod val="100000"/>
            </a:schemeClr>
          </a:solidFill>
          <a:ln>
            <a:noFill/>
          </a:ln>
        </p:spPr>
        <p:txBody>
          <a:bodyPr lIns="121917" tIns="60959" rIns="121917" bIns="60959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marL="0" marR="0" lvl="0" indent="0" algn="ctr" defTabSz="457189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zh-CN" altLang="zh-CN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  <a:sym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27684513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46"/>
          <p:cNvSpPr>
            <a:spLocks noChangeArrowheads="1"/>
          </p:cNvSpPr>
          <p:nvPr/>
        </p:nvSpPr>
        <p:spPr bwMode="auto">
          <a:xfrm>
            <a:off x="634918" y="237124"/>
            <a:ext cx="1887690" cy="615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17" tIns="60959" rIns="121917" bIns="60959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marL="0" marR="0" lvl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微软雅黑" pitchFamily="34" charset="-122"/>
                <a:cs typeface="+mn-cs"/>
                <a:sym typeface="Calibri" pitchFamily="34" charset="0"/>
              </a:rPr>
              <a:t>研究意义</a:t>
            </a:r>
          </a:p>
        </p:txBody>
      </p:sp>
      <p:sp>
        <p:nvSpPr>
          <p:cNvPr id="34" name="等腰三角形 47"/>
          <p:cNvSpPr>
            <a:spLocks noChangeArrowheads="1"/>
          </p:cNvSpPr>
          <p:nvPr/>
        </p:nvSpPr>
        <p:spPr bwMode="auto">
          <a:xfrm rot="5400000">
            <a:off x="-53049" y="209721"/>
            <a:ext cx="774879" cy="668780"/>
          </a:xfrm>
          <a:prstGeom prst="triangle">
            <a:avLst>
              <a:gd name="adj" fmla="val 50000"/>
            </a:avLst>
          </a:prstGeom>
          <a:solidFill>
            <a:schemeClr val="accent2">
              <a:lumMod val="100000"/>
            </a:schemeClr>
          </a:solidFill>
          <a:ln>
            <a:noFill/>
          </a:ln>
        </p:spPr>
        <p:txBody>
          <a:bodyPr lIns="121917" tIns="60959" rIns="121917" bIns="60959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marL="0" marR="0" lvl="0" indent="0" algn="ctr" defTabSz="457189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zh-CN" altLang="zh-CN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  <a:sym typeface="微软雅黑" pitchFamily="34" charset="-122"/>
            </a:endParaRPr>
          </a:p>
        </p:txBody>
      </p:sp>
      <p:sp>
        <p:nvSpPr>
          <p:cNvPr id="17" name="箭头3"/>
          <p:cNvSpPr>
            <a:spLocks/>
          </p:cNvSpPr>
          <p:nvPr/>
        </p:nvSpPr>
        <p:spPr bwMode="gray">
          <a:xfrm flipV="1">
            <a:off x="2042467" y="3852890"/>
            <a:ext cx="1093019" cy="1520708"/>
          </a:xfrm>
          <a:custGeom>
            <a:avLst/>
            <a:gdLst>
              <a:gd name="T0" fmla="*/ 118 w 933"/>
              <a:gd name="T1" fmla="*/ 1044 h 1182"/>
              <a:gd name="T2" fmla="*/ 128 w 933"/>
              <a:gd name="T3" fmla="*/ 340 h 1182"/>
              <a:gd name="T4" fmla="*/ 264 w 933"/>
              <a:gd name="T5" fmla="*/ 210 h 1182"/>
              <a:gd name="T6" fmla="*/ 720 w 933"/>
              <a:gd name="T7" fmla="*/ 202 h 1182"/>
              <a:gd name="T8" fmla="*/ 720 w 933"/>
              <a:gd name="T9" fmla="*/ 320 h 1182"/>
              <a:gd name="T10" fmla="*/ 933 w 933"/>
              <a:gd name="T11" fmla="*/ 153 h 1182"/>
              <a:gd name="T12" fmla="*/ 712 w 933"/>
              <a:gd name="T13" fmla="*/ 0 h 1182"/>
              <a:gd name="T14" fmla="*/ 714 w 933"/>
              <a:gd name="T15" fmla="*/ 92 h 1182"/>
              <a:gd name="T16" fmla="*/ 234 w 933"/>
              <a:gd name="T17" fmla="*/ 94 h 1182"/>
              <a:gd name="T18" fmla="*/ 0 w 933"/>
              <a:gd name="T19" fmla="*/ 298 h 1182"/>
              <a:gd name="T20" fmla="*/ 0 w 933"/>
              <a:gd name="T21" fmla="*/ 1058 h 1182"/>
              <a:gd name="T22" fmla="*/ 118 w 933"/>
              <a:gd name="T23" fmla="*/ 1044 h 1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33" h="1182">
                <a:moveTo>
                  <a:pt x="118" y="1044"/>
                </a:moveTo>
                <a:lnTo>
                  <a:pt x="128" y="340"/>
                </a:lnTo>
                <a:cubicBezTo>
                  <a:pt x="134" y="214"/>
                  <a:pt x="182" y="212"/>
                  <a:pt x="264" y="210"/>
                </a:cubicBezTo>
                <a:lnTo>
                  <a:pt x="720" y="202"/>
                </a:lnTo>
                <a:lnTo>
                  <a:pt x="720" y="320"/>
                </a:lnTo>
                <a:lnTo>
                  <a:pt x="933" y="153"/>
                </a:lnTo>
                <a:lnTo>
                  <a:pt x="712" y="0"/>
                </a:lnTo>
                <a:lnTo>
                  <a:pt x="714" y="92"/>
                </a:lnTo>
                <a:cubicBezTo>
                  <a:pt x="714" y="92"/>
                  <a:pt x="406" y="94"/>
                  <a:pt x="234" y="94"/>
                </a:cubicBezTo>
                <a:cubicBezTo>
                  <a:pt x="60" y="96"/>
                  <a:pt x="2" y="156"/>
                  <a:pt x="0" y="298"/>
                </a:cubicBezTo>
                <a:lnTo>
                  <a:pt x="0" y="1058"/>
                </a:lnTo>
                <a:cubicBezTo>
                  <a:pt x="20" y="1182"/>
                  <a:pt x="93" y="1170"/>
                  <a:pt x="118" y="1044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/>
        </p:spPr>
        <p:txBody>
          <a:bodyPr wrap="none" lIns="82824" tIns="41411" rIns="82824" bIns="41411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18" name="箭头2"/>
          <p:cNvSpPr>
            <a:spLocks/>
          </p:cNvSpPr>
          <p:nvPr/>
        </p:nvSpPr>
        <p:spPr bwMode="gray">
          <a:xfrm rot="16200000">
            <a:off x="2330482" y="3220017"/>
            <a:ext cx="324863" cy="1299204"/>
          </a:xfrm>
          <a:custGeom>
            <a:avLst/>
            <a:gdLst>
              <a:gd name="T0" fmla="*/ 37 w 142"/>
              <a:gd name="T1" fmla="*/ 1 h 604"/>
              <a:gd name="T2" fmla="*/ 45 w 142"/>
              <a:gd name="T3" fmla="*/ 472 h 604"/>
              <a:gd name="T4" fmla="*/ 0 w 142"/>
              <a:gd name="T5" fmla="*/ 474 h 604"/>
              <a:gd name="T6" fmla="*/ 72 w 142"/>
              <a:gd name="T7" fmla="*/ 604 h 604"/>
              <a:gd name="T8" fmla="*/ 142 w 142"/>
              <a:gd name="T9" fmla="*/ 474 h 604"/>
              <a:gd name="T10" fmla="*/ 100 w 142"/>
              <a:gd name="T11" fmla="*/ 474 h 604"/>
              <a:gd name="T12" fmla="*/ 99 w 142"/>
              <a:gd name="T13" fmla="*/ 0 h 604"/>
              <a:gd name="T14" fmla="*/ 37 w 142"/>
              <a:gd name="T15" fmla="*/ 1 h 6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2" h="604">
                <a:moveTo>
                  <a:pt x="37" y="1"/>
                </a:moveTo>
                <a:lnTo>
                  <a:pt x="45" y="472"/>
                </a:lnTo>
                <a:lnTo>
                  <a:pt x="0" y="474"/>
                </a:lnTo>
                <a:lnTo>
                  <a:pt x="72" y="604"/>
                </a:lnTo>
                <a:lnTo>
                  <a:pt x="142" y="474"/>
                </a:lnTo>
                <a:lnTo>
                  <a:pt x="100" y="474"/>
                </a:lnTo>
                <a:lnTo>
                  <a:pt x="99" y="0"/>
                </a:lnTo>
                <a:lnTo>
                  <a:pt x="37" y="1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/>
        </p:spPr>
        <p:txBody>
          <a:bodyPr wrap="none" lIns="82824" tIns="41411" rIns="82824" bIns="41411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19" name="箭头1"/>
          <p:cNvSpPr>
            <a:spLocks/>
          </p:cNvSpPr>
          <p:nvPr/>
        </p:nvSpPr>
        <p:spPr bwMode="gray">
          <a:xfrm>
            <a:off x="2035439" y="2191679"/>
            <a:ext cx="1093019" cy="1761588"/>
          </a:xfrm>
          <a:custGeom>
            <a:avLst/>
            <a:gdLst>
              <a:gd name="T0" fmla="*/ 118 w 933"/>
              <a:gd name="T1" fmla="*/ 1044 h 1182"/>
              <a:gd name="T2" fmla="*/ 128 w 933"/>
              <a:gd name="T3" fmla="*/ 340 h 1182"/>
              <a:gd name="T4" fmla="*/ 264 w 933"/>
              <a:gd name="T5" fmla="*/ 210 h 1182"/>
              <a:gd name="T6" fmla="*/ 720 w 933"/>
              <a:gd name="T7" fmla="*/ 202 h 1182"/>
              <a:gd name="T8" fmla="*/ 720 w 933"/>
              <a:gd name="T9" fmla="*/ 320 h 1182"/>
              <a:gd name="T10" fmla="*/ 933 w 933"/>
              <a:gd name="T11" fmla="*/ 153 h 1182"/>
              <a:gd name="T12" fmla="*/ 712 w 933"/>
              <a:gd name="T13" fmla="*/ 0 h 1182"/>
              <a:gd name="T14" fmla="*/ 714 w 933"/>
              <a:gd name="T15" fmla="*/ 92 h 1182"/>
              <a:gd name="T16" fmla="*/ 234 w 933"/>
              <a:gd name="T17" fmla="*/ 94 h 1182"/>
              <a:gd name="T18" fmla="*/ 0 w 933"/>
              <a:gd name="T19" fmla="*/ 298 h 1182"/>
              <a:gd name="T20" fmla="*/ 0 w 933"/>
              <a:gd name="T21" fmla="*/ 1058 h 1182"/>
              <a:gd name="T22" fmla="*/ 118 w 933"/>
              <a:gd name="T23" fmla="*/ 1044 h 1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33" h="1182">
                <a:moveTo>
                  <a:pt x="118" y="1044"/>
                </a:moveTo>
                <a:lnTo>
                  <a:pt x="128" y="340"/>
                </a:lnTo>
                <a:cubicBezTo>
                  <a:pt x="134" y="214"/>
                  <a:pt x="182" y="212"/>
                  <a:pt x="264" y="210"/>
                </a:cubicBezTo>
                <a:lnTo>
                  <a:pt x="720" y="202"/>
                </a:lnTo>
                <a:lnTo>
                  <a:pt x="720" y="320"/>
                </a:lnTo>
                <a:lnTo>
                  <a:pt x="933" y="153"/>
                </a:lnTo>
                <a:lnTo>
                  <a:pt x="712" y="0"/>
                </a:lnTo>
                <a:lnTo>
                  <a:pt x="714" y="92"/>
                </a:lnTo>
                <a:cubicBezTo>
                  <a:pt x="714" y="92"/>
                  <a:pt x="406" y="94"/>
                  <a:pt x="234" y="94"/>
                </a:cubicBezTo>
                <a:cubicBezTo>
                  <a:pt x="60" y="96"/>
                  <a:pt x="2" y="156"/>
                  <a:pt x="0" y="298"/>
                </a:cubicBezTo>
                <a:lnTo>
                  <a:pt x="0" y="1058"/>
                </a:lnTo>
                <a:cubicBezTo>
                  <a:pt x="20" y="1182"/>
                  <a:pt x="93" y="1170"/>
                  <a:pt x="118" y="1044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/>
        </p:spPr>
        <p:txBody>
          <a:bodyPr wrap="none" lIns="82824" tIns="41411" rIns="82824" bIns="41411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20" name="文本1"/>
          <p:cNvSpPr>
            <a:spLocks noChangeArrowheads="1"/>
          </p:cNvSpPr>
          <p:nvPr/>
        </p:nvSpPr>
        <p:spPr bwMode="gray">
          <a:xfrm>
            <a:off x="4504357" y="1802941"/>
            <a:ext cx="5912124" cy="1195991"/>
          </a:xfrm>
          <a:prstGeom prst="roundRect">
            <a:avLst>
              <a:gd name="adj" fmla="val 11505"/>
            </a:avLst>
          </a:prstGeom>
          <a:noFill/>
          <a:ln w="15875" cap="flat" cmpd="sng" algn="ctr">
            <a:solidFill>
              <a:schemeClr val="accent2">
                <a:lumMod val="100000"/>
              </a:schemeClr>
            </a:solidFill>
            <a:prstDash val="solid"/>
          </a:ln>
          <a:effectLst/>
        </p:spPr>
        <p:txBody>
          <a:bodyPr lIns="82824" tIns="41411" rIns="82824" bIns="41411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17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您的内容打在这里，或者通过复制您的文本后，在此框中选择粘贴，并选择只保留文字。在此录入上述图表的综合描述说明。</a:t>
            </a:r>
            <a:endParaRPr kumimoji="0" lang="zh-CN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1" name="标题1"/>
          <p:cNvSpPr>
            <a:spLocks noChangeArrowheads="1"/>
          </p:cNvSpPr>
          <p:nvPr/>
        </p:nvSpPr>
        <p:spPr bwMode="gray">
          <a:xfrm>
            <a:off x="3261751" y="1796820"/>
            <a:ext cx="1242605" cy="1202113"/>
          </a:xfrm>
          <a:prstGeom prst="roundRect">
            <a:avLst>
              <a:gd name="adj" fmla="val 11921"/>
            </a:avLst>
          </a:prstGeom>
          <a:solidFill>
            <a:schemeClr val="accent2">
              <a:lumMod val="10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lIns="82824" tIns="41411" rIns="82824" bIns="41411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21917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67" b="1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>
                    <a:lumMod val="95000"/>
                  </a:sys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添加标题</a:t>
            </a:r>
            <a:endParaRPr kumimoji="0" lang="zh-CN" altLang="zh-CN" sz="1867" b="1" i="0" u="none" strike="noStrike" kern="1200" cap="none" spc="0" normalizeH="0" baseline="0" noProof="0" dirty="0">
              <a:ln>
                <a:noFill/>
              </a:ln>
              <a:solidFill>
                <a:sysClr val="window" lastClr="FFFFFF">
                  <a:lumMod val="95000"/>
                </a:sys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2" name="文本2"/>
          <p:cNvSpPr>
            <a:spLocks noChangeArrowheads="1"/>
          </p:cNvSpPr>
          <p:nvPr/>
        </p:nvSpPr>
        <p:spPr bwMode="gray">
          <a:xfrm>
            <a:off x="4504357" y="3256318"/>
            <a:ext cx="5912124" cy="1192036"/>
          </a:xfrm>
          <a:prstGeom prst="roundRect">
            <a:avLst>
              <a:gd name="adj" fmla="val 11505"/>
            </a:avLst>
          </a:prstGeom>
          <a:noFill/>
          <a:ln w="15875" cap="flat" cmpd="sng" algn="ctr">
            <a:solidFill>
              <a:schemeClr val="accent2">
                <a:lumMod val="100000"/>
              </a:schemeClr>
            </a:solidFill>
            <a:prstDash val="solid"/>
          </a:ln>
          <a:effectLst/>
        </p:spPr>
        <p:txBody>
          <a:bodyPr lIns="82824" tIns="41411" rIns="82824" bIns="41411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17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您的内容打在这里，或者通过复制您的文本后，在此框中选择粘贴，并选择只保留文字。</a:t>
            </a:r>
            <a:endParaRPr kumimoji="0" lang="zh-CN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3" name="标题2"/>
          <p:cNvSpPr>
            <a:spLocks noChangeArrowheads="1"/>
          </p:cNvSpPr>
          <p:nvPr/>
        </p:nvSpPr>
        <p:spPr bwMode="gray">
          <a:xfrm>
            <a:off x="3261751" y="3256318"/>
            <a:ext cx="1242607" cy="1192036"/>
          </a:xfrm>
          <a:prstGeom prst="roundRect">
            <a:avLst>
              <a:gd name="adj" fmla="val 11921"/>
            </a:avLst>
          </a:prstGeom>
          <a:solidFill>
            <a:schemeClr val="accent2">
              <a:lumMod val="10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lIns="82824" tIns="41411" rIns="82824" bIns="41411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21917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67" b="1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>
                    <a:lumMod val="95000"/>
                  </a:sys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添加标题</a:t>
            </a:r>
            <a:endParaRPr kumimoji="0" lang="zh-CN" altLang="zh-CN" sz="1867" b="1" i="0" u="none" strike="noStrike" kern="1200" cap="none" spc="0" normalizeH="0" baseline="0" noProof="0" dirty="0">
              <a:ln>
                <a:noFill/>
              </a:ln>
              <a:solidFill>
                <a:sysClr val="window" lastClr="FFFFFF">
                  <a:lumMod val="95000"/>
                </a:sys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4" name="文本3"/>
          <p:cNvSpPr>
            <a:spLocks noChangeArrowheads="1"/>
          </p:cNvSpPr>
          <p:nvPr/>
        </p:nvSpPr>
        <p:spPr bwMode="ltGray">
          <a:xfrm>
            <a:off x="4504357" y="4697390"/>
            <a:ext cx="5912124" cy="1181401"/>
          </a:xfrm>
          <a:prstGeom prst="roundRect">
            <a:avLst>
              <a:gd name="adj" fmla="val 11505"/>
            </a:avLst>
          </a:prstGeom>
          <a:noFill/>
          <a:ln w="15875" cap="flat" cmpd="sng" algn="ctr">
            <a:solidFill>
              <a:schemeClr val="accent2">
                <a:lumMod val="100000"/>
              </a:schemeClr>
            </a:solidFill>
            <a:prstDash val="solid"/>
          </a:ln>
          <a:effectLst/>
        </p:spPr>
        <p:txBody>
          <a:bodyPr lIns="82824" tIns="41411" rIns="82824" bIns="41411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17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您的内容打在这里，或者通过复制您的文本后，在此框中选择粘贴，并选择只保留文字。在此录入上述图表的综合描述说明。</a:t>
            </a:r>
            <a:endParaRPr kumimoji="0" lang="zh-CN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5" name="标题3"/>
          <p:cNvSpPr>
            <a:spLocks noChangeArrowheads="1"/>
          </p:cNvSpPr>
          <p:nvPr/>
        </p:nvSpPr>
        <p:spPr bwMode="gray">
          <a:xfrm>
            <a:off x="3261751" y="4697390"/>
            <a:ext cx="1242605" cy="1181401"/>
          </a:xfrm>
          <a:prstGeom prst="roundRect">
            <a:avLst>
              <a:gd name="adj" fmla="val 11921"/>
            </a:avLst>
          </a:prstGeom>
          <a:solidFill>
            <a:schemeClr val="accent2">
              <a:lumMod val="10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lIns="82824" tIns="41411" rIns="82824" bIns="41411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21917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67" b="1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>
                    <a:lumMod val="95000"/>
                  </a:sys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添加标题</a:t>
            </a:r>
            <a:endParaRPr kumimoji="0" lang="zh-CN" altLang="zh-CN" sz="1867" b="1" i="0" u="none" strike="noStrike" kern="1200" cap="none" spc="0" normalizeH="0" baseline="0" noProof="0" dirty="0">
              <a:ln>
                <a:noFill/>
              </a:ln>
              <a:solidFill>
                <a:sysClr val="window" lastClr="FFFFFF">
                  <a:lumMod val="95000"/>
                </a:sys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6" name="Oval 19"/>
          <p:cNvSpPr>
            <a:spLocks noChangeArrowheads="1"/>
          </p:cNvSpPr>
          <p:nvPr/>
        </p:nvSpPr>
        <p:spPr bwMode="auto">
          <a:xfrm>
            <a:off x="1482571" y="3256318"/>
            <a:ext cx="1190548" cy="1192036"/>
          </a:xfrm>
          <a:prstGeom prst="ellipse">
            <a:avLst/>
          </a:prstGeom>
          <a:solidFill>
            <a:schemeClr val="accent2">
              <a:lumMod val="10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82824" tIns="41411" rIns="82824" bIns="41411" anchor="ctr"/>
          <a:lstStyle/>
          <a:p>
            <a:pPr marL="0" marR="0" lvl="0" indent="0" algn="ctr" defTabSz="45718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533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+mn-cs"/>
              </a:rPr>
              <a:t>研究意义</a:t>
            </a:r>
          </a:p>
        </p:txBody>
      </p:sp>
    </p:spTree>
    <p:extLst>
      <p:ext uri="{BB962C8B-B14F-4D97-AF65-F5344CB8AC3E}">
        <p14:creationId xmlns:p14="http://schemas.microsoft.com/office/powerpoint/2010/main" val="3417841799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46"/>
          <p:cNvSpPr>
            <a:spLocks noChangeArrowheads="1"/>
          </p:cNvSpPr>
          <p:nvPr/>
        </p:nvSpPr>
        <p:spPr bwMode="auto">
          <a:xfrm>
            <a:off x="634918" y="237124"/>
            <a:ext cx="3939534" cy="615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17" tIns="60959" rIns="121917" bIns="60959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marL="0" marR="0" lvl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微软雅黑" pitchFamily="34" charset="-122"/>
                <a:cs typeface="+mn-cs"/>
                <a:sym typeface="Calibri" pitchFamily="34" charset="0"/>
              </a:rPr>
              <a:t>国内外相关研究综述</a:t>
            </a:r>
          </a:p>
        </p:txBody>
      </p:sp>
      <p:sp>
        <p:nvSpPr>
          <p:cNvPr id="16" name="等腰三角形 47"/>
          <p:cNvSpPr>
            <a:spLocks noChangeArrowheads="1"/>
          </p:cNvSpPr>
          <p:nvPr/>
        </p:nvSpPr>
        <p:spPr bwMode="auto">
          <a:xfrm rot="5400000">
            <a:off x="-53049" y="209721"/>
            <a:ext cx="774879" cy="668780"/>
          </a:xfrm>
          <a:prstGeom prst="triangle">
            <a:avLst>
              <a:gd name="adj" fmla="val 50000"/>
            </a:avLst>
          </a:prstGeom>
          <a:solidFill>
            <a:schemeClr val="accent2">
              <a:lumMod val="100000"/>
            </a:schemeClr>
          </a:solidFill>
          <a:ln>
            <a:noFill/>
          </a:ln>
        </p:spPr>
        <p:txBody>
          <a:bodyPr lIns="121917" tIns="60959" rIns="121917" bIns="60959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marL="0" marR="0" lvl="0" indent="0" algn="ctr" defTabSz="457189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zh-CN" altLang="zh-CN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  <a:sym typeface="微软雅黑" pitchFamily="34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2915218" y="1785930"/>
            <a:ext cx="7685313" cy="465118"/>
            <a:chOff x="3002037" y="1465798"/>
            <a:chExt cx="7067433" cy="369332"/>
          </a:xfrm>
          <a:solidFill>
            <a:schemeClr val="accent2">
              <a:lumMod val="75000"/>
            </a:schemeClr>
          </a:solidFill>
        </p:grpSpPr>
        <p:sp>
          <p:nvSpPr>
            <p:cNvPr id="14" name="矩形 13"/>
            <p:cNvSpPr/>
            <p:nvPr/>
          </p:nvSpPr>
          <p:spPr bwMode="auto">
            <a:xfrm>
              <a:off x="3002037" y="1465798"/>
              <a:ext cx="7067433" cy="369332"/>
            </a:xfrm>
            <a:prstGeom prst="rect">
              <a:avLst/>
            </a:prstGeom>
            <a:solidFill>
              <a:schemeClr val="accent2">
                <a:lumMod val="10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18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133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033223" y="1474123"/>
              <a:ext cx="5688633" cy="3339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18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133" b="0" i="0" u="none" strike="noStrike" kern="1200" cap="none" spc="0" normalizeH="0" baseline="0" noProof="0" dirty="0">
                  <a:ln>
                    <a:noFill/>
                  </a:ln>
                  <a:solidFill>
                    <a:srgbClr val="F8F8F8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单击此处添加标题</a:t>
              </a: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2915218" y="4050356"/>
            <a:ext cx="7685313" cy="465119"/>
            <a:chOff x="3002037" y="3922395"/>
            <a:chExt cx="7067433" cy="369332"/>
          </a:xfrm>
          <a:solidFill>
            <a:schemeClr val="accent2">
              <a:lumMod val="75000"/>
            </a:schemeClr>
          </a:solidFill>
        </p:grpSpPr>
        <p:sp>
          <p:nvSpPr>
            <p:cNvPr id="19" name="矩形 18"/>
            <p:cNvSpPr/>
            <p:nvPr/>
          </p:nvSpPr>
          <p:spPr bwMode="auto">
            <a:xfrm>
              <a:off x="3002037" y="3922395"/>
              <a:ext cx="7067433" cy="369332"/>
            </a:xfrm>
            <a:prstGeom prst="rect">
              <a:avLst/>
            </a:prstGeom>
            <a:solidFill>
              <a:schemeClr val="accent2">
                <a:lumMod val="10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18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133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023808" y="3939647"/>
              <a:ext cx="4085844" cy="3339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18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133" b="0" i="0" u="none" strike="noStrike" kern="1200" cap="none" spc="0" normalizeH="0" baseline="0" noProof="0" dirty="0">
                  <a:ln>
                    <a:noFill/>
                  </a:ln>
                  <a:solidFill>
                    <a:srgbClr val="F8F8F8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单击此处添加标题</a:t>
              </a: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2915219" y="2494940"/>
            <a:ext cx="7685312" cy="1021433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marL="0" marR="0" lvl="0" indent="0" algn="l" defTabSz="457189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您的内容打在这里，或者通过复制您的文本后，在此框中选择粘贴，并选择只保留文字。在此录入上述图表的综合描述说明，在此录入上述图表的综合描述说明您的内容打在这里，或者通过复制您的文本后，在此框中选择粘贴，并选择只保留文字。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915219" y="4723058"/>
            <a:ext cx="7685312" cy="1021433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marL="0" marR="0" lvl="0" indent="0" algn="l" defTabSz="457189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您的内容打在这里，或者通过复制您的文本后，在此框中选择粘贴，并选择只保留文字。在此录入上述图表的综合描述说明，在此录入上述图表的综合描述说明您的内容打在这里，或者通过复制您的文本后，在此框中选择粘贴，并选择只保留文字。</a:t>
            </a:r>
          </a:p>
        </p:txBody>
      </p:sp>
      <p:sp>
        <p:nvSpPr>
          <p:cNvPr id="23" name="等腰三角形 2"/>
          <p:cNvSpPr/>
          <p:nvPr/>
        </p:nvSpPr>
        <p:spPr bwMode="auto">
          <a:xfrm rot="2747878">
            <a:off x="1396483" y="1729450"/>
            <a:ext cx="1323028" cy="1530812"/>
          </a:xfrm>
          <a:custGeom>
            <a:avLst/>
            <a:gdLst/>
            <a:ahLst/>
            <a:cxnLst/>
            <a:rect l="l" t="t" r="r" b="b"/>
            <a:pathLst>
              <a:path w="1152128" h="1333073">
                <a:moveTo>
                  <a:pt x="576064" y="0"/>
                </a:moveTo>
                <a:lnTo>
                  <a:pt x="687529" y="192182"/>
                </a:lnTo>
                <a:cubicBezTo>
                  <a:pt x="952381" y="243689"/>
                  <a:pt x="1152128" y="477023"/>
                  <a:pt x="1152128" y="757009"/>
                </a:cubicBezTo>
                <a:cubicBezTo>
                  <a:pt x="1152128" y="1075160"/>
                  <a:pt x="894215" y="1333073"/>
                  <a:pt x="576064" y="1333073"/>
                </a:cubicBezTo>
                <a:cubicBezTo>
                  <a:pt x="257913" y="1333073"/>
                  <a:pt x="0" y="1075160"/>
                  <a:pt x="0" y="757009"/>
                </a:cubicBezTo>
                <a:cubicBezTo>
                  <a:pt x="0" y="477023"/>
                  <a:pt x="199747" y="243689"/>
                  <a:pt x="464599" y="192182"/>
                </a:cubicBezTo>
                <a:close/>
              </a:path>
            </a:pathLst>
          </a:custGeom>
          <a:solidFill>
            <a:schemeClr val="accent2">
              <a:lumMod val="100000"/>
            </a:schemeClr>
          </a:solidFill>
          <a:ln>
            <a:noFill/>
          </a:ln>
        </p:spPr>
        <p:txBody>
          <a:bodyPr wrap="none" lIns="91440" tIns="45720" rIns="91440" bIns="45720" anchor="ctr"/>
          <a:lstStyle/>
          <a:p>
            <a:pPr marL="0" marR="0" lvl="0" indent="0" algn="ctr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67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551062" y="2317796"/>
            <a:ext cx="858447" cy="492344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 anchor="ctr"/>
          <a:lstStyle>
            <a:defPPr>
              <a:defRPr lang="zh-CN"/>
            </a:defPPr>
            <a:lvl1pPr algn="ctr">
              <a:defRPr sz="2000" ker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ctr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667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国内</a:t>
            </a:r>
            <a:endParaRPr kumimoji="0" lang="en-US" altLang="zh-CN" sz="2667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0" marR="0" lvl="0" indent="0" algn="ctr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667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现状</a:t>
            </a:r>
          </a:p>
        </p:txBody>
      </p:sp>
      <p:sp>
        <p:nvSpPr>
          <p:cNvPr id="25" name="等腰三角形 2"/>
          <p:cNvSpPr/>
          <p:nvPr/>
        </p:nvSpPr>
        <p:spPr bwMode="auto">
          <a:xfrm rot="3036074">
            <a:off x="1396482" y="4055973"/>
            <a:ext cx="1323031" cy="1530816"/>
          </a:xfrm>
          <a:custGeom>
            <a:avLst/>
            <a:gdLst/>
            <a:ahLst/>
            <a:cxnLst/>
            <a:rect l="l" t="t" r="r" b="b"/>
            <a:pathLst>
              <a:path w="1152128" h="1333073">
                <a:moveTo>
                  <a:pt x="576064" y="0"/>
                </a:moveTo>
                <a:lnTo>
                  <a:pt x="687529" y="192182"/>
                </a:lnTo>
                <a:cubicBezTo>
                  <a:pt x="952381" y="243689"/>
                  <a:pt x="1152128" y="477023"/>
                  <a:pt x="1152128" y="757009"/>
                </a:cubicBezTo>
                <a:cubicBezTo>
                  <a:pt x="1152128" y="1075160"/>
                  <a:pt x="894215" y="1333073"/>
                  <a:pt x="576064" y="1333073"/>
                </a:cubicBezTo>
                <a:cubicBezTo>
                  <a:pt x="257913" y="1333073"/>
                  <a:pt x="0" y="1075160"/>
                  <a:pt x="0" y="757009"/>
                </a:cubicBezTo>
                <a:cubicBezTo>
                  <a:pt x="0" y="477023"/>
                  <a:pt x="199747" y="243689"/>
                  <a:pt x="464599" y="19218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wrap="none" lIns="91440" tIns="45720" rIns="91440" bIns="45720" anchor="ctr"/>
          <a:lstStyle/>
          <a:p>
            <a:pPr marL="0" marR="0" lvl="0" indent="0" algn="ctr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67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561666" y="4636055"/>
            <a:ext cx="858447" cy="492344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 anchor="ctr"/>
          <a:lstStyle>
            <a:defPPr>
              <a:defRPr lang="zh-CN"/>
            </a:defPPr>
            <a:lvl1pPr algn="ctr">
              <a:defRPr sz="2000" ker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ctr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667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国外</a:t>
            </a:r>
            <a:endParaRPr kumimoji="0" lang="en-US" altLang="zh-CN" sz="2667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0" marR="0" lvl="0" indent="0" algn="ctr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667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现状</a:t>
            </a:r>
          </a:p>
        </p:txBody>
      </p:sp>
    </p:spTree>
    <p:extLst>
      <p:ext uri="{BB962C8B-B14F-4D97-AF65-F5344CB8AC3E}">
        <p14:creationId xmlns:p14="http://schemas.microsoft.com/office/powerpoint/2010/main" val="2783488655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1116430" y="2587309"/>
            <a:ext cx="8748871" cy="981393"/>
            <a:chOff x="1898189" y="2451347"/>
            <a:chExt cx="7463076" cy="1052209"/>
          </a:xfrm>
        </p:grpSpPr>
        <p:sp>
          <p:nvSpPr>
            <p:cNvPr id="7" name="圆角矩形 6"/>
            <p:cNvSpPr/>
            <p:nvPr/>
          </p:nvSpPr>
          <p:spPr>
            <a:xfrm>
              <a:off x="1898189" y="2451347"/>
              <a:ext cx="7463076" cy="1052209"/>
            </a:xfrm>
            <a:prstGeom prst="roundRect">
              <a:avLst>
                <a:gd name="adj" fmla="val 11892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accent2">
                  <a:lumMod val="10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18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67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42" name="文本框 31"/>
            <p:cNvSpPr txBox="1"/>
            <p:nvPr/>
          </p:nvSpPr>
          <p:spPr>
            <a:xfrm>
              <a:off x="2028002" y="2561954"/>
              <a:ext cx="6177737" cy="6269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457189" algn="l" defTabSz="45718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您的内容打在这里，或者通过复制您的文本后，在此框中选择粘贴，并选择只保留文字。您的内容打在这里，在此框中选择粘贴，并选择只保留文字。</a:t>
              </a:r>
              <a:endPara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1743658" y="3896193"/>
            <a:ext cx="8748871" cy="981393"/>
            <a:chOff x="2525417" y="3853299"/>
            <a:chExt cx="7463076" cy="1052209"/>
          </a:xfrm>
        </p:grpSpPr>
        <p:sp>
          <p:nvSpPr>
            <p:cNvPr id="36" name="圆角矩形 35"/>
            <p:cNvSpPr/>
            <p:nvPr/>
          </p:nvSpPr>
          <p:spPr>
            <a:xfrm>
              <a:off x="2525417" y="3853299"/>
              <a:ext cx="7463076" cy="1052209"/>
            </a:xfrm>
            <a:prstGeom prst="roundRect">
              <a:avLst>
                <a:gd name="adj" fmla="val 11892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accent2">
                  <a:lumMod val="10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18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67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43" name="文本框 32"/>
            <p:cNvSpPr txBox="1"/>
            <p:nvPr/>
          </p:nvSpPr>
          <p:spPr>
            <a:xfrm>
              <a:off x="2682460" y="3976855"/>
              <a:ext cx="6152520" cy="6269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457189" algn="l" defTabSz="45718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您的内容打在这里，或者通过复制您的文本后，在此框中选择粘贴，并选择只保留文字。您的内容打在这里，在此框中选择粘贴，并选择只保留文字。</a:t>
              </a:r>
              <a:endPara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2333499" y="5207245"/>
            <a:ext cx="8748871" cy="981394"/>
            <a:chOff x="3115259" y="5248106"/>
            <a:chExt cx="7463076" cy="1052209"/>
          </a:xfrm>
        </p:grpSpPr>
        <p:sp>
          <p:nvSpPr>
            <p:cNvPr id="37" name="圆角矩形 36"/>
            <p:cNvSpPr/>
            <p:nvPr/>
          </p:nvSpPr>
          <p:spPr>
            <a:xfrm>
              <a:off x="3115259" y="5248106"/>
              <a:ext cx="7463076" cy="1052209"/>
            </a:xfrm>
            <a:prstGeom prst="roundRect">
              <a:avLst>
                <a:gd name="adj" fmla="val 11892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accent2">
                  <a:lumMod val="10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18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67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44" name="文本框 33"/>
            <p:cNvSpPr txBox="1"/>
            <p:nvPr/>
          </p:nvSpPr>
          <p:spPr>
            <a:xfrm>
              <a:off x="3206879" y="5394065"/>
              <a:ext cx="7243285" cy="6269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457189" algn="l" defTabSz="45718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您的内容打在这里，或者通过复制您的文本后，在此框中选择粘贴，并选择只保留文字。您的内容打在这里，或者通过复制您的文本后，在此框中选择粘贴，并选择只保留文字。</a:t>
              </a:r>
              <a:endPara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062652" y="1537812"/>
            <a:ext cx="10053464" cy="739725"/>
            <a:chOff x="790009" y="1062617"/>
            <a:chExt cx="7540098" cy="554793"/>
          </a:xfrm>
        </p:grpSpPr>
        <p:grpSp>
          <p:nvGrpSpPr>
            <p:cNvPr id="2" name="组合 1"/>
            <p:cNvGrpSpPr/>
            <p:nvPr/>
          </p:nvGrpSpPr>
          <p:grpSpPr>
            <a:xfrm>
              <a:off x="790009" y="1062617"/>
              <a:ext cx="7540098" cy="554793"/>
              <a:chOff x="1053345" y="1373137"/>
              <a:chExt cx="10053464" cy="914033"/>
            </a:xfrm>
          </p:grpSpPr>
          <p:grpSp>
            <p:nvGrpSpPr>
              <p:cNvPr id="15" name="组合 14"/>
              <p:cNvGrpSpPr/>
              <p:nvPr/>
            </p:nvGrpSpPr>
            <p:grpSpPr>
              <a:xfrm>
                <a:off x="1053345" y="1373137"/>
                <a:ext cx="7917056" cy="914033"/>
                <a:chOff x="611187" y="1307273"/>
                <a:chExt cx="7917056" cy="914033"/>
              </a:xfrm>
            </p:grpSpPr>
            <p:sp>
              <p:nvSpPr>
                <p:cNvPr id="16" name="任意多边形 15"/>
                <p:cNvSpPr/>
                <p:nvPr/>
              </p:nvSpPr>
              <p:spPr>
                <a:xfrm>
                  <a:off x="611187" y="1307273"/>
                  <a:ext cx="1523389" cy="914033"/>
                </a:xfrm>
                <a:custGeom>
                  <a:avLst/>
                  <a:gdLst>
                    <a:gd name="connsiteX0" fmla="*/ 0 w 1171277"/>
                    <a:gd name="connsiteY0" fmla="*/ 70277 h 702766"/>
                    <a:gd name="connsiteX1" fmla="*/ 70277 w 1171277"/>
                    <a:gd name="connsiteY1" fmla="*/ 0 h 702766"/>
                    <a:gd name="connsiteX2" fmla="*/ 1101000 w 1171277"/>
                    <a:gd name="connsiteY2" fmla="*/ 0 h 702766"/>
                    <a:gd name="connsiteX3" fmla="*/ 1171277 w 1171277"/>
                    <a:gd name="connsiteY3" fmla="*/ 70277 h 702766"/>
                    <a:gd name="connsiteX4" fmla="*/ 1171277 w 1171277"/>
                    <a:gd name="connsiteY4" fmla="*/ 632489 h 702766"/>
                    <a:gd name="connsiteX5" fmla="*/ 1101000 w 1171277"/>
                    <a:gd name="connsiteY5" fmla="*/ 702766 h 702766"/>
                    <a:gd name="connsiteX6" fmla="*/ 70277 w 1171277"/>
                    <a:gd name="connsiteY6" fmla="*/ 702766 h 702766"/>
                    <a:gd name="connsiteX7" fmla="*/ 0 w 1171277"/>
                    <a:gd name="connsiteY7" fmla="*/ 632489 h 702766"/>
                    <a:gd name="connsiteX8" fmla="*/ 0 w 1171277"/>
                    <a:gd name="connsiteY8" fmla="*/ 70277 h 7027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171277" h="702766">
                      <a:moveTo>
                        <a:pt x="0" y="70277"/>
                      </a:moveTo>
                      <a:cubicBezTo>
                        <a:pt x="0" y="31464"/>
                        <a:pt x="31464" y="0"/>
                        <a:pt x="70277" y="0"/>
                      </a:cubicBezTo>
                      <a:lnTo>
                        <a:pt x="1101000" y="0"/>
                      </a:lnTo>
                      <a:cubicBezTo>
                        <a:pt x="1139813" y="0"/>
                        <a:pt x="1171277" y="31464"/>
                        <a:pt x="1171277" y="70277"/>
                      </a:cubicBezTo>
                      <a:lnTo>
                        <a:pt x="1171277" y="632489"/>
                      </a:lnTo>
                      <a:cubicBezTo>
                        <a:pt x="1171277" y="671302"/>
                        <a:pt x="1139813" y="702766"/>
                        <a:pt x="1101000" y="702766"/>
                      </a:cubicBezTo>
                      <a:lnTo>
                        <a:pt x="70277" y="702766"/>
                      </a:lnTo>
                      <a:cubicBezTo>
                        <a:pt x="31464" y="702766"/>
                        <a:pt x="0" y="671302"/>
                        <a:pt x="0" y="632489"/>
                      </a:cubicBezTo>
                      <a:lnTo>
                        <a:pt x="0" y="70277"/>
                      </a:lnTo>
                      <a:close/>
                    </a:path>
                  </a:pathLst>
                </a:custGeom>
                <a:solidFill>
                  <a:schemeClr val="accent2">
                    <a:lumMod val="100000"/>
                  </a:schemeClr>
                </a:solidFill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174764" tIns="174764" rIns="174764" bIns="174764" numCol="1" spcCol="1270" anchor="ctr" anchorCtr="0">
                  <a:noAutofit/>
                </a:bodyPr>
                <a:lstStyle/>
                <a:p>
                  <a:pPr marL="0" marR="0" lvl="0" indent="0" algn="ctr" defTabSz="1289018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35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667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</p:txBody>
            </p:sp>
            <p:sp>
              <p:nvSpPr>
                <p:cNvPr id="17" name="任意多边形 16"/>
                <p:cNvSpPr/>
                <p:nvPr/>
              </p:nvSpPr>
              <p:spPr>
                <a:xfrm>
                  <a:off x="2286916" y="1575389"/>
                  <a:ext cx="322958" cy="377800"/>
                </a:xfrm>
                <a:custGeom>
                  <a:avLst/>
                  <a:gdLst>
                    <a:gd name="connsiteX0" fmla="*/ 0 w 248310"/>
                    <a:gd name="connsiteY0" fmla="*/ 58095 h 290476"/>
                    <a:gd name="connsiteX1" fmla="*/ 124155 w 248310"/>
                    <a:gd name="connsiteY1" fmla="*/ 58095 h 290476"/>
                    <a:gd name="connsiteX2" fmla="*/ 124155 w 248310"/>
                    <a:gd name="connsiteY2" fmla="*/ 0 h 290476"/>
                    <a:gd name="connsiteX3" fmla="*/ 248310 w 248310"/>
                    <a:gd name="connsiteY3" fmla="*/ 145238 h 290476"/>
                    <a:gd name="connsiteX4" fmla="*/ 124155 w 248310"/>
                    <a:gd name="connsiteY4" fmla="*/ 290476 h 290476"/>
                    <a:gd name="connsiteX5" fmla="*/ 124155 w 248310"/>
                    <a:gd name="connsiteY5" fmla="*/ 232381 h 290476"/>
                    <a:gd name="connsiteX6" fmla="*/ 0 w 248310"/>
                    <a:gd name="connsiteY6" fmla="*/ 232381 h 290476"/>
                    <a:gd name="connsiteX7" fmla="*/ 0 w 248310"/>
                    <a:gd name="connsiteY7" fmla="*/ 58095 h 2904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48310" h="290476">
                      <a:moveTo>
                        <a:pt x="0" y="58095"/>
                      </a:moveTo>
                      <a:lnTo>
                        <a:pt x="124155" y="58095"/>
                      </a:lnTo>
                      <a:lnTo>
                        <a:pt x="124155" y="0"/>
                      </a:lnTo>
                      <a:lnTo>
                        <a:pt x="248310" y="145238"/>
                      </a:lnTo>
                      <a:lnTo>
                        <a:pt x="124155" y="290476"/>
                      </a:lnTo>
                      <a:lnTo>
                        <a:pt x="124155" y="232381"/>
                      </a:lnTo>
                      <a:lnTo>
                        <a:pt x="0" y="232381"/>
                      </a:lnTo>
                      <a:lnTo>
                        <a:pt x="0" y="58095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</p:spPr>
              <p:style>
                <a:lnRef idx="0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0" tIns="77460" rIns="99324" bIns="77460" numCol="1" spcCol="1270" anchor="ctr" anchorCtr="0">
                  <a:noAutofit/>
                </a:bodyPr>
                <a:lstStyle/>
                <a:p>
                  <a:pPr marL="0" marR="0" lvl="0" indent="0" algn="ctr" defTabSz="533387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35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67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</p:txBody>
            </p:sp>
            <p:sp>
              <p:nvSpPr>
                <p:cNvPr id="18" name="任意多边形 17"/>
                <p:cNvSpPr/>
                <p:nvPr/>
              </p:nvSpPr>
              <p:spPr>
                <a:xfrm>
                  <a:off x="2739363" y="1307273"/>
                  <a:ext cx="1523389" cy="914033"/>
                </a:xfrm>
                <a:custGeom>
                  <a:avLst/>
                  <a:gdLst>
                    <a:gd name="connsiteX0" fmla="*/ 0 w 1171277"/>
                    <a:gd name="connsiteY0" fmla="*/ 70277 h 702766"/>
                    <a:gd name="connsiteX1" fmla="*/ 70277 w 1171277"/>
                    <a:gd name="connsiteY1" fmla="*/ 0 h 702766"/>
                    <a:gd name="connsiteX2" fmla="*/ 1101000 w 1171277"/>
                    <a:gd name="connsiteY2" fmla="*/ 0 h 702766"/>
                    <a:gd name="connsiteX3" fmla="*/ 1171277 w 1171277"/>
                    <a:gd name="connsiteY3" fmla="*/ 70277 h 702766"/>
                    <a:gd name="connsiteX4" fmla="*/ 1171277 w 1171277"/>
                    <a:gd name="connsiteY4" fmla="*/ 632489 h 702766"/>
                    <a:gd name="connsiteX5" fmla="*/ 1101000 w 1171277"/>
                    <a:gd name="connsiteY5" fmla="*/ 702766 h 702766"/>
                    <a:gd name="connsiteX6" fmla="*/ 70277 w 1171277"/>
                    <a:gd name="connsiteY6" fmla="*/ 702766 h 702766"/>
                    <a:gd name="connsiteX7" fmla="*/ 0 w 1171277"/>
                    <a:gd name="connsiteY7" fmla="*/ 632489 h 702766"/>
                    <a:gd name="connsiteX8" fmla="*/ 0 w 1171277"/>
                    <a:gd name="connsiteY8" fmla="*/ 70277 h 7027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171277" h="702766">
                      <a:moveTo>
                        <a:pt x="0" y="70277"/>
                      </a:moveTo>
                      <a:cubicBezTo>
                        <a:pt x="0" y="31464"/>
                        <a:pt x="31464" y="0"/>
                        <a:pt x="70277" y="0"/>
                      </a:cubicBezTo>
                      <a:lnTo>
                        <a:pt x="1101000" y="0"/>
                      </a:lnTo>
                      <a:cubicBezTo>
                        <a:pt x="1139813" y="0"/>
                        <a:pt x="1171277" y="31464"/>
                        <a:pt x="1171277" y="70277"/>
                      </a:cubicBezTo>
                      <a:lnTo>
                        <a:pt x="1171277" y="632489"/>
                      </a:lnTo>
                      <a:cubicBezTo>
                        <a:pt x="1171277" y="671302"/>
                        <a:pt x="1139813" y="702766"/>
                        <a:pt x="1101000" y="702766"/>
                      </a:cubicBezTo>
                      <a:lnTo>
                        <a:pt x="70277" y="702766"/>
                      </a:lnTo>
                      <a:cubicBezTo>
                        <a:pt x="31464" y="702766"/>
                        <a:pt x="0" y="671302"/>
                        <a:pt x="0" y="632489"/>
                      </a:cubicBezTo>
                      <a:lnTo>
                        <a:pt x="0" y="70277"/>
                      </a:lnTo>
                      <a:close/>
                    </a:path>
                  </a:pathLst>
                </a:custGeom>
                <a:solidFill>
                  <a:schemeClr val="accent2">
                    <a:lumMod val="100000"/>
                  </a:schemeClr>
                </a:solidFill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179844" tIns="179844" rIns="179844" bIns="179844" numCol="1" spcCol="1270" anchor="ctr" anchorCtr="0">
                  <a:noAutofit/>
                </a:bodyPr>
                <a:lstStyle/>
                <a:p>
                  <a:pPr marL="0" marR="0" lvl="0" indent="0" algn="ctr" defTabSz="1333467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35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667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</p:txBody>
            </p:sp>
            <p:sp>
              <p:nvSpPr>
                <p:cNvPr id="19" name="任意多边形 18"/>
                <p:cNvSpPr/>
                <p:nvPr/>
              </p:nvSpPr>
              <p:spPr>
                <a:xfrm>
                  <a:off x="4419662" y="1575389"/>
                  <a:ext cx="322958" cy="377800"/>
                </a:xfrm>
                <a:custGeom>
                  <a:avLst/>
                  <a:gdLst>
                    <a:gd name="connsiteX0" fmla="*/ 0 w 248310"/>
                    <a:gd name="connsiteY0" fmla="*/ 58095 h 290476"/>
                    <a:gd name="connsiteX1" fmla="*/ 124155 w 248310"/>
                    <a:gd name="connsiteY1" fmla="*/ 58095 h 290476"/>
                    <a:gd name="connsiteX2" fmla="*/ 124155 w 248310"/>
                    <a:gd name="connsiteY2" fmla="*/ 0 h 290476"/>
                    <a:gd name="connsiteX3" fmla="*/ 248310 w 248310"/>
                    <a:gd name="connsiteY3" fmla="*/ 145238 h 290476"/>
                    <a:gd name="connsiteX4" fmla="*/ 124155 w 248310"/>
                    <a:gd name="connsiteY4" fmla="*/ 290476 h 290476"/>
                    <a:gd name="connsiteX5" fmla="*/ 124155 w 248310"/>
                    <a:gd name="connsiteY5" fmla="*/ 232381 h 290476"/>
                    <a:gd name="connsiteX6" fmla="*/ 0 w 248310"/>
                    <a:gd name="connsiteY6" fmla="*/ 232381 h 290476"/>
                    <a:gd name="connsiteX7" fmla="*/ 0 w 248310"/>
                    <a:gd name="connsiteY7" fmla="*/ 58095 h 2904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48310" h="290476">
                      <a:moveTo>
                        <a:pt x="0" y="58095"/>
                      </a:moveTo>
                      <a:lnTo>
                        <a:pt x="124155" y="58095"/>
                      </a:lnTo>
                      <a:lnTo>
                        <a:pt x="124155" y="0"/>
                      </a:lnTo>
                      <a:lnTo>
                        <a:pt x="248310" y="145238"/>
                      </a:lnTo>
                      <a:lnTo>
                        <a:pt x="124155" y="290476"/>
                      </a:lnTo>
                      <a:lnTo>
                        <a:pt x="124155" y="232381"/>
                      </a:lnTo>
                      <a:lnTo>
                        <a:pt x="0" y="232381"/>
                      </a:lnTo>
                      <a:lnTo>
                        <a:pt x="0" y="58095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</p:spPr>
              <p:style>
                <a:lnRef idx="0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0" tIns="77460" rIns="99324" bIns="77460" numCol="1" spcCol="1270" anchor="ctr" anchorCtr="0">
                  <a:noAutofit/>
                </a:bodyPr>
                <a:lstStyle/>
                <a:p>
                  <a:pPr marL="0" marR="0" lvl="0" indent="0" algn="ctr" defTabSz="533387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35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67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</p:txBody>
            </p:sp>
            <p:sp>
              <p:nvSpPr>
                <p:cNvPr id="20" name="任意多边形 19"/>
                <p:cNvSpPr/>
                <p:nvPr/>
              </p:nvSpPr>
              <p:spPr>
                <a:xfrm>
                  <a:off x="4881250" y="1307273"/>
                  <a:ext cx="1523389" cy="914033"/>
                </a:xfrm>
                <a:custGeom>
                  <a:avLst/>
                  <a:gdLst>
                    <a:gd name="connsiteX0" fmla="*/ 0 w 1171277"/>
                    <a:gd name="connsiteY0" fmla="*/ 70277 h 702766"/>
                    <a:gd name="connsiteX1" fmla="*/ 70277 w 1171277"/>
                    <a:gd name="connsiteY1" fmla="*/ 0 h 702766"/>
                    <a:gd name="connsiteX2" fmla="*/ 1101000 w 1171277"/>
                    <a:gd name="connsiteY2" fmla="*/ 0 h 702766"/>
                    <a:gd name="connsiteX3" fmla="*/ 1171277 w 1171277"/>
                    <a:gd name="connsiteY3" fmla="*/ 70277 h 702766"/>
                    <a:gd name="connsiteX4" fmla="*/ 1171277 w 1171277"/>
                    <a:gd name="connsiteY4" fmla="*/ 632489 h 702766"/>
                    <a:gd name="connsiteX5" fmla="*/ 1101000 w 1171277"/>
                    <a:gd name="connsiteY5" fmla="*/ 702766 h 702766"/>
                    <a:gd name="connsiteX6" fmla="*/ 70277 w 1171277"/>
                    <a:gd name="connsiteY6" fmla="*/ 702766 h 702766"/>
                    <a:gd name="connsiteX7" fmla="*/ 0 w 1171277"/>
                    <a:gd name="connsiteY7" fmla="*/ 632489 h 702766"/>
                    <a:gd name="connsiteX8" fmla="*/ 0 w 1171277"/>
                    <a:gd name="connsiteY8" fmla="*/ 70277 h 7027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171277" h="702766">
                      <a:moveTo>
                        <a:pt x="0" y="70277"/>
                      </a:moveTo>
                      <a:cubicBezTo>
                        <a:pt x="0" y="31464"/>
                        <a:pt x="31464" y="0"/>
                        <a:pt x="70277" y="0"/>
                      </a:cubicBezTo>
                      <a:lnTo>
                        <a:pt x="1101000" y="0"/>
                      </a:lnTo>
                      <a:cubicBezTo>
                        <a:pt x="1139813" y="0"/>
                        <a:pt x="1171277" y="31464"/>
                        <a:pt x="1171277" y="70277"/>
                      </a:cubicBezTo>
                      <a:lnTo>
                        <a:pt x="1171277" y="632489"/>
                      </a:lnTo>
                      <a:cubicBezTo>
                        <a:pt x="1171277" y="671302"/>
                        <a:pt x="1139813" y="702766"/>
                        <a:pt x="1101000" y="702766"/>
                      </a:cubicBezTo>
                      <a:lnTo>
                        <a:pt x="70277" y="702766"/>
                      </a:lnTo>
                      <a:cubicBezTo>
                        <a:pt x="31464" y="702766"/>
                        <a:pt x="0" y="671302"/>
                        <a:pt x="0" y="632489"/>
                      </a:cubicBezTo>
                      <a:lnTo>
                        <a:pt x="0" y="70277"/>
                      </a:lnTo>
                      <a:close/>
                    </a:path>
                  </a:pathLst>
                </a:custGeom>
                <a:solidFill>
                  <a:schemeClr val="accent2">
                    <a:lumMod val="100000"/>
                  </a:schemeClr>
                </a:solidFill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174764" tIns="174764" rIns="174764" bIns="174764" numCol="1" spcCol="1270" anchor="ctr" anchorCtr="0">
                  <a:noAutofit/>
                </a:bodyPr>
                <a:lstStyle/>
                <a:p>
                  <a:pPr marL="0" marR="0" lvl="0" indent="0" algn="ctr" defTabSz="1289018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35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667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</p:txBody>
            </p:sp>
            <p:sp>
              <p:nvSpPr>
                <p:cNvPr id="21" name="任意多边形 20"/>
                <p:cNvSpPr/>
                <p:nvPr/>
              </p:nvSpPr>
              <p:spPr>
                <a:xfrm>
                  <a:off x="6552407" y="1575389"/>
                  <a:ext cx="322958" cy="377800"/>
                </a:xfrm>
                <a:custGeom>
                  <a:avLst/>
                  <a:gdLst>
                    <a:gd name="connsiteX0" fmla="*/ 0 w 248310"/>
                    <a:gd name="connsiteY0" fmla="*/ 58095 h 290476"/>
                    <a:gd name="connsiteX1" fmla="*/ 124155 w 248310"/>
                    <a:gd name="connsiteY1" fmla="*/ 58095 h 290476"/>
                    <a:gd name="connsiteX2" fmla="*/ 124155 w 248310"/>
                    <a:gd name="connsiteY2" fmla="*/ 0 h 290476"/>
                    <a:gd name="connsiteX3" fmla="*/ 248310 w 248310"/>
                    <a:gd name="connsiteY3" fmla="*/ 145238 h 290476"/>
                    <a:gd name="connsiteX4" fmla="*/ 124155 w 248310"/>
                    <a:gd name="connsiteY4" fmla="*/ 290476 h 290476"/>
                    <a:gd name="connsiteX5" fmla="*/ 124155 w 248310"/>
                    <a:gd name="connsiteY5" fmla="*/ 232381 h 290476"/>
                    <a:gd name="connsiteX6" fmla="*/ 0 w 248310"/>
                    <a:gd name="connsiteY6" fmla="*/ 232381 h 290476"/>
                    <a:gd name="connsiteX7" fmla="*/ 0 w 248310"/>
                    <a:gd name="connsiteY7" fmla="*/ 58095 h 2904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48310" h="290476">
                      <a:moveTo>
                        <a:pt x="0" y="58095"/>
                      </a:moveTo>
                      <a:lnTo>
                        <a:pt x="124155" y="58095"/>
                      </a:lnTo>
                      <a:lnTo>
                        <a:pt x="124155" y="0"/>
                      </a:lnTo>
                      <a:lnTo>
                        <a:pt x="248310" y="145238"/>
                      </a:lnTo>
                      <a:lnTo>
                        <a:pt x="124155" y="290476"/>
                      </a:lnTo>
                      <a:lnTo>
                        <a:pt x="124155" y="232381"/>
                      </a:lnTo>
                      <a:lnTo>
                        <a:pt x="0" y="232381"/>
                      </a:lnTo>
                      <a:lnTo>
                        <a:pt x="0" y="58095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</p:spPr>
              <p:style>
                <a:lnRef idx="0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0" tIns="77460" rIns="99324" bIns="77460" numCol="1" spcCol="1270" anchor="ctr" anchorCtr="0">
                  <a:noAutofit/>
                </a:bodyPr>
                <a:lstStyle/>
                <a:p>
                  <a:pPr marL="0" marR="0" lvl="0" indent="0" algn="ctr" defTabSz="533387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35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67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</p:txBody>
            </p:sp>
            <p:sp>
              <p:nvSpPr>
                <p:cNvPr id="22" name="任意多边形 21"/>
                <p:cNvSpPr/>
                <p:nvPr/>
              </p:nvSpPr>
              <p:spPr>
                <a:xfrm>
                  <a:off x="7004854" y="1307273"/>
                  <a:ext cx="1523389" cy="914033"/>
                </a:xfrm>
                <a:custGeom>
                  <a:avLst/>
                  <a:gdLst>
                    <a:gd name="connsiteX0" fmla="*/ 0 w 1171277"/>
                    <a:gd name="connsiteY0" fmla="*/ 70277 h 702766"/>
                    <a:gd name="connsiteX1" fmla="*/ 70277 w 1171277"/>
                    <a:gd name="connsiteY1" fmla="*/ 0 h 702766"/>
                    <a:gd name="connsiteX2" fmla="*/ 1101000 w 1171277"/>
                    <a:gd name="connsiteY2" fmla="*/ 0 h 702766"/>
                    <a:gd name="connsiteX3" fmla="*/ 1171277 w 1171277"/>
                    <a:gd name="connsiteY3" fmla="*/ 70277 h 702766"/>
                    <a:gd name="connsiteX4" fmla="*/ 1171277 w 1171277"/>
                    <a:gd name="connsiteY4" fmla="*/ 632489 h 702766"/>
                    <a:gd name="connsiteX5" fmla="*/ 1101000 w 1171277"/>
                    <a:gd name="connsiteY5" fmla="*/ 702766 h 702766"/>
                    <a:gd name="connsiteX6" fmla="*/ 70277 w 1171277"/>
                    <a:gd name="connsiteY6" fmla="*/ 702766 h 702766"/>
                    <a:gd name="connsiteX7" fmla="*/ 0 w 1171277"/>
                    <a:gd name="connsiteY7" fmla="*/ 632489 h 702766"/>
                    <a:gd name="connsiteX8" fmla="*/ 0 w 1171277"/>
                    <a:gd name="connsiteY8" fmla="*/ 70277 h 7027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171277" h="702766">
                      <a:moveTo>
                        <a:pt x="0" y="70277"/>
                      </a:moveTo>
                      <a:cubicBezTo>
                        <a:pt x="0" y="31464"/>
                        <a:pt x="31464" y="0"/>
                        <a:pt x="70277" y="0"/>
                      </a:cubicBezTo>
                      <a:lnTo>
                        <a:pt x="1101000" y="0"/>
                      </a:lnTo>
                      <a:cubicBezTo>
                        <a:pt x="1139813" y="0"/>
                        <a:pt x="1171277" y="31464"/>
                        <a:pt x="1171277" y="70277"/>
                      </a:cubicBezTo>
                      <a:lnTo>
                        <a:pt x="1171277" y="632489"/>
                      </a:lnTo>
                      <a:cubicBezTo>
                        <a:pt x="1171277" y="671302"/>
                        <a:pt x="1139813" y="702766"/>
                        <a:pt x="1101000" y="702766"/>
                      </a:cubicBezTo>
                      <a:lnTo>
                        <a:pt x="70277" y="702766"/>
                      </a:lnTo>
                      <a:cubicBezTo>
                        <a:pt x="31464" y="702766"/>
                        <a:pt x="0" y="671302"/>
                        <a:pt x="0" y="632489"/>
                      </a:cubicBezTo>
                      <a:lnTo>
                        <a:pt x="0" y="70277"/>
                      </a:lnTo>
                      <a:close/>
                    </a:path>
                  </a:pathLst>
                </a:custGeom>
                <a:solidFill>
                  <a:schemeClr val="accent2">
                    <a:lumMod val="100000"/>
                  </a:schemeClr>
                </a:solidFill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174764" tIns="174764" rIns="174764" bIns="174764" numCol="1" spcCol="1270" anchor="ctr" anchorCtr="0">
                  <a:noAutofit/>
                </a:bodyPr>
                <a:lstStyle/>
                <a:p>
                  <a:pPr marL="0" marR="0" lvl="0" indent="0" algn="ctr" defTabSz="1289018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35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667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</p:txBody>
            </p:sp>
            <p:sp>
              <p:nvSpPr>
                <p:cNvPr id="23" name="文本框 20"/>
                <p:cNvSpPr txBox="1"/>
                <p:nvPr/>
              </p:nvSpPr>
              <p:spPr>
                <a:xfrm>
                  <a:off x="615756" y="1545350"/>
                  <a:ext cx="1514251" cy="418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457189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  <a:cs typeface="+mn-cs"/>
                    </a:rPr>
                    <a:t>01 </a:t>
                  </a:r>
                  <a:r>
                    <a:rPr kumimoji="0" lang="zh-CN" altLang="en-US" sz="16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  <a:cs typeface="+mn-cs"/>
                    </a:rPr>
                    <a:t>输入内容</a:t>
                  </a:r>
                </a:p>
              </p:txBody>
            </p:sp>
            <p:sp>
              <p:nvSpPr>
                <p:cNvPr id="24" name="文本框 21"/>
                <p:cNvSpPr txBox="1"/>
                <p:nvPr/>
              </p:nvSpPr>
              <p:spPr>
                <a:xfrm>
                  <a:off x="2743932" y="1545350"/>
                  <a:ext cx="1514251" cy="418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457189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  <a:cs typeface="+mn-cs"/>
                    </a:rPr>
                    <a:t>02 </a:t>
                  </a:r>
                  <a:r>
                    <a:rPr kumimoji="0" lang="zh-CN" altLang="en-US" sz="16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  <a:cs typeface="+mn-cs"/>
                    </a:rPr>
                    <a:t>输入内容</a:t>
                  </a:r>
                </a:p>
              </p:txBody>
            </p:sp>
            <p:sp>
              <p:nvSpPr>
                <p:cNvPr id="25" name="文本框 22"/>
                <p:cNvSpPr txBox="1"/>
                <p:nvPr/>
              </p:nvSpPr>
              <p:spPr>
                <a:xfrm>
                  <a:off x="4885819" y="1532932"/>
                  <a:ext cx="1514251" cy="418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457189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  <a:cs typeface="+mn-cs"/>
                    </a:rPr>
                    <a:t>03 </a:t>
                  </a:r>
                  <a:r>
                    <a:rPr kumimoji="0" lang="zh-CN" altLang="en-US" sz="16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  <a:cs typeface="+mn-cs"/>
                    </a:rPr>
                    <a:t>输入内容</a:t>
                  </a:r>
                </a:p>
              </p:txBody>
            </p:sp>
            <p:sp>
              <p:nvSpPr>
                <p:cNvPr id="26" name="文本框 23"/>
                <p:cNvSpPr txBox="1"/>
                <p:nvPr/>
              </p:nvSpPr>
              <p:spPr>
                <a:xfrm>
                  <a:off x="7009423" y="1545350"/>
                  <a:ext cx="1514251" cy="418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457189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  <a:cs typeface="+mn-cs"/>
                    </a:rPr>
                    <a:t>04 </a:t>
                  </a:r>
                  <a:r>
                    <a:rPr kumimoji="0" lang="zh-CN" altLang="en-US" sz="16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  <a:cs typeface="+mn-cs"/>
                    </a:rPr>
                    <a:t>输入内容</a:t>
                  </a:r>
                </a:p>
              </p:txBody>
            </p:sp>
          </p:grpSp>
          <p:sp>
            <p:nvSpPr>
              <p:cNvPr id="45" name="任意多边形 44"/>
              <p:cNvSpPr/>
              <p:nvPr/>
            </p:nvSpPr>
            <p:spPr>
              <a:xfrm>
                <a:off x="9130973" y="1641253"/>
                <a:ext cx="322958" cy="377800"/>
              </a:xfrm>
              <a:custGeom>
                <a:avLst/>
                <a:gdLst>
                  <a:gd name="connsiteX0" fmla="*/ 0 w 248310"/>
                  <a:gd name="connsiteY0" fmla="*/ 58095 h 290476"/>
                  <a:gd name="connsiteX1" fmla="*/ 124155 w 248310"/>
                  <a:gd name="connsiteY1" fmla="*/ 58095 h 290476"/>
                  <a:gd name="connsiteX2" fmla="*/ 124155 w 248310"/>
                  <a:gd name="connsiteY2" fmla="*/ 0 h 290476"/>
                  <a:gd name="connsiteX3" fmla="*/ 248310 w 248310"/>
                  <a:gd name="connsiteY3" fmla="*/ 145238 h 290476"/>
                  <a:gd name="connsiteX4" fmla="*/ 124155 w 248310"/>
                  <a:gd name="connsiteY4" fmla="*/ 290476 h 290476"/>
                  <a:gd name="connsiteX5" fmla="*/ 124155 w 248310"/>
                  <a:gd name="connsiteY5" fmla="*/ 232381 h 290476"/>
                  <a:gd name="connsiteX6" fmla="*/ 0 w 248310"/>
                  <a:gd name="connsiteY6" fmla="*/ 232381 h 290476"/>
                  <a:gd name="connsiteX7" fmla="*/ 0 w 248310"/>
                  <a:gd name="connsiteY7" fmla="*/ 58095 h 2904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48310" h="290476">
                    <a:moveTo>
                      <a:pt x="0" y="58095"/>
                    </a:moveTo>
                    <a:lnTo>
                      <a:pt x="124155" y="58095"/>
                    </a:lnTo>
                    <a:lnTo>
                      <a:pt x="124155" y="0"/>
                    </a:lnTo>
                    <a:lnTo>
                      <a:pt x="248310" y="145238"/>
                    </a:lnTo>
                    <a:lnTo>
                      <a:pt x="124155" y="290476"/>
                    </a:lnTo>
                    <a:lnTo>
                      <a:pt x="124155" y="232381"/>
                    </a:lnTo>
                    <a:lnTo>
                      <a:pt x="0" y="232381"/>
                    </a:lnTo>
                    <a:lnTo>
                      <a:pt x="0" y="58095"/>
                    </a:lnTo>
                    <a:close/>
                  </a:path>
                </a:pathLst>
              </a:custGeom>
              <a:solidFill>
                <a:schemeClr val="accent2"/>
              </a:solidFill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0" tIns="77460" rIns="99324" bIns="77460" numCol="1" spcCol="1270" anchor="ctr" anchorCtr="0">
                <a:noAutofit/>
              </a:bodyPr>
              <a:lstStyle/>
              <a:p>
                <a:pPr marL="0" marR="0" lvl="0" indent="0" algn="ctr" defTabSz="533387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67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46" name="任意多边形 45"/>
              <p:cNvSpPr/>
              <p:nvPr/>
            </p:nvSpPr>
            <p:spPr>
              <a:xfrm>
                <a:off x="9583420" y="1373137"/>
                <a:ext cx="1523389" cy="914033"/>
              </a:xfrm>
              <a:custGeom>
                <a:avLst/>
                <a:gdLst>
                  <a:gd name="connsiteX0" fmla="*/ 0 w 1171277"/>
                  <a:gd name="connsiteY0" fmla="*/ 70277 h 702766"/>
                  <a:gd name="connsiteX1" fmla="*/ 70277 w 1171277"/>
                  <a:gd name="connsiteY1" fmla="*/ 0 h 702766"/>
                  <a:gd name="connsiteX2" fmla="*/ 1101000 w 1171277"/>
                  <a:gd name="connsiteY2" fmla="*/ 0 h 702766"/>
                  <a:gd name="connsiteX3" fmla="*/ 1171277 w 1171277"/>
                  <a:gd name="connsiteY3" fmla="*/ 70277 h 702766"/>
                  <a:gd name="connsiteX4" fmla="*/ 1171277 w 1171277"/>
                  <a:gd name="connsiteY4" fmla="*/ 632489 h 702766"/>
                  <a:gd name="connsiteX5" fmla="*/ 1101000 w 1171277"/>
                  <a:gd name="connsiteY5" fmla="*/ 702766 h 702766"/>
                  <a:gd name="connsiteX6" fmla="*/ 70277 w 1171277"/>
                  <a:gd name="connsiteY6" fmla="*/ 702766 h 702766"/>
                  <a:gd name="connsiteX7" fmla="*/ 0 w 1171277"/>
                  <a:gd name="connsiteY7" fmla="*/ 632489 h 702766"/>
                  <a:gd name="connsiteX8" fmla="*/ 0 w 1171277"/>
                  <a:gd name="connsiteY8" fmla="*/ 70277 h 702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71277" h="702766">
                    <a:moveTo>
                      <a:pt x="0" y="70277"/>
                    </a:moveTo>
                    <a:cubicBezTo>
                      <a:pt x="0" y="31464"/>
                      <a:pt x="31464" y="0"/>
                      <a:pt x="70277" y="0"/>
                    </a:cubicBezTo>
                    <a:lnTo>
                      <a:pt x="1101000" y="0"/>
                    </a:lnTo>
                    <a:cubicBezTo>
                      <a:pt x="1139813" y="0"/>
                      <a:pt x="1171277" y="31464"/>
                      <a:pt x="1171277" y="70277"/>
                    </a:cubicBezTo>
                    <a:lnTo>
                      <a:pt x="1171277" y="632489"/>
                    </a:lnTo>
                    <a:cubicBezTo>
                      <a:pt x="1171277" y="671302"/>
                      <a:pt x="1139813" y="702766"/>
                      <a:pt x="1101000" y="702766"/>
                    </a:cubicBezTo>
                    <a:lnTo>
                      <a:pt x="70277" y="702766"/>
                    </a:lnTo>
                    <a:cubicBezTo>
                      <a:pt x="31464" y="702766"/>
                      <a:pt x="0" y="671302"/>
                      <a:pt x="0" y="632489"/>
                    </a:cubicBezTo>
                    <a:lnTo>
                      <a:pt x="0" y="70277"/>
                    </a:lnTo>
                    <a:close/>
                  </a:path>
                </a:pathLst>
              </a:custGeom>
              <a:solidFill>
                <a:schemeClr val="accent2">
                  <a:lumMod val="100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74764" tIns="174764" rIns="174764" bIns="174764" numCol="1" spcCol="1270" anchor="ctr" anchorCtr="0">
                <a:noAutofit/>
              </a:bodyPr>
              <a:lstStyle/>
              <a:p>
                <a:pPr marL="0" marR="0" lvl="0" indent="0" algn="ctr" defTabSz="1289018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667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p:grpSp>
        <p:sp>
          <p:nvSpPr>
            <p:cNvPr id="47" name="文本框 23"/>
            <p:cNvSpPr txBox="1"/>
            <p:nvPr/>
          </p:nvSpPr>
          <p:spPr>
            <a:xfrm>
              <a:off x="7194419" y="1203871"/>
              <a:ext cx="1135688" cy="253915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/>
            <a:p>
              <a:pPr marL="0" marR="0" lvl="0" indent="0" algn="ctr" defTabSz="45718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05 </a:t>
              </a:r>
              <a:r>
                <a:rPr kumimoji="0" lang="zh-CN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输入内容</a:t>
              </a:r>
            </a:p>
          </p:txBody>
        </p:sp>
      </p:grpSp>
      <p:sp>
        <p:nvSpPr>
          <p:cNvPr id="31" name="任意多边形 30"/>
          <p:cNvSpPr/>
          <p:nvPr/>
        </p:nvSpPr>
        <p:spPr>
          <a:xfrm>
            <a:off x="8638835" y="3139439"/>
            <a:ext cx="1029895" cy="754715"/>
          </a:xfrm>
          <a:custGeom>
            <a:avLst/>
            <a:gdLst>
              <a:gd name="connsiteX0" fmla="*/ 0 w 792480"/>
              <a:gd name="connsiteY0" fmla="*/ 435864 h 792480"/>
              <a:gd name="connsiteX1" fmla="*/ 178308 w 792480"/>
              <a:gd name="connsiteY1" fmla="*/ 435864 h 792480"/>
              <a:gd name="connsiteX2" fmla="*/ 178308 w 792480"/>
              <a:gd name="connsiteY2" fmla="*/ 0 h 792480"/>
              <a:gd name="connsiteX3" fmla="*/ 614172 w 792480"/>
              <a:gd name="connsiteY3" fmla="*/ 0 h 792480"/>
              <a:gd name="connsiteX4" fmla="*/ 614172 w 792480"/>
              <a:gd name="connsiteY4" fmla="*/ 435864 h 792480"/>
              <a:gd name="connsiteX5" fmla="*/ 792480 w 792480"/>
              <a:gd name="connsiteY5" fmla="*/ 435864 h 792480"/>
              <a:gd name="connsiteX6" fmla="*/ 396240 w 792480"/>
              <a:gd name="connsiteY6" fmla="*/ 792480 h 792480"/>
              <a:gd name="connsiteX7" fmla="*/ 0 w 792480"/>
              <a:gd name="connsiteY7" fmla="*/ 435864 h 792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92480" h="792480">
                <a:moveTo>
                  <a:pt x="0" y="435864"/>
                </a:moveTo>
                <a:lnTo>
                  <a:pt x="178308" y="435864"/>
                </a:lnTo>
                <a:lnTo>
                  <a:pt x="178308" y="0"/>
                </a:lnTo>
                <a:lnTo>
                  <a:pt x="614172" y="0"/>
                </a:lnTo>
                <a:lnTo>
                  <a:pt x="614172" y="435864"/>
                </a:lnTo>
                <a:lnTo>
                  <a:pt x="792480" y="435864"/>
                </a:lnTo>
                <a:lnTo>
                  <a:pt x="396240" y="792480"/>
                </a:lnTo>
                <a:lnTo>
                  <a:pt x="0" y="435864"/>
                </a:lnTo>
                <a:close/>
              </a:path>
            </a:pathLst>
          </a:custGeom>
          <a:solidFill>
            <a:schemeClr val="accent2">
              <a:lumMod val="100000"/>
            </a:schemeClr>
          </a:solidFill>
          <a:ln>
            <a:noFill/>
          </a:ln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24028" tIns="45720" rIns="224028" bIns="241859" numCol="1" spcCol="953" anchor="ctr" anchorCtr="0">
            <a:noAutofit/>
          </a:bodyPr>
          <a:lstStyle/>
          <a:p>
            <a:pPr marL="0" marR="0" lvl="0" indent="0" algn="ctr" defTabSz="160016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600" b="0" i="0" u="none" strike="noStrike" kern="1200" cap="none" spc="0" normalizeH="0" baseline="0" noProof="0">
              <a:ln>
                <a:noFill/>
              </a:ln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2" name="任意多边形 31"/>
          <p:cNvSpPr/>
          <p:nvPr/>
        </p:nvSpPr>
        <p:spPr>
          <a:xfrm>
            <a:off x="9203541" y="4451965"/>
            <a:ext cx="1029895" cy="754715"/>
          </a:xfrm>
          <a:custGeom>
            <a:avLst/>
            <a:gdLst>
              <a:gd name="connsiteX0" fmla="*/ 0 w 792480"/>
              <a:gd name="connsiteY0" fmla="*/ 435864 h 792480"/>
              <a:gd name="connsiteX1" fmla="*/ 178308 w 792480"/>
              <a:gd name="connsiteY1" fmla="*/ 435864 h 792480"/>
              <a:gd name="connsiteX2" fmla="*/ 178308 w 792480"/>
              <a:gd name="connsiteY2" fmla="*/ 0 h 792480"/>
              <a:gd name="connsiteX3" fmla="*/ 614172 w 792480"/>
              <a:gd name="connsiteY3" fmla="*/ 0 h 792480"/>
              <a:gd name="connsiteX4" fmla="*/ 614172 w 792480"/>
              <a:gd name="connsiteY4" fmla="*/ 435864 h 792480"/>
              <a:gd name="connsiteX5" fmla="*/ 792480 w 792480"/>
              <a:gd name="connsiteY5" fmla="*/ 435864 h 792480"/>
              <a:gd name="connsiteX6" fmla="*/ 396240 w 792480"/>
              <a:gd name="connsiteY6" fmla="*/ 792480 h 792480"/>
              <a:gd name="connsiteX7" fmla="*/ 0 w 792480"/>
              <a:gd name="connsiteY7" fmla="*/ 435864 h 792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92480" h="792480">
                <a:moveTo>
                  <a:pt x="0" y="435864"/>
                </a:moveTo>
                <a:lnTo>
                  <a:pt x="178308" y="435864"/>
                </a:lnTo>
                <a:lnTo>
                  <a:pt x="178308" y="0"/>
                </a:lnTo>
                <a:lnTo>
                  <a:pt x="614172" y="0"/>
                </a:lnTo>
                <a:lnTo>
                  <a:pt x="614172" y="435864"/>
                </a:lnTo>
                <a:lnTo>
                  <a:pt x="792480" y="435864"/>
                </a:lnTo>
                <a:lnTo>
                  <a:pt x="396240" y="792480"/>
                </a:lnTo>
                <a:lnTo>
                  <a:pt x="0" y="435864"/>
                </a:lnTo>
                <a:close/>
              </a:path>
            </a:pathLst>
          </a:custGeom>
          <a:solidFill>
            <a:schemeClr val="accent2">
              <a:lumMod val="100000"/>
            </a:schemeClr>
          </a:solidFill>
          <a:ln>
            <a:noFill/>
          </a:ln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24028" tIns="45720" rIns="224028" bIns="241859" numCol="1" spcCol="953" anchor="ctr" anchorCtr="0">
            <a:noAutofit/>
          </a:bodyPr>
          <a:lstStyle/>
          <a:p>
            <a:pPr marL="0" marR="0" lvl="0" indent="0" algn="ctr" defTabSz="160016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600" b="0" i="0" u="none" strike="noStrike" kern="1200" cap="none" spc="0" normalizeH="0" baseline="0" noProof="0">
              <a:ln>
                <a:noFill/>
              </a:ln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3" name="矩形 46"/>
          <p:cNvSpPr>
            <a:spLocks noChangeArrowheads="1"/>
          </p:cNvSpPr>
          <p:nvPr/>
        </p:nvSpPr>
        <p:spPr bwMode="auto">
          <a:xfrm>
            <a:off x="634918" y="237124"/>
            <a:ext cx="3939534" cy="615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17" tIns="60959" rIns="121917" bIns="60959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marL="0" marR="0" lvl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微软雅黑" pitchFamily="34" charset="-122"/>
                <a:cs typeface="+mn-cs"/>
                <a:sym typeface="Calibri" pitchFamily="34" charset="0"/>
              </a:rPr>
              <a:t>理论基础与文献综述</a:t>
            </a:r>
          </a:p>
        </p:txBody>
      </p:sp>
      <p:sp>
        <p:nvSpPr>
          <p:cNvPr id="34" name="等腰三角形 47"/>
          <p:cNvSpPr>
            <a:spLocks noChangeArrowheads="1"/>
          </p:cNvSpPr>
          <p:nvPr/>
        </p:nvSpPr>
        <p:spPr bwMode="auto">
          <a:xfrm rot="5400000">
            <a:off x="-53049" y="209721"/>
            <a:ext cx="774879" cy="668780"/>
          </a:xfrm>
          <a:prstGeom prst="triangle">
            <a:avLst>
              <a:gd name="adj" fmla="val 50000"/>
            </a:avLst>
          </a:prstGeom>
          <a:solidFill>
            <a:schemeClr val="accent2">
              <a:lumMod val="100000"/>
            </a:schemeClr>
          </a:solidFill>
          <a:ln>
            <a:noFill/>
          </a:ln>
        </p:spPr>
        <p:txBody>
          <a:bodyPr lIns="121917" tIns="60959" rIns="121917" bIns="60959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marL="0" marR="0" lvl="0" indent="0" algn="ctr" defTabSz="457189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zh-CN" altLang="zh-CN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  <a:sym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74244248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46"/>
          <p:cNvSpPr>
            <a:spLocks noChangeArrowheads="1"/>
          </p:cNvSpPr>
          <p:nvPr/>
        </p:nvSpPr>
        <p:spPr bwMode="auto">
          <a:xfrm>
            <a:off x="634918" y="237124"/>
            <a:ext cx="3118796" cy="615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17" tIns="60959" rIns="121917" bIns="60959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marL="0" marR="0" lvl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微软雅黑" pitchFamily="34" charset="-122"/>
                <a:cs typeface="+mn-cs"/>
                <a:sym typeface="Calibri" pitchFamily="34" charset="0"/>
              </a:rPr>
              <a:t>主要贡献与创新</a:t>
            </a:r>
          </a:p>
        </p:txBody>
      </p:sp>
      <p:sp>
        <p:nvSpPr>
          <p:cNvPr id="20" name="等腰三角形 47"/>
          <p:cNvSpPr>
            <a:spLocks noChangeArrowheads="1"/>
          </p:cNvSpPr>
          <p:nvPr/>
        </p:nvSpPr>
        <p:spPr bwMode="auto">
          <a:xfrm rot="5400000">
            <a:off x="-53049" y="209721"/>
            <a:ext cx="774879" cy="668780"/>
          </a:xfrm>
          <a:prstGeom prst="triangle">
            <a:avLst>
              <a:gd name="adj" fmla="val 50000"/>
            </a:avLst>
          </a:prstGeom>
          <a:solidFill>
            <a:schemeClr val="accent2">
              <a:lumMod val="100000"/>
            </a:schemeClr>
          </a:solidFill>
          <a:ln>
            <a:noFill/>
          </a:ln>
        </p:spPr>
        <p:txBody>
          <a:bodyPr lIns="121917" tIns="60959" rIns="121917" bIns="60959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marL="0" marR="0" lvl="0" indent="0" algn="ctr" defTabSz="457189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zh-CN" altLang="zh-CN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  <a:sym typeface="微软雅黑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711120" y="4097874"/>
            <a:ext cx="2680912" cy="2451225"/>
          </a:xfrm>
          <a:prstGeom prst="rect">
            <a:avLst/>
          </a:prstGeom>
          <a:solidFill>
            <a:schemeClr val="accent2">
              <a:lumMod val="100000"/>
            </a:schemeClr>
          </a:solidFill>
          <a:ln>
            <a:noFill/>
          </a:ln>
          <a:scene3d>
            <a:camera prst="isometricTopUp">
              <a:rot lat="19334322" lon="18553891" rev="3806096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9" rIns="121917" bIns="60959" rtlCol="0" anchor="ctr"/>
          <a:lstStyle/>
          <a:p>
            <a:pPr marL="0" marR="0" lvl="0" indent="0" algn="ctr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133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724328" y="3480247"/>
            <a:ext cx="2680912" cy="2451225"/>
          </a:xfrm>
          <a:prstGeom prst="rect">
            <a:avLst/>
          </a:prstGeom>
          <a:solidFill>
            <a:schemeClr val="accent2">
              <a:alpha val="60000"/>
            </a:schemeClr>
          </a:solidFill>
          <a:ln>
            <a:noFill/>
          </a:ln>
          <a:scene3d>
            <a:camera prst="isometricTopUp">
              <a:rot lat="19334316" lon="18553888" rev="3806097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9" rIns="121917" bIns="60959" rtlCol="0" anchor="ctr"/>
          <a:lstStyle/>
          <a:p>
            <a:pPr marL="0" marR="0" lvl="0" indent="0" algn="ctr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133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761355" y="3009579"/>
            <a:ext cx="2680912" cy="2451225"/>
          </a:xfrm>
          <a:prstGeom prst="rect">
            <a:avLst/>
          </a:prstGeom>
          <a:solidFill>
            <a:schemeClr val="accent2">
              <a:lumMod val="100000"/>
              <a:alpha val="90000"/>
            </a:schemeClr>
          </a:solidFill>
          <a:ln>
            <a:noFill/>
          </a:ln>
          <a:scene3d>
            <a:camera prst="isometricTopUp">
              <a:rot lat="19334316" lon="18553888" rev="3806097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9" rIns="121917" bIns="60959" rtlCol="0" anchor="ctr"/>
          <a:lstStyle/>
          <a:p>
            <a:pPr marL="0" marR="0" lvl="0" indent="0" algn="ctr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133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785960" y="2538911"/>
            <a:ext cx="2680912" cy="2451225"/>
          </a:xfrm>
          <a:prstGeom prst="rect">
            <a:avLst/>
          </a:prstGeom>
          <a:solidFill>
            <a:schemeClr val="accent2">
              <a:alpha val="55000"/>
            </a:schemeClr>
          </a:solidFill>
          <a:ln>
            <a:noFill/>
          </a:ln>
          <a:scene3d>
            <a:camera prst="isometricTopUp">
              <a:rot lat="19334316" lon="18553888" rev="3806097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9" rIns="121917" bIns="60959" rtlCol="0" anchor="ctr"/>
          <a:lstStyle/>
          <a:p>
            <a:pPr marL="0" marR="0" lvl="0" indent="0" algn="ctr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133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762257" y="2088220"/>
            <a:ext cx="2717039" cy="2484255"/>
          </a:xfrm>
          <a:prstGeom prst="rect">
            <a:avLst/>
          </a:prstGeom>
          <a:solidFill>
            <a:schemeClr val="accent2">
              <a:lumMod val="100000"/>
              <a:alpha val="80000"/>
            </a:schemeClr>
          </a:solidFill>
          <a:ln>
            <a:noFill/>
          </a:ln>
          <a:scene3d>
            <a:camera prst="isometricTopUp">
              <a:rot lat="19334316" lon="18553888" rev="3806097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9" rIns="121917" bIns="60959" rtlCol="0" anchor="ctr"/>
          <a:lstStyle/>
          <a:p>
            <a:pPr marL="0" marR="0" lvl="0" indent="0" algn="ctr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133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4" name="文本框 31"/>
          <p:cNvSpPr txBox="1"/>
          <p:nvPr/>
        </p:nvSpPr>
        <p:spPr>
          <a:xfrm>
            <a:off x="794417" y="3065653"/>
            <a:ext cx="3302115" cy="615551"/>
          </a:xfrm>
          <a:prstGeom prst="rect">
            <a:avLst/>
          </a:prstGeom>
          <a:noFill/>
        </p:spPr>
        <p:txBody>
          <a:bodyPr wrap="square" lIns="121917" tIns="60959" rIns="121917" bIns="60959" rtlCol="0">
            <a:spAutoFit/>
          </a:bodyPr>
          <a:lstStyle/>
          <a:p>
            <a:pPr marL="0" marR="0" lvl="0" indent="0" algn="l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您的内容打在这里，或者通过复制您的文本后，在此框中选择粘贴</a:t>
            </a:r>
            <a:endParaRPr kumimoji="0" lang="zh-CN" altLang="en-US" sz="1333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5" name="文本框 32"/>
          <p:cNvSpPr txBox="1"/>
          <p:nvPr/>
        </p:nvSpPr>
        <p:spPr>
          <a:xfrm>
            <a:off x="794419" y="2639349"/>
            <a:ext cx="2236731" cy="410431"/>
          </a:xfrm>
          <a:prstGeom prst="rect">
            <a:avLst/>
          </a:prstGeom>
          <a:noFill/>
        </p:spPr>
        <p:txBody>
          <a:bodyPr wrap="square" lIns="121917" tIns="60959" rIns="121917" bIns="60959" rtlCol="0">
            <a:spAutoFit/>
          </a:bodyPr>
          <a:lstStyle/>
          <a:p>
            <a:pPr marL="0" marR="0" lvl="0" indent="0" algn="l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67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添加标题内容五</a:t>
            </a:r>
          </a:p>
        </p:txBody>
      </p:sp>
      <p:cxnSp>
        <p:nvCxnSpPr>
          <p:cNvPr id="26" name="直接连接符 25"/>
          <p:cNvCxnSpPr/>
          <p:nvPr/>
        </p:nvCxnSpPr>
        <p:spPr>
          <a:xfrm flipH="1">
            <a:off x="821791" y="3038979"/>
            <a:ext cx="4361795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7373282" y="3626015"/>
            <a:ext cx="399046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40"/>
          <p:cNvSpPr txBox="1"/>
          <p:nvPr/>
        </p:nvSpPr>
        <p:spPr>
          <a:xfrm>
            <a:off x="8250102" y="3645075"/>
            <a:ext cx="3333173" cy="615551"/>
          </a:xfrm>
          <a:prstGeom prst="rect">
            <a:avLst/>
          </a:prstGeom>
          <a:noFill/>
        </p:spPr>
        <p:txBody>
          <a:bodyPr wrap="square" lIns="121917" tIns="60959" rIns="121917" bIns="60959" rtlCol="0">
            <a:spAutoFit/>
          </a:bodyPr>
          <a:lstStyle/>
          <a:p>
            <a:pPr marL="0" marR="0" lvl="0" indent="0" algn="l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您的内容打在这里，或者通过复制您的文本后，在此框中选择粘贴</a:t>
            </a:r>
            <a:endParaRPr kumimoji="0" lang="zh-CN" altLang="en-US" sz="1333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9" name="文本框 41"/>
          <p:cNvSpPr txBox="1"/>
          <p:nvPr/>
        </p:nvSpPr>
        <p:spPr>
          <a:xfrm>
            <a:off x="8250102" y="3214474"/>
            <a:ext cx="2469189" cy="410431"/>
          </a:xfrm>
          <a:prstGeom prst="rect">
            <a:avLst/>
          </a:prstGeom>
          <a:noFill/>
        </p:spPr>
        <p:txBody>
          <a:bodyPr wrap="square" lIns="121917" tIns="60959" rIns="121917" bIns="60959" rtlCol="0">
            <a:spAutoFit/>
          </a:bodyPr>
          <a:lstStyle/>
          <a:p>
            <a:pPr marL="0" marR="0" lvl="0" indent="0" algn="l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67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添加标题内容四</a:t>
            </a:r>
          </a:p>
        </p:txBody>
      </p:sp>
      <p:cxnSp>
        <p:nvCxnSpPr>
          <p:cNvPr id="30" name="直接连接符 29"/>
          <p:cNvCxnSpPr/>
          <p:nvPr/>
        </p:nvCxnSpPr>
        <p:spPr>
          <a:xfrm>
            <a:off x="7209187" y="4737931"/>
            <a:ext cx="415455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49"/>
          <p:cNvSpPr txBox="1"/>
          <p:nvPr/>
        </p:nvSpPr>
        <p:spPr>
          <a:xfrm>
            <a:off x="8250102" y="4795101"/>
            <a:ext cx="3330129" cy="615551"/>
          </a:xfrm>
          <a:prstGeom prst="rect">
            <a:avLst/>
          </a:prstGeom>
          <a:noFill/>
        </p:spPr>
        <p:txBody>
          <a:bodyPr wrap="square" lIns="121917" tIns="60959" rIns="121917" bIns="60959" rtlCol="0">
            <a:spAutoFit/>
          </a:bodyPr>
          <a:lstStyle/>
          <a:p>
            <a:pPr marL="0" marR="0" lvl="0" indent="0" algn="l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您的内容打在这里，或者通过复制您的文本后，在此框中选择粘贴</a:t>
            </a:r>
            <a:endParaRPr kumimoji="0" lang="zh-CN" altLang="en-US" sz="1333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32" name="文本框 50"/>
          <p:cNvSpPr txBox="1"/>
          <p:nvPr/>
        </p:nvSpPr>
        <p:spPr>
          <a:xfrm>
            <a:off x="8250101" y="4310593"/>
            <a:ext cx="2286768" cy="410431"/>
          </a:xfrm>
          <a:prstGeom prst="rect">
            <a:avLst/>
          </a:prstGeom>
          <a:noFill/>
        </p:spPr>
        <p:txBody>
          <a:bodyPr wrap="square" lIns="121917" tIns="60959" rIns="121917" bIns="60959" rtlCol="0">
            <a:spAutoFit/>
          </a:bodyPr>
          <a:lstStyle/>
          <a:p>
            <a:pPr marL="0" marR="0" lvl="0" indent="0" algn="l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67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添加标题内容二</a:t>
            </a:r>
          </a:p>
        </p:txBody>
      </p:sp>
      <p:cxnSp>
        <p:nvCxnSpPr>
          <p:cNvPr id="42" name="直接连接符 41"/>
          <p:cNvCxnSpPr/>
          <p:nvPr/>
        </p:nvCxnSpPr>
        <p:spPr>
          <a:xfrm flipH="1">
            <a:off x="821789" y="4269610"/>
            <a:ext cx="379116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59"/>
          <p:cNvSpPr txBox="1"/>
          <p:nvPr/>
        </p:nvSpPr>
        <p:spPr>
          <a:xfrm>
            <a:off x="794419" y="4314080"/>
            <a:ext cx="3302115" cy="615551"/>
          </a:xfrm>
          <a:prstGeom prst="rect">
            <a:avLst/>
          </a:prstGeom>
          <a:noFill/>
        </p:spPr>
        <p:txBody>
          <a:bodyPr wrap="square" lIns="121917" tIns="60959" rIns="121917" bIns="60959" rtlCol="0">
            <a:spAutoFit/>
          </a:bodyPr>
          <a:lstStyle/>
          <a:p>
            <a:pPr marL="0" marR="0" lvl="0" indent="0" algn="l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您的内容打在这里，或者通过复制您的文本后，在此框中选择粘贴</a:t>
            </a:r>
            <a:endParaRPr kumimoji="0" lang="zh-CN" altLang="en-US" sz="1333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44" name="文本框 60"/>
          <p:cNvSpPr txBox="1"/>
          <p:nvPr/>
        </p:nvSpPr>
        <p:spPr>
          <a:xfrm>
            <a:off x="794419" y="3821277"/>
            <a:ext cx="2038109" cy="410431"/>
          </a:xfrm>
          <a:prstGeom prst="rect">
            <a:avLst/>
          </a:prstGeom>
          <a:noFill/>
        </p:spPr>
        <p:txBody>
          <a:bodyPr wrap="square" lIns="121917" tIns="60959" rIns="121917" bIns="60959" rtlCol="0">
            <a:spAutoFit/>
          </a:bodyPr>
          <a:lstStyle/>
          <a:p>
            <a:pPr marL="0" marR="0" lvl="0" indent="0" algn="l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67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添加标题内容三</a:t>
            </a:r>
          </a:p>
        </p:txBody>
      </p:sp>
      <p:cxnSp>
        <p:nvCxnSpPr>
          <p:cNvPr id="45" name="直接连接符 44"/>
          <p:cNvCxnSpPr/>
          <p:nvPr/>
        </p:nvCxnSpPr>
        <p:spPr>
          <a:xfrm flipH="1">
            <a:off x="821790" y="5462728"/>
            <a:ext cx="426240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63"/>
          <p:cNvSpPr txBox="1"/>
          <p:nvPr/>
        </p:nvSpPr>
        <p:spPr>
          <a:xfrm>
            <a:off x="794417" y="5503111"/>
            <a:ext cx="3494112" cy="615551"/>
          </a:xfrm>
          <a:prstGeom prst="rect">
            <a:avLst/>
          </a:prstGeom>
          <a:noFill/>
        </p:spPr>
        <p:txBody>
          <a:bodyPr wrap="square" lIns="121917" tIns="60959" rIns="121917" bIns="60959" rtlCol="0">
            <a:spAutoFit/>
          </a:bodyPr>
          <a:lstStyle/>
          <a:p>
            <a:pPr marL="0" marR="0" lvl="0" indent="0" algn="l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您的内容打在这里，或者通过复制您的文本后，在此框中选择粘贴</a:t>
            </a:r>
            <a:endParaRPr kumimoji="0" lang="zh-CN" altLang="en-US" sz="1333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47" name="文本框 64"/>
          <p:cNvSpPr txBox="1"/>
          <p:nvPr/>
        </p:nvSpPr>
        <p:spPr>
          <a:xfrm>
            <a:off x="794419" y="5025809"/>
            <a:ext cx="2242247" cy="410431"/>
          </a:xfrm>
          <a:prstGeom prst="rect">
            <a:avLst/>
          </a:prstGeom>
          <a:noFill/>
        </p:spPr>
        <p:txBody>
          <a:bodyPr wrap="square" lIns="121917" tIns="60959" rIns="121917" bIns="60959" rtlCol="0">
            <a:spAutoFit/>
          </a:bodyPr>
          <a:lstStyle/>
          <a:p>
            <a:pPr marL="0" marR="0" lvl="0" indent="0" algn="l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67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添加标题内容一</a:t>
            </a:r>
          </a:p>
        </p:txBody>
      </p:sp>
      <p:sp>
        <p:nvSpPr>
          <p:cNvPr id="49" name="TextBox 30"/>
          <p:cNvSpPr txBox="1"/>
          <p:nvPr/>
        </p:nvSpPr>
        <p:spPr>
          <a:xfrm>
            <a:off x="719310" y="1188705"/>
            <a:ext cx="1785098" cy="430885"/>
          </a:xfrm>
          <a:prstGeom prst="rect">
            <a:avLst/>
          </a:prstGeom>
          <a:noFill/>
        </p:spPr>
        <p:txBody>
          <a:bodyPr wrap="none" lIns="121917" tIns="60959" rIns="121917" bIns="60959" rtlCol="0">
            <a:spAutoFit/>
          </a:bodyPr>
          <a:lstStyle/>
          <a:p>
            <a:pPr marL="0" marR="0" lvl="0" indent="0" algn="l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添加标题内容</a:t>
            </a:r>
          </a:p>
        </p:txBody>
      </p:sp>
      <p:sp>
        <p:nvSpPr>
          <p:cNvPr id="50" name="TextBox 29"/>
          <p:cNvSpPr txBox="1"/>
          <p:nvPr/>
        </p:nvSpPr>
        <p:spPr>
          <a:xfrm>
            <a:off x="736979" y="1658058"/>
            <a:ext cx="10830125" cy="645944"/>
          </a:xfrm>
          <a:prstGeom prst="rect">
            <a:avLst/>
          </a:prstGeom>
          <a:noFill/>
        </p:spPr>
        <p:txBody>
          <a:bodyPr wrap="square" lIns="121917" tIns="60959" rIns="121917" bIns="60959" rtlCol="0">
            <a:spAutoFit/>
          </a:bodyPr>
          <a:lstStyle/>
          <a:p>
            <a:pPr marL="0" marR="0" lvl="0" indent="0" algn="l" defTabSz="457189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您的内容打在这里，或者通过复制您的文本后，在此框中选择粘贴，并选择只保留文字。您的内容打在这里，或者通过复制您的文本后，在此框中选择粘贴，并选择只保留文字。</a:t>
            </a:r>
          </a:p>
        </p:txBody>
      </p:sp>
    </p:spTree>
    <p:extLst>
      <p:ext uri="{BB962C8B-B14F-4D97-AF65-F5344CB8AC3E}">
        <p14:creationId xmlns:p14="http://schemas.microsoft.com/office/powerpoint/2010/main" val="4005039384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直接连接符 32"/>
          <p:cNvCxnSpPr>
            <a:cxnSpLocks/>
          </p:cNvCxnSpPr>
          <p:nvPr/>
        </p:nvCxnSpPr>
        <p:spPr>
          <a:xfrm>
            <a:off x="-203200" y="3629960"/>
            <a:ext cx="12627429" cy="0"/>
          </a:xfrm>
          <a:prstGeom prst="line">
            <a:avLst/>
          </a:prstGeom>
          <a:ln w="38100">
            <a:solidFill>
              <a:schemeClr val="accent2">
                <a:lumMod val="10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组合 33"/>
          <p:cNvGrpSpPr/>
          <p:nvPr/>
        </p:nvGrpSpPr>
        <p:grpSpPr>
          <a:xfrm>
            <a:off x="774723" y="1627841"/>
            <a:ext cx="2104056" cy="3990861"/>
            <a:chOff x="1595438" y="1219202"/>
            <a:chExt cx="2104056" cy="4419596"/>
          </a:xfrm>
        </p:grpSpPr>
        <p:sp>
          <p:nvSpPr>
            <p:cNvPr id="35" name="任意多边形 34"/>
            <p:cNvSpPr/>
            <p:nvPr/>
          </p:nvSpPr>
          <p:spPr>
            <a:xfrm>
              <a:off x="1595438" y="1219202"/>
              <a:ext cx="2104056" cy="4419596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0" y="10000"/>
                  </a:moveTo>
                  <a:lnTo>
                    <a:pt x="0" y="0"/>
                  </a:lnTo>
                  <a:lnTo>
                    <a:pt x="10000" y="2000"/>
                  </a:lnTo>
                  <a:lnTo>
                    <a:pt x="10000" y="8000"/>
                  </a:lnTo>
                  <a:lnTo>
                    <a:pt x="0" y="10000"/>
                  </a:lnTo>
                  <a:close/>
                </a:path>
              </a:pathLst>
            </a:custGeom>
            <a:solidFill>
              <a:schemeClr val="accent2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18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endParaRPr>
            </a:p>
            <a:p>
              <a:pPr marL="457189" marR="0" lvl="1" indent="0" algn="l" defTabSz="45718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  <a:p>
              <a:pPr marL="457189" marR="0" lvl="1" indent="0" algn="l" defTabSz="45718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1695919" y="2408991"/>
              <a:ext cx="1920996" cy="22525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304792" algn="l" defTabSz="45718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01</a:t>
              </a:r>
            </a:p>
            <a:p>
              <a:pPr marL="0" marR="0" lvl="0" indent="304792" algn="ctr" defTabSz="457189" rtl="0" eaLnBrk="1" fontAlgn="auto" latinLnBrk="0" hangingPunct="1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您的内容打在这里，或者通过复制您的文本后，在此框中选择粘贴，并选择只保留文字。</a:t>
              </a:r>
              <a:endParaRPr kumimoji="0" lang="zh-CN" altLang="zh-CN" sz="1600" b="1" i="0" u="none" strike="noStrike" kern="1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3633223" y="1627840"/>
            <a:ext cx="2104056" cy="3990862"/>
            <a:chOff x="5043972" y="1219202"/>
            <a:chExt cx="2104056" cy="4419596"/>
          </a:xfrm>
        </p:grpSpPr>
        <p:sp>
          <p:nvSpPr>
            <p:cNvPr id="38" name="任意多边形 37"/>
            <p:cNvSpPr/>
            <p:nvPr/>
          </p:nvSpPr>
          <p:spPr>
            <a:xfrm>
              <a:off x="5043972" y="1219202"/>
              <a:ext cx="2104056" cy="4419596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0" y="10000"/>
                  </a:moveTo>
                  <a:lnTo>
                    <a:pt x="0" y="0"/>
                  </a:lnTo>
                  <a:lnTo>
                    <a:pt x="10000" y="2000"/>
                  </a:lnTo>
                  <a:lnTo>
                    <a:pt x="10000" y="8000"/>
                  </a:lnTo>
                  <a:lnTo>
                    <a:pt x="0" y="1000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18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endParaRPr>
            </a:p>
            <a:p>
              <a:pPr marL="457189" marR="0" lvl="1" indent="0" algn="l" defTabSz="45718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  <a:p>
              <a:pPr marL="457189" marR="0" lvl="1" indent="0" algn="l" defTabSz="45718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5140056" y="2348704"/>
              <a:ext cx="1923780" cy="23718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304792" algn="ctr" defTabSz="457189" rtl="0" eaLnBrk="1" fontAlgn="auto" latinLnBrk="0" hangingPunct="1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02</a:t>
              </a:r>
            </a:p>
            <a:p>
              <a:pPr marL="0" marR="0" lvl="0" indent="304792" algn="ctr" defTabSz="457189" rtl="0" eaLnBrk="1" fontAlgn="auto" latinLnBrk="0" hangingPunct="1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您的内容打在这里，或者通过复制您的文本后，在此框中选择粘贴，并选择只保留文字。</a:t>
              </a:r>
              <a:endParaRPr kumimoji="0" lang="zh-CN" altLang="zh-CN" sz="1600" b="1" i="0" u="none" strike="noStrike" kern="1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6470517" y="1627840"/>
            <a:ext cx="2104056" cy="3990862"/>
            <a:chOff x="8492507" y="1219202"/>
            <a:chExt cx="2104056" cy="4419596"/>
          </a:xfrm>
        </p:grpSpPr>
        <p:sp>
          <p:nvSpPr>
            <p:cNvPr id="41" name="任意多边形 40"/>
            <p:cNvSpPr/>
            <p:nvPr/>
          </p:nvSpPr>
          <p:spPr>
            <a:xfrm>
              <a:off x="8492507" y="1219202"/>
              <a:ext cx="2104056" cy="4419596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0" y="10000"/>
                  </a:moveTo>
                  <a:lnTo>
                    <a:pt x="0" y="0"/>
                  </a:lnTo>
                  <a:lnTo>
                    <a:pt x="10000" y="2000"/>
                  </a:lnTo>
                  <a:lnTo>
                    <a:pt x="10000" y="8000"/>
                  </a:lnTo>
                  <a:lnTo>
                    <a:pt x="0" y="10000"/>
                  </a:lnTo>
                  <a:close/>
                </a:path>
              </a:pathLst>
            </a:custGeom>
            <a:solidFill>
              <a:schemeClr val="accent2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18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endParaRPr>
            </a:p>
            <a:p>
              <a:pPr marL="457189" marR="0" lvl="1" indent="0" algn="l" defTabSz="45718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  <a:p>
              <a:pPr marL="457189" marR="0" lvl="1" indent="0" algn="l" defTabSz="45718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8568495" y="2348704"/>
              <a:ext cx="1960571" cy="23718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304792" algn="ctr" defTabSz="457189" rtl="0" eaLnBrk="1" fontAlgn="auto" latinLnBrk="0" hangingPunct="1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03</a:t>
              </a:r>
            </a:p>
            <a:p>
              <a:pPr marL="0" marR="0" lvl="0" indent="304792" algn="ctr" defTabSz="457189" rtl="0" eaLnBrk="1" fontAlgn="auto" latinLnBrk="0" hangingPunct="1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您的内容打在这里，或者通过复制您的文本后，在此框中选择粘贴，并选择只保留文字。</a:t>
              </a:r>
              <a:endParaRPr kumimoji="0" lang="zh-CN" altLang="zh-CN" sz="1600" b="1" i="0" u="none" strike="noStrike" kern="1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9294792" y="1627840"/>
            <a:ext cx="2104056" cy="3990862"/>
            <a:chOff x="8492507" y="1219202"/>
            <a:chExt cx="2104056" cy="4419596"/>
          </a:xfrm>
        </p:grpSpPr>
        <p:sp>
          <p:nvSpPr>
            <p:cNvPr id="53" name="任意多边形 52"/>
            <p:cNvSpPr/>
            <p:nvPr/>
          </p:nvSpPr>
          <p:spPr>
            <a:xfrm>
              <a:off x="8492507" y="1219202"/>
              <a:ext cx="2104056" cy="4419596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0" y="10000"/>
                  </a:moveTo>
                  <a:lnTo>
                    <a:pt x="0" y="0"/>
                  </a:lnTo>
                  <a:lnTo>
                    <a:pt x="10000" y="2000"/>
                  </a:lnTo>
                  <a:lnTo>
                    <a:pt x="10000" y="8000"/>
                  </a:lnTo>
                  <a:lnTo>
                    <a:pt x="0" y="1000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18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endParaRPr>
            </a:p>
            <a:p>
              <a:pPr marL="457189" marR="0" lvl="1" indent="0" algn="l" defTabSz="45718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  <a:p>
              <a:pPr marL="457189" marR="0" lvl="1" indent="0" algn="l" defTabSz="45718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8558447" y="2348704"/>
              <a:ext cx="1997312" cy="23718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304792" algn="ctr" defTabSz="457189" rtl="0" eaLnBrk="1" fontAlgn="auto" latinLnBrk="0" hangingPunct="1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04</a:t>
              </a:r>
            </a:p>
            <a:p>
              <a:pPr marL="0" marR="0" lvl="0" indent="304792" algn="ctr" defTabSz="457189" rtl="0" eaLnBrk="1" fontAlgn="auto" latinLnBrk="0" hangingPunct="1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您的内容打在这里，或者通过复制您的文本后，在此框中选择粘贴，并选择只保留文字。</a:t>
              </a:r>
              <a:endParaRPr kumimoji="0" lang="zh-CN" altLang="zh-CN" sz="1600" b="1" i="0" u="none" strike="noStrike" kern="1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19" name="矩形 46"/>
          <p:cNvSpPr>
            <a:spLocks noChangeArrowheads="1"/>
          </p:cNvSpPr>
          <p:nvPr/>
        </p:nvSpPr>
        <p:spPr bwMode="auto">
          <a:xfrm>
            <a:off x="634918" y="237124"/>
            <a:ext cx="3118796" cy="615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17" tIns="60959" rIns="121917" bIns="60959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marL="0" marR="0" lvl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微软雅黑" pitchFamily="34" charset="-122"/>
                <a:cs typeface="+mn-cs"/>
                <a:sym typeface="Calibri" pitchFamily="34" charset="0"/>
              </a:rPr>
              <a:t>主要贡献与创新</a:t>
            </a:r>
          </a:p>
        </p:txBody>
      </p:sp>
      <p:sp>
        <p:nvSpPr>
          <p:cNvPr id="20" name="等腰三角形 47"/>
          <p:cNvSpPr>
            <a:spLocks noChangeArrowheads="1"/>
          </p:cNvSpPr>
          <p:nvPr/>
        </p:nvSpPr>
        <p:spPr bwMode="auto">
          <a:xfrm rot="5400000">
            <a:off x="-53049" y="209721"/>
            <a:ext cx="774879" cy="668780"/>
          </a:xfrm>
          <a:prstGeom prst="triangle">
            <a:avLst>
              <a:gd name="adj" fmla="val 50000"/>
            </a:avLst>
          </a:prstGeom>
          <a:solidFill>
            <a:schemeClr val="accent2">
              <a:lumMod val="100000"/>
            </a:schemeClr>
          </a:solidFill>
          <a:ln>
            <a:noFill/>
          </a:ln>
        </p:spPr>
        <p:txBody>
          <a:bodyPr lIns="121917" tIns="60959" rIns="121917" bIns="60959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marL="0" marR="0" lvl="0" indent="0" algn="ctr" defTabSz="457189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zh-CN" altLang="zh-CN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  <a:sym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31669389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第一PPT，www.1ppt.com">
  <a:themeElements>
    <a:clrScheme name="自定义 2">
      <a:dk1>
        <a:srgbClr val="000000"/>
      </a:dk1>
      <a:lt1>
        <a:srgbClr val="FFFFFF"/>
      </a:lt1>
      <a:dk2>
        <a:srgbClr val="3F3F3F"/>
      </a:dk2>
      <a:lt2>
        <a:srgbClr val="E3DED1"/>
      </a:lt2>
      <a:accent1>
        <a:srgbClr val="8FC320"/>
      </a:accent1>
      <a:accent2>
        <a:srgbClr val="03358E"/>
      </a:accent2>
      <a:accent3>
        <a:srgbClr val="414456"/>
      </a:accent3>
      <a:accent4>
        <a:srgbClr val="444455"/>
      </a:accent4>
      <a:accent5>
        <a:srgbClr val="444455"/>
      </a:accent5>
      <a:accent6>
        <a:srgbClr val="7F7F7F"/>
      </a:accent6>
      <a:hlink>
        <a:srgbClr val="02368B"/>
      </a:hlink>
      <a:folHlink>
        <a:srgbClr val="B26B02"/>
      </a:folHlink>
    </a:clrScheme>
    <a:fontScheme name="自定义 1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2">
    <a:dk1>
      <a:srgbClr val="000000"/>
    </a:dk1>
    <a:lt1>
      <a:srgbClr val="FFFFFF"/>
    </a:lt1>
    <a:dk2>
      <a:srgbClr val="3F3F3F"/>
    </a:dk2>
    <a:lt2>
      <a:srgbClr val="E3DED1"/>
    </a:lt2>
    <a:accent1>
      <a:srgbClr val="8FC320"/>
    </a:accent1>
    <a:accent2>
      <a:srgbClr val="03358E"/>
    </a:accent2>
    <a:accent3>
      <a:srgbClr val="414456"/>
    </a:accent3>
    <a:accent4>
      <a:srgbClr val="444455"/>
    </a:accent4>
    <a:accent5>
      <a:srgbClr val="444455"/>
    </a:accent5>
    <a:accent6>
      <a:srgbClr val="7F7F7F"/>
    </a:accent6>
    <a:hlink>
      <a:srgbClr val="02368B"/>
    </a:hlink>
    <a:folHlink>
      <a:srgbClr val="B26B02"/>
    </a:folHlink>
  </a:clrScheme>
</a:themeOverride>
</file>

<file path=ppt/theme/themeOverride10.xml><?xml version="1.0" encoding="utf-8"?>
<a:themeOverride xmlns:a="http://schemas.openxmlformats.org/drawingml/2006/main">
  <a:clrScheme name="自定义 2">
    <a:dk1>
      <a:srgbClr val="000000"/>
    </a:dk1>
    <a:lt1>
      <a:srgbClr val="FFFFFF"/>
    </a:lt1>
    <a:dk2>
      <a:srgbClr val="3F3F3F"/>
    </a:dk2>
    <a:lt2>
      <a:srgbClr val="E3DED1"/>
    </a:lt2>
    <a:accent1>
      <a:srgbClr val="8FC320"/>
    </a:accent1>
    <a:accent2>
      <a:srgbClr val="03358E"/>
    </a:accent2>
    <a:accent3>
      <a:srgbClr val="414456"/>
    </a:accent3>
    <a:accent4>
      <a:srgbClr val="444455"/>
    </a:accent4>
    <a:accent5>
      <a:srgbClr val="444455"/>
    </a:accent5>
    <a:accent6>
      <a:srgbClr val="7F7F7F"/>
    </a:accent6>
    <a:hlink>
      <a:srgbClr val="02368B"/>
    </a:hlink>
    <a:folHlink>
      <a:srgbClr val="B26B02"/>
    </a:folHlink>
  </a:clrScheme>
</a:themeOverride>
</file>

<file path=ppt/theme/themeOverride11.xml><?xml version="1.0" encoding="utf-8"?>
<a:themeOverride xmlns:a="http://schemas.openxmlformats.org/drawingml/2006/main">
  <a:clrScheme name="自定义 2">
    <a:dk1>
      <a:srgbClr val="000000"/>
    </a:dk1>
    <a:lt1>
      <a:srgbClr val="FFFFFF"/>
    </a:lt1>
    <a:dk2>
      <a:srgbClr val="3F3F3F"/>
    </a:dk2>
    <a:lt2>
      <a:srgbClr val="E3DED1"/>
    </a:lt2>
    <a:accent1>
      <a:srgbClr val="8FC320"/>
    </a:accent1>
    <a:accent2>
      <a:srgbClr val="03358E"/>
    </a:accent2>
    <a:accent3>
      <a:srgbClr val="414456"/>
    </a:accent3>
    <a:accent4>
      <a:srgbClr val="444455"/>
    </a:accent4>
    <a:accent5>
      <a:srgbClr val="444455"/>
    </a:accent5>
    <a:accent6>
      <a:srgbClr val="7F7F7F"/>
    </a:accent6>
    <a:hlink>
      <a:srgbClr val="02368B"/>
    </a:hlink>
    <a:folHlink>
      <a:srgbClr val="B26B02"/>
    </a:folHlink>
  </a:clrScheme>
</a:themeOverride>
</file>

<file path=ppt/theme/themeOverride12.xml><?xml version="1.0" encoding="utf-8"?>
<a:themeOverride xmlns:a="http://schemas.openxmlformats.org/drawingml/2006/main">
  <a:clrScheme name="自定义 2">
    <a:dk1>
      <a:srgbClr val="000000"/>
    </a:dk1>
    <a:lt1>
      <a:srgbClr val="FFFFFF"/>
    </a:lt1>
    <a:dk2>
      <a:srgbClr val="3F3F3F"/>
    </a:dk2>
    <a:lt2>
      <a:srgbClr val="E3DED1"/>
    </a:lt2>
    <a:accent1>
      <a:srgbClr val="8FC320"/>
    </a:accent1>
    <a:accent2>
      <a:srgbClr val="03358E"/>
    </a:accent2>
    <a:accent3>
      <a:srgbClr val="414456"/>
    </a:accent3>
    <a:accent4>
      <a:srgbClr val="444455"/>
    </a:accent4>
    <a:accent5>
      <a:srgbClr val="444455"/>
    </a:accent5>
    <a:accent6>
      <a:srgbClr val="7F7F7F"/>
    </a:accent6>
    <a:hlink>
      <a:srgbClr val="02368B"/>
    </a:hlink>
    <a:folHlink>
      <a:srgbClr val="B26B02"/>
    </a:folHlink>
  </a:clrScheme>
</a:themeOverride>
</file>

<file path=ppt/theme/themeOverride13.xml><?xml version="1.0" encoding="utf-8"?>
<a:themeOverride xmlns:a="http://schemas.openxmlformats.org/drawingml/2006/main">
  <a:clrScheme name="自定义 2">
    <a:dk1>
      <a:srgbClr val="000000"/>
    </a:dk1>
    <a:lt1>
      <a:srgbClr val="FFFFFF"/>
    </a:lt1>
    <a:dk2>
      <a:srgbClr val="3F3F3F"/>
    </a:dk2>
    <a:lt2>
      <a:srgbClr val="E3DED1"/>
    </a:lt2>
    <a:accent1>
      <a:srgbClr val="8FC320"/>
    </a:accent1>
    <a:accent2>
      <a:srgbClr val="03358E"/>
    </a:accent2>
    <a:accent3>
      <a:srgbClr val="414456"/>
    </a:accent3>
    <a:accent4>
      <a:srgbClr val="444455"/>
    </a:accent4>
    <a:accent5>
      <a:srgbClr val="444455"/>
    </a:accent5>
    <a:accent6>
      <a:srgbClr val="7F7F7F"/>
    </a:accent6>
    <a:hlink>
      <a:srgbClr val="02368B"/>
    </a:hlink>
    <a:folHlink>
      <a:srgbClr val="B26B02"/>
    </a:folHlink>
  </a:clrScheme>
</a:themeOverride>
</file>

<file path=ppt/theme/themeOverride14.xml><?xml version="1.0" encoding="utf-8"?>
<a:themeOverride xmlns:a="http://schemas.openxmlformats.org/drawingml/2006/main">
  <a:clrScheme name="自定义 2">
    <a:dk1>
      <a:srgbClr val="000000"/>
    </a:dk1>
    <a:lt1>
      <a:srgbClr val="FFFFFF"/>
    </a:lt1>
    <a:dk2>
      <a:srgbClr val="3F3F3F"/>
    </a:dk2>
    <a:lt2>
      <a:srgbClr val="E3DED1"/>
    </a:lt2>
    <a:accent1>
      <a:srgbClr val="8FC320"/>
    </a:accent1>
    <a:accent2>
      <a:srgbClr val="03358E"/>
    </a:accent2>
    <a:accent3>
      <a:srgbClr val="414456"/>
    </a:accent3>
    <a:accent4>
      <a:srgbClr val="444455"/>
    </a:accent4>
    <a:accent5>
      <a:srgbClr val="444455"/>
    </a:accent5>
    <a:accent6>
      <a:srgbClr val="7F7F7F"/>
    </a:accent6>
    <a:hlink>
      <a:srgbClr val="02368B"/>
    </a:hlink>
    <a:folHlink>
      <a:srgbClr val="B26B02"/>
    </a:folHlink>
  </a:clrScheme>
</a:themeOverride>
</file>

<file path=ppt/theme/themeOverride15.xml><?xml version="1.0" encoding="utf-8"?>
<a:themeOverride xmlns:a="http://schemas.openxmlformats.org/drawingml/2006/main">
  <a:clrScheme name="自定义 2">
    <a:dk1>
      <a:srgbClr val="000000"/>
    </a:dk1>
    <a:lt1>
      <a:srgbClr val="FFFFFF"/>
    </a:lt1>
    <a:dk2>
      <a:srgbClr val="3F3F3F"/>
    </a:dk2>
    <a:lt2>
      <a:srgbClr val="E3DED1"/>
    </a:lt2>
    <a:accent1>
      <a:srgbClr val="8FC320"/>
    </a:accent1>
    <a:accent2>
      <a:srgbClr val="03358E"/>
    </a:accent2>
    <a:accent3>
      <a:srgbClr val="414456"/>
    </a:accent3>
    <a:accent4>
      <a:srgbClr val="444455"/>
    </a:accent4>
    <a:accent5>
      <a:srgbClr val="444455"/>
    </a:accent5>
    <a:accent6>
      <a:srgbClr val="7F7F7F"/>
    </a:accent6>
    <a:hlink>
      <a:srgbClr val="02368B"/>
    </a:hlink>
    <a:folHlink>
      <a:srgbClr val="B26B02"/>
    </a:folHlink>
  </a:clrScheme>
</a:themeOverride>
</file>

<file path=ppt/theme/themeOverride16.xml><?xml version="1.0" encoding="utf-8"?>
<a:themeOverride xmlns:a="http://schemas.openxmlformats.org/drawingml/2006/main">
  <a:clrScheme name="自定义 2">
    <a:dk1>
      <a:srgbClr val="000000"/>
    </a:dk1>
    <a:lt1>
      <a:srgbClr val="FFFFFF"/>
    </a:lt1>
    <a:dk2>
      <a:srgbClr val="3F3F3F"/>
    </a:dk2>
    <a:lt2>
      <a:srgbClr val="E3DED1"/>
    </a:lt2>
    <a:accent1>
      <a:srgbClr val="8FC320"/>
    </a:accent1>
    <a:accent2>
      <a:srgbClr val="03358E"/>
    </a:accent2>
    <a:accent3>
      <a:srgbClr val="414456"/>
    </a:accent3>
    <a:accent4>
      <a:srgbClr val="444455"/>
    </a:accent4>
    <a:accent5>
      <a:srgbClr val="444455"/>
    </a:accent5>
    <a:accent6>
      <a:srgbClr val="7F7F7F"/>
    </a:accent6>
    <a:hlink>
      <a:srgbClr val="02368B"/>
    </a:hlink>
    <a:folHlink>
      <a:srgbClr val="B26B02"/>
    </a:folHlink>
  </a:clrScheme>
</a:themeOverride>
</file>

<file path=ppt/theme/themeOverride17.xml><?xml version="1.0" encoding="utf-8"?>
<a:themeOverride xmlns:a="http://schemas.openxmlformats.org/drawingml/2006/main">
  <a:clrScheme name="自定义 2">
    <a:dk1>
      <a:srgbClr val="000000"/>
    </a:dk1>
    <a:lt1>
      <a:srgbClr val="FFFFFF"/>
    </a:lt1>
    <a:dk2>
      <a:srgbClr val="3F3F3F"/>
    </a:dk2>
    <a:lt2>
      <a:srgbClr val="E3DED1"/>
    </a:lt2>
    <a:accent1>
      <a:srgbClr val="8FC320"/>
    </a:accent1>
    <a:accent2>
      <a:srgbClr val="03358E"/>
    </a:accent2>
    <a:accent3>
      <a:srgbClr val="414456"/>
    </a:accent3>
    <a:accent4>
      <a:srgbClr val="444455"/>
    </a:accent4>
    <a:accent5>
      <a:srgbClr val="444455"/>
    </a:accent5>
    <a:accent6>
      <a:srgbClr val="7F7F7F"/>
    </a:accent6>
    <a:hlink>
      <a:srgbClr val="02368B"/>
    </a:hlink>
    <a:folHlink>
      <a:srgbClr val="B26B02"/>
    </a:folHlink>
  </a:clrScheme>
</a:themeOverride>
</file>

<file path=ppt/theme/themeOverride18.xml><?xml version="1.0" encoding="utf-8"?>
<a:themeOverride xmlns:a="http://schemas.openxmlformats.org/drawingml/2006/main">
  <a:clrScheme name="自定义 2">
    <a:dk1>
      <a:srgbClr val="000000"/>
    </a:dk1>
    <a:lt1>
      <a:srgbClr val="FFFFFF"/>
    </a:lt1>
    <a:dk2>
      <a:srgbClr val="3F3F3F"/>
    </a:dk2>
    <a:lt2>
      <a:srgbClr val="E3DED1"/>
    </a:lt2>
    <a:accent1>
      <a:srgbClr val="8FC320"/>
    </a:accent1>
    <a:accent2>
      <a:srgbClr val="03358E"/>
    </a:accent2>
    <a:accent3>
      <a:srgbClr val="414456"/>
    </a:accent3>
    <a:accent4>
      <a:srgbClr val="444455"/>
    </a:accent4>
    <a:accent5>
      <a:srgbClr val="444455"/>
    </a:accent5>
    <a:accent6>
      <a:srgbClr val="7F7F7F"/>
    </a:accent6>
    <a:hlink>
      <a:srgbClr val="02368B"/>
    </a:hlink>
    <a:folHlink>
      <a:srgbClr val="B26B02"/>
    </a:folHlink>
  </a:clrScheme>
</a:themeOverride>
</file>

<file path=ppt/theme/themeOverride19.xml><?xml version="1.0" encoding="utf-8"?>
<a:themeOverride xmlns:a="http://schemas.openxmlformats.org/drawingml/2006/main">
  <a:clrScheme name="自定义 2">
    <a:dk1>
      <a:srgbClr val="000000"/>
    </a:dk1>
    <a:lt1>
      <a:srgbClr val="FFFFFF"/>
    </a:lt1>
    <a:dk2>
      <a:srgbClr val="3F3F3F"/>
    </a:dk2>
    <a:lt2>
      <a:srgbClr val="E3DED1"/>
    </a:lt2>
    <a:accent1>
      <a:srgbClr val="8FC320"/>
    </a:accent1>
    <a:accent2>
      <a:srgbClr val="03358E"/>
    </a:accent2>
    <a:accent3>
      <a:srgbClr val="414456"/>
    </a:accent3>
    <a:accent4>
      <a:srgbClr val="444455"/>
    </a:accent4>
    <a:accent5>
      <a:srgbClr val="444455"/>
    </a:accent5>
    <a:accent6>
      <a:srgbClr val="7F7F7F"/>
    </a:accent6>
    <a:hlink>
      <a:srgbClr val="02368B"/>
    </a:hlink>
    <a:folHlink>
      <a:srgbClr val="B26B02"/>
    </a:folHlink>
  </a:clrScheme>
</a:themeOverride>
</file>

<file path=ppt/theme/themeOverride2.xml><?xml version="1.0" encoding="utf-8"?>
<a:themeOverride xmlns:a="http://schemas.openxmlformats.org/drawingml/2006/main">
  <a:clrScheme name="自定义 2">
    <a:dk1>
      <a:srgbClr val="000000"/>
    </a:dk1>
    <a:lt1>
      <a:srgbClr val="FFFFFF"/>
    </a:lt1>
    <a:dk2>
      <a:srgbClr val="3F3F3F"/>
    </a:dk2>
    <a:lt2>
      <a:srgbClr val="E3DED1"/>
    </a:lt2>
    <a:accent1>
      <a:srgbClr val="8FC320"/>
    </a:accent1>
    <a:accent2>
      <a:srgbClr val="03358E"/>
    </a:accent2>
    <a:accent3>
      <a:srgbClr val="414456"/>
    </a:accent3>
    <a:accent4>
      <a:srgbClr val="444455"/>
    </a:accent4>
    <a:accent5>
      <a:srgbClr val="444455"/>
    </a:accent5>
    <a:accent6>
      <a:srgbClr val="7F7F7F"/>
    </a:accent6>
    <a:hlink>
      <a:srgbClr val="02368B"/>
    </a:hlink>
    <a:folHlink>
      <a:srgbClr val="B26B02"/>
    </a:folHlink>
  </a:clrScheme>
</a:themeOverride>
</file>

<file path=ppt/theme/themeOverride20.xml><?xml version="1.0" encoding="utf-8"?>
<a:themeOverride xmlns:a="http://schemas.openxmlformats.org/drawingml/2006/main">
  <a:clrScheme name="自定义 2">
    <a:dk1>
      <a:srgbClr val="000000"/>
    </a:dk1>
    <a:lt1>
      <a:srgbClr val="FFFFFF"/>
    </a:lt1>
    <a:dk2>
      <a:srgbClr val="3F3F3F"/>
    </a:dk2>
    <a:lt2>
      <a:srgbClr val="E3DED1"/>
    </a:lt2>
    <a:accent1>
      <a:srgbClr val="8FC320"/>
    </a:accent1>
    <a:accent2>
      <a:srgbClr val="03358E"/>
    </a:accent2>
    <a:accent3>
      <a:srgbClr val="414456"/>
    </a:accent3>
    <a:accent4>
      <a:srgbClr val="444455"/>
    </a:accent4>
    <a:accent5>
      <a:srgbClr val="444455"/>
    </a:accent5>
    <a:accent6>
      <a:srgbClr val="7F7F7F"/>
    </a:accent6>
    <a:hlink>
      <a:srgbClr val="02368B"/>
    </a:hlink>
    <a:folHlink>
      <a:srgbClr val="B26B02"/>
    </a:folHlink>
  </a:clrScheme>
</a:themeOverride>
</file>

<file path=ppt/theme/themeOverride21.xml><?xml version="1.0" encoding="utf-8"?>
<a:themeOverride xmlns:a="http://schemas.openxmlformats.org/drawingml/2006/main">
  <a:clrScheme name="自定义 2">
    <a:dk1>
      <a:srgbClr val="000000"/>
    </a:dk1>
    <a:lt1>
      <a:srgbClr val="FFFFFF"/>
    </a:lt1>
    <a:dk2>
      <a:srgbClr val="3F3F3F"/>
    </a:dk2>
    <a:lt2>
      <a:srgbClr val="E3DED1"/>
    </a:lt2>
    <a:accent1>
      <a:srgbClr val="8FC320"/>
    </a:accent1>
    <a:accent2>
      <a:srgbClr val="03358E"/>
    </a:accent2>
    <a:accent3>
      <a:srgbClr val="414456"/>
    </a:accent3>
    <a:accent4>
      <a:srgbClr val="444455"/>
    </a:accent4>
    <a:accent5>
      <a:srgbClr val="444455"/>
    </a:accent5>
    <a:accent6>
      <a:srgbClr val="7F7F7F"/>
    </a:accent6>
    <a:hlink>
      <a:srgbClr val="02368B"/>
    </a:hlink>
    <a:folHlink>
      <a:srgbClr val="B26B02"/>
    </a:folHlink>
  </a:clrScheme>
</a:themeOverride>
</file>

<file path=ppt/theme/themeOverride22.xml><?xml version="1.0" encoding="utf-8"?>
<a:themeOverride xmlns:a="http://schemas.openxmlformats.org/drawingml/2006/main">
  <a:clrScheme name="自定义 2">
    <a:dk1>
      <a:srgbClr val="000000"/>
    </a:dk1>
    <a:lt1>
      <a:srgbClr val="FFFFFF"/>
    </a:lt1>
    <a:dk2>
      <a:srgbClr val="3F3F3F"/>
    </a:dk2>
    <a:lt2>
      <a:srgbClr val="E3DED1"/>
    </a:lt2>
    <a:accent1>
      <a:srgbClr val="8FC320"/>
    </a:accent1>
    <a:accent2>
      <a:srgbClr val="03358E"/>
    </a:accent2>
    <a:accent3>
      <a:srgbClr val="414456"/>
    </a:accent3>
    <a:accent4>
      <a:srgbClr val="444455"/>
    </a:accent4>
    <a:accent5>
      <a:srgbClr val="444455"/>
    </a:accent5>
    <a:accent6>
      <a:srgbClr val="7F7F7F"/>
    </a:accent6>
    <a:hlink>
      <a:srgbClr val="02368B"/>
    </a:hlink>
    <a:folHlink>
      <a:srgbClr val="B26B02"/>
    </a:folHlink>
  </a:clrScheme>
</a:themeOverride>
</file>

<file path=ppt/theme/themeOverride23.xml><?xml version="1.0" encoding="utf-8"?>
<a:themeOverride xmlns:a="http://schemas.openxmlformats.org/drawingml/2006/main">
  <a:clrScheme name="自定义 2">
    <a:dk1>
      <a:srgbClr val="000000"/>
    </a:dk1>
    <a:lt1>
      <a:srgbClr val="FFFFFF"/>
    </a:lt1>
    <a:dk2>
      <a:srgbClr val="3F3F3F"/>
    </a:dk2>
    <a:lt2>
      <a:srgbClr val="E3DED1"/>
    </a:lt2>
    <a:accent1>
      <a:srgbClr val="8FC320"/>
    </a:accent1>
    <a:accent2>
      <a:srgbClr val="03358E"/>
    </a:accent2>
    <a:accent3>
      <a:srgbClr val="414456"/>
    </a:accent3>
    <a:accent4>
      <a:srgbClr val="444455"/>
    </a:accent4>
    <a:accent5>
      <a:srgbClr val="444455"/>
    </a:accent5>
    <a:accent6>
      <a:srgbClr val="7F7F7F"/>
    </a:accent6>
    <a:hlink>
      <a:srgbClr val="02368B"/>
    </a:hlink>
    <a:folHlink>
      <a:srgbClr val="B26B02"/>
    </a:folHlink>
  </a:clrScheme>
</a:themeOverride>
</file>

<file path=ppt/theme/themeOverride24.xml><?xml version="1.0" encoding="utf-8"?>
<a:themeOverride xmlns:a="http://schemas.openxmlformats.org/drawingml/2006/main">
  <a:clrScheme name="自定义 2">
    <a:dk1>
      <a:srgbClr val="000000"/>
    </a:dk1>
    <a:lt1>
      <a:srgbClr val="FFFFFF"/>
    </a:lt1>
    <a:dk2>
      <a:srgbClr val="3F3F3F"/>
    </a:dk2>
    <a:lt2>
      <a:srgbClr val="E3DED1"/>
    </a:lt2>
    <a:accent1>
      <a:srgbClr val="8FC320"/>
    </a:accent1>
    <a:accent2>
      <a:srgbClr val="03358E"/>
    </a:accent2>
    <a:accent3>
      <a:srgbClr val="414456"/>
    </a:accent3>
    <a:accent4>
      <a:srgbClr val="444455"/>
    </a:accent4>
    <a:accent5>
      <a:srgbClr val="444455"/>
    </a:accent5>
    <a:accent6>
      <a:srgbClr val="7F7F7F"/>
    </a:accent6>
    <a:hlink>
      <a:srgbClr val="02368B"/>
    </a:hlink>
    <a:folHlink>
      <a:srgbClr val="B26B02"/>
    </a:folHlink>
  </a:clrScheme>
</a:themeOverride>
</file>

<file path=ppt/theme/themeOverride25.xml><?xml version="1.0" encoding="utf-8"?>
<a:themeOverride xmlns:a="http://schemas.openxmlformats.org/drawingml/2006/main">
  <a:clrScheme name="自定义 2">
    <a:dk1>
      <a:srgbClr val="000000"/>
    </a:dk1>
    <a:lt1>
      <a:srgbClr val="FFFFFF"/>
    </a:lt1>
    <a:dk2>
      <a:srgbClr val="3F3F3F"/>
    </a:dk2>
    <a:lt2>
      <a:srgbClr val="E3DED1"/>
    </a:lt2>
    <a:accent1>
      <a:srgbClr val="8FC320"/>
    </a:accent1>
    <a:accent2>
      <a:srgbClr val="03358E"/>
    </a:accent2>
    <a:accent3>
      <a:srgbClr val="414456"/>
    </a:accent3>
    <a:accent4>
      <a:srgbClr val="444455"/>
    </a:accent4>
    <a:accent5>
      <a:srgbClr val="444455"/>
    </a:accent5>
    <a:accent6>
      <a:srgbClr val="7F7F7F"/>
    </a:accent6>
    <a:hlink>
      <a:srgbClr val="02368B"/>
    </a:hlink>
    <a:folHlink>
      <a:srgbClr val="B26B02"/>
    </a:folHlink>
  </a:clrScheme>
</a:themeOverride>
</file>

<file path=ppt/theme/themeOverride26.xml><?xml version="1.0" encoding="utf-8"?>
<a:themeOverride xmlns:a="http://schemas.openxmlformats.org/drawingml/2006/main">
  <a:clrScheme name="自定义 2">
    <a:dk1>
      <a:srgbClr val="000000"/>
    </a:dk1>
    <a:lt1>
      <a:srgbClr val="FFFFFF"/>
    </a:lt1>
    <a:dk2>
      <a:srgbClr val="3F3F3F"/>
    </a:dk2>
    <a:lt2>
      <a:srgbClr val="E3DED1"/>
    </a:lt2>
    <a:accent1>
      <a:srgbClr val="8FC320"/>
    </a:accent1>
    <a:accent2>
      <a:srgbClr val="03358E"/>
    </a:accent2>
    <a:accent3>
      <a:srgbClr val="414456"/>
    </a:accent3>
    <a:accent4>
      <a:srgbClr val="444455"/>
    </a:accent4>
    <a:accent5>
      <a:srgbClr val="444455"/>
    </a:accent5>
    <a:accent6>
      <a:srgbClr val="7F7F7F"/>
    </a:accent6>
    <a:hlink>
      <a:srgbClr val="02368B"/>
    </a:hlink>
    <a:folHlink>
      <a:srgbClr val="B26B02"/>
    </a:folHlink>
  </a:clrScheme>
</a:themeOverride>
</file>

<file path=ppt/theme/themeOverride27.xml><?xml version="1.0" encoding="utf-8"?>
<a:themeOverride xmlns:a="http://schemas.openxmlformats.org/drawingml/2006/main">
  <a:clrScheme name="自定义 2">
    <a:dk1>
      <a:srgbClr val="000000"/>
    </a:dk1>
    <a:lt1>
      <a:srgbClr val="FFFFFF"/>
    </a:lt1>
    <a:dk2>
      <a:srgbClr val="3F3F3F"/>
    </a:dk2>
    <a:lt2>
      <a:srgbClr val="E3DED1"/>
    </a:lt2>
    <a:accent1>
      <a:srgbClr val="8FC320"/>
    </a:accent1>
    <a:accent2>
      <a:srgbClr val="03358E"/>
    </a:accent2>
    <a:accent3>
      <a:srgbClr val="414456"/>
    </a:accent3>
    <a:accent4>
      <a:srgbClr val="444455"/>
    </a:accent4>
    <a:accent5>
      <a:srgbClr val="444455"/>
    </a:accent5>
    <a:accent6>
      <a:srgbClr val="7F7F7F"/>
    </a:accent6>
    <a:hlink>
      <a:srgbClr val="02368B"/>
    </a:hlink>
    <a:folHlink>
      <a:srgbClr val="B26B02"/>
    </a:folHlink>
  </a:clrScheme>
</a:themeOverride>
</file>

<file path=ppt/theme/themeOverride28.xml><?xml version="1.0" encoding="utf-8"?>
<a:themeOverride xmlns:a="http://schemas.openxmlformats.org/drawingml/2006/main">
  <a:clrScheme name="自定义 2">
    <a:dk1>
      <a:srgbClr val="000000"/>
    </a:dk1>
    <a:lt1>
      <a:srgbClr val="FFFFFF"/>
    </a:lt1>
    <a:dk2>
      <a:srgbClr val="3F3F3F"/>
    </a:dk2>
    <a:lt2>
      <a:srgbClr val="E3DED1"/>
    </a:lt2>
    <a:accent1>
      <a:srgbClr val="8FC320"/>
    </a:accent1>
    <a:accent2>
      <a:srgbClr val="03358E"/>
    </a:accent2>
    <a:accent3>
      <a:srgbClr val="414456"/>
    </a:accent3>
    <a:accent4>
      <a:srgbClr val="444455"/>
    </a:accent4>
    <a:accent5>
      <a:srgbClr val="444455"/>
    </a:accent5>
    <a:accent6>
      <a:srgbClr val="7F7F7F"/>
    </a:accent6>
    <a:hlink>
      <a:srgbClr val="02368B"/>
    </a:hlink>
    <a:folHlink>
      <a:srgbClr val="B26B02"/>
    </a:folHlink>
  </a:clrScheme>
</a:themeOverride>
</file>

<file path=ppt/theme/themeOverride29.xml><?xml version="1.0" encoding="utf-8"?>
<a:themeOverride xmlns:a="http://schemas.openxmlformats.org/drawingml/2006/main">
  <a:clrScheme name="自定义 2">
    <a:dk1>
      <a:srgbClr val="000000"/>
    </a:dk1>
    <a:lt1>
      <a:srgbClr val="FFFFFF"/>
    </a:lt1>
    <a:dk2>
      <a:srgbClr val="3F3F3F"/>
    </a:dk2>
    <a:lt2>
      <a:srgbClr val="E3DED1"/>
    </a:lt2>
    <a:accent1>
      <a:srgbClr val="8FC320"/>
    </a:accent1>
    <a:accent2>
      <a:srgbClr val="03358E"/>
    </a:accent2>
    <a:accent3>
      <a:srgbClr val="414456"/>
    </a:accent3>
    <a:accent4>
      <a:srgbClr val="444455"/>
    </a:accent4>
    <a:accent5>
      <a:srgbClr val="444455"/>
    </a:accent5>
    <a:accent6>
      <a:srgbClr val="7F7F7F"/>
    </a:accent6>
    <a:hlink>
      <a:srgbClr val="02368B"/>
    </a:hlink>
    <a:folHlink>
      <a:srgbClr val="B26B02"/>
    </a:folHlink>
  </a:clrScheme>
</a:themeOverride>
</file>

<file path=ppt/theme/themeOverride3.xml><?xml version="1.0" encoding="utf-8"?>
<a:themeOverride xmlns:a="http://schemas.openxmlformats.org/drawingml/2006/main">
  <a:clrScheme name="自定义 2">
    <a:dk1>
      <a:srgbClr val="000000"/>
    </a:dk1>
    <a:lt1>
      <a:srgbClr val="FFFFFF"/>
    </a:lt1>
    <a:dk2>
      <a:srgbClr val="3F3F3F"/>
    </a:dk2>
    <a:lt2>
      <a:srgbClr val="E3DED1"/>
    </a:lt2>
    <a:accent1>
      <a:srgbClr val="8FC320"/>
    </a:accent1>
    <a:accent2>
      <a:srgbClr val="03358E"/>
    </a:accent2>
    <a:accent3>
      <a:srgbClr val="414456"/>
    </a:accent3>
    <a:accent4>
      <a:srgbClr val="444455"/>
    </a:accent4>
    <a:accent5>
      <a:srgbClr val="444455"/>
    </a:accent5>
    <a:accent6>
      <a:srgbClr val="7F7F7F"/>
    </a:accent6>
    <a:hlink>
      <a:srgbClr val="02368B"/>
    </a:hlink>
    <a:folHlink>
      <a:srgbClr val="B26B02"/>
    </a:folHlink>
  </a:clrScheme>
</a:themeOverride>
</file>

<file path=ppt/theme/themeOverride30.xml><?xml version="1.0" encoding="utf-8"?>
<a:themeOverride xmlns:a="http://schemas.openxmlformats.org/drawingml/2006/main">
  <a:clrScheme name="自定义 2">
    <a:dk1>
      <a:srgbClr val="000000"/>
    </a:dk1>
    <a:lt1>
      <a:srgbClr val="FFFFFF"/>
    </a:lt1>
    <a:dk2>
      <a:srgbClr val="3F3F3F"/>
    </a:dk2>
    <a:lt2>
      <a:srgbClr val="E3DED1"/>
    </a:lt2>
    <a:accent1>
      <a:srgbClr val="8FC320"/>
    </a:accent1>
    <a:accent2>
      <a:srgbClr val="03358E"/>
    </a:accent2>
    <a:accent3>
      <a:srgbClr val="414456"/>
    </a:accent3>
    <a:accent4>
      <a:srgbClr val="444455"/>
    </a:accent4>
    <a:accent5>
      <a:srgbClr val="444455"/>
    </a:accent5>
    <a:accent6>
      <a:srgbClr val="7F7F7F"/>
    </a:accent6>
    <a:hlink>
      <a:srgbClr val="02368B"/>
    </a:hlink>
    <a:folHlink>
      <a:srgbClr val="B26B02"/>
    </a:folHlink>
  </a:clrScheme>
</a:themeOverride>
</file>

<file path=ppt/theme/themeOverride31.xml><?xml version="1.0" encoding="utf-8"?>
<a:themeOverride xmlns:a="http://schemas.openxmlformats.org/drawingml/2006/main">
  <a:clrScheme name="自定义 2">
    <a:dk1>
      <a:srgbClr val="000000"/>
    </a:dk1>
    <a:lt1>
      <a:srgbClr val="FFFFFF"/>
    </a:lt1>
    <a:dk2>
      <a:srgbClr val="3F3F3F"/>
    </a:dk2>
    <a:lt2>
      <a:srgbClr val="E3DED1"/>
    </a:lt2>
    <a:accent1>
      <a:srgbClr val="8FC320"/>
    </a:accent1>
    <a:accent2>
      <a:srgbClr val="03358E"/>
    </a:accent2>
    <a:accent3>
      <a:srgbClr val="414456"/>
    </a:accent3>
    <a:accent4>
      <a:srgbClr val="444455"/>
    </a:accent4>
    <a:accent5>
      <a:srgbClr val="444455"/>
    </a:accent5>
    <a:accent6>
      <a:srgbClr val="7F7F7F"/>
    </a:accent6>
    <a:hlink>
      <a:srgbClr val="02368B"/>
    </a:hlink>
    <a:folHlink>
      <a:srgbClr val="B26B02"/>
    </a:folHlink>
  </a:clrScheme>
</a:themeOverride>
</file>

<file path=ppt/theme/themeOverride32.xml><?xml version="1.0" encoding="utf-8"?>
<a:themeOverride xmlns:a="http://schemas.openxmlformats.org/drawingml/2006/main">
  <a:clrScheme name="自定义 2">
    <a:dk1>
      <a:srgbClr val="000000"/>
    </a:dk1>
    <a:lt1>
      <a:srgbClr val="FFFFFF"/>
    </a:lt1>
    <a:dk2>
      <a:srgbClr val="3F3F3F"/>
    </a:dk2>
    <a:lt2>
      <a:srgbClr val="E3DED1"/>
    </a:lt2>
    <a:accent1>
      <a:srgbClr val="8FC320"/>
    </a:accent1>
    <a:accent2>
      <a:srgbClr val="03358E"/>
    </a:accent2>
    <a:accent3>
      <a:srgbClr val="414456"/>
    </a:accent3>
    <a:accent4>
      <a:srgbClr val="444455"/>
    </a:accent4>
    <a:accent5>
      <a:srgbClr val="444455"/>
    </a:accent5>
    <a:accent6>
      <a:srgbClr val="7F7F7F"/>
    </a:accent6>
    <a:hlink>
      <a:srgbClr val="02368B"/>
    </a:hlink>
    <a:folHlink>
      <a:srgbClr val="B26B02"/>
    </a:folHlink>
  </a:clrScheme>
</a:themeOverride>
</file>

<file path=ppt/theme/themeOverride33.xml><?xml version="1.0" encoding="utf-8"?>
<a:themeOverride xmlns:a="http://schemas.openxmlformats.org/drawingml/2006/main">
  <a:clrScheme name="自定义 2">
    <a:dk1>
      <a:srgbClr val="000000"/>
    </a:dk1>
    <a:lt1>
      <a:srgbClr val="FFFFFF"/>
    </a:lt1>
    <a:dk2>
      <a:srgbClr val="3F3F3F"/>
    </a:dk2>
    <a:lt2>
      <a:srgbClr val="E3DED1"/>
    </a:lt2>
    <a:accent1>
      <a:srgbClr val="8FC320"/>
    </a:accent1>
    <a:accent2>
      <a:srgbClr val="03358E"/>
    </a:accent2>
    <a:accent3>
      <a:srgbClr val="414456"/>
    </a:accent3>
    <a:accent4>
      <a:srgbClr val="444455"/>
    </a:accent4>
    <a:accent5>
      <a:srgbClr val="444455"/>
    </a:accent5>
    <a:accent6>
      <a:srgbClr val="7F7F7F"/>
    </a:accent6>
    <a:hlink>
      <a:srgbClr val="02368B"/>
    </a:hlink>
    <a:folHlink>
      <a:srgbClr val="B26B02"/>
    </a:folHlink>
  </a:clrScheme>
</a:themeOverride>
</file>

<file path=ppt/theme/themeOverride34.xml><?xml version="1.0" encoding="utf-8"?>
<a:themeOverride xmlns:a="http://schemas.openxmlformats.org/drawingml/2006/main">
  <a:clrScheme name="自定义 2">
    <a:dk1>
      <a:srgbClr val="000000"/>
    </a:dk1>
    <a:lt1>
      <a:srgbClr val="FFFFFF"/>
    </a:lt1>
    <a:dk2>
      <a:srgbClr val="3F3F3F"/>
    </a:dk2>
    <a:lt2>
      <a:srgbClr val="E3DED1"/>
    </a:lt2>
    <a:accent1>
      <a:srgbClr val="8FC320"/>
    </a:accent1>
    <a:accent2>
      <a:srgbClr val="03358E"/>
    </a:accent2>
    <a:accent3>
      <a:srgbClr val="414456"/>
    </a:accent3>
    <a:accent4>
      <a:srgbClr val="444455"/>
    </a:accent4>
    <a:accent5>
      <a:srgbClr val="444455"/>
    </a:accent5>
    <a:accent6>
      <a:srgbClr val="7F7F7F"/>
    </a:accent6>
    <a:hlink>
      <a:srgbClr val="02368B"/>
    </a:hlink>
    <a:folHlink>
      <a:srgbClr val="B26B02"/>
    </a:folHlink>
  </a:clrScheme>
</a:themeOverride>
</file>

<file path=ppt/theme/themeOverride35.xml><?xml version="1.0" encoding="utf-8"?>
<a:themeOverride xmlns:a="http://schemas.openxmlformats.org/drawingml/2006/main">
  <a:clrScheme name="自定义 2">
    <a:dk1>
      <a:srgbClr val="000000"/>
    </a:dk1>
    <a:lt1>
      <a:srgbClr val="FFFFFF"/>
    </a:lt1>
    <a:dk2>
      <a:srgbClr val="3F3F3F"/>
    </a:dk2>
    <a:lt2>
      <a:srgbClr val="E3DED1"/>
    </a:lt2>
    <a:accent1>
      <a:srgbClr val="8FC320"/>
    </a:accent1>
    <a:accent2>
      <a:srgbClr val="03358E"/>
    </a:accent2>
    <a:accent3>
      <a:srgbClr val="414456"/>
    </a:accent3>
    <a:accent4>
      <a:srgbClr val="444455"/>
    </a:accent4>
    <a:accent5>
      <a:srgbClr val="444455"/>
    </a:accent5>
    <a:accent6>
      <a:srgbClr val="7F7F7F"/>
    </a:accent6>
    <a:hlink>
      <a:srgbClr val="02368B"/>
    </a:hlink>
    <a:folHlink>
      <a:srgbClr val="B26B02"/>
    </a:folHlink>
  </a:clrScheme>
</a:themeOverride>
</file>

<file path=ppt/theme/themeOverride36.xml><?xml version="1.0" encoding="utf-8"?>
<a:themeOverride xmlns:a="http://schemas.openxmlformats.org/drawingml/2006/main">
  <a:clrScheme name="自定义 2">
    <a:dk1>
      <a:srgbClr val="000000"/>
    </a:dk1>
    <a:lt1>
      <a:srgbClr val="FFFFFF"/>
    </a:lt1>
    <a:dk2>
      <a:srgbClr val="3F3F3F"/>
    </a:dk2>
    <a:lt2>
      <a:srgbClr val="E3DED1"/>
    </a:lt2>
    <a:accent1>
      <a:srgbClr val="8FC320"/>
    </a:accent1>
    <a:accent2>
      <a:srgbClr val="03358E"/>
    </a:accent2>
    <a:accent3>
      <a:srgbClr val="414456"/>
    </a:accent3>
    <a:accent4>
      <a:srgbClr val="444455"/>
    </a:accent4>
    <a:accent5>
      <a:srgbClr val="444455"/>
    </a:accent5>
    <a:accent6>
      <a:srgbClr val="7F7F7F"/>
    </a:accent6>
    <a:hlink>
      <a:srgbClr val="02368B"/>
    </a:hlink>
    <a:folHlink>
      <a:srgbClr val="B26B02"/>
    </a:folHlink>
  </a:clrScheme>
</a:themeOverride>
</file>

<file path=ppt/theme/themeOverride37.xml><?xml version="1.0" encoding="utf-8"?>
<a:themeOverride xmlns:a="http://schemas.openxmlformats.org/drawingml/2006/main">
  <a:clrScheme name="自定义 2">
    <a:dk1>
      <a:srgbClr val="000000"/>
    </a:dk1>
    <a:lt1>
      <a:srgbClr val="FFFFFF"/>
    </a:lt1>
    <a:dk2>
      <a:srgbClr val="3F3F3F"/>
    </a:dk2>
    <a:lt2>
      <a:srgbClr val="E3DED1"/>
    </a:lt2>
    <a:accent1>
      <a:srgbClr val="8FC320"/>
    </a:accent1>
    <a:accent2>
      <a:srgbClr val="03358E"/>
    </a:accent2>
    <a:accent3>
      <a:srgbClr val="414456"/>
    </a:accent3>
    <a:accent4>
      <a:srgbClr val="444455"/>
    </a:accent4>
    <a:accent5>
      <a:srgbClr val="444455"/>
    </a:accent5>
    <a:accent6>
      <a:srgbClr val="7F7F7F"/>
    </a:accent6>
    <a:hlink>
      <a:srgbClr val="02368B"/>
    </a:hlink>
    <a:folHlink>
      <a:srgbClr val="B26B02"/>
    </a:folHlink>
  </a:clrScheme>
</a:themeOverride>
</file>

<file path=ppt/theme/themeOverride38.xml><?xml version="1.0" encoding="utf-8"?>
<a:themeOverride xmlns:a="http://schemas.openxmlformats.org/drawingml/2006/main">
  <a:clrScheme name="自定义 2">
    <a:dk1>
      <a:srgbClr val="000000"/>
    </a:dk1>
    <a:lt1>
      <a:srgbClr val="FFFFFF"/>
    </a:lt1>
    <a:dk2>
      <a:srgbClr val="3F3F3F"/>
    </a:dk2>
    <a:lt2>
      <a:srgbClr val="E3DED1"/>
    </a:lt2>
    <a:accent1>
      <a:srgbClr val="8FC320"/>
    </a:accent1>
    <a:accent2>
      <a:srgbClr val="03358E"/>
    </a:accent2>
    <a:accent3>
      <a:srgbClr val="414456"/>
    </a:accent3>
    <a:accent4>
      <a:srgbClr val="444455"/>
    </a:accent4>
    <a:accent5>
      <a:srgbClr val="444455"/>
    </a:accent5>
    <a:accent6>
      <a:srgbClr val="7F7F7F"/>
    </a:accent6>
    <a:hlink>
      <a:srgbClr val="02368B"/>
    </a:hlink>
    <a:folHlink>
      <a:srgbClr val="B26B02"/>
    </a:folHlink>
  </a:clrScheme>
</a:themeOverride>
</file>

<file path=ppt/theme/themeOverride4.xml><?xml version="1.0" encoding="utf-8"?>
<a:themeOverride xmlns:a="http://schemas.openxmlformats.org/drawingml/2006/main">
  <a:clrScheme name="自定义 2">
    <a:dk1>
      <a:srgbClr val="000000"/>
    </a:dk1>
    <a:lt1>
      <a:srgbClr val="FFFFFF"/>
    </a:lt1>
    <a:dk2>
      <a:srgbClr val="3F3F3F"/>
    </a:dk2>
    <a:lt2>
      <a:srgbClr val="E3DED1"/>
    </a:lt2>
    <a:accent1>
      <a:srgbClr val="8FC320"/>
    </a:accent1>
    <a:accent2>
      <a:srgbClr val="03358E"/>
    </a:accent2>
    <a:accent3>
      <a:srgbClr val="414456"/>
    </a:accent3>
    <a:accent4>
      <a:srgbClr val="444455"/>
    </a:accent4>
    <a:accent5>
      <a:srgbClr val="444455"/>
    </a:accent5>
    <a:accent6>
      <a:srgbClr val="7F7F7F"/>
    </a:accent6>
    <a:hlink>
      <a:srgbClr val="02368B"/>
    </a:hlink>
    <a:folHlink>
      <a:srgbClr val="B26B02"/>
    </a:folHlink>
  </a:clrScheme>
</a:themeOverride>
</file>

<file path=ppt/theme/themeOverride5.xml><?xml version="1.0" encoding="utf-8"?>
<a:themeOverride xmlns:a="http://schemas.openxmlformats.org/drawingml/2006/main">
  <a:clrScheme name="自定义 2">
    <a:dk1>
      <a:srgbClr val="000000"/>
    </a:dk1>
    <a:lt1>
      <a:srgbClr val="FFFFFF"/>
    </a:lt1>
    <a:dk2>
      <a:srgbClr val="3F3F3F"/>
    </a:dk2>
    <a:lt2>
      <a:srgbClr val="E3DED1"/>
    </a:lt2>
    <a:accent1>
      <a:srgbClr val="8FC320"/>
    </a:accent1>
    <a:accent2>
      <a:srgbClr val="03358E"/>
    </a:accent2>
    <a:accent3>
      <a:srgbClr val="414456"/>
    </a:accent3>
    <a:accent4>
      <a:srgbClr val="444455"/>
    </a:accent4>
    <a:accent5>
      <a:srgbClr val="444455"/>
    </a:accent5>
    <a:accent6>
      <a:srgbClr val="7F7F7F"/>
    </a:accent6>
    <a:hlink>
      <a:srgbClr val="02368B"/>
    </a:hlink>
    <a:folHlink>
      <a:srgbClr val="B26B02"/>
    </a:folHlink>
  </a:clrScheme>
</a:themeOverride>
</file>

<file path=ppt/theme/themeOverride6.xml><?xml version="1.0" encoding="utf-8"?>
<a:themeOverride xmlns:a="http://schemas.openxmlformats.org/drawingml/2006/main">
  <a:clrScheme name="自定义 2">
    <a:dk1>
      <a:srgbClr val="000000"/>
    </a:dk1>
    <a:lt1>
      <a:srgbClr val="FFFFFF"/>
    </a:lt1>
    <a:dk2>
      <a:srgbClr val="3F3F3F"/>
    </a:dk2>
    <a:lt2>
      <a:srgbClr val="E3DED1"/>
    </a:lt2>
    <a:accent1>
      <a:srgbClr val="8FC320"/>
    </a:accent1>
    <a:accent2>
      <a:srgbClr val="03358E"/>
    </a:accent2>
    <a:accent3>
      <a:srgbClr val="414456"/>
    </a:accent3>
    <a:accent4>
      <a:srgbClr val="444455"/>
    </a:accent4>
    <a:accent5>
      <a:srgbClr val="444455"/>
    </a:accent5>
    <a:accent6>
      <a:srgbClr val="7F7F7F"/>
    </a:accent6>
    <a:hlink>
      <a:srgbClr val="02368B"/>
    </a:hlink>
    <a:folHlink>
      <a:srgbClr val="B26B02"/>
    </a:folHlink>
  </a:clrScheme>
</a:themeOverride>
</file>

<file path=ppt/theme/themeOverride7.xml><?xml version="1.0" encoding="utf-8"?>
<a:themeOverride xmlns:a="http://schemas.openxmlformats.org/drawingml/2006/main">
  <a:clrScheme name="自定义 2">
    <a:dk1>
      <a:srgbClr val="000000"/>
    </a:dk1>
    <a:lt1>
      <a:srgbClr val="FFFFFF"/>
    </a:lt1>
    <a:dk2>
      <a:srgbClr val="3F3F3F"/>
    </a:dk2>
    <a:lt2>
      <a:srgbClr val="E3DED1"/>
    </a:lt2>
    <a:accent1>
      <a:srgbClr val="8FC320"/>
    </a:accent1>
    <a:accent2>
      <a:srgbClr val="03358E"/>
    </a:accent2>
    <a:accent3>
      <a:srgbClr val="414456"/>
    </a:accent3>
    <a:accent4>
      <a:srgbClr val="444455"/>
    </a:accent4>
    <a:accent5>
      <a:srgbClr val="444455"/>
    </a:accent5>
    <a:accent6>
      <a:srgbClr val="7F7F7F"/>
    </a:accent6>
    <a:hlink>
      <a:srgbClr val="02368B"/>
    </a:hlink>
    <a:folHlink>
      <a:srgbClr val="B26B02"/>
    </a:folHlink>
  </a:clrScheme>
</a:themeOverride>
</file>

<file path=ppt/theme/themeOverride8.xml><?xml version="1.0" encoding="utf-8"?>
<a:themeOverride xmlns:a="http://schemas.openxmlformats.org/drawingml/2006/main">
  <a:clrScheme name="自定义 2">
    <a:dk1>
      <a:srgbClr val="000000"/>
    </a:dk1>
    <a:lt1>
      <a:srgbClr val="FFFFFF"/>
    </a:lt1>
    <a:dk2>
      <a:srgbClr val="3F3F3F"/>
    </a:dk2>
    <a:lt2>
      <a:srgbClr val="E3DED1"/>
    </a:lt2>
    <a:accent1>
      <a:srgbClr val="8FC320"/>
    </a:accent1>
    <a:accent2>
      <a:srgbClr val="03358E"/>
    </a:accent2>
    <a:accent3>
      <a:srgbClr val="414456"/>
    </a:accent3>
    <a:accent4>
      <a:srgbClr val="444455"/>
    </a:accent4>
    <a:accent5>
      <a:srgbClr val="444455"/>
    </a:accent5>
    <a:accent6>
      <a:srgbClr val="7F7F7F"/>
    </a:accent6>
    <a:hlink>
      <a:srgbClr val="02368B"/>
    </a:hlink>
    <a:folHlink>
      <a:srgbClr val="B26B02"/>
    </a:folHlink>
  </a:clrScheme>
</a:themeOverride>
</file>

<file path=ppt/theme/themeOverride9.xml><?xml version="1.0" encoding="utf-8"?>
<a:themeOverride xmlns:a="http://schemas.openxmlformats.org/drawingml/2006/main">
  <a:clrScheme name="自定义 2">
    <a:dk1>
      <a:srgbClr val="000000"/>
    </a:dk1>
    <a:lt1>
      <a:srgbClr val="FFFFFF"/>
    </a:lt1>
    <a:dk2>
      <a:srgbClr val="3F3F3F"/>
    </a:dk2>
    <a:lt2>
      <a:srgbClr val="E3DED1"/>
    </a:lt2>
    <a:accent1>
      <a:srgbClr val="8FC320"/>
    </a:accent1>
    <a:accent2>
      <a:srgbClr val="03358E"/>
    </a:accent2>
    <a:accent3>
      <a:srgbClr val="414456"/>
    </a:accent3>
    <a:accent4>
      <a:srgbClr val="444455"/>
    </a:accent4>
    <a:accent5>
      <a:srgbClr val="444455"/>
    </a:accent5>
    <a:accent6>
      <a:srgbClr val="7F7F7F"/>
    </a:accent6>
    <a:hlink>
      <a:srgbClr val="02368B"/>
    </a:hlink>
    <a:folHlink>
      <a:srgbClr val="B26B0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646</TotalTime>
  <Words>4303</Words>
  <Application>Microsoft Office PowerPoint</Application>
  <PresentationFormat>宽屏</PresentationFormat>
  <Paragraphs>407</Paragraphs>
  <Slides>38</Slides>
  <Notes>37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50" baseType="lpstr">
      <vt:lpstr>Swiss911 UCm BT</vt:lpstr>
      <vt:lpstr>等线</vt:lpstr>
      <vt:lpstr>方正舒体</vt:lpstr>
      <vt:lpstr>隶书</vt:lpstr>
      <vt:lpstr>微软雅黑</vt:lpstr>
      <vt:lpstr>幼圆</vt:lpstr>
      <vt:lpstr>Arial</vt:lpstr>
      <vt:lpstr>Arial Black</vt:lpstr>
      <vt:lpstr>Calibri</vt:lpstr>
      <vt:lpstr>Impact</vt:lpstr>
      <vt:lpstr>Wingdings 2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ASUS</dc:creator>
  <cp:lastModifiedBy>王悦嘉</cp:lastModifiedBy>
  <cp:revision>93</cp:revision>
  <dcterms:created xsi:type="dcterms:W3CDTF">2020-10-27T11:22:29Z</dcterms:created>
  <dcterms:modified xsi:type="dcterms:W3CDTF">2024-03-18T08:10:39Z</dcterms:modified>
</cp:coreProperties>
</file>