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77" r:id="rId2"/>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08" r:id="rId31"/>
  </p:sldIdLst>
  <p:sldSz cx="12192000" cy="6858000"/>
  <p:notesSz cx="7104063" cy="10234613"/>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90A2"/>
    <a:srgbClr val="31302C"/>
    <a:srgbClr val="F0F0F0"/>
    <a:srgbClr val="A5A29E"/>
    <a:srgbClr val="D36B64"/>
    <a:srgbClr val="F77872"/>
    <a:srgbClr val="FFB14A"/>
    <a:srgbClr val="3DCEB5"/>
    <a:srgbClr val="A5A675"/>
    <a:srgbClr val="E5A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3" d="100"/>
          <a:sy n="93" d="100"/>
        </p:scale>
        <p:origin x="259" y="8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2024/1/17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4B4B7DC-32B4-4098-358F-E5AD6EAE3CC6}"/>
              </a:ext>
            </a:extLst>
          </p:cNvPr>
          <p:cNvSpPr txBox="1"/>
          <p:nvPr userDrawn="1"/>
        </p:nvSpPr>
        <p:spPr>
          <a:xfrm>
            <a:off x="103367" y="6372416"/>
            <a:ext cx="3600400" cy="400110"/>
          </a:xfrm>
          <a:prstGeom prst="rect">
            <a:avLst/>
          </a:prstGeom>
          <a:noFill/>
        </p:spPr>
        <p:txBody>
          <a:bodyPr wrap="square">
            <a:spAutoFit/>
          </a:bodyPr>
          <a:lstStyle/>
          <a:p>
            <a:r>
              <a:rPr lang="zh-CN" altLang="en-US" sz="2000" b="0" i="0" dirty="0">
                <a:solidFill>
                  <a:schemeClr val="lt1">
                    <a:lumMod val="50000"/>
                  </a:schemeClr>
                </a:solidFill>
                <a:effectLst/>
                <a:latin typeface="方正舒体" panose="02010601030101010101" pitchFamily="2" charset="-122"/>
                <a:ea typeface="方正舒体" panose="02010601030101010101" pitchFamily="2" charset="-122"/>
              </a:rPr>
              <a:t>明德行远 交通天下</a:t>
            </a:r>
          </a:p>
        </p:txBody>
      </p:sp>
      <p:pic>
        <p:nvPicPr>
          <p:cNvPr id="8" name="图片 7">
            <a:extLst>
              <a:ext uri="{FF2B5EF4-FFF2-40B4-BE49-F238E27FC236}">
                <a16:creationId xmlns:a16="http://schemas.microsoft.com/office/drawing/2014/main" id="{E9EAF4EE-C01D-C26B-FB95-596B00EBDA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520" y="209184"/>
            <a:ext cx="1918722" cy="4761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2024/1/17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6"/>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76.xml"/><Relationship Id="rId7"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image" Target="../media/image16.jpeg"/><Relationship Id="rId4" Type="http://schemas.openxmlformats.org/officeDocument/2006/relationships/tags" Target="../tags/tag77.xml"/><Relationship Id="rId9" Type="http://schemas.openxmlformats.org/officeDocument/2006/relationships/image" Target="../media/image15.jpeg"/></Relationships>
</file>

<file path=ppt/slides/_rels/slide17.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slideLayout" Target="../slideLayouts/slideLayout1.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18.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7.jpe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1.xml"/><Relationship Id="rId5" Type="http://schemas.openxmlformats.org/officeDocument/2006/relationships/tags" Target="../tags/tag102.xml"/><Relationship Id="rId4" Type="http://schemas.openxmlformats.org/officeDocument/2006/relationships/tags" Target="../tags/tag10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slideLayout" Target="../slideLayouts/slideLayout1.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3" Type="http://schemas.openxmlformats.org/officeDocument/2006/relationships/tags" Target="../tags/tag107.xml"/><Relationship Id="rId21" Type="http://schemas.openxmlformats.org/officeDocument/2006/relationships/slideLayout" Target="../slideLayouts/slideLayout1.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tags" Target="../tags/tag123.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28.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1.xml"/><Relationship Id="rId5" Type="http://schemas.openxmlformats.org/officeDocument/2006/relationships/tags" Target="../tags/tag32.xml"/><Relationship Id="rId4" Type="http://schemas.openxmlformats.org/officeDocument/2006/relationships/tags" Target="../tags/tag31.xml"/></Relationships>
</file>

<file path=ppt/slides/_rels/slide6.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tags" Target="../tags/tag35.xml"/><Relationship Id="rId21" Type="http://schemas.openxmlformats.org/officeDocument/2006/relationships/tags" Target="../tags/tag53.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slideLayout" Target="../slideLayouts/slideLayout1.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tags" Target="../tags/tag55.xml"/><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slideLayout" Target="../slideLayouts/slideLayout1.xml"/><Relationship Id="rId2" Type="http://schemas.openxmlformats.org/officeDocument/2006/relationships/tags" Target="../tags/tag58.xml"/><Relationship Id="rId16" Type="http://schemas.openxmlformats.org/officeDocument/2006/relationships/tags" Target="../tags/tag72.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EB53A73-0EBA-E2D9-5EE2-0DFA8A424D59}"/>
              </a:ext>
            </a:extLst>
          </p:cNvPr>
          <p:cNvPicPr>
            <a:picLocks noChangeAspect="1"/>
          </p:cNvPicPr>
          <p:nvPr/>
        </p:nvPicPr>
        <p:blipFill>
          <a:blip r:embed="rId5">
            <a:extLst>
              <a:ext uri="{28A0092B-C50C-407E-A947-70E740481C1C}">
                <a14:useLocalDpi xmlns:a14="http://schemas.microsoft.com/office/drawing/2010/main" val="0"/>
              </a:ext>
            </a:extLst>
          </a:blip>
          <a:srcRect r="386"/>
          <a:stretch>
            <a:fillRect/>
          </a:stretch>
        </p:blipFill>
        <p:spPr>
          <a:xfrm>
            <a:off x="0" y="1"/>
            <a:ext cx="6292978" cy="6858000"/>
          </a:xfrm>
          <a:custGeom>
            <a:avLst/>
            <a:gdLst>
              <a:gd name="connsiteX0" fmla="*/ 0 w 6292978"/>
              <a:gd name="connsiteY0" fmla="*/ 0 h 6858000"/>
              <a:gd name="connsiteX1" fmla="*/ 6292978 w 6292978"/>
              <a:gd name="connsiteY1" fmla="*/ 0 h 6858000"/>
              <a:gd name="connsiteX2" fmla="*/ 5072337 w 6292978"/>
              <a:gd name="connsiteY2" fmla="*/ 6858000 h 6858000"/>
              <a:gd name="connsiteX3" fmla="*/ 0 w 629297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92978" h="6858000">
                <a:moveTo>
                  <a:pt x="0" y="0"/>
                </a:moveTo>
                <a:lnTo>
                  <a:pt x="6292978" y="0"/>
                </a:lnTo>
                <a:lnTo>
                  <a:pt x="5072337" y="6858000"/>
                </a:lnTo>
                <a:lnTo>
                  <a:pt x="0" y="6858000"/>
                </a:lnTo>
                <a:close/>
              </a:path>
            </a:pathLst>
          </a:custGeom>
        </p:spPr>
      </p:pic>
      <p:sp>
        <p:nvSpPr>
          <p:cNvPr id="25" name="îśľïde"/>
          <p:cNvSpPr/>
          <p:nvPr/>
        </p:nvSpPr>
        <p:spPr>
          <a:xfrm>
            <a:off x="4903824" y="-577156"/>
            <a:ext cx="2044591" cy="6674852"/>
          </a:xfrm>
          <a:prstGeom prst="parallelogram">
            <a:avLst>
              <a:gd name="adj" fmla="val 73520"/>
            </a:avLst>
          </a:prstGeom>
          <a:solidFill>
            <a:schemeClr val="accent1">
              <a:lumMod val="10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矩形: 圆角 38"/>
          <p:cNvSpPr/>
          <p:nvPr/>
        </p:nvSpPr>
        <p:spPr>
          <a:xfrm>
            <a:off x="7994097" y="4898222"/>
            <a:ext cx="2597150" cy="587637"/>
          </a:xfrm>
          <a:prstGeom prst="roundRect">
            <a:avLst>
              <a:gd name="adj" fmla="val 50000"/>
            </a:avLst>
          </a:prstGeom>
          <a:solidFill>
            <a:schemeClr val="accent1">
              <a:lumMod val="10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标题 3"/>
          <p:cNvSpPr txBox="1"/>
          <p:nvPr/>
        </p:nvSpPr>
        <p:spPr>
          <a:xfrm>
            <a:off x="5998569" y="2505915"/>
            <a:ext cx="6033774" cy="1897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zh-CN" altLang="en-US" sz="8000" baseline="300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开题报告</a:t>
            </a:r>
            <a:r>
              <a:rPr lang="en-US" altLang="zh-CN" sz="8000" baseline="300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PPT</a:t>
            </a:r>
            <a:r>
              <a:rPr lang="zh-CN" altLang="en-US" sz="8000" baseline="300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模板</a:t>
            </a:r>
            <a:endParaRPr lang="zh-CN" altLang="en-US" sz="4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矩形 22"/>
          <p:cNvSpPr/>
          <p:nvPr/>
        </p:nvSpPr>
        <p:spPr>
          <a:xfrm>
            <a:off x="6879522" y="4144987"/>
            <a:ext cx="4363857" cy="461665"/>
          </a:xfrm>
          <a:prstGeom prst="rect">
            <a:avLst/>
          </a:prstGeom>
        </p:spPr>
        <p:txBody>
          <a:bodyPr wrap="square">
            <a:spAutoFit/>
          </a:bodyPr>
          <a:lstStyle/>
          <a:p>
            <a:pPr algn="dist"/>
            <a:r>
              <a:rPr lang="en-US" altLang="zh-CN" sz="2400" dirty="0">
                <a:solidFill>
                  <a:srgbClr val="31302C"/>
                </a:solidFill>
                <a:latin typeface="字魂59号-创粗黑" panose="00000500000000000000" pitchFamily="2" charset="-122"/>
                <a:ea typeface="字魂59号-创粗黑" panose="00000500000000000000" pitchFamily="2" charset="-122"/>
                <a:sym typeface="字魂59号-创粗黑" panose="00000500000000000000" pitchFamily="2" charset="-122"/>
              </a:rPr>
              <a:t>GRADUATION THESIS</a:t>
            </a:r>
            <a:endParaRPr lang="zh-CN" altLang="en-US" sz="2400" dirty="0">
              <a:solidFill>
                <a:srgbClr val="31302C"/>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a:extLst>
              <a:ext uri="{FF2B5EF4-FFF2-40B4-BE49-F238E27FC236}">
                <a16:creationId xmlns:a16="http://schemas.microsoft.com/office/drawing/2014/main" id="{A1192901-6849-40AF-DE83-9C8C582792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1908" y="1549776"/>
            <a:ext cx="4687096" cy="1163237"/>
          </a:xfrm>
          <a:prstGeom prst="rect">
            <a:avLst/>
          </a:prstGeom>
        </p:spPr>
      </p:pic>
      <p:sp>
        <p:nvSpPr>
          <p:cNvPr id="4" name="矩形 81">
            <a:extLst>
              <a:ext uri="{FF2B5EF4-FFF2-40B4-BE49-F238E27FC236}">
                <a16:creationId xmlns:a16="http://schemas.microsoft.com/office/drawing/2014/main" id="{7B00DEA2-7C92-14DA-7BD0-3F763F904274}"/>
              </a:ext>
            </a:extLst>
          </p:cNvPr>
          <p:cNvSpPr/>
          <p:nvPr>
            <p:custDataLst>
              <p:tags r:id="rId2"/>
            </p:custDataLst>
          </p:nvPr>
        </p:nvSpPr>
        <p:spPr bwMode="auto">
          <a:xfrm>
            <a:off x="8235397" y="4961787"/>
            <a:ext cx="2114550" cy="460506"/>
          </a:xfrm>
          <a:prstGeom prst="rect">
            <a:avLst/>
          </a:prstGeom>
        </p:spPr>
        <p:txBody>
          <a:bodyPr wrap="square">
            <a:spAutoFit/>
          </a:bodyPr>
          <a:lstStyle/>
          <a:p>
            <a:pPr algn="ctr" defTabSz="913765" fontAlgn="base">
              <a:spcBef>
                <a:spcPct val="0"/>
              </a:spcBef>
              <a:spcAft>
                <a:spcPct val="0"/>
              </a:spcAft>
            </a:pPr>
            <a:r>
              <a:rPr lang="zh-CN" altLang="en-US" sz="2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答辩人：轻习</a:t>
            </a:r>
            <a:endParaRPr lang="zh-CN" altLang="en-US" sz="2400" b="1" dirty="0">
              <a:solidFill>
                <a:schemeClr val="bg1"/>
              </a:solidFill>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4739835-51B8-0130-B6E2-09C9A7FCB110}"/>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BB46F0FC-F3A7-1900-0170-1264D2685936}"/>
              </a:ext>
            </a:extLst>
          </p:cNvPr>
          <p:cNvSpPr txBox="1"/>
          <p:nvPr/>
        </p:nvSpPr>
        <p:spPr>
          <a:xfrm>
            <a:off x="4566742" y="256540"/>
            <a:ext cx="3057247"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发展进行研究探讨</a:t>
            </a:r>
          </a:p>
        </p:txBody>
      </p:sp>
      <p:grpSp>
        <p:nvGrpSpPr>
          <p:cNvPr id="4" name="组合 3">
            <a:extLst>
              <a:ext uri="{FF2B5EF4-FFF2-40B4-BE49-F238E27FC236}">
                <a16:creationId xmlns:a16="http://schemas.microsoft.com/office/drawing/2014/main" id="{B14C5A6E-9902-3418-E275-73B9EECAA55C}"/>
              </a:ext>
            </a:extLst>
          </p:cNvPr>
          <p:cNvGrpSpPr/>
          <p:nvPr/>
        </p:nvGrpSpPr>
        <p:grpSpPr>
          <a:xfrm>
            <a:off x="872043" y="2808777"/>
            <a:ext cx="2344012" cy="2236968"/>
            <a:chOff x="570215" y="2889768"/>
            <a:chExt cx="1758238" cy="1677726"/>
          </a:xfrm>
        </p:grpSpPr>
        <p:grpSp>
          <p:nvGrpSpPr>
            <p:cNvPr id="5" name="组合 4">
              <a:extLst>
                <a:ext uri="{FF2B5EF4-FFF2-40B4-BE49-F238E27FC236}">
                  <a16:creationId xmlns:a16="http://schemas.microsoft.com/office/drawing/2014/main" id="{61C82DDB-5B93-6676-3F9F-66BF1417460E}"/>
                </a:ext>
              </a:extLst>
            </p:cNvPr>
            <p:cNvGrpSpPr/>
            <p:nvPr/>
          </p:nvGrpSpPr>
          <p:grpSpPr>
            <a:xfrm>
              <a:off x="871881" y="3110922"/>
              <a:ext cx="1456572" cy="1456572"/>
              <a:chOff x="1057242" y="2253672"/>
              <a:chExt cx="1456572" cy="1456572"/>
            </a:xfrm>
          </p:grpSpPr>
          <p:sp>
            <p:nvSpPr>
              <p:cNvPr id="7" name="泪滴形 2">
                <a:extLst>
                  <a:ext uri="{FF2B5EF4-FFF2-40B4-BE49-F238E27FC236}">
                    <a16:creationId xmlns:a16="http://schemas.microsoft.com/office/drawing/2014/main" id="{581FCAFB-B5AB-44AF-7085-575105E52424}"/>
                  </a:ext>
                </a:extLst>
              </p:cNvPr>
              <p:cNvSpPr/>
              <p:nvPr/>
            </p:nvSpPr>
            <p:spPr>
              <a:xfrm rot="8100000">
                <a:off x="1057242" y="2253672"/>
                <a:ext cx="1456572" cy="1456572"/>
              </a:xfrm>
              <a:custGeom>
                <a:avLst/>
                <a:gdLst/>
                <a:ahLst/>
                <a:cxnLst/>
                <a:rect l="l" t="t" r="r" b="b"/>
                <a:pathLst>
                  <a:path w="1456572" h="1456572">
                    <a:moveTo>
                      <a:pt x="356185" y="1100387"/>
                    </a:moveTo>
                    <a:cubicBezTo>
                      <a:pt x="561691" y="1305893"/>
                      <a:pt x="894881" y="1305893"/>
                      <a:pt x="1100387" y="1100387"/>
                    </a:cubicBezTo>
                    <a:cubicBezTo>
                      <a:pt x="1305893" y="894881"/>
                      <a:pt x="1305893" y="561691"/>
                      <a:pt x="1100387" y="356185"/>
                    </a:cubicBezTo>
                    <a:cubicBezTo>
                      <a:pt x="894881" y="150680"/>
                      <a:pt x="561691" y="150680"/>
                      <a:pt x="356185" y="356185"/>
                    </a:cubicBezTo>
                    <a:cubicBezTo>
                      <a:pt x="150679" y="561691"/>
                      <a:pt x="150679" y="894881"/>
                      <a:pt x="356185" y="1100387"/>
                    </a:cubicBezTo>
                    <a:close/>
                    <a:moveTo>
                      <a:pt x="213310" y="1243262"/>
                    </a:moveTo>
                    <a:cubicBezTo>
                      <a:pt x="81516" y="1111468"/>
                      <a:pt x="0" y="929396"/>
                      <a:pt x="0" y="728286"/>
                    </a:cubicBezTo>
                    <a:cubicBezTo>
                      <a:pt x="0" y="326065"/>
                      <a:pt x="326065" y="0"/>
                      <a:pt x="728286" y="0"/>
                    </a:cubicBezTo>
                    <a:lnTo>
                      <a:pt x="1456572" y="0"/>
                    </a:lnTo>
                    <a:lnTo>
                      <a:pt x="1456572" y="728286"/>
                    </a:lnTo>
                    <a:cubicBezTo>
                      <a:pt x="1456572" y="1130507"/>
                      <a:pt x="1130507" y="1456572"/>
                      <a:pt x="728286" y="1456572"/>
                    </a:cubicBezTo>
                    <a:cubicBezTo>
                      <a:pt x="527175" y="1456572"/>
                      <a:pt x="345104" y="1375056"/>
                      <a:pt x="213310" y="1243262"/>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TextBox 27">
                <a:extLst>
                  <a:ext uri="{FF2B5EF4-FFF2-40B4-BE49-F238E27FC236}">
                    <a16:creationId xmlns:a16="http://schemas.microsoft.com/office/drawing/2014/main" id="{A03DF333-88DF-9B88-463C-862882C63EB0}"/>
                  </a:ext>
                </a:extLst>
              </p:cNvPr>
              <p:cNvSpPr txBox="1"/>
              <p:nvPr/>
            </p:nvSpPr>
            <p:spPr>
              <a:xfrm>
                <a:off x="1545467" y="2715138"/>
                <a:ext cx="480123" cy="276225"/>
              </a:xfrm>
              <a:prstGeom prst="rect">
                <a:avLst/>
              </a:prstGeom>
              <a:noFill/>
            </p:spPr>
            <p:txBody>
              <a:bodyPr wrap="none" rtlCol="0">
                <a:spAutoFit/>
              </a:bodyPr>
              <a:lstStyle/>
              <a:p>
                <a:pPr algn="ctr"/>
                <a:r>
                  <a:rPr lang="zh-CN" b="1" dirty="0">
                    <a:solidFill>
                      <a:schemeClr val="bg1">
                        <a:lumMod val="6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p>
            </p:txBody>
          </p:sp>
        </p:grpSp>
        <p:sp>
          <p:nvSpPr>
            <p:cNvPr id="6" name="椭圆 5">
              <a:extLst>
                <a:ext uri="{FF2B5EF4-FFF2-40B4-BE49-F238E27FC236}">
                  <a16:creationId xmlns:a16="http://schemas.microsoft.com/office/drawing/2014/main" id="{2DE85849-9CD3-E23A-9D68-526CF1342ED1}"/>
                </a:ext>
              </a:extLst>
            </p:cNvPr>
            <p:cNvSpPr/>
            <p:nvPr/>
          </p:nvSpPr>
          <p:spPr>
            <a:xfrm>
              <a:off x="570215" y="2889768"/>
              <a:ext cx="648072" cy="648072"/>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字魂59号-创粗黑" panose="00000500000000000000" pitchFamily="2" charset="-122"/>
                  <a:ea typeface="字魂59号-创粗黑" panose="00000500000000000000" pitchFamily="2" charset="-122"/>
                  <a:sym typeface="字魂59号-创粗黑" panose="00000500000000000000" pitchFamily="2" charset="-122"/>
                </a:rPr>
                <a:t>01</a:t>
              </a:r>
            </a:p>
          </p:txBody>
        </p:sp>
      </p:grpSp>
      <p:sp>
        <p:nvSpPr>
          <p:cNvPr id="9" name="Rectangle 20">
            <a:extLst>
              <a:ext uri="{FF2B5EF4-FFF2-40B4-BE49-F238E27FC236}">
                <a16:creationId xmlns:a16="http://schemas.microsoft.com/office/drawing/2014/main" id="{FA210D36-693E-9963-D58C-DD0B9EF2454B}"/>
              </a:ext>
            </a:extLst>
          </p:cNvPr>
          <p:cNvSpPr>
            <a:spLocks noChangeArrowheads="1"/>
          </p:cNvSpPr>
          <p:nvPr/>
        </p:nvSpPr>
        <p:spPr bwMode="auto">
          <a:xfrm>
            <a:off x="6953885" y="1892935"/>
            <a:ext cx="4243705" cy="105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8" tIns="60954" rIns="121908" bIns="60954" anchor="ctr"/>
          <a:lstStyle/>
          <a:p>
            <a:pPr>
              <a:lnSpc>
                <a:spcPct val="150000"/>
              </a:lnSpc>
            </a:pPr>
            <a:r>
              <a:rPr lang="zh-CN" altLang="en-US" sz="13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endParaRPr lang="zh-CN" altLang="en-US" sz="1300" kern="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Rectangle 20">
            <a:extLst>
              <a:ext uri="{FF2B5EF4-FFF2-40B4-BE49-F238E27FC236}">
                <a16:creationId xmlns:a16="http://schemas.microsoft.com/office/drawing/2014/main" id="{635A5741-21AD-FBD6-D8FA-E9D574D8142F}"/>
              </a:ext>
            </a:extLst>
          </p:cNvPr>
          <p:cNvSpPr>
            <a:spLocks noChangeArrowheads="1"/>
          </p:cNvSpPr>
          <p:nvPr/>
        </p:nvSpPr>
        <p:spPr bwMode="auto">
          <a:xfrm>
            <a:off x="6993255" y="3091815"/>
            <a:ext cx="4369435" cy="105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8" tIns="60954" rIns="121908" bIns="60954" anchor="ctr"/>
          <a:lstStyle/>
          <a:p>
            <a:pPr>
              <a:lnSpc>
                <a:spcPct val="150000"/>
              </a:lnSpc>
            </a:pPr>
            <a:r>
              <a:rPr lang="zh-CN" altLang="en-US" sz="13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endParaRPr lang="zh-CN" altLang="en-US" sz="1300" kern="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Rectangle 20">
            <a:extLst>
              <a:ext uri="{FF2B5EF4-FFF2-40B4-BE49-F238E27FC236}">
                <a16:creationId xmlns:a16="http://schemas.microsoft.com/office/drawing/2014/main" id="{238BA62B-CE6B-A3CD-BA8F-D5C779C17CBF}"/>
              </a:ext>
            </a:extLst>
          </p:cNvPr>
          <p:cNvSpPr>
            <a:spLocks noChangeArrowheads="1"/>
          </p:cNvSpPr>
          <p:nvPr/>
        </p:nvSpPr>
        <p:spPr bwMode="auto">
          <a:xfrm>
            <a:off x="6993255" y="4301490"/>
            <a:ext cx="4351020" cy="105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8" tIns="60954" rIns="121908" bIns="60954" anchor="ctr"/>
          <a:lstStyle/>
          <a:p>
            <a:pPr>
              <a:lnSpc>
                <a:spcPct val="150000"/>
              </a:lnSpc>
            </a:pPr>
            <a:r>
              <a:rPr lang="zh-CN" altLang="en-US" sz="13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endParaRPr lang="zh-CN" altLang="en-US" sz="1300" kern="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2" name="组合 11">
            <a:extLst>
              <a:ext uri="{FF2B5EF4-FFF2-40B4-BE49-F238E27FC236}">
                <a16:creationId xmlns:a16="http://schemas.microsoft.com/office/drawing/2014/main" id="{D1393D39-337C-A7FC-254F-B8C45A13F7E9}"/>
              </a:ext>
            </a:extLst>
          </p:cNvPr>
          <p:cNvGrpSpPr/>
          <p:nvPr/>
        </p:nvGrpSpPr>
        <p:grpSpPr>
          <a:xfrm>
            <a:off x="3001886" y="2214647"/>
            <a:ext cx="1086095" cy="1086236"/>
            <a:chOff x="2436472" y="1588348"/>
            <a:chExt cx="814677" cy="814677"/>
          </a:xfrm>
          <a:solidFill>
            <a:srgbClr val="31302C"/>
          </a:solidFill>
        </p:grpSpPr>
        <p:sp>
          <p:nvSpPr>
            <p:cNvPr id="13" name="泪滴形 2">
              <a:extLst>
                <a:ext uri="{FF2B5EF4-FFF2-40B4-BE49-F238E27FC236}">
                  <a16:creationId xmlns:a16="http://schemas.microsoft.com/office/drawing/2014/main" id="{2BB4C96D-9B18-7314-6F4C-BE98E3C1775C}"/>
                </a:ext>
              </a:extLst>
            </p:cNvPr>
            <p:cNvSpPr/>
            <p:nvPr/>
          </p:nvSpPr>
          <p:spPr>
            <a:xfrm rot="8100000">
              <a:off x="2436472" y="1588348"/>
              <a:ext cx="814677" cy="814677"/>
            </a:xfrm>
            <a:custGeom>
              <a:avLst/>
              <a:gdLst/>
              <a:ahLst/>
              <a:cxnLst/>
              <a:rect l="l" t="t" r="r" b="b"/>
              <a:pathLst>
                <a:path w="1456572" h="1456572">
                  <a:moveTo>
                    <a:pt x="356185" y="1100387"/>
                  </a:moveTo>
                  <a:cubicBezTo>
                    <a:pt x="561691" y="1305893"/>
                    <a:pt x="894881" y="1305893"/>
                    <a:pt x="1100387" y="1100387"/>
                  </a:cubicBezTo>
                  <a:cubicBezTo>
                    <a:pt x="1305893" y="894881"/>
                    <a:pt x="1305893" y="561691"/>
                    <a:pt x="1100387" y="356185"/>
                  </a:cubicBezTo>
                  <a:cubicBezTo>
                    <a:pt x="894881" y="150680"/>
                    <a:pt x="561691" y="150680"/>
                    <a:pt x="356185" y="356185"/>
                  </a:cubicBezTo>
                  <a:cubicBezTo>
                    <a:pt x="150679" y="561691"/>
                    <a:pt x="150679" y="894881"/>
                    <a:pt x="356185" y="1100387"/>
                  </a:cubicBezTo>
                  <a:close/>
                  <a:moveTo>
                    <a:pt x="213310" y="1243262"/>
                  </a:moveTo>
                  <a:cubicBezTo>
                    <a:pt x="81516" y="1111468"/>
                    <a:pt x="0" y="929396"/>
                    <a:pt x="0" y="728286"/>
                  </a:cubicBezTo>
                  <a:cubicBezTo>
                    <a:pt x="0" y="326065"/>
                    <a:pt x="326065" y="0"/>
                    <a:pt x="728286" y="0"/>
                  </a:cubicBezTo>
                  <a:lnTo>
                    <a:pt x="1456572" y="0"/>
                  </a:lnTo>
                  <a:lnTo>
                    <a:pt x="1456572" y="728286"/>
                  </a:lnTo>
                  <a:cubicBezTo>
                    <a:pt x="1456572" y="1130507"/>
                    <a:pt x="1130507" y="1456572"/>
                    <a:pt x="728286" y="1456572"/>
                  </a:cubicBezTo>
                  <a:cubicBezTo>
                    <a:pt x="527175" y="1456572"/>
                    <a:pt x="345104" y="1375056"/>
                    <a:pt x="213310" y="124326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TextBox 36">
              <a:extLst>
                <a:ext uri="{FF2B5EF4-FFF2-40B4-BE49-F238E27FC236}">
                  <a16:creationId xmlns:a16="http://schemas.microsoft.com/office/drawing/2014/main" id="{28DE2146-927B-233A-D10D-2AEDD36E0F1C}"/>
                </a:ext>
              </a:extLst>
            </p:cNvPr>
            <p:cNvSpPr txBox="1"/>
            <p:nvPr/>
          </p:nvSpPr>
          <p:spPr>
            <a:xfrm>
              <a:off x="2607456" y="1795583"/>
              <a:ext cx="480122" cy="276225"/>
            </a:xfrm>
            <a:prstGeom prst="rect">
              <a:avLst/>
            </a:prstGeom>
            <a:noFill/>
          </p:spPr>
          <p:txBody>
            <a:bodyPr wrap="none" rtlCol="0">
              <a:spAutoFit/>
            </a:bodyPr>
            <a:lstStyle/>
            <a:p>
              <a:pPr algn="ctr"/>
              <a:r>
                <a:rPr lang="zh-CN" altLang="en-US" b="1" dirty="0">
                  <a:solidFill>
                    <a:schemeClr val="bg1">
                      <a:lumMod val="6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p>
          </p:txBody>
        </p:sp>
      </p:grpSp>
      <p:sp>
        <p:nvSpPr>
          <p:cNvPr id="15" name="椭圆 14">
            <a:extLst>
              <a:ext uri="{FF2B5EF4-FFF2-40B4-BE49-F238E27FC236}">
                <a16:creationId xmlns:a16="http://schemas.microsoft.com/office/drawing/2014/main" id="{6DFCE8ED-6235-A9E4-2F73-CD0DE3B2C5C9}"/>
              </a:ext>
            </a:extLst>
          </p:cNvPr>
          <p:cNvSpPr/>
          <p:nvPr/>
        </p:nvSpPr>
        <p:spPr>
          <a:xfrm>
            <a:off x="2776945" y="2090191"/>
            <a:ext cx="479992" cy="480055"/>
          </a:xfrm>
          <a:prstGeom prst="ellipse">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矩形 15">
            <a:extLst>
              <a:ext uri="{FF2B5EF4-FFF2-40B4-BE49-F238E27FC236}">
                <a16:creationId xmlns:a16="http://schemas.microsoft.com/office/drawing/2014/main" id="{80B1A2FF-84AF-34BB-5DC8-A389D6B5281D}"/>
              </a:ext>
            </a:extLst>
          </p:cNvPr>
          <p:cNvSpPr/>
          <p:nvPr/>
        </p:nvSpPr>
        <p:spPr>
          <a:xfrm>
            <a:off x="2788821" y="2138500"/>
            <a:ext cx="450851" cy="368300"/>
          </a:xfrm>
          <a:prstGeom prst="rect">
            <a:avLst/>
          </a:prstGeom>
        </p:spPr>
        <p:txBody>
          <a:bodyPr wrap="none">
            <a:spAutoFit/>
          </a:bodyPr>
          <a:lstStyle/>
          <a:p>
            <a:pPr algn="ctr"/>
            <a:r>
              <a:rPr lang="en-US" altLang="zh-CN"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p>
        </p:txBody>
      </p:sp>
      <p:grpSp>
        <p:nvGrpSpPr>
          <p:cNvPr id="17" name="组合 16">
            <a:extLst>
              <a:ext uri="{FF2B5EF4-FFF2-40B4-BE49-F238E27FC236}">
                <a16:creationId xmlns:a16="http://schemas.microsoft.com/office/drawing/2014/main" id="{0AB9107A-A819-AB1D-A607-4493A60C9BEA}"/>
              </a:ext>
            </a:extLst>
          </p:cNvPr>
          <p:cNvGrpSpPr/>
          <p:nvPr/>
        </p:nvGrpSpPr>
        <p:grpSpPr>
          <a:xfrm>
            <a:off x="3944233" y="3377785"/>
            <a:ext cx="1464475" cy="1464665"/>
            <a:chOff x="3143323" y="2460701"/>
            <a:chExt cx="1098499" cy="1098499"/>
          </a:xfrm>
          <a:solidFill>
            <a:srgbClr val="31302C"/>
          </a:solidFill>
        </p:grpSpPr>
        <p:sp>
          <p:nvSpPr>
            <p:cNvPr id="18" name="泪滴形 2">
              <a:extLst>
                <a:ext uri="{FF2B5EF4-FFF2-40B4-BE49-F238E27FC236}">
                  <a16:creationId xmlns:a16="http://schemas.microsoft.com/office/drawing/2014/main" id="{D08A87D1-7DC5-BFBC-5AA7-64A93FD55933}"/>
                </a:ext>
              </a:extLst>
            </p:cNvPr>
            <p:cNvSpPr/>
            <p:nvPr/>
          </p:nvSpPr>
          <p:spPr>
            <a:xfrm rot="8100000">
              <a:off x="3143323" y="2460701"/>
              <a:ext cx="1098499" cy="1098499"/>
            </a:xfrm>
            <a:custGeom>
              <a:avLst/>
              <a:gdLst/>
              <a:ahLst/>
              <a:cxnLst/>
              <a:rect l="l" t="t" r="r" b="b"/>
              <a:pathLst>
                <a:path w="1456572" h="1456572">
                  <a:moveTo>
                    <a:pt x="356185" y="1100387"/>
                  </a:moveTo>
                  <a:cubicBezTo>
                    <a:pt x="561691" y="1305893"/>
                    <a:pt x="894881" y="1305893"/>
                    <a:pt x="1100387" y="1100387"/>
                  </a:cubicBezTo>
                  <a:cubicBezTo>
                    <a:pt x="1305893" y="894881"/>
                    <a:pt x="1305893" y="561691"/>
                    <a:pt x="1100387" y="356185"/>
                  </a:cubicBezTo>
                  <a:cubicBezTo>
                    <a:pt x="894881" y="150680"/>
                    <a:pt x="561691" y="150680"/>
                    <a:pt x="356185" y="356185"/>
                  </a:cubicBezTo>
                  <a:cubicBezTo>
                    <a:pt x="150679" y="561691"/>
                    <a:pt x="150679" y="894881"/>
                    <a:pt x="356185" y="1100387"/>
                  </a:cubicBezTo>
                  <a:close/>
                  <a:moveTo>
                    <a:pt x="213310" y="1243262"/>
                  </a:moveTo>
                  <a:cubicBezTo>
                    <a:pt x="81516" y="1111468"/>
                    <a:pt x="0" y="929396"/>
                    <a:pt x="0" y="728286"/>
                  </a:cubicBezTo>
                  <a:cubicBezTo>
                    <a:pt x="0" y="326065"/>
                    <a:pt x="326065" y="0"/>
                    <a:pt x="728286" y="0"/>
                  </a:cubicBezTo>
                  <a:lnTo>
                    <a:pt x="1456572" y="0"/>
                  </a:lnTo>
                  <a:lnTo>
                    <a:pt x="1456572" y="728286"/>
                  </a:lnTo>
                  <a:cubicBezTo>
                    <a:pt x="1456572" y="1130507"/>
                    <a:pt x="1130507" y="1456572"/>
                    <a:pt x="728286" y="1456572"/>
                  </a:cubicBezTo>
                  <a:cubicBezTo>
                    <a:pt x="527175" y="1456572"/>
                    <a:pt x="345104" y="1375056"/>
                    <a:pt x="213310" y="124326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TextBox 42">
              <a:extLst>
                <a:ext uri="{FF2B5EF4-FFF2-40B4-BE49-F238E27FC236}">
                  <a16:creationId xmlns:a16="http://schemas.microsoft.com/office/drawing/2014/main" id="{DE2389A8-6D56-573A-0304-0C6C2DC091C8}"/>
                </a:ext>
              </a:extLst>
            </p:cNvPr>
            <p:cNvSpPr txBox="1"/>
            <p:nvPr/>
          </p:nvSpPr>
          <p:spPr>
            <a:xfrm>
              <a:off x="3487484" y="2767981"/>
              <a:ext cx="484811" cy="276999"/>
            </a:xfrm>
            <a:prstGeom prst="rect">
              <a:avLst/>
            </a:prstGeom>
            <a:noFill/>
          </p:spPr>
          <p:txBody>
            <a:bodyPr wrap="none" rtlCol="0">
              <a:spAutoFit/>
            </a:bodyPr>
            <a:lstStyle/>
            <a:p>
              <a:pPr algn="ctr"/>
              <a:r>
                <a:rPr lang="zh-CN" altLang="en-US" b="1" dirty="0">
                  <a:solidFill>
                    <a:schemeClr val="bg1">
                      <a:lumMod val="6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p>
          </p:txBody>
        </p:sp>
      </p:grpSp>
      <p:sp>
        <p:nvSpPr>
          <p:cNvPr id="20" name="椭圆 19">
            <a:extLst>
              <a:ext uri="{FF2B5EF4-FFF2-40B4-BE49-F238E27FC236}">
                <a16:creationId xmlns:a16="http://schemas.microsoft.com/office/drawing/2014/main" id="{ED9DFD9C-9B9C-C5EB-E805-DC883817D16D}"/>
              </a:ext>
            </a:extLst>
          </p:cNvPr>
          <p:cNvSpPr/>
          <p:nvPr/>
        </p:nvSpPr>
        <p:spPr>
          <a:xfrm>
            <a:off x="5040023" y="3182685"/>
            <a:ext cx="671987" cy="672075"/>
          </a:xfrm>
          <a:prstGeom prst="ellipse">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矩形 20">
            <a:extLst>
              <a:ext uri="{FF2B5EF4-FFF2-40B4-BE49-F238E27FC236}">
                <a16:creationId xmlns:a16="http://schemas.microsoft.com/office/drawing/2014/main" id="{7CE0CA97-B719-AF5C-FAAD-8DDA3F36A982}"/>
              </a:ext>
            </a:extLst>
          </p:cNvPr>
          <p:cNvSpPr/>
          <p:nvPr/>
        </p:nvSpPr>
        <p:spPr>
          <a:xfrm>
            <a:off x="5168055" y="3304565"/>
            <a:ext cx="433132" cy="369332"/>
          </a:xfrm>
          <a:prstGeom prst="rect">
            <a:avLst/>
          </a:prstGeom>
        </p:spPr>
        <p:txBody>
          <a:bodyPr wrap="none">
            <a:spAutoFit/>
          </a:bodyPr>
          <a:lstStyle/>
          <a:p>
            <a:pPr algn="ctr"/>
            <a:r>
              <a:rPr lang="en-US" altLang="zh-CN"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p>
        </p:txBody>
      </p:sp>
      <p:sp>
        <p:nvSpPr>
          <p:cNvPr id="22" name="1">
            <a:extLst>
              <a:ext uri="{FF2B5EF4-FFF2-40B4-BE49-F238E27FC236}">
                <a16:creationId xmlns:a16="http://schemas.microsoft.com/office/drawing/2014/main" id="{BB0A1773-FDA8-2A85-009A-91E2E5EE98DE}"/>
              </a:ext>
            </a:extLst>
          </p:cNvPr>
          <p:cNvSpPr/>
          <p:nvPr/>
        </p:nvSpPr>
        <p:spPr>
          <a:xfrm>
            <a:off x="6187428" y="4559982"/>
            <a:ext cx="798044" cy="79814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000" dirty="0">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zh-CN" altLang="en-US" sz="20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1">
            <a:extLst>
              <a:ext uri="{FF2B5EF4-FFF2-40B4-BE49-F238E27FC236}">
                <a16:creationId xmlns:a16="http://schemas.microsoft.com/office/drawing/2014/main" id="{BB87B243-9CAE-1CE8-CA7E-715842C8EABB}"/>
              </a:ext>
            </a:extLst>
          </p:cNvPr>
          <p:cNvSpPr/>
          <p:nvPr/>
        </p:nvSpPr>
        <p:spPr>
          <a:xfrm>
            <a:off x="6155841" y="3240825"/>
            <a:ext cx="798044" cy="79814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000" dirty="0">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zh-CN" altLang="en-US" sz="20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1">
            <a:extLst>
              <a:ext uri="{FF2B5EF4-FFF2-40B4-BE49-F238E27FC236}">
                <a16:creationId xmlns:a16="http://schemas.microsoft.com/office/drawing/2014/main" id="{24FB5D71-2E63-3A35-7FBB-66468A3A75FD}"/>
              </a:ext>
            </a:extLst>
          </p:cNvPr>
          <p:cNvSpPr/>
          <p:nvPr/>
        </p:nvSpPr>
        <p:spPr>
          <a:xfrm>
            <a:off x="6119061" y="2107726"/>
            <a:ext cx="798044" cy="798148"/>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2000" dirty="0">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zh-CN" altLang="en-US" sz="20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423905602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anim calcmode="lin" valueType="num">
                                      <p:cBhvr>
                                        <p:cTn id="11" dur="1000" fill="hold"/>
                                        <p:tgtEl>
                                          <p:spTgt spid="22"/>
                                        </p:tgtEl>
                                        <p:attrNameLst>
                                          <p:attrName>style.rotation</p:attrName>
                                        </p:attrNameLst>
                                      </p:cBhvr>
                                      <p:tavLst>
                                        <p:tav tm="0">
                                          <p:val>
                                            <p:fltVal val="720"/>
                                          </p:val>
                                        </p:tav>
                                        <p:tav tm="100000">
                                          <p:val>
                                            <p:fltVal val="0"/>
                                          </p:val>
                                        </p:tav>
                                      </p:tavLst>
                                    </p:anim>
                                    <p:anim calcmode="lin" valueType="num">
                                      <p:cBhvr>
                                        <p:cTn id="12" dur="1000" fill="hold"/>
                                        <p:tgtEl>
                                          <p:spTgt spid="22"/>
                                        </p:tgtEl>
                                        <p:attrNameLst>
                                          <p:attrName>ppt_h</p:attrName>
                                        </p:attrNameLst>
                                      </p:cBhvr>
                                      <p:tavLst>
                                        <p:tav tm="0">
                                          <p:val>
                                            <p:fltVal val="0"/>
                                          </p:val>
                                        </p:tav>
                                        <p:tav tm="100000">
                                          <p:val>
                                            <p:strVal val="#ppt_h"/>
                                          </p:val>
                                        </p:tav>
                                      </p:tavLst>
                                    </p:anim>
                                    <p:anim calcmode="lin" valueType="num">
                                      <p:cBhvr>
                                        <p:cTn id="13" dur="1000" fill="hold"/>
                                        <p:tgtEl>
                                          <p:spTgt spid="22"/>
                                        </p:tgtEl>
                                        <p:attrNameLst>
                                          <p:attrName>ppt_w</p:attrName>
                                        </p:attrNameLst>
                                      </p:cBhvr>
                                      <p:tavLst>
                                        <p:tav tm="0">
                                          <p:val>
                                            <p:fltVal val="0"/>
                                          </p:val>
                                        </p:tav>
                                        <p:tav tm="100000">
                                          <p:val>
                                            <p:strVal val="#ppt_w"/>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35"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style.rotation</p:attrName>
                                        </p:attrNameLst>
                                      </p:cBhvr>
                                      <p:tavLst>
                                        <p:tav tm="0">
                                          <p:val>
                                            <p:fltVal val="720"/>
                                          </p:val>
                                        </p:tav>
                                        <p:tav tm="100000">
                                          <p:val>
                                            <p:fltVal val="0"/>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ppt_w</p:attrName>
                                        </p:attrNameLst>
                                      </p:cBhvr>
                                      <p:tavLst>
                                        <p:tav tm="0">
                                          <p:val>
                                            <p:fltVal val="0"/>
                                          </p:val>
                                        </p:tav>
                                        <p:tav tm="100000">
                                          <p:val>
                                            <p:strVal val="#ppt_w"/>
                                          </p:val>
                                        </p:tav>
                                      </p:tavLst>
                                    </p:anim>
                                  </p:childTnLst>
                                </p:cTn>
                              </p:par>
                              <p:par>
                                <p:cTn id="30" presetID="35"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style.rotation</p:attrName>
                                        </p:attrNameLst>
                                      </p:cBhvr>
                                      <p:tavLst>
                                        <p:tav tm="0">
                                          <p:val>
                                            <p:fltVal val="720"/>
                                          </p:val>
                                        </p:tav>
                                        <p:tav tm="100000">
                                          <p:val>
                                            <p:fltVal val="0"/>
                                          </p:val>
                                        </p:tav>
                                      </p:tavLst>
                                    </p:anim>
                                    <p:anim calcmode="lin" valueType="num">
                                      <p:cBhvr>
                                        <p:cTn id="34" dur="1000" fill="hold"/>
                                        <p:tgtEl>
                                          <p:spTgt spid="24"/>
                                        </p:tgtEl>
                                        <p:attrNameLst>
                                          <p:attrName>ppt_h</p:attrName>
                                        </p:attrNameLst>
                                      </p:cBhvr>
                                      <p:tavLst>
                                        <p:tav tm="0">
                                          <p:val>
                                            <p:fltVal val="0"/>
                                          </p:val>
                                        </p:tav>
                                        <p:tav tm="100000">
                                          <p:val>
                                            <p:strVal val="#ppt_h"/>
                                          </p:val>
                                        </p:tav>
                                      </p:tavLst>
                                    </p:anim>
                                    <p:anim calcmode="lin" valueType="num">
                                      <p:cBhvr>
                                        <p:cTn id="35" dur="1000" fill="hold"/>
                                        <p:tgtEl>
                                          <p:spTgt spid="2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22" grpId="0" bldLvl="0" animBg="1"/>
      <p:bldP spid="23" grpId="0" bldLvl="0" animBg="1"/>
      <p:bldP spid="2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5EDFB070-E4D3-D178-C637-BBB59978C95E}"/>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4E7D0C5-A575-EFF2-B27C-B9CD95DF2C9B}"/>
              </a:ext>
            </a:extLst>
          </p:cNvPr>
          <p:cNvSpPr txBox="1"/>
          <p:nvPr/>
        </p:nvSpPr>
        <p:spPr>
          <a:xfrm>
            <a:off x="4746278" y="256540"/>
            <a:ext cx="2698175"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提出建议和措施</a:t>
            </a:r>
          </a:p>
        </p:txBody>
      </p:sp>
      <p:sp>
        <p:nvSpPr>
          <p:cNvPr id="4" name="空心弧 3">
            <a:extLst>
              <a:ext uri="{FF2B5EF4-FFF2-40B4-BE49-F238E27FC236}">
                <a16:creationId xmlns:a16="http://schemas.microsoft.com/office/drawing/2014/main" id="{AD8E12F0-1194-F63D-0DA0-82508A348C7D}"/>
              </a:ext>
            </a:extLst>
          </p:cNvPr>
          <p:cNvSpPr/>
          <p:nvPr/>
        </p:nvSpPr>
        <p:spPr>
          <a:xfrm rot="483470">
            <a:off x="1240023" y="1637510"/>
            <a:ext cx="3724863" cy="3725348"/>
          </a:xfrm>
          <a:prstGeom prst="blockArc">
            <a:avLst>
              <a:gd name="adj1" fmla="val 5692214"/>
              <a:gd name="adj2" fmla="val 42522"/>
              <a:gd name="adj3" fmla="val 1111"/>
            </a:avLst>
          </a:prstGeom>
          <a:solidFill>
            <a:schemeClr val="bg1">
              <a:lumMod val="50000"/>
            </a:schemeClr>
          </a:solidFill>
          <a:ln w="25400" cap="flat" cmpd="sng" algn="ctr">
            <a:solidFill>
              <a:schemeClr val="bg1">
                <a:lumMod val="50000"/>
              </a:schemeClr>
            </a:solidFill>
            <a:prstDash val="solid"/>
          </a:ln>
          <a:effectLst/>
        </p:spPr>
        <p:txBody>
          <a:bodyPr lIns="121908" tIns="60954" rIns="121908" bIns="60954"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 name="组合 4">
            <a:extLst>
              <a:ext uri="{FF2B5EF4-FFF2-40B4-BE49-F238E27FC236}">
                <a16:creationId xmlns:a16="http://schemas.microsoft.com/office/drawing/2014/main" id="{DB5BBC46-9FB9-19CA-B6AB-E53A28C04056}"/>
              </a:ext>
            </a:extLst>
          </p:cNvPr>
          <p:cNvGrpSpPr/>
          <p:nvPr/>
        </p:nvGrpSpPr>
        <p:grpSpPr>
          <a:xfrm>
            <a:off x="4319275" y="1112725"/>
            <a:ext cx="4177138" cy="1074952"/>
            <a:chOff x="4148176" y="1697000"/>
            <a:chExt cx="3133261" cy="806214"/>
          </a:xfrm>
        </p:grpSpPr>
        <p:cxnSp>
          <p:nvCxnSpPr>
            <p:cNvPr id="6" name="直接连接符 5">
              <a:extLst>
                <a:ext uri="{FF2B5EF4-FFF2-40B4-BE49-F238E27FC236}">
                  <a16:creationId xmlns:a16="http://schemas.microsoft.com/office/drawing/2014/main" id="{6CCAA860-B0EC-F18E-8D0B-E5651A8A611D}"/>
                </a:ext>
              </a:extLst>
            </p:cNvPr>
            <p:cNvCxnSpPr/>
            <p:nvPr/>
          </p:nvCxnSpPr>
          <p:spPr>
            <a:xfrm>
              <a:off x="4959524" y="2089717"/>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7" name="组合 6">
              <a:extLst>
                <a:ext uri="{FF2B5EF4-FFF2-40B4-BE49-F238E27FC236}">
                  <a16:creationId xmlns:a16="http://schemas.microsoft.com/office/drawing/2014/main" id="{AA70C72E-33C9-BC1B-3F3F-D6A38537C82D}"/>
                </a:ext>
              </a:extLst>
            </p:cNvPr>
            <p:cNvGrpSpPr/>
            <p:nvPr/>
          </p:nvGrpSpPr>
          <p:grpSpPr>
            <a:xfrm>
              <a:off x="4148176" y="1697000"/>
              <a:ext cx="904292" cy="806214"/>
              <a:chOff x="3835847" y="1395243"/>
              <a:chExt cx="1462116" cy="1303538"/>
            </a:xfrm>
          </p:grpSpPr>
          <p:sp>
            <p:nvSpPr>
              <p:cNvPr id="9" name="同心圆 7">
                <a:extLst>
                  <a:ext uri="{FF2B5EF4-FFF2-40B4-BE49-F238E27FC236}">
                    <a16:creationId xmlns:a16="http://schemas.microsoft.com/office/drawing/2014/main" id="{853247A1-1E76-C8AA-6DB4-5C33F0827BC2}"/>
                  </a:ext>
                </a:extLst>
              </p:cNvPr>
              <p:cNvSpPr/>
              <p:nvPr/>
            </p:nvSpPr>
            <p:spPr>
              <a:xfrm>
                <a:off x="3835847" y="1395243"/>
                <a:ext cx="1303538" cy="1303538"/>
              </a:xfrm>
              <a:prstGeom prst="donut">
                <a:avLst>
                  <a:gd name="adj" fmla="val 3142"/>
                </a:avLst>
              </a:prstGeom>
              <a:solidFill>
                <a:sysClr val="window" lastClr="FFFFFF">
                  <a:lumMod val="65000"/>
                </a:sysClr>
              </a:solidFill>
              <a:ln w="25400" cap="flat" cmpd="sng" algn="ctr">
                <a:solidFill>
                  <a:schemeClr val="accent1">
                    <a:lumMod val="100000"/>
                  </a:schemeClr>
                </a:solid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0" name="组合 9">
                <a:extLst>
                  <a:ext uri="{FF2B5EF4-FFF2-40B4-BE49-F238E27FC236}">
                    <a16:creationId xmlns:a16="http://schemas.microsoft.com/office/drawing/2014/main" id="{77824E1F-3671-E1AC-A411-C7A5113763FC}"/>
                  </a:ext>
                </a:extLst>
              </p:cNvPr>
              <p:cNvGrpSpPr/>
              <p:nvPr/>
            </p:nvGrpSpPr>
            <p:grpSpPr>
              <a:xfrm>
                <a:off x="4939609" y="1857832"/>
                <a:ext cx="358354" cy="358354"/>
                <a:chOff x="5917211" y="1835961"/>
                <a:chExt cx="504056" cy="504056"/>
              </a:xfrm>
            </p:grpSpPr>
            <p:sp>
              <p:nvSpPr>
                <p:cNvPr id="12" name="同心圆 10">
                  <a:extLst>
                    <a:ext uri="{FF2B5EF4-FFF2-40B4-BE49-F238E27FC236}">
                      <a16:creationId xmlns:a16="http://schemas.microsoft.com/office/drawing/2014/main" id="{FE7FCB27-3AF2-DC4E-CEA9-2FC6AB553A5B}"/>
                    </a:ext>
                  </a:extLst>
                </p:cNvPr>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椭圆 12">
                  <a:extLst>
                    <a:ext uri="{FF2B5EF4-FFF2-40B4-BE49-F238E27FC236}">
                      <a16:creationId xmlns:a16="http://schemas.microsoft.com/office/drawing/2014/main" id="{E4435E0C-9216-01D0-9CA2-6EC93652559E}"/>
                    </a:ext>
                  </a:extLst>
                </p:cNvPr>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 name="椭圆 10">
                <a:extLst>
                  <a:ext uri="{FF2B5EF4-FFF2-40B4-BE49-F238E27FC236}">
                    <a16:creationId xmlns:a16="http://schemas.microsoft.com/office/drawing/2014/main" id="{BCBA044F-4EEA-6696-A0DD-102A15DADDF3}"/>
                  </a:ext>
                </a:extLst>
              </p:cNvPr>
              <p:cNvSpPr/>
              <p:nvPr/>
            </p:nvSpPr>
            <p:spPr>
              <a:xfrm>
                <a:off x="4151028" y="1732853"/>
                <a:ext cx="676101" cy="676101"/>
              </a:xfrm>
              <a:prstGeom prst="ellipse">
                <a:avLst/>
              </a:prstGeom>
              <a:solidFill>
                <a:schemeClr val="accent1">
                  <a:lumMod val="100000"/>
                </a:schemeClr>
              </a:solidFill>
              <a:ln w="25400" cap="flat" cmpd="sng" algn="ctr">
                <a:noFill/>
                <a:prstDash val="solid"/>
              </a:ln>
              <a:effectLst/>
            </p:spPr>
            <p:txBody>
              <a:bodyPr rtlCol="0" anchor="ctr"/>
              <a:lstStyle/>
              <a:p>
                <a:pPr algn="ctr">
                  <a:defRPr/>
                </a:pPr>
                <a:r>
                  <a:rPr lang="en-US" altLang="zh-CN"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 name="TextBox 6">
              <a:extLst>
                <a:ext uri="{FF2B5EF4-FFF2-40B4-BE49-F238E27FC236}">
                  <a16:creationId xmlns:a16="http://schemas.microsoft.com/office/drawing/2014/main" id="{A8A1DEAC-E63B-F039-F750-8B8D3DB22EEF}"/>
                </a:ext>
              </a:extLst>
            </p:cNvPr>
            <p:cNvSpPr txBox="1"/>
            <p:nvPr/>
          </p:nvSpPr>
          <p:spPr>
            <a:xfrm>
              <a:off x="5040782" y="1768669"/>
              <a:ext cx="2180550" cy="287655"/>
            </a:xfrm>
            <a:prstGeom prst="rect">
              <a:avLst/>
            </a:prstGeom>
            <a:noFill/>
          </p:spPr>
          <p:txBody>
            <a:bodyPr wrap="square" rtlCol="0">
              <a:spAutoFit/>
            </a:bodyPr>
            <a:lstStyle/>
            <a:p>
              <a:pPr lvl="0">
                <a:defRPr/>
              </a:pPr>
              <a:r>
                <a:rPr lang="zh-CN" altLang="en-US" sz="1900" kern="0"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建议一</a:t>
              </a:r>
            </a:p>
          </p:txBody>
        </p:sp>
      </p:grpSp>
      <p:grpSp>
        <p:nvGrpSpPr>
          <p:cNvPr id="14" name="组合 13">
            <a:extLst>
              <a:ext uri="{FF2B5EF4-FFF2-40B4-BE49-F238E27FC236}">
                <a16:creationId xmlns:a16="http://schemas.microsoft.com/office/drawing/2014/main" id="{750C8E32-F654-42BE-A05A-0501DDE7EF3F}"/>
              </a:ext>
            </a:extLst>
          </p:cNvPr>
          <p:cNvGrpSpPr/>
          <p:nvPr/>
        </p:nvGrpSpPr>
        <p:grpSpPr>
          <a:xfrm>
            <a:off x="5027081" y="2550983"/>
            <a:ext cx="4177138" cy="1074952"/>
            <a:chOff x="4679100" y="2775693"/>
            <a:chExt cx="3133261" cy="806214"/>
          </a:xfrm>
        </p:grpSpPr>
        <p:cxnSp>
          <p:nvCxnSpPr>
            <p:cNvPr id="15" name="直接连接符 14">
              <a:extLst>
                <a:ext uri="{FF2B5EF4-FFF2-40B4-BE49-F238E27FC236}">
                  <a16:creationId xmlns:a16="http://schemas.microsoft.com/office/drawing/2014/main" id="{7F361C3A-C11A-940B-9926-72000C6B6F39}"/>
                </a:ext>
              </a:extLst>
            </p:cNvPr>
            <p:cNvCxnSpPr/>
            <p:nvPr/>
          </p:nvCxnSpPr>
          <p:spPr>
            <a:xfrm>
              <a:off x="5490448" y="316841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16" name="组合 15">
              <a:extLst>
                <a:ext uri="{FF2B5EF4-FFF2-40B4-BE49-F238E27FC236}">
                  <a16:creationId xmlns:a16="http://schemas.microsoft.com/office/drawing/2014/main" id="{11A93A77-3BCB-2C12-C3A9-70CD8C7EFD2E}"/>
                </a:ext>
              </a:extLst>
            </p:cNvPr>
            <p:cNvGrpSpPr/>
            <p:nvPr/>
          </p:nvGrpSpPr>
          <p:grpSpPr>
            <a:xfrm>
              <a:off x="4679100" y="2775693"/>
              <a:ext cx="904292" cy="806214"/>
              <a:chOff x="3835847" y="1395243"/>
              <a:chExt cx="1462116" cy="1303538"/>
            </a:xfrm>
          </p:grpSpPr>
          <p:sp>
            <p:nvSpPr>
              <p:cNvPr id="18" name="同心圆 16">
                <a:extLst>
                  <a:ext uri="{FF2B5EF4-FFF2-40B4-BE49-F238E27FC236}">
                    <a16:creationId xmlns:a16="http://schemas.microsoft.com/office/drawing/2014/main" id="{A6E6BADE-CE9F-9C76-43D8-80520B10353A}"/>
                  </a:ext>
                </a:extLst>
              </p:cNvPr>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9" name="组合 18">
                <a:extLst>
                  <a:ext uri="{FF2B5EF4-FFF2-40B4-BE49-F238E27FC236}">
                    <a16:creationId xmlns:a16="http://schemas.microsoft.com/office/drawing/2014/main" id="{AB357612-736E-503F-AF90-A868EE616CC6}"/>
                  </a:ext>
                </a:extLst>
              </p:cNvPr>
              <p:cNvGrpSpPr/>
              <p:nvPr/>
            </p:nvGrpSpPr>
            <p:grpSpPr>
              <a:xfrm>
                <a:off x="4939609" y="1857832"/>
                <a:ext cx="358354" cy="358354"/>
                <a:chOff x="5917211" y="1835961"/>
                <a:chExt cx="504056" cy="504056"/>
              </a:xfrm>
            </p:grpSpPr>
            <p:sp>
              <p:nvSpPr>
                <p:cNvPr id="21" name="同心圆 19">
                  <a:extLst>
                    <a:ext uri="{FF2B5EF4-FFF2-40B4-BE49-F238E27FC236}">
                      <a16:creationId xmlns:a16="http://schemas.microsoft.com/office/drawing/2014/main" id="{69D36CF5-E7FB-354F-9D15-5393A6558E79}"/>
                    </a:ext>
                  </a:extLst>
                </p:cNvPr>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椭圆 21">
                  <a:extLst>
                    <a:ext uri="{FF2B5EF4-FFF2-40B4-BE49-F238E27FC236}">
                      <a16:creationId xmlns:a16="http://schemas.microsoft.com/office/drawing/2014/main" id="{3D22B7A4-860A-1CDA-5E06-6B151484B95B}"/>
                    </a:ext>
                  </a:extLst>
                </p:cNvPr>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0" name="椭圆 19">
                <a:extLst>
                  <a:ext uri="{FF2B5EF4-FFF2-40B4-BE49-F238E27FC236}">
                    <a16:creationId xmlns:a16="http://schemas.microsoft.com/office/drawing/2014/main" id="{49F9C380-423D-0501-BA78-17DD40BCFDB9}"/>
                  </a:ext>
                </a:extLst>
              </p:cNvPr>
              <p:cNvSpPr/>
              <p:nvPr/>
            </p:nvSpPr>
            <p:spPr>
              <a:xfrm>
                <a:off x="4151028" y="1732853"/>
                <a:ext cx="676101" cy="676101"/>
              </a:xfrm>
              <a:prstGeom prst="ellipse">
                <a:avLst/>
              </a:prstGeom>
              <a:solidFill>
                <a:schemeClr val="bg1">
                  <a:lumMod val="50000"/>
                </a:schemeClr>
              </a:solidFill>
              <a:ln w="25400" cap="flat" cmpd="sng" algn="ctr">
                <a:noFill/>
                <a:prstDash val="solid"/>
              </a:ln>
              <a:effectLst/>
            </p:spPr>
            <p:txBody>
              <a:bodyPr rtlCol="0" anchor="ctr"/>
              <a:lstStyle/>
              <a:p>
                <a:pPr algn="ctr">
                  <a:defRPr/>
                </a:pPr>
                <a:r>
                  <a:rPr lang="en-US" altLang="zh-CN"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7" name="TextBox 15">
              <a:extLst>
                <a:ext uri="{FF2B5EF4-FFF2-40B4-BE49-F238E27FC236}">
                  <a16:creationId xmlns:a16="http://schemas.microsoft.com/office/drawing/2014/main" id="{48F32BA5-59F3-55AA-BB66-63A31A4E5A3E}"/>
                </a:ext>
              </a:extLst>
            </p:cNvPr>
            <p:cNvSpPr txBox="1"/>
            <p:nvPr/>
          </p:nvSpPr>
          <p:spPr>
            <a:xfrm>
              <a:off x="5596536" y="2830672"/>
              <a:ext cx="2180550" cy="287655"/>
            </a:xfrm>
            <a:prstGeom prst="rect">
              <a:avLst/>
            </a:prstGeom>
            <a:noFill/>
          </p:spPr>
          <p:txBody>
            <a:bodyPr wrap="square" rtlCol="0">
              <a:spAutoFit/>
            </a:bodyPr>
            <a:lstStyle/>
            <a:p>
              <a:pPr lvl="0">
                <a:defRPr/>
              </a:pPr>
              <a:r>
                <a:rPr lang="zh-CN" altLang="en-US" sz="1900" kern="0"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建议二</a:t>
              </a:r>
            </a:p>
          </p:txBody>
        </p:sp>
      </p:grpSp>
      <p:grpSp>
        <p:nvGrpSpPr>
          <p:cNvPr id="23" name="组合 22">
            <a:extLst>
              <a:ext uri="{FF2B5EF4-FFF2-40B4-BE49-F238E27FC236}">
                <a16:creationId xmlns:a16="http://schemas.microsoft.com/office/drawing/2014/main" id="{0C18C9C2-EE21-A232-09E3-82797F7EC933}"/>
              </a:ext>
            </a:extLst>
          </p:cNvPr>
          <p:cNvGrpSpPr/>
          <p:nvPr/>
        </p:nvGrpSpPr>
        <p:grpSpPr>
          <a:xfrm>
            <a:off x="4682192" y="4177595"/>
            <a:ext cx="4177136" cy="1074952"/>
            <a:chOff x="4420400" y="3995652"/>
            <a:chExt cx="3133260" cy="806214"/>
          </a:xfrm>
        </p:grpSpPr>
        <p:cxnSp>
          <p:nvCxnSpPr>
            <p:cNvPr id="24" name="直接连接符 23">
              <a:extLst>
                <a:ext uri="{FF2B5EF4-FFF2-40B4-BE49-F238E27FC236}">
                  <a16:creationId xmlns:a16="http://schemas.microsoft.com/office/drawing/2014/main" id="{5F1D4AB1-1A04-7F45-24EB-D7D8FB0B41AE}"/>
                </a:ext>
              </a:extLst>
            </p:cNvPr>
            <p:cNvCxnSpPr/>
            <p:nvPr/>
          </p:nvCxnSpPr>
          <p:spPr>
            <a:xfrm>
              <a:off x="5231747" y="438837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25" name="组合 24">
              <a:extLst>
                <a:ext uri="{FF2B5EF4-FFF2-40B4-BE49-F238E27FC236}">
                  <a16:creationId xmlns:a16="http://schemas.microsoft.com/office/drawing/2014/main" id="{58A2A4B4-21A1-EFB5-60FE-42C9F55DE904}"/>
                </a:ext>
              </a:extLst>
            </p:cNvPr>
            <p:cNvGrpSpPr/>
            <p:nvPr/>
          </p:nvGrpSpPr>
          <p:grpSpPr>
            <a:xfrm>
              <a:off x="4420400" y="3995652"/>
              <a:ext cx="904292" cy="806214"/>
              <a:chOff x="3835847" y="1395243"/>
              <a:chExt cx="1462116" cy="1303538"/>
            </a:xfrm>
          </p:grpSpPr>
          <p:sp>
            <p:nvSpPr>
              <p:cNvPr id="27" name="同心圆 48">
                <a:extLst>
                  <a:ext uri="{FF2B5EF4-FFF2-40B4-BE49-F238E27FC236}">
                    <a16:creationId xmlns:a16="http://schemas.microsoft.com/office/drawing/2014/main" id="{BC7AE02D-82A7-A725-23FE-B316B776D79B}"/>
                  </a:ext>
                </a:extLst>
              </p:cNvPr>
              <p:cNvSpPr/>
              <p:nvPr/>
            </p:nvSpPr>
            <p:spPr>
              <a:xfrm>
                <a:off x="3835847" y="1395243"/>
                <a:ext cx="1303538" cy="1303538"/>
              </a:xfrm>
              <a:prstGeom prst="donut">
                <a:avLst>
                  <a:gd name="adj" fmla="val 3142"/>
                </a:avLst>
              </a:prstGeom>
              <a:solidFill>
                <a:sysClr val="window" lastClr="FFFFFF">
                  <a:lumMod val="65000"/>
                </a:sysClr>
              </a:solidFill>
              <a:ln w="25400" cap="flat" cmpd="sng" algn="ctr">
                <a:solidFill>
                  <a:schemeClr val="accent1">
                    <a:lumMod val="100000"/>
                  </a:schemeClr>
                </a:solid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8" name="组合 27">
                <a:extLst>
                  <a:ext uri="{FF2B5EF4-FFF2-40B4-BE49-F238E27FC236}">
                    <a16:creationId xmlns:a16="http://schemas.microsoft.com/office/drawing/2014/main" id="{550C25C0-7662-23AA-3A1D-7FFE75A7C449}"/>
                  </a:ext>
                </a:extLst>
              </p:cNvPr>
              <p:cNvGrpSpPr/>
              <p:nvPr/>
            </p:nvGrpSpPr>
            <p:grpSpPr>
              <a:xfrm>
                <a:off x="4939609" y="1857832"/>
                <a:ext cx="358354" cy="358354"/>
                <a:chOff x="5917211" y="1835961"/>
                <a:chExt cx="504056" cy="504056"/>
              </a:xfrm>
            </p:grpSpPr>
            <p:sp>
              <p:nvSpPr>
                <p:cNvPr id="30" name="同心圆 50">
                  <a:extLst>
                    <a:ext uri="{FF2B5EF4-FFF2-40B4-BE49-F238E27FC236}">
                      <a16:creationId xmlns:a16="http://schemas.microsoft.com/office/drawing/2014/main" id="{25C42F27-C515-2632-4DC5-BBB07E2409D8}"/>
                    </a:ext>
                  </a:extLst>
                </p:cNvPr>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椭圆 30">
                  <a:extLst>
                    <a:ext uri="{FF2B5EF4-FFF2-40B4-BE49-F238E27FC236}">
                      <a16:creationId xmlns:a16="http://schemas.microsoft.com/office/drawing/2014/main" id="{55480E3E-F63C-727B-9577-BDAD24E32BEF}"/>
                    </a:ext>
                  </a:extLst>
                </p:cNvPr>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9" name="椭圆 28">
                <a:extLst>
                  <a:ext uri="{FF2B5EF4-FFF2-40B4-BE49-F238E27FC236}">
                    <a16:creationId xmlns:a16="http://schemas.microsoft.com/office/drawing/2014/main" id="{5D30B19A-50A2-53DE-4C60-4591F53402D6}"/>
                  </a:ext>
                </a:extLst>
              </p:cNvPr>
              <p:cNvSpPr/>
              <p:nvPr/>
            </p:nvSpPr>
            <p:spPr>
              <a:xfrm>
                <a:off x="4151028" y="1732853"/>
                <a:ext cx="676101" cy="676101"/>
              </a:xfrm>
              <a:prstGeom prst="ellipse">
                <a:avLst/>
              </a:prstGeom>
              <a:solidFill>
                <a:schemeClr val="accent1">
                  <a:lumMod val="100000"/>
                </a:schemeClr>
              </a:solidFill>
              <a:ln w="25400" cap="flat" cmpd="sng" algn="ctr">
                <a:noFill/>
                <a:prstDash val="solid"/>
              </a:ln>
              <a:effectLst/>
            </p:spPr>
            <p:txBody>
              <a:bodyPr rtlCol="0" anchor="ctr"/>
              <a:lstStyle/>
              <a:p>
                <a:pPr algn="ctr">
                  <a:defRPr/>
                </a:pPr>
                <a:r>
                  <a:rPr lang="en-US" altLang="zh-CN"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6" name="TextBox 24">
              <a:extLst>
                <a:ext uri="{FF2B5EF4-FFF2-40B4-BE49-F238E27FC236}">
                  <a16:creationId xmlns:a16="http://schemas.microsoft.com/office/drawing/2014/main" id="{EEACF9C5-833E-D8C0-F418-0CCB602A014F}"/>
                </a:ext>
              </a:extLst>
            </p:cNvPr>
            <p:cNvSpPr txBox="1"/>
            <p:nvPr/>
          </p:nvSpPr>
          <p:spPr>
            <a:xfrm>
              <a:off x="5303854" y="3999924"/>
              <a:ext cx="2180550" cy="287655"/>
            </a:xfrm>
            <a:prstGeom prst="rect">
              <a:avLst/>
            </a:prstGeom>
            <a:noFill/>
          </p:spPr>
          <p:txBody>
            <a:bodyPr wrap="square" rtlCol="0">
              <a:spAutoFit/>
            </a:bodyPr>
            <a:lstStyle/>
            <a:p>
              <a:pPr lvl="0">
                <a:defRPr/>
              </a:pPr>
              <a:r>
                <a:rPr lang="zh-CN" altLang="en-US" sz="1900" kern="0"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建议三</a:t>
              </a:r>
            </a:p>
          </p:txBody>
        </p:sp>
      </p:grpSp>
      <p:grpSp>
        <p:nvGrpSpPr>
          <p:cNvPr id="32" name="组合 31">
            <a:extLst>
              <a:ext uri="{FF2B5EF4-FFF2-40B4-BE49-F238E27FC236}">
                <a16:creationId xmlns:a16="http://schemas.microsoft.com/office/drawing/2014/main" id="{1C444249-8B25-32EF-275D-09B11D4F261D}"/>
              </a:ext>
            </a:extLst>
          </p:cNvPr>
          <p:cNvGrpSpPr/>
          <p:nvPr/>
        </p:nvGrpSpPr>
        <p:grpSpPr>
          <a:xfrm>
            <a:off x="2811950" y="5426389"/>
            <a:ext cx="4499636" cy="1074952"/>
            <a:chOff x="3017536" y="4932248"/>
            <a:chExt cx="3375166" cy="806214"/>
          </a:xfrm>
        </p:grpSpPr>
        <p:cxnSp>
          <p:nvCxnSpPr>
            <p:cNvPr id="33" name="直接连接符 32">
              <a:extLst>
                <a:ext uri="{FF2B5EF4-FFF2-40B4-BE49-F238E27FC236}">
                  <a16:creationId xmlns:a16="http://schemas.microsoft.com/office/drawing/2014/main" id="{53435E23-E614-898E-BCD7-7C73906CD160}"/>
                </a:ext>
              </a:extLst>
            </p:cNvPr>
            <p:cNvCxnSpPr/>
            <p:nvPr/>
          </p:nvCxnSpPr>
          <p:spPr>
            <a:xfrm>
              <a:off x="3828882" y="5324966"/>
              <a:ext cx="2563820" cy="10389"/>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34" name="组合 33">
              <a:extLst>
                <a:ext uri="{FF2B5EF4-FFF2-40B4-BE49-F238E27FC236}">
                  <a16:creationId xmlns:a16="http://schemas.microsoft.com/office/drawing/2014/main" id="{EE7722E7-A63D-95A8-A106-34A304EEB902}"/>
                </a:ext>
              </a:extLst>
            </p:cNvPr>
            <p:cNvGrpSpPr/>
            <p:nvPr/>
          </p:nvGrpSpPr>
          <p:grpSpPr>
            <a:xfrm>
              <a:off x="3017536" y="4932248"/>
              <a:ext cx="904292" cy="806214"/>
              <a:chOff x="3835847" y="1395243"/>
              <a:chExt cx="1462116" cy="1303538"/>
            </a:xfrm>
          </p:grpSpPr>
          <p:sp>
            <p:nvSpPr>
              <p:cNvPr id="36" name="同心圆 57">
                <a:extLst>
                  <a:ext uri="{FF2B5EF4-FFF2-40B4-BE49-F238E27FC236}">
                    <a16:creationId xmlns:a16="http://schemas.microsoft.com/office/drawing/2014/main" id="{43E432AB-CF2D-7842-B8D7-6A878F966FB3}"/>
                  </a:ext>
                </a:extLst>
              </p:cNvPr>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7" name="组合 36">
                <a:extLst>
                  <a:ext uri="{FF2B5EF4-FFF2-40B4-BE49-F238E27FC236}">
                    <a16:creationId xmlns:a16="http://schemas.microsoft.com/office/drawing/2014/main" id="{8A9D9C50-93D8-B335-5F62-E2BA0036DE6E}"/>
                  </a:ext>
                </a:extLst>
              </p:cNvPr>
              <p:cNvGrpSpPr/>
              <p:nvPr/>
            </p:nvGrpSpPr>
            <p:grpSpPr>
              <a:xfrm>
                <a:off x="4939609" y="1857832"/>
                <a:ext cx="358354" cy="358354"/>
                <a:chOff x="5917211" y="1835961"/>
                <a:chExt cx="504056" cy="504056"/>
              </a:xfrm>
            </p:grpSpPr>
            <p:sp>
              <p:nvSpPr>
                <p:cNvPr id="39" name="同心圆 59">
                  <a:extLst>
                    <a:ext uri="{FF2B5EF4-FFF2-40B4-BE49-F238E27FC236}">
                      <a16:creationId xmlns:a16="http://schemas.microsoft.com/office/drawing/2014/main" id="{5FE37FCC-46C0-3FFF-1CEE-EDF52053E362}"/>
                    </a:ext>
                  </a:extLst>
                </p:cNvPr>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Text" lastClr="000000"/>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椭圆 39">
                  <a:extLst>
                    <a:ext uri="{FF2B5EF4-FFF2-40B4-BE49-F238E27FC236}">
                      <a16:creationId xmlns:a16="http://schemas.microsoft.com/office/drawing/2014/main" id="{FF452824-36E8-6878-E1CE-F7062AB9117F}"/>
                    </a:ext>
                  </a:extLst>
                </p:cNvPr>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500" kern="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8" name="椭圆 37">
                <a:extLst>
                  <a:ext uri="{FF2B5EF4-FFF2-40B4-BE49-F238E27FC236}">
                    <a16:creationId xmlns:a16="http://schemas.microsoft.com/office/drawing/2014/main" id="{F38697EC-6B1D-485D-5D82-5D1A5C66EDE7}"/>
                  </a:ext>
                </a:extLst>
              </p:cNvPr>
              <p:cNvSpPr/>
              <p:nvPr/>
            </p:nvSpPr>
            <p:spPr>
              <a:xfrm>
                <a:off x="4151028" y="1732853"/>
                <a:ext cx="676101" cy="676101"/>
              </a:xfrm>
              <a:prstGeom prst="ellipse">
                <a:avLst/>
              </a:prstGeom>
              <a:solidFill>
                <a:schemeClr val="bg1">
                  <a:lumMod val="50000"/>
                </a:schemeClr>
              </a:solidFill>
              <a:ln w="25400" cap="flat" cmpd="sng" algn="ctr">
                <a:noFill/>
                <a:prstDash val="solid"/>
              </a:ln>
              <a:effectLst/>
            </p:spPr>
            <p:txBody>
              <a:bodyPr rtlCol="0" anchor="ctr"/>
              <a:lstStyle/>
              <a:p>
                <a:pPr algn="ctr">
                  <a:defRPr/>
                </a:pPr>
                <a:r>
                  <a:rPr lang="en-US" altLang="zh-CN"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4</a:t>
                </a:r>
                <a:endParaRPr lang="zh-CN" altLang="en-US" sz="1900" kern="0" dirty="0">
                  <a:solidFill>
                    <a:sysClr val="window" lastClr="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5" name="TextBox 33">
              <a:extLst>
                <a:ext uri="{FF2B5EF4-FFF2-40B4-BE49-F238E27FC236}">
                  <a16:creationId xmlns:a16="http://schemas.microsoft.com/office/drawing/2014/main" id="{E083A816-8EB6-8620-2EAE-2FB4A3E2A7F5}"/>
                </a:ext>
              </a:extLst>
            </p:cNvPr>
            <p:cNvSpPr txBox="1"/>
            <p:nvPr/>
          </p:nvSpPr>
          <p:spPr>
            <a:xfrm>
              <a:off x="4032670" y="4989623"/>
              <a:ext cx="2180550" cy="287655"/>
            </a:xfrm>
            <a:prstGeom prst="rect">
              <a:avLst/>
            </a:prstGeom>
            <a:noFill/>
          </p:spPr>
          <p:txBody>
            <a:bodyPr wrap="square" rtlCol="0">
              <a:spAutoFit/>
            </a:bodyPr>
            <a:lstStyle/>
            <a:p>
              <a:pPr lvl="0">
                <a:defRPr/>
              </a:pPr>
              <a:r>
                <a:rPr lang="zh-CN" altLang="en-US" sz="1900" kern="0" dirty="0">
                  <a:solidFill>
                    <a:schemeClr val="bg1">
                      <a:lumMod val="50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建议四</a:t>
              </a:r>
            </a:p>
          </p:txBody>
        </p:sp>
      </p:grpSp>
      <p:sp>
        <p:nvSpPr>
          <p:cNvPr id="41" name="椭圆 4">
            <a:extLst>
              <a:ext uri="{FF2B5EF4-FFF2-40B4-BE49-F238E27FC236}">
                <a16:creationId xmlns:a16="http://schemas.microsoft.com/office/drawing/2014/main" id="{9732F67A-3814-1279-1CE8-CD6F3A78BBEF}"/>
              </a:ext>
            </a:extLst>
          </p:cNvPr>
          <p:cNvSpPr/>
          <p:nvPr/>
        </p:nvSpPr>
        <p:spPr>
          <a:xfrm>
            <a:off x="1461135" y="1858645"/>
            <a:ext cx="3282950" cy="3283585"/>
          </a:xfrm>
          <a:custGeom>
            <a:avLst/>
            <a:gdLst/>
            <a:ahLst/>
            <a:cxnLst/>
            <a:rect l="l" t="t" r="r" b="b"/>
            <a:pathLst>
              <a:path w="2462552" h="2462552">
                <a:moveTo>
                  <a:pt x="1227568" y="229220"/>
                </a:moveTo>
                <a:cubicBezTo>
                  <a:pt x="682374" y="229220"/>
                  <a:pt x="240407" y="671187"/>
                  <a:pt x="240407" y="1216381"/>
                </a:cubicBezTo>
                <a:cubicBezTo>
                  <a:pt x="240407" y="1761575"/>
                  <a:pt x="682374" y="2203542"/>
                  <a:pt x="1227568" y="2203542"/>
                </a:cubicBezTo>
                <a:cubicBezTo>
                  <a:pt x="1772762" y="2203542"/>
                  <a:pt x="2214729" y="1761575"/>
                  <a:pt x="2214729" y="1216381"/>
                </a:cubicBezTo>
                <a:cubicBezTo>
                  <a:pt x="2214729" y="671187"/>
                  <a:pt x="1772762" y="229220"/>
                  <a:pt x="1227568" y="229220"/>
                </a:cubicBezTo>
                <a:close/>
                <a:moveTo>
                  <a:pt x="1231276" y="0"/>
                </a:moveTo>
                <a:cubicBezTo>
                  <a:pt x="1911291" y="0"/>
                  <a:pt x="2462552" y="551261"/>
                  <a:pt x="2462552" y="1231276"/>
                </a:cubicBezTo>
                <a:cubicBezTo>
                  <a:pt x="2462552" y="1911291"/>
                  <a:pt x="1911291" y="2462552"/>
                  <a:pt x="1231276" y="2462552"/>
                </a:cubicBezTo>
                <a:cubicBezTo>
                  <a:pt x="551261" y="2462552"/>
                  <a:pt x="0" y="1911291"/>
                  <a:pt x="0" y="1231276"/>
                </a:cubicBezTo>
                <a:cubicBezTo>
                  <a:pt x="0" y="551261"/>
                  <a:pt x="551261" y="0"/>
                  <a:pt x="1231276"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2" name="矩形 41">
            <a:extLst>
              <a:ext uri="{FF2B5EF4-FFF2-40B4-BE49-F238E27FC236}">
                <a16:creationId xmlns:a16="http://schemas.microsoft.com/office/drawing/2014/main" id="{F09193DF-F2BD-12F5-6FD1-63CF169374AA}"/>
              </a:ext>
            </a:extLst>
          </p:cNvPr>
          <p:cNvSpPr/>
          <p:nvPr/>
        </p:nvSpPr>
        <p:spPr>
          <a:xfrm>
            <a:off x="5542054" y="1669905"/>
            <a:ext cx="4767117" cy="415290"/>
          </a:xfrm>
          <a:prstGeom prst="rect">
            <a:avLst/>
          </a:prstGeom>
        </p:spPr>
        <p:txBody>
          <a:bodyPr wrap="square" lIns="121908" tIns="60954" rIns="121908" bIns="60954">
            <a:spAutoFit/>
          </a:bodyPr>
          <a:lstStyle/>
          <a:p>
            <a:pPr>
              <a:lnSpc>
                <a:spcPct val="120000"/>
              </a:lnSpc>
              <a:buFont typeface="Arial" panose="020B0604020202020204" pitchFamily="34" charset="0"/>
              <a:buNone/>
            </a:pPr>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a:t>
            </a:r>
          </a:p>
        </p:txBody>
      </p:sp>
      <p:sp>
        <p:nvSpPr>
          <p:cNvPr id="43" name="矩形 42">
            <a:extLst>
              <a:ext uri="{FF2B5EF4-FFF2-40B4-BE49-F238E27FC236}">
                <a16:creationId xmlns:a16="http://schemas.microsoft.com/office/drawing/2014/main" id="{4B2F4E57-C6A9-7E00-1A25-ECEB66481385}"/>
              </a:ext>
            </a:extLst>
          </p:cNvPr>
          <p:cNvSpPr/>
          <p:nvPr/>
        </p:nvSpPr>
        <p:spPr>
          <a:xfrm>
            <a:off x="6250171" y="3108162"/>
            <a:ext cx="4767117" cy="415290"/>
          </a:xfrm>
          <a:prstGeom prst="rect">
            <a:avLst/>
          </a:prstGeom>
        </p:spPr>
        <p:txBody>
          <a:bodyPr wrap="square" lIns="121908" tIns="60954" rIns="121908" bIns="60954">
            <a:spAutoFit/>
          </a:bodyPr>
          <a:lstStyle/>
          <a:p>
            <a:pPr>
              <a:lnSpc>
                <a:spcPct val="120000"/>
              </a:lnSpc>
              <a:buFont typeface="Arial" panose="020B0604020202020204" pitchFamily="34" charset="0"/>
              <a:buNone/>
            </a:pPr>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a:t>
            </a:r>
          </a:p>
        </p:txBody>
      </p:sp>
      <p:sp>
        <p:nvSpPr>
          <p:cNvPr id="44" name="矩形 43">
            <a:extLst>
              <a:ext uri="{FF2B5EF4-FFF2-40B4-BE49-F238E27FC236}">
                <a16:creationId xmlns:a16="http://schemas.microsoft.com/office/drawing/2014/main" id="{43FB3F53-C2D8-C2BF-5EE1-2FE3E8A5575F}"/>
              </a:ext>
            </a:extLst>
          </p:cNvPr>
          <p:cNvSpPr/>
          <p:nvPr/>
        </p:nvSpPr>
        <p:spPr>
          <a:xfrm>
            <a:off x="5947117" y="4736451"/>
            <a:ext cx="4767117" cy="415290"/>
          </a:xfrm>
          <a:prstGeom prst="rect">
            <a:avLst/>
          </a:prstGeom>
        </p:spPr>
        <p:txBody>
          <a:bodyPr wrap="square" lIns="121908" tIns="60954" rIns="121908" bIns="60954">
            <a:spAutoFit/>
          </a:bodyPr>
          <a:lstStyle/>
          <a:p>
            <a:pPr>
              <a:lnSpc>
                <a:spcPct val="120000"/>
              </a:lnSpc>
              <a:buFont typeface="Arial" panose="020B0604020202020204" pitchFamily="34" charset="0"/>
              <a:buNone/>
            </a:pPr>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a:t>
            </a:r>
          </a:p>
        </p:txBody>
      </p:sp>
      <p:sp>
        <p:nvSpPr>
          <p:cNvPr id="45" name="矩形 44">
            <a:extLst>
              <a:ext uri="{FF2B5EF4-FFF2-40B4-BE49-F238E27FC236}">
                <a16:creationId xmlns:a16="http://schemas.microsoft.com/office/drawing/2014/main" id="{4C33B718-B476-BDE5-BC6F-D3C4DD5CD28E}"/>
              </a:ext>
            </a:extLst>
          </p:cNvPr>
          <p:cNvSpPr/>
          <p:nvPr/>
        </p:nvSpPr>
        <p:spPr>
          <a:xfrm>
            <a:off x="4092213" y="5983569"/>
            <a:ext cx="4767117" cy="415290"/>
          </a:xfrm>
          <a:prstGeom prst="rect">
            <a:avLst/>
          </a:prstGeom>
        </p:spPr>
        <p:txBody>
          <a:bodyPr wrap="square" lIns="121908" tIns="60954" rIns="121908" bIns="60954">
            <a:spAutoFit/>
          </a:bodyPr>
          <a:lstStyle/>
          <a:p>
            <a:pPr>
              <a:lnSpc>
                <a:spcPct val="120000"/>
              </a:lnSpc>
              <a:buFont typeface="Arial" panose="020B0604020202020204" pitchFamily="34" charset="0"/>
              <a:buNone/>
            </a:pPr>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a:t>
            </a:r>
          </a:p>
        </p:txBody>
      </p:sp>
      <p:pic>
        <p:nvPicPr>
          <p:cNvPr id="46" name="图片 45">
            <a:extLst>
              <a:ext uri="{FF2B5EF4-FFF2-40B4-BE49-F238E27FC236}">
                <a16:creationId xmlns:a16="http://schemas.microsoft.com/office/drawing/2014/main" id="{86BB71CE-EC58-4009-2D28-717A59DBB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190" y="2339500"/>
            <a:ext cx="2188602" cy="2154780"/>
          </a:xfrm>
          <a:prstGeom prst="ellipse">
            <a:avLst/>
          </a:prstGeom>
        </p:spPr>
      </p:pic>
    </p:spTree>
    <p:extLst>
      <p:ext uri="{BB962C8B-B14F-4D97-AF65-F5344CB8AC3E}">
        <p14:creationId xmlns:p14="http://schemas.microsoft.com/office/powerpoint/2010/main" val="302026610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par>
                                <p:cTn id="16" presetID="22" presetClass="entr" presetSubtype="8" fill="hold" nodeType="withEffect">
                                  <p:stCondLst>
                                    <p:cond delay="30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800"/>
                                  </p:stCondLst>
                                  <p:childTnLst>
                                    <p:set>
                                      <p:cBhvr>
                                        <p:cTn id="20" dur="1" fill="hold">
                                          <p:stCondLst>
                                            <p:cond delay="0"/>
                                          </p:stCondLst>
                                        </p:cTn>
                                        <p:tgtEl>
                                          <p:spTgt spid="43"/>
                                        </p:tgtEl>
                                        <p:attrNameLst>
                                          <p:attrName>style.visibility</p:attrName>
                                        </p:attrNameLst>
                                      </p:cBhvr>
                                      <p:to>
                                        <p:strVal val="visible"/>
                                      </p:to>
                                    </p:set>
                                    <p:animEffect transition="in" filter="wipe(left)">
                                      <p:cBhvr>
                                        <p:cTn id="21" dur="500"/>
                                        <p:tgtEl>
                                          <p:spTgt spid="43"/>
                                        </p:tgtEl>
                                      </p:cBhvr>
                                    </p:animEffect>
                                  </p:childTnLst>
                                </p:cTn>
                              </p:par>
                              <p:par>
                                <p:cTn id="22" presetID="22" presetClass="entr" presetSubtype="8" fill="hold" nodeType="withEffect">
                                  <p:stCondLst>
                                    <p:cond delay="50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par>
                                <p:cTn id="28" presetID="22" presetClass="entr" presetSubtype="8" fill="hold" nodeType="withEffect">
                                  <p:stCondLst>
                                    <p:cond delay="70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par>
                                <p:cTn id="31" presetID="22" presetClass="entr" presetSubtype="8" fill="hold" grpId="0" nodeType="withEffect">
                                  <p:stCondLst>
                                    <p:cond delay="1200"/>
                                  </p:stCondLst>
                                  <p:childTnLst>
                                    <p:set>
                                      <p:cBhvr>
                                        <p:cTn id="32" dur="1" fill="hold">
                                          <p:stCondLst>
                                            <p:cond delay="0"/>
                                          </p:stCondLst>
                                        </p:cTn>
                                        <p:tgtEl>
                                          <p:spTgt spid="45"/>
                                        </p:tgtEl>
                                        <p:attrNameLst>
                                          <p:attrName>style.visibility</p:attrName>
                                        </p:attrNameLst>
                                      </p:cBhvr>
                                      <p:to>
                                        <p:strVal val="visible"/>
                                      </p:to>
                                    </p:set>
                                    <p:animEffect transition="in" filter="wipe(left)">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2" grpId="0"/>
      <p:bldP spid="43"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54B3A453-2F1F-5B12-C91D-4DB7AEC83D3C}"/>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B87B2B-10D1-EC5F-ECD2-5975BB4EC445}"/>
              </a:ext>
            </a:extLst>
          </p:cNvPr>
          <p:cNvSpPr txBox="1"/>
          <p:nvPr/>
        </p:nvSpPr>
        <p:spPr>
          <a:xfrm>
            <a:off x="4746278" y="256540"/>
            <a:ext cx="2698175"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提出建议和措施</a:t>
            </a:r>
          </a:p>
        </p:txBody>
      </p:sp>
      <p:sp>
        <p:nvSpPr>
          <p:cNvPr id="4" name="椭圆 1">
            <a:extLst>
              <a:ext uri="{FF2B5EF4-FFF2-40B4-BE49-F238E27FC236}">
                <a16:creationId xmlns:a16="http://schemas.microsoft.com/office/drawing/2014/main" id="{4716910F-3D32-895D-C477-B1CCB1F33777}"/>
              </a:ext>
            </a:extLst>
          </p:cNvPr>
          <p:cNvSpPr/>
          <p:nvPr/>
        </p:nvSpPr>
        <p:spPr>
          <a:xfrm>
            <a:off x="1242194" y="4718934"/>
            <a:ext cx="2068760" cy="1034515"/>
          </a:xfrm>
          <a:custGeom>
            <a:avLst/>
            <a:gdLst/>
            <a:ahLst/>
            <a:cxnLst/>
            <a:rect l="l" t="t" r="r" b="b"/>
            <a:pathLst>
              <a:path w="3240360" h="1620180">
                <a:moveTo>
                  <a:pt x="0" y="0"/>
                </a:moveTo>
                <a:lnTo>
                  <a:pt x="671900" y="0"/>
                </a:lnTo>
                <a:cubicBezTo>
                  <a:pt x="671900" y="523721"/>
                  <a:pt x="1096459" y="948280"/>
                  <a:pt x="1620180" y="948280"/>
                </a:cubicBezTo>
                <a:cubicBezTo>
                  <a:pt x="2143901" y="948280"/>
                  <a:pt x="2568460" y="523721"/>
                  <a:pt x="2568460" y="0"/>
                </a:cubicBezTo>
                <a:lnTo>
                  <a:pt x="3240360" y="0"/>
                </a:lnTo>
                <a:cubicBezTo>
                  <a:pt x="3240360" y="894801"/>
                  <a:pt x="2514981" y="1620180"/>
                  <a:pt x="1620180" y="1620180"/>
                </a:cubicBezTo>
                <a:cubicBezTo>
                  <a:pt x="725379" y="1620180"/>
                  <a:pt x="0" y="894801"/>
                  <a:pt x="0" y="0"/>
                </a:cubicBezTo>
                <a:close/>
              </a:path>
            </a:pathLst>
          </a:cu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 name="组合 4">
            <a:extLst>
              <a:ext uri="{FF2B5EF4-FFF2-40B4-BE49-F238E27FC236}">
                <a16:creationId xmlns:a16="http://schemas.microsoft.com/office/drawing/2014/main" id="{C1597C93-58EC-2BA2-B7DF-9FC0304C62C4}"/>
              </a:ext>
            </a:extLst>
          </p:cNvPr>
          <p:cNvGrpSpPr/>
          <p:nvPr/>
        </p:nvGrpSpPr>
        <p:grpSpPr>
          <a:xfrm>
            <a:off x="1387790" y="3873053"/>
            <a:ext cx="1819924" cy="1262900"/>
            <a:chOff x="1139650" y="3618023"/>
            <a:chExt cx="1365121" cy="947175"/>
          </a:xfrm>
          <a:solidFill>
            <a:schemeClr val="bg1">
              <a:lumMod val="75000"/>
            </a:schemeClr>
          </a:solidFill>
        </p:grpSpPr>
        <p:sp>
          <p:nvSpPr>
            <p:cNvPr id="6" name="椭圆 5">
              <a:extLst>
                <a:ext uri="{FF2B5EF4-FFF2-40B4-BE49-F238E27FC236}">
                  <a16:creationId xmlns:a16="http://schemas.microsoft.com/office/drawing/2014/main" id="{1F06AF20-1664-4196-6485-9277ACA3B003}"/>
                </a:ext>
              </a:extLst>
            </p:cNvPr>
            <p:cNvSpPr/>
            <p:nvPr/>
          </p:nvSpPr>
          <p:spPr bwMode="auto">
            <a:xfrm rot="1267204">
              <a:off x="1402404" y="3739108"/>
              <a:ext cx="826088" cy="826090"/>
            </a:xfrm>
            <a:prstGeom prst="ellipse">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7" name="直接连接符 6">
              <a:extLst>
                <a:ext uri="{FF2B5EF4-FFF2-40B4-BE49-F238E27FC236}">
                  <a16:creationId xmlns:a16="http://schemas.microsoft.com/office/drawing/2014/main" id="{60A840B6-DB0E-A73A-5E5C-924DE89AC4C6}"/>
                </a:ext>
              </a:extLst>
            </p:cNvPr>
            <p:cNvCxnSpPr/>
            <p:nvPr/>
          </p:nvCxnSpPr>
          <p:spPr>
            <a:xfrm>
              <a:off x="1139650" y="3618023"/>
              <a:ext cx="1365121" cy="0"/>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664B815-9D7E-CB21-3111-B5910953ED50}"/>
                </a:ext>
              </a:extLst>
            </p:cNvPr>
            <p:cNvCxnSpPr/>
            <p:nvPr/>
          </p:nvCxnSpPr>
          <p:spPr>
            <a:xfrm>
              <a:off x="1806325" y="3618024"/>
              <a:ext cx="0" cy="114855"/>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BC9BC43-DB3C-A806-6504-991703763C3C}"/>
                </a:ext>
              </a:extLst>
            </p:cNvPr>
            <p:cNvSpPr txBox="1"/>
            <p:nvPr/>
          </p:nvSpPr>
          <p:spPr>
            <a:xfrm>
              <a:off x="1518516" y="3999255"/>
              <a:ext cx="600243" cy="253916"/>
            </a:xfrm>
            <a:prstGeom prst="rect">
              <a:avLst/>
            </a:prstGeom>
            <a:noFill/>
          </p:spPr>
          <p:txBody>
            <a:bodyPr wrap="none" rtlCol="0">
              <a:spAutoFit/>
            </a:bodyPr>
            <a:lstStyle/>
            <a:p>
              <a:r>
                <a:rPr lang="zh-CN"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措施一</a:t>
              </a:r>
            </a:p>
          </p:txBody>
        </p:sp>
      </p:grpSp>
      <p:sp>
        <p:nvSpPr>
          <p:cNvPr id="10" name="椭圆 1">
            <a:extLst>
              <a:ext uri="{FF2B5EF4-FFF2-40B4-BE49-F238E27FC236}">
                <a16:creationId xmlns:a16="http://schemas.microsoft.com/office/drawing/2014/main" id="{1E4F7B56-025F-30CA-7B6E-A38BF012F8F5}"/>
              </a:ext>
            </a:extLst>
          </p:cNvPr>
          <p:cNvSpPr/>
          <p:nvPr/>
        </p:nvSpPr>
        <p:spPr>
          <a:xfrm>
            <a:off x="3738467" y="2650080"/>
            <a:ext cx="2068760" cy="1034515"/>
          </a:xfrm>
          <a:custGeom>
            <a:avLst/>
            <a:gdLst/>
            <a:ahLst/>
            <a:cxnLst/>
            <a:rect l="l" t="t" r="r" b="b"/>
            <a:pathLst>
              <a:path w="3240360" h="1620180">
                <a:moveTo>
                  <a:pt x="0" y="0"/>
                </a:moveTo>
                <a:lnTo>
                  <a:pt x="671900" y="0"/>
                </a:lnTo>
                <a:cubicBezTo>
                  <a:pt x="671900" y="523721"/>
                  <a:pt x="1096459" y="948280"/>
                  <a:pt x="1620180" y="948280"/>
                </a:cubicBezTo>
                <a:cubicBezTo>
                  <a:pt x="2143901" y="948280"/>
                  <a:pt x="2568460" y="523721"/>
                  <a:pt x="2568460" y="0"/>
                </a:cubicBezTo>
                <a:lnTo>
                  <a:pt x="3240360" y="0"/>
                </a:lnTo>
                <a:cubicBezTo>
                  <a:pt x="3240360" y="894801"/>
                  <a:pt x="2514981" y="1620180"/>
                  <a:pt x="1620180" y="1620180"/>
                </a:cubicBezTo>
                <a:cubicBezTo>
                  <a:pt x="725379" y="1620180"/>
                  <a:pt x="0" y="894801"/>
                  <a:pt x="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椭圆 10">
            <a:extLst>
              <a:ext uri="{FF2B5EF4-FFF2-40B4-BE49-F238E27FC236}">
                <a16:creationId xmlns:a16="http://schemas.microsoft.com/office/drawing/2014/main" id="{63E17EDC-17C8-B93F-AD12-CE0650B88777}"/>
              </a:ext>
            </a:extLst>
          </p:cNvPr>
          <p:cNvSpPr/>
          <p:nvPr/>
        </p:nvSpPr>
        <p:spPr bwMode="auto">
          <a:xfrm rot="1267204">
            <a:off x="4245464" y="2034369"/>
            <a:ext cx="1069857" cy="1069997"/>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2" name="直接连接符 11">
            <a:extLst>
              <a:ext uri="{FF2B5EF4-FFF2-40B4-BE49-F238E27FC236}">
                <a16:creationId xmlns:a16="http://schemas.microsoft.com/office/drawing/2014/main" id="{C3C0BA30-5BB5-F4FC-0BB6-0761F1FC6F51}"/>
              </a:ext>
            </a:extLst>
          </p:cNvPr>
          <p:cNvCxnSpPr/>
          <p:nvPr/>
        </p:nvCxnSpPr>
        <p:spPr>
          <a:xfrm>
            <a:off x="3862885" y="4188186"/>
            <a:ext cx="1819924" cy="0"/>
          </a:xfrm>
          <a:prstGeom prst="line">
            <a:avLst/>
          </a:prstGeom>
          <a:solidFill>
            <a:schemeClr val="bg1">
              <a:lumMod val="50000"/>
            </a:schemeClr>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6984368-872A-3E69-C5A8-8E2FC35521CE}"/>
              </a:ext>
            </a:extLst>
          </p:cNvPr>
          <p:cNvCxnSpPr/>
          <p:nvPr/>
        </p:nvCxnSpPr>
        <p:spPr>
          <a:xfrm>
            <a:off x="4777397" y="3719915"/>
            <a:ext cx="560" cy="468287"/>
          </a:xfrm>
          <a:prstGeom prst="line">
            <a:avLst/>
          </a:prstGeom>
          <a:solidFill>
            <a:schemeClr val="bg1">
              <a:lumMod val="50000"/>
            </a:schemeClr>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4">
            <a:extLst>
              <a:ext uri="{FF2B5EF4-FFF2-40B4-BE49-F238E27FC236}">
                <a16:creationId xmlns:a16="http://schemas.microsoft.com/office/drawing/2014/main" id="{516DCA2A-8860-BBA8-53C8-1EA4073701FD}"/>
              </a:ext>
            </a:extLst>
          </p:cNvPr>
          <p:cNvSpPr txBox="1"/>
          <p:nvPr/>
        </p:nvSpPr>
        <p:spPr>
          <a:xfrm>
            <a:off x="4412961" y="2401185"/>
            <a:ext cx="800218" cy="338555"/>
          </a:xfrm>
          <a:prstGeom prst="rect">
            <a:avLst/>
          </a:prstGeom>
          <a:noFill/>
        </p:spPr>
        <p:txBody>
          <a:bodyPr wrap="none" rtlCol="0">
            <a:spAutoFit/>
          </a:bodyPr>
          <a:lstStyle/>
          <a:p>
            <a:pPr algn="l"/>
            <a:r>
              <a:rPr lang="zh-CN"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措施二</a:t>
            </a:r>
            <a:endPar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椭圆 14">
            <a:extLst>
              <a:ext uri="{FF2B5EF4-FFF2-40B4-BE49-F238E27FC236}">
                <a16:creationId xmlns:a16="http://schemas.microsoft.com/office/drawing/2014/main" id="{413D1B57-1A2E-1D54-E0DB-7060D2CDC21F}"/>
              </a:ext>
            </a:extLst>
          </p:cNvPr>
          <p:cNvSpPr/>
          <p:nvPr/>
        </p:nvSpPr>
        <p:spPr bwMode="auto">
          <a:xfrm rot="1267204">
            <a:off x="6710304" y="4024800"/>
            <a:ext cx="1123950" cy="1124100"/>
          </a:xfrm>
          <a:prstGeom prst="ellipse">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椭圆 1">
            <a:extLst>
              <a:ext uri="{FF2B5EF4-FFF2-40B4-BE49-F238E27FC236}">
                <a16:creationId xmlns:a16="http://schemas.microsoft.com/office/drawing/2014/main" id="{8C98B336-CDF5-4FDD-7708-B278D1F21EA1}"/>
              </a:ext>
            </a:extLst>
          </p:cNvPr>
          <p:cNvSpPr/>
          <p:nvPr/>
        </p:nvSpPr>
        <p:spPr>
          <a:xfrm>
            <a:off x="6234741" y="4703514"/>
            <a:ext cx="2068760" cy="1034514"/>
          </a:xfrm>
          <a:custGeom>
            <a:avLst/>
            <a:gdLst/>
            <a:ahLst/>
            <a:cxnLst/>
            <a:rect l="l" t="t" r="r" b="b"/>
            <a:pathLst>
              <a:path w="3240360" h="1620180">
                <a:moveTo>
                  <a:pt x="0" y="0"/>
                </a:moveTo>
                <a:lnTo>
                  <a:pt x="671900" y="0"/>
                </a:lnTo>
                <a:cubicBezTo>
                  <a:pt x="671900" y="523721"/>
                  <a:pt x="1096459" y="948280"/>
                  <a:pt x="1620180" y="948280"/>
                </a:cubicBezTo>
                <a:cubicBezTo>
                  <a:pt x="2143901" y="948280"/>
                  <a:pt x="2568460" y="523721"/>
                  <a:pt x="2568460" y="0"/>
                </a:cubicBezTo>
                <a:lnTo>
                  <a:pt x="3240360" y="0"/>
                </a:lnTo>
                <a:cubicBezTo>
                  <a:pt x="3240360" y="894801"/>
                  <a:pt x="2514981" y="1620180"/>
                  <a:pt x="1620180" y="1620180"/>
                </a:cubicBezTo>
                <a:cubicBezTo>
                  <a:pt x="725379" y="1620180"/>
                  <a:pt x="0" y="894801"/>
                  <a:pt x="0" y="0"/>
                </a:cubicBezTo>
                <a:close/>
              </a:path>
            </a:pathLst>
          </a:cu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7" name="直接连接符 16">
            <a:extLst>
              <a:ext uri="{FF2B5EF4-FFF2-40B4-BE49-F238E27FC236}">
                <a16:creationId xmlns:a16="http://schemas.microsoft.com/office/drawing/2014/main" id="{F93CB8BC-C7FF-329B-04A3-E4F33E059B25}"/>
              </a:ext>
            </a:extLst>
          </p:cNvPr>
          <p:cNvCxnSpPr/>
          <p:nvPr/>
        </p:nvCxnSpPr>
        <p:spPr>
          <a:xfrm>
            <a:off x="6359159" y="3849699"/>
            <a:ext cx="1819924" cy="0"/>
          </a:xfrm>
          <a:prstGeom prst="line">
            <a:avLst/>
          </a:prstGeom>
          <a:solidFill>
            <a:schemeClr val="bg1">
              <a:lumMod val="75000"/>
            </a:schemeClr>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B8785B8-D9F7-8C11-BDD5-7AADF4A5CE53}"/>
              </a:ext>
            </a:extLst>
          </p:cNvPr>
          <p:cNvCxnSpPr/>
          <p:nvPr/>
        </p:nvCxnSpPr>
        <p:spPr>
          <a:xfrm>
            <a:off x="7269120" y="3849700"/>
            <a:ext cx="0" cy="153140"/>
          </a:xfrm>
          <a:prstGeom prst="line">
            <a:avLst/>
          </a:prstGeom>
          <a:solidFill>
            <a:schemeClr val="bg1">
              <a:lumMod val="75000"/>
            </a:schemeClr>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20">
            <a:extLst>
              <a:ext uri="{FF2B5EF4-FFF2-40B4-BE49-F238E27FC236}">
                <a16:creationId xmlns:a16="http://schemas.microsoft.com/office/drawing/2014/main" id="{680CA2E3-6754-8065-6109-6AEDF318FBD8}"/>
              </a:ext>
            </a:extLst>
          </p:cNvPr>
          <p:cNvSpPr txBox="1"/>
          <p:nvPr/>
        </p:nvSpPr>
        <p:spPr>
          <a:xfrm>
            <a:off x="6872031" y="4366123"/>
            <a:ext cx="800218" cy="338555"/>
          </a:xfrm>
          <a:prstGeom prst="rect">
            <a:avLst/>
          </a:prstGeom>
          <a:noFill/>
        </p:spPr>
        <p:txBody>
          <a:bodyPr wrap="none" rtlCol="0">
            <a:spAutoFit/>
          </a:bodyPr>
          <a:lstStyle/>
          <a:p>
            <a:pPr algn="ctr"/>
            <a:r>
              <a:rPr lang="zh-CN"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措施三</a:t>
            </a:r>
            <a:endParaRPr lang="zh-CN" altLang="en-US"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椭圆 1">
            <a:extLst>
              <a:ext uri="{FF2B5EF4-FFF2-40B4-BE49-F238E27FC236}">
                <a16:creationId xmlns:a16="http://schemas.microsoft.com/office/drawing/2014/main" id="{F2745A0F-1762-9629-D4C8-DEEE1F5D4823}"/>
              </a:ext>
            </a:extLst>
          </p:cNvPr>
          <p:cNvSpPr/>
          <p:nvPr/>
        </p:nvSpPr>
        <p:spPr>
          <a:xfrm>
            <a:off x="8975488" y="2569368"/>
            <a:ext cx="2068760" cy="1034515"/>
          </a:xfrm>
          <a:custGeom>
            <a:avLst/>
            <a:gdLst/>
            <a:ahLst/>
            <a:cxnLst/>
            <a:rect l="l" t="t" r="r" b="b"/>
            <a:pathLst>
              <a:path w="3240360" h="1620180">
                <a:moveTo>
                  <a:pt x="0" y="0"/>
                </a:moveTo>
                <a:lnTo>
                  <a:pt x="671900" y="0"/>
                </a:lnTo>
                <a:cubicBezTo>
                  <a:pt x="671900" y="523721"/>
                  <a:pt x="1096459" y="948280"/>
                  <a:pt x="1620180" y="948280"/>
                </a:cubicBezTo>
                <a:cubicBezTo>
                  <a:pt x="2143901" y="948280"/>
                  <a:pt x="2568460" y="523721"/>
                  <a:pt x="2568460" y="0"/>
                </a:cubicBezTo>
                <a:lnTo>
                  <a:pt x="3240360" y="0"/>
                </a:lnTo>
                <a:cubicBezTo>
                  <a:pt x="3240360" y="894801"/>
                  <a:pt x="2514981" y="1620180"/>
                  <a:pt x="1620180" y="1620180"/>
                </a:cubicBezTo>
                <a:cubicBezTo>
                  <a:pt x="725379" y="1620180"/>
                  <a:pt x="0" y="894801"/>
                  <a:pt x="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椭圆 20">
            <a:extLst>
              <a:ext uri="{FF2B5EF4-FFF2-40B4-BE49-F238E27FC236}">
                <a16:creationId xmlns:a16="http://schemas.microsoft.com/office/drawing/2014/main" id="{006EFC3B-9503-CD87-00B5-966C42B0921D}"/>
              </a:ext>
            </a:extLst>
          </p:cNvPr>
          <p:cNvSpPr/>
          <p:nvPr/>
        </p:nvSpPr>
        <p:spPr bwMode="auto">
          <a:xfrm rot="1267204">
            <a:off x="9482485" y="1953657"/>
            <a:ext cx="1069857" cy="1069997"/>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2" name="直接连接符 21">
            <a:extLst>
              <a:ext uri="{FF2B5EF4-FFF2-40B4-BE49-F238E27FC236}">
                <a16:creationId xmlns:a16="http://schemas.microsoft.com/office/drawing/2014/main" id="{214B0660-B4DD-CEAD-BDD8-B63A76EF383F}"/>
              </a:ext>
            </a:extLst>
          </p:cNvPr>
          <p:cNvCxnSpPr/>
          <p:nvPr/>
        </p:nvCxnSpPr>
        <p:spPr>
          <a:xfrm>
            <a:off x="9099906" y="4107474"/>
            <a:ext cx="1819924" cy="0"/>
          </a:xfrm>
          <a:prstGeom prst="line">
            <a:avLst/>
          </a:prstGeom>
          <a:solidFill>
            <a:schemeClr val="bg1">
              <a:lumMod val="50000"/>
            </a:schemeClr>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FCE1F61-0556-54A7-8781-6612AE8316B9}"/>
              </a:ext>
            </a:extLst>
          </p:cNvPr>
          <p:cNvCxnSpPr/>
          <p:nvPr/>
        </p:nvCxnSpPr>
        <p:spPr>
          <a:xfrm>
            <a:off x="10014418" y="3639203"/>
            <a:ext cx="560" cy="468287"/>
          </a:xfrm>
          <a:prstGeom prst="line">
            <a:avLst/>
          </a:prstGeom>
          <a:solidFill>
            <a:schemeClr val="bg1">
              <a:lumMod val="50000"/>
            </a:schemeClr>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6">
            <a:extLst>
              <a:ext uri="{FF2B5EF4-FFF2-40B4-BE49-F238E27FC236}">
                <a16:creationId xmlns:a16="http://schemas.microsoft.com/office/drawing/2014/main" id="{FE4D3202-0A9B-9720-1F2D-18A417EB0EEC}"/>
              </a:ext>
            </a:extLst>
          </p:cNvPr>
          <p:cNvSpPr txBox="1"/>
          <p:nvPr/>
        </p:nvSpPr>
        <p:spPr>
          <a:xfrm>
            <a:off x="9621740" y="2312944"/>
            <a:ext cx="800218" cy="338555"/>
          </a:xfrm>
          <a:prstGeom prst="rect">
            <a:avLst/>
          </a:prstGeom>
          <a:noFill/>
        </p:spPr>
        <p:txBody>
          <a:bodyPr wrap="none" rtlCol="0">
            <a:spAutoFit/>
          </a:bodyPr>
          <a:lstStyle/>
          <a:p>
            <a:pPr algn="l"/>
            <a:r>
              <a:rPr lang="zh-CN"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措施四</a:t>
            </a:r>
            <a:endParaRPr lang="en-US" altLang="zh-CN" sz="16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TextBox 27">
            <a:extLst>
              <a:ext uri="{FF2B5EF4-FFF2-40B4-BE49-F238E27FC236}">
                <a16:creationId xmlns:a16="http://schemas.microsoft.com/office/drawing/2014/main" id="{DF2A839A-0D9D-4080-A5A4-E08F9C6CF68E}"/>
              </a:ext>
            </a:extLst>
          </p:cNvPr>
          <p:cNvSpPr txBox="1"/>
          <p:nvPr/>
        </p:nvSpPr>
        <p:spPr>
          <a:xfrm>
            <a:off x="1104097" y="2150120"/>
            <a:ext cx="2452297" cy="1412875"/>
          </a:xfrm>
          <a:prstGeom prst="rect">
            <a:avLst/>
          </a:prstGeom>
          <a:noFill/>
        </p:spPr>
        <p:txBody>
          <a:bodyPr wrap="square" lIns="121908" tIns="60954" rIns="121908" bIns="60954" rtlCol="0">
            <a:spAutoFit/>
          </a:bodyP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p>
        </p:txBody>
      </p:sp>
      <p:sp>
        <p:nvSpPr>
          <p:cNvPr id="26" name="TextBox 28">
            <a:extLst>
              <a:ext uri="{FF2B5EF4-FFF2-40B4-BE49-F238E27FC236}">
                <a16:creationId xmlns:a16="http://schemas.microsoft.com/office/drawing/2014/main" id="{B0C0EED1-43B0-D1D8-E693-EA5129479AB1}"/>
              </a:ext>
            </a:extLst>
          </p:cNvPr>
          <p:cNvSpPr txBox="1"/>
          <p:nvPr/>
        </p:nvSpPr>
        <p:spPr>
          <a:xfrm>
            <a:off x="3583454" y="4567952"/>
            <a:ext cx="2452297" cy="1412875"/>
          </a:xfrm>
          <a:prstGeom prst="rect">
            <a:avLst/>
          </a:prstGeom>
          <a:noFill/>
        </p:spPr>
        <p:txBody>
          <a:bodyPr wrap="square" lIns="121908" tIns="60954" rIns="121908" bIns="60954" rtlCol="0">
            <a:spAutoFit/>
          </a:bodyP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p>
        </p:txBody>
      </p:sp>
      <p:sp>
        <p:nvSpPr>
          <p:cNvPr id="27" name="TextBox 29">
            <a:extLst>
              <a:ext uri="{FF2B5EF4-FFF2-40B4-BE49-F238E27FC236}">
                <a16:creationId xmlns:a16="http://schemas.microsoft.com/office/drawing/2014/main" id="{EC84DBB6-B0BB-068E-982E-AC42E748166F}"/>
              </a:ext>
            </a:extLst>
          </p:cNvPr>
          <p:cNvSpPr txBox="1"/>
          <p:nvPr/>
        </p:nvSpPr>
        <p:spPr>
          <a:xfrm>
            <a:off x="6234742" y="2113466"/>
            <a:ext cx="2452297" cy="1412875"/>
          </a:xfrm>
          <a:prstGeom prst="rect">
            <a:avLst/>
          </a:prstGeom>
          <a:noFill/>
        </p:spPr>
        <p:txBody>
          <a:bodyPr wrap="square" lIns="121908" tIns="60954" rIns="121908" bIns="60954" rtlCol="0">
            <a:spAutoFit/>
          </a:bodyP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p>
        </p:txBody>
      </p:sp>
      <p:sp>
        <p:nvSpPr>
          <p:cNvPr id="28" name="TextBox 30">
            <a:extLst>
              <a:ext uri="{FF2B5EF4-FFF2-40B4-BE49-F238E27FC236}">
                <a16:creationId xmlns:a16="http://schemas.microsoft.com/office/drawing/2014/main" id="{CB79EA36-D544-AFAF-8A5E-155F9AA96390}"/>
              </a:ext>
            </a:extLst>
          </p:cNvPr>
          <p:cNvSpPr txBox="1"/>
          <p:nvPr/>
        </p:nvSpPr>
        <p:spPr>
          <a:xfrm>
            <a:off x="8791264" y="4504846"/>
            <a:ext cx="2452297" cy="1412875"/>
          </a:xfrm>
          <a:prstGeom prst="rect">
            <a:avLst/>
          </a:prstGeom>
          <a:noFill/>
        </p:spPr>
        <p:txBody>
          <a:bodyPr wrap="square" lIns="121908" tIns="60954" rIns="121908" bIns="60954" rtlCol="0">
            <a:spAutoFit/>
          </a:bodyP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p>
        </p:txBody>
      </p:sp>
    </p:spTree>
    <p:extLst>
      <p:ext uri="{BB962C8B-B14F-4D97-AF65-F5344CB8AC3E}">
        <p14:creationId xmlns:p14="http://schemas.microsoft.com/office/powerpoint/2010/main" val="57958645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ŝ1ide">
            <a:extLst>
              <a:ext uri="{FF2B5EF4-FFF2-40B4-BE49-F238E27FC236}">
                <a16:creationId xmlns:a16="http://schemas.microsoft.com/office/drawing/2014/main" id="{FA2D8280-B771-4970-CFDA-CF2313896860}"/>
              </a:ext>
            </a:extLst>
          </p:cNvPr>
          <p:cNvSpPr/>
          <p:nvPr/>
        </p:nvSpPr>
        <p:spPr>
          <a:xfrm>
            <a:off x="7338580" y="2278000"/>
            <a:ext cx="3463924" cy="2600528"/>
          </a:xfrm>
          <a:prstGeom prst="rect">
            <a:avLst/>
          </a:prstGeom>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endParaRPr lang="en-US" altLang="zh-CN" sz="15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 name="矩形 2">
            <a:extLst>
              <a:ext uri="{FF2B5EF4-FFF2-40B4-BE49-F238E27FC236}">
                <a16:creationId xmlns:a16="http://schemas.microsoft.com/office/drawing/2014/main" id="{0D49C654-59BC-A8BE-F02D-9321F07B11CF}"/>
              </a:ext>
            </a:extLst>
          </p:cNvPr>
          <p:cNvSpPr/>
          <p:nvPr/>
        </p:nvSpPr>
        <p:spPr>
          <a:xfrm>
            <a:off x="8262970" y="1890394"/>
            <a:ext cx="1914700" cy="1679306"/>
          </a:xfrm>
          <a:prstGeom prst="rect">
            <a:avLst/>
          </a:prstGeom>
        </p:spPr>
        <p:txBody>
          <a:bodyPr wrap="square">
            <a:spAutoFit/>
          </a:bodyPr>
          <a:lstStyle/>
          <a:p>
            <a:pPr>
              <a:lnSpc>
                <a:spcPct val="150000"/>
              </a:lnSpc>
              <a:buSzPct val="25000"/>
            </a:pPr>
            <a:r>
              <a:rPr lang="en-US" altLang="zh-CN" sz="75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p>
        </p:txBody>
      </p:sp>
      <p:sp>
        <p:nvSpPr>
          <p:cNvPr id="4" name="MH_SubTitle_1">
            <a:extLst>
              <a:ext uri="{FF2B5EF4-FFF2-40B4-BE49-F238E27FC236}">
                <a16:creationId xmlns:a16="http://schemas.microsoft.com/office/drawing/2014/main" id="{2E3A8799-DD98-2E43-365E-F58F5EB563E4}"/>
              </a:ext>
            </a:extLst>
          </p:cNvPr>
          <p:cNvSpPr txBox="1"/>
          <p:nvPr>
            <p:custDataLst>
              <p:tags r:id="rId1"/>
            </p:custDataLst>
          </p:nvPr>
        </p:nvSpPr>
        <p:spPr>
          <a:xfrm>
            <a:off x="7659757" y="3499172"/>
            <a:ext cx="3021496" cy="556079"/>
          </a:xfrm>
          <a:prstGeom prst="rect">
            <a:avLst/>
          </a:prstGeom>
          <a:noFill/>
        </p:spPr>
        <p:txBody>
          <a:bodyPr lIns="0" tIns="0" rIns="0" bIns="0" anchor="ctr">
            <a:noAutofit/>
          </a:bodyPr>
          <a:lstStyle/>
          <a:p>
            <a:pPr algn="dist" defTabSz="913765" fontAlgn="base">
              <a:spcBef>
                <a:spcPct val="0"/>
              </a:spcBef>
              <a:spcAft>
                <a:spcPct val="0"/>
              </a:spcAft>
            </a:pPr>
            <a:r>
              <a:rPr lang="zh-CN" altLang="en-US" sz="4800"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论文框架</a:t>
            </a:r>
          </a:p>
        </p:txBody>
      </p:sp>
      <p:grpSp>
        <p:nvGrpSpPr>
          <p:cNvPr id="5" name="组合 4">
            <a:extLst>
              <a:ext uri="{FF2B5EF4-FFF2-40B4-BE49-F238E27FC236}">
                <a16:creationId xmlns:a16="http://schemas.microsoft.com/office/drawing/2014/main" id="{73C2E2DC-7E00-F005-0D14-D4CDBA8ED89E}"/>
              </a:ext>
            </a:extLst>
          </p:cNvPr>
          <p:cNvGrpSpPr/>
          <p:nvPr/>
        </p:nvGrpSpPr>
        <p:grpSpPr>
          <a:xfrm>
            <a:off x="17229" y="2267850"/>
            <a:ext cx="6953413" cy="2610678"/>
            <a:chOff x="0" y="1937614"/>
            <a:chExt cx="7324725" cy="3337955"/>
          </a:xfrm>
        </p:grpSpPr>
        <p:sp>
          <p:nvSpPr>
            <p:cNvPr id="6" name="îślídé">
              <a:extLst>
                <a:ext uri="{FF2B5EF4-FFF2-40B4-BE49-F238E27FC236}">
                  <a16:creationId xmlns:a16="http://schemas.microsoft.com/office/drawing/2014/main" id="{563970CC-EEFC-CAF7-E390-7A47AFAF8F63}"/>
                </a:ext>
              </a:extLst>
            </p:cNvPr>
            <p:cNvSpPr/>
            <p:nvPr/>
          </p:nvSpPr>
          <p:spPr bwMode="blackWhite">
            <a:xfrm>
              <a:off x="0" y="193761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7" name="ïṧḷîḑê">
              <a:extLst>
                <a:ext uri="{FF2B5EF4-FFF2-40B4-BE49-F238E27FC236}">
                  <a16:creationId xmlns:a16="http://schemas.microsoft.com/office/drawing/2014/main" id="{AFBDBB76-8EAB-C0D7-DA3A-B917C8D935AA}"/>
                </a:ext>
              </a:extLst>
            </p:cNvPr>
            <p:cNvSpPr/>
            <p:nvPr/>
          </p:nvSpPr>
          <p:spPr bwMode="blackWhite">
            <a:xfrm>
              <a:off x="0" y="402105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8" name="ísļíďé">
              <a:extLst>
                <a:ext uri="{FF2B5EF4-FFF2-40B4-BE49-F238E27FC236}">
                  <a16:creationId xmlns:a16="http://schemas.microsoft.com/office/drawing/2014/main" id="{8D200552-F8CE-AC0C-5094-8A9D0FAADEAA}"/>
                </a:ext>
              </a:extLst>
            </p:cNvPr>
            <p:cNvSpPr/>
            <p:nvPr/>
          </p:nvSpPr>
          <p:spPr bwMode="blackWhite">
            <a:xfrm>
              <a:off x="1171575" y="193761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lumMod val="100000"/>
              </a:schemeClr>
            </a:solidFill>
            <a:ln w="12700" cap="flat" cmpd="sng">
              <a:noFill/>
              <a:bevel/>
            </a:ln>
          </p:spPr>
          <p:txBody>
            <a:bodyPr wrap="square" lIns="91440" tIns="45720" rIns="91440" bIns="45720" anchor="ctr">
              <a:normAutofit/>
            </a:bodyPr>
            <a:lstStyle/>
            <a:p>
              <a:pPr algn="ctr"/>
              <a:endParaRPr/>
            </a:p>
          </p:txBody>
        </p:sp>
        <p:sp>
          <p:nvSpPr>
            <p:cNvPr id="9" name="îṩľiḋe">
              <a:extLst>
                <a:ext uri="{FF2B5EF4-FFF2-40B4-BE49-F238E27FC236}">
                  <a16:creationId xmlns:a16="http://schemas.microsoft.com/office/drawing/2014/main" id="{05D63B65-F11B-1A2B-985A-4CFDCBF3E481}"/>
                </a:ext>
              </a:extLst>
            </p:cNvPr>
            <p:cNvSpPr txBox="1"/>
            <p:nvPr/>
          </p:nvSpPr>
          <p:spPr>
            <a:xfrm>
              <a:off x="0" y="2640030"/>
              <a:ext cx="4254500" cy="521720"/>
            </a:xfrm>
            <a:prstGeom prst="rect">
              <a:avLst/>
            </a:prstGeom>
            <a:solidFill>
              <a:srgbClr val="31302C"/>
            </a:solid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0" name="iŝḷíḍe">
              <a:extLst>
                <a:ext uri="{FF2B5EF4-FFF2-40B4-BE49-F238E27FC236}">
                  <a16:creationId xmlns:a16="http://schemas.microsoft.com/office/drawing/2014/main" id="{4FFCCE4D-558D-23F9-2180-A86B2CE1AB73}"/>
                </a:ext>
              </a:extLst>
            </p:cNvPr>
            <p:cNvSpPr txBox="1"/>
            <p:nvPr/>
          </p:nvSpPr>
          <p:spPr>
            <a:xfrm>
              <a:off x="1171575" y="3345731"/>
              <a:ext cx="43561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1" name="íṥļîďè">
              <a:extLst>
                <a:ext uri="{FF2B5EF4-FFF2-40B4-BE49-F238E27FC236}">
                  <a16:creationId xmlns:a16="http://schemas.microsoft.com/office/drawing/2014/main" id="{0F57344E-182C-51AB-0B88-E9035C407E2F}"/>
                </a:ext>
              </a:extLst>
            </p:cNvPr>
            <p:cNvSpPr txBox="1"/>
            <p:nvPr/>
          </p:nvSpPr>
          <p:spPr>
            <a:xfrm>
              <a:off x="0" y="4031531"/>
              <a:ext cx="42545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grpSp>
    </p:spTree>
    <p:extLst>
      <p:ext uri="{BB962C8B-B14F-4D97-AF65-F5344CB8AC3E}">
        <p14:creationId xmlns:p14="http://schemas.microsoft.com/office/powerpoint/2010/main" val="322221952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04C652A-1EA9-B6A8-B634-B2EA773CFBFB}"/>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11A3D38-DC21-2840-D4B1-964651FF27C6}"/>
              </a:ext>
            </a:extLst>
          </p:cNvPr>
          <p:cNvSpPr txBox="1"/>
          <p:nvPr/>
        </p:nvSpPr>
        <p:spPr>
          <a:xfrm>
            <a:off x="5551170" y="201295"/>
            <a:ext cx="1114408"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绪  论</a:t>
            </a:r>
          </a:p>
        </p:txBody>
      </p:sp>
      <p:sp>
        <p:nvSpPr>
          <p:cNvPr id="4" name="六边形 3">
            <a:extLst>
              <a:ext uri="{FF2B5EF4-FFF2-40B4-BE49-F238E27FC236}">
                <a16:creationId xmlns:a16="http://schemas.microsoft.com/office/drawing/2014/main" id="{E3EA48EF-FC3E-506E-D136-822C5073D64E}"/>
              </a:ext>
            </a:extLst>
          </p:cNvPr>
          <p:cNvSpPr/>
          <p:nvPr/>
        </p:nvSpPr>
        <p:spPr>
          <a:xfrm>
            <a:off x="818515" y="2292350"/>
            <a:ext cx="1896110" cy="1664970"/>
          </a:xfrm>
          <a:prstGeom prst="hexagon">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2916" tIns="51458" rIns="102916" bIns="51458" rtlCol="0" anchor="ctr"/>
          <a:lstStyle/>
          <a:p>
            <a:pPr algn="ct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六边形 4">
            <a:extLst>
              <a:ext uri="{FF2B5EF4-FFF2-40B4-BE49-F238E27FC236}">
                <a16:creationId xmlns:a16="http://schemas.microsoft.com/office/drawing/2014/main" id="{B9EC4EC0-450A-672B-9614-9B647FE5EF46}"/>
              </a:ext>
            </a:extLst>
          </p:cNvPr>
          <p:cNvSpPr/>
          <p:nvPr/>
        </p:nvSpPr>
        <p:spPr>
          <a:xfrm>
            <a:off x="3392805" y="3657600"/>
            <a:ext cx="1885950" cy="1664970"/>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六边形 5">
            <a:extLst>
              <a:ext uri="{FF2B5EF4-FFF2-40B4-BE49-F238E27FC236}">
                <a16:creationId xmlns:a16="http://schemas.microsoft.com/office/drawing/2014/main" id="{795DA372-B5C7-93C3-7317-F6CF9EF12964}"/>
              </a:ext>
            </a:extLst>
          </p:cNvPr>
          <p:cNvSpPr/>
          <p:nvPr/>
        </p:nvSpPr>
        <p:spPr>
          <a:xfrm>
            <a:off x="6517640" y="2132965"/>
            <a:ext cx="1895475" cy="1664970"/>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2916" tIns="51458" rIns="102916" bIns="51458"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六边形 6">
            <a:extLst>
              <a:ext uri="{FF2B5EF4-FFF2-40B4-BE49-F238E27FC236}">
                <a16:creationId xmlns:a16="http://schemas.microsoft.com/office/drawing/2014/main" id="{2C6478B7-3FAF-2959-EC2E-0BFABDD9B4D6}"/>
              </a:ext>
            </a:extLst>
          </p:cNvPr>
          <p:cNvSpPr/>
          <p:nvPr/>
        </p:nvSpPr>
        <p:spPr>
          <a:xfrm>
            <a:off x="9503410" y="2648585"/>
            <a:ext cx="1894205" cy="1664970"/>
          </a:xfrm>
          <a:prstGeom prst="hexagon">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8" name="直接连接符 7">
            <a:extLst>
              <a:ext uri="{FF2B5EF4-FFF2-40B4-BE49-F238E27FC236}">
                <a16:creationId xmlns:a16="http://schemas.microsoft.com/office/drawing/2014/main" id="{7163CB1F-BCB6-57D0-70A6-E4A77AFA7840}"/>
              </a:ext>
            </a:extLst>
          </p:cNvPr>
          <p:cNvCxnSpPr>
            <a:stCxn id="4" idx="0"/>
            <a:endCxn id="5" idx="3"/>
          </p:cNvCxnSpPr>
          <p:nvPr/>
        </p:nvCxnSpPr>
        <p:spPr>
          <a:xfrm>
            <a:off x="2714357" y="3125015"/>
            <a:ext cx="678180" cy="1365250"/>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A380253-5853-C9EC-A22D-6DE7CF10E9D5}"/>
              </a:ext>
            </a:extLst>
          </p:cNvPr>
          <p:cNvCxnSpPr>
            <a:stCxn id="5" idx="0"/>
            <a:endCxn id="6" idx="3"/>
          </p:cNvCxnSpPr>
          <p:nvPr/>
        </p:nvCxnSpPr>
        <p:spPr>
          <a:xfrm flipV="1">
            <a:off x="5278935" y="2965217"/>
            <a:ext cx="1238885" cy="1524635"/>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7911A18-B8F8-CC21-96F5-BCCFF503DABE}"/>
              </a:ext>
            </a:extLst>
          </p:cNvPr>
          <p:cNvCxnSpPr>
            <a:stCxn id="6" idx="0"/>
            <a:endCxn id="7" idx="3"/>
          </p:cNvCxnSpPr>
          <p:nvPr/>
        </p:nvCxnSpPr>
        <p:spPr>
          <a:xfrm>
            <a:off x="8412809" y="2965254"/>
            <a:ext cx="1090295" cy="515620"/>
          </a:xfrm>
          <a:prstGeom prst="line">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1B26B91-1DE4-433F-52A7-67826E2F8E60}"/>
              </a:ext>
            </a:extLst>
          </p:cNvPr>
          <p:cNvSpPr/>
          <p:nvPr/>
        </p:nvSpPr>
        <p:spPr>
          <a:xfrm>
            <a:off x="1071118" y="4139874"/>
            <a:ext cx="1643359" cy="388972"/>
          </a:xfrm>
          <a:prstGeom prst="rect">
            <a:avLst/>
          </a:prstGeom>
        </p:spPr>
        <p:txBody>
          <a:bodyPr wrap="square" lIns="91840" tIns="45920" rIns="91840" bIns="45920" anchor="ctr" anchorCtr="0">
            <a:spAutoFit/>
          </a:bodyPr>
          <a:lstStyle/>
          <a:p>
            <a:pPr algn="ctr">
              <a:lnSpc>
                <a:spcPct val="150000"/>
              </a:lnSpc>
            </a:pPr>
            <a:r>
              <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添加内容</a:t>
            </a:r>
            <a:endParaRPr lang="en-US" altLang="zh-CN"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矩形 11">
            <a:extLst>
              <a:ext uri="{FF2B5EF4-FFF2-40B4-BE49-F238E27FC236}">
                <a16:creationId xmlns:a16="http://schemas.microsoft.com/office/drawing/2014/main" id="{1366C4D3-3625-01B0-0196-DB364D151FF2}"/>
              </a:ext>
            </a:extLst>
          </p:cNvPr>
          <p:cNvSpPr/>
          <p:nvPr/>
        </p:nvSpPr>
        <p:spPr>
          <a:xfrm>
            <a:off x="544830" y="4476750"/>
            <a:ext cx="2631440" cy="645160"/>
          </a:xfrm>
          <a:prstGeom prst="rect">
            <a:avLst/>
          </a:prstGeom>
        </p:spPr>
        <p:txBody>
          <a:bodyPr wrap="square" lIns="91840" tIns="45920" rIns="91840" bIns="45920">
            <a:spAutoFit/>
          </a:bodyPr>
          <a:lstStyle/>
          <a:p>
            <a:pPr>
              <a:lnSpc>
                <a:spcPct val="150000"/>
              </a:lnSpc>
            </a:pPr>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3" name="矩形 12">
            <a:extLst>
              <a:ext uri="{FF2B5EF4-FFF2-40B4-BE49-F238E27FC236}">
                <a16:creationId xmlns:a16="http://schemas.microsoft.com/office/drawing/2014/main" id="{F6392C65-A67A-0780-F21A-5765BBD6398C}"/>
              </a:ext>
            </a:extLst>
          </p:cNvPr>
          <p:cNvSpPr/>
          <p:nvPr/>
        </p:nvSpPr>
        <p:spPr>
          <a:xfrm>
            <a:off x="3635060" y="2454284"/>
            <a:ext cx="1643359" cy="388972"/>
          </a:xfrm>
          <a:prstGeom prst="rect">
            <a:avLst/>
          </a:prstGeom>
        </p:spPr>
        <p:txBody>
          <a:bodyPr wrap="square" lIns="91840" tIns="45920" rIns="91840" bIns="45920" anchor="ctr" anchorCtr="0">
            <a:spAutoFit/>
          </a:bodyPr>
          <a:lstStyle/>
          <a:p>
            <a:pPr algn="ctr">
              <a:lnSpc>
                <a:spcPct val="150000"/>
              </a:lnSpc>
            </a:pPr>
            <a:r>
              <a:rPr lang="zh-CN" altLang="en-US"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添加内容</a:t>
            </a:r>
            <a:endParaRPr lang="en-US" altLang="zh-CN"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矩形 13">
            <a:extLst>
              <a:ext uri="{FF2B5EF4-FFF2-40B4-BE49-F238E27FC236}">
                <a16:creationId xmlns:a16="http://schemas.microsoft.com/office/drawing/2014/main" id="{F7AD5837-5F84-5357-A31F-1233BFCE6825}"/>
              </a:ext>
            </a:extLst>
          </p:cNvPr>
          <p:cNvSpPr/>
          <p:nvPr/>
        </p:nvSpPr>
        <p:spPr>
          <a:xfrm>
            <a:off x="3393440" y="2791460"/>
            <a:ext cx="2291715" cy="553085"/>
          </a:xfrm>
          <a:prstGeom prst="rect">
            <a:avLst/>
          </a:prstGeom>
        </p:spPr>
        <p:txBody>
          <a:bodyPr wrap="square" lIns="91840" tIns="45920" rIns="91840" bIns="45920">
            <a:spAutoFit/>
          </a:bodyPr>
          <a:lstStyle/>
          <a:p>
            <a:pPr>
              <a:lnSpc>
                <a:spcPct val="15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5" name="矩形 14">
            <a:extLst>
              <a:ext uri="{FF2B5EF4-FFF2-40B4-BE49-F238E27FC236}">
                <a16:creationId xmlns:a16="http://schemas.microsoft.com/office/drawing/2014/main" id="{DAB16BA3-48E5-D9DF-6F01-38E9BFCFB2B3}"/>
              </a:ext>
            </a:extLst>
          </p:cNvPr>
          <p:cNvSpPr/>
          <p:nvPr/>
        </p:nvSpPr>
        <p:spPr>
          <a:xfrm>
            <a:off x="6527633" y="3970520"/>
            <a:ext cx="1643359" cy="388972"/>
          </a:xfrm>
          <a:prstGeom prst="rect">
            <a:avLst/>
          </a:prstGeom>
        </p:spPr>
        <p:txBody>
          <a:bodyPr wrap="square" lIns="91840" tIns="45920" rIns="91840" bIns="45920" anchor="ctr" anchorCtr="0">
            <a:spAutoFit/>
          </a:bodyPr>
          <a:lstStyle/>
          <a:p>
            <a:pPr algn="ctr">
              <a:lnSpc>
                <a:spcPct val="150000"/>
              </a:lnSpc>
            </a:pPr>
            <a:r>
              <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添加内容</a:t>
            </a:r>
            <a:endParaRPr lang="en-US" altLang="zh-CN"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矩形 15">
            <a:extLst>
              <a:ext uri="{FF2B5EF4-FFF2-40B4-BE49-F238E27FC236}">
                <a16:creationId xmlns:a16="http://schemas.microsoft.com/office/drawing/2014/main" id="{F82CF45F-D45F-A27D-A2E8-EAD702594D86}"/>
              </a:ext>
            </a:extLst>
          </p:cNvPr>
          <p:cNvSpPr/>
          <p:nvPr/>
        </p:nvSpPr>
        <p:spPr>
          <a:xfrm>
            <a:off x="6137275" y="4307840"/>
            <a:ext cx="2275205" cy="553085"/>
          </a:xfrm>
          <a:prstGeom prst="rect">
            <a:avLst/>
          </a:prstGeom>
        </p:spPr>
        <p:txBody>
          <a:bodyPr wrap="square" lIns="91840" tIns="45920" rIns="91840" bIns="45920">
            <a:spAutoFit/>
          </a:bodyPr>
          <a:lstStyle/>
          <a:p>
            <a:pPr>
              <a:lnSpc>
                <a:spcPct val="15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7" name="矩形 16">
            <a:extLst>
              <a:ext uri="{FF2B5EF4-FFF2-40B4-BE49-F238E27FC236}">
                <a16:creationId xmlns:a16="http://schemas.microsoft.com/office/drawing/2014/main" id="{E1218EA9-2068-17AE-E51B-59579264CA03}"/>
              </a:ext>
            </a:extLst>
          </p:cNvPr>
          <p:cNvSpPr/>
          <p:nvPr/>
        </p:nvSpPr>
        <p:spPr>
          <a:xfrm>
            <a:off x="9513347" y="4399554"/>
            <a:ext cx="1643359" cy="388972"/>
          </a:xfrm>
          <a:prstGeom prst="rect">
            <a:avLst/>
          </a:prstGeom>
        </p:spPr>
        <p:txBody>
          <a:bodyPr wrap="square" lIns="91840" tIns="45920" rIns="91840" bIns="45920" anchor="ctr" anchorCtr="0">
            <a:spAutoFit/>
          </a:bodyPr>
          <a:lstStyle/>
          <a:p>
            <a:pPr algn="ctr">
              <a:lnSpc>
                <a:spcPct val="150000"/>
              </a:lnSpc>
            </a:pPr>
            <a:r>
              <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添加内容</a:t>
            </a:r>
            <a:endParaRPr lang="en-US" altLang="zh-CN"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矩形 17">
            <a:extLst>
              <a:ext uri="{FF2B5EF4-FFF2-40B4-BE49-F238E27FC236}">
                <a16:creationId xmlns:a16="http://schemas.microsoft.com/office/drawing/2014/main" id="{DD262D9B-6DD0-A67C-F9B1-281E9266B347}"/>
              </a:ext>
            </a:extLst>
          </p:cNvPr>
          <p:cNvSpPr/>
          <p:nvPr/>
        </p:nvSpPr>
        <p:spPr>
          <a:xfrm>
            <a:off x="9180195" y="4736465"/>
            <a:ext cx="2218055" cy="553085"/>
          </a:xfrm>
          <a:prstGeom prst="rect">
            <a:avLst/>
          </a:prstGeom>
        </p:spPr>
        <p:txBody>
          <a:bodyPr wrap="square" lIns="91840" tIns="45920" rIns="91840" bIns="45920">
            <a:spAutoFit/>
          </a:bodyPr>
          <a:lstStyle/>
          <a:p>
            <a:pPr>
              <a:lnSpc>
                <a:spcPct val="15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9" name="文本框 18">
            <a:extLst>
              <a:ext uri="{FF2B5EF4-FFF2-40B4-BE49-F238E27FC236}">
                <a16:creationId xmlns:a16="http://schemas.microsoft.com/office/drawing/2014/main" id="{0F99A8D7-4196-1A8A-B5AC-B5A8C0F014D5}"/>
              </a:ext>
            </a:extLst>
          </p:cNvPr>
          <p:cNvSpPr txBox="1"/>
          <p:nvPr/>
        </p:nvSpPr>
        <p:spPr>
          <a:xfrm>
            <a:off x="5278755" y="1136015"/>
            <a:ext cx="2255520" cy="460375"/>
          </a:xfrm>
          <a:prstGeom prst="rect">
            <a:avLst/>
          </a:prstGeom>
          <a:noFill/>
        </p:spPr>
        <p:txBody>
          <a:bodyPr wrap="square" rtlCol="0">
            <a:spAutoFit/>
          </a:bodyPr>
          <a:lstStyle/>
          <a:p>
            <a:pPr algn="dist"/>
            <a:r>
              <a:rPr lang="zh-CN" altLang="en-US" sz="24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选题依据</a:t>
            </a:r>
          </a:p>
        </p:txBody>
      </p:sp>
    </p:spTree>
    <p:extLst>
      <p:ext uri="{BB962C8B-B14F-4D97-AF65-F5344CB8AC3E}">
        <p14:creationId xmlns:p14="http://schemas.microsoft.com/office/powerpoint/2010/main" val="7497954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3*#ppt_w"/>
                                          </p:val>
                                        </p:tav>
                                        <p:tav tm="100000">
                                          <p:val>
                                            <p:strVal val="#ppt_w"/>
                                          </p:val>
                                        </p:tav>
                                      </p:tavLst>
                                    </p:anim>
                                    <p:anim calcmode="lin" valueType="num">
                                      <p:cBhvr>
                                        <p:cTn id="8" dur="500" fill="hold"/>
                                        <p:tgtEl>
                                          <p:spTgt spid="4"/>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1500"/>
                            </p:stCondLst>
                            <p:childTnLst>
                              <p:par>
                                <p:cTn id="21" presetID="23" presetClass="entr" presetSubtype="28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strVal val="4/3*#ppt_w"/>
                                          </p:val>
                                        </p:tav>
                                        <p:tav tm="100000">
                                          <p:val>
                                            <p:strVal val="#ppt_w"/>
                                          </p:val>
                                        </p:tav>
                                      </p:tavLst>
                                    </p:anim>
                                    <p:anim calcmode="lin" valueType="num">
                                      <p:cBhvr>
                                        <p:cTn id="24" dur="500" fill="hold"/>
                                        <p:tgtEl>
                                          <p:spTgt spid="5"/>
                                        </p:tgtEl>
                                        <p:attrNameLst>
                                          <p:attrName>ppt_h</p:attrName>
                                        </p:attrNameLst>
                                      </p:cBhvr>
                                      <p:tavLst>
                                        <p:tav tm="0">
                                          <p:val>
                                            <p:strVal val="4/3*#ppt_h"/>
                                          </p:val>
                                        </p:tav>
                                        <p:tav tm="100000">
                                          <p:val>
                                            <p:strVal val="#ppt_h"/>
                                          </p:val>
                                        </p:tav>
                                      </p:tavLst>
                                    </p:anim>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3000"/>
                            </p:stCondLst>
                            <p:childTnLst>
                              <p:par>
                                <p:cTn id="37" presetID="23" presetClass="entr" presetSubtype="288"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strVal val="4/3*#ppt_w"/>
                                          </p:val>
                                        </p:tav>
                                        <p:tav tm="100000">
                                          <p:val>
                                            <p:strVal val="#ppt_w"/>
                                          </p:val>
                                        </p:tav>
                                      </p:tavLst>
                                    </p:anim>
                                    <p:anim calcmode="lin" valueType="num">
                                      <p:cBhvr>
                                        <p:cTn id="40" dur="500" fill="hold"/>
                                        <p:tgtEl>
                                          <p:spTgt spid="6"/>
                                        </p:tgtEl>
                                        <p:attrNameLst>
                                          <p:attrName>ppt_h</p:attrName>
                                        </p:attrNameLst>
                                      </p:cBhvr>
                                      <p:tavLst>
                                        <p:tav tm="0">
                                          <p:val>
                                            <p:strVal val="4/3*#ppt_h"/>
                                          </p:val>
                                        </p:tav>
                                        <p:tav tm="100000">
                                          <p:val>
                                            <p:strVal val="#ppt_h"/>
                                          </p:val>
                                        </p:tav>
                                      </p:tavLst>
                                    </p:anim>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4500"/>
                            </p:stCondLst>
                            <p:childTnLst>
                              <p:par>
                                <p:cTn id="53" presetID="23" presetClass="entr" presetSubtype="288"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strVal val="4/3*#ppt_w"/>
                                          </p:val>
                                        </p:tav>
                                        <p:tav tm="100000">
                                          <p:val>
                                            <p:strVal val="#ppt_w"/>
                                          </p:val>
                                        </p:tav>
                                      </p:tavLst>
                                    </p:anim>
                                    <p:anim calcmode="lin" valueType="num">
                                      <p:cBhvr>
                                        <p:cTn id="56" dur="500" fill="hold"/>
                                        <p:tgtEl>
                                          <p:spTgt spid="7"/>
                                        </p:tgtEl>
                                        <p:attrNameLst>
                                          <p:attrName>ppt_h</p:attrName>
                                        </p:attrNameLst>
                                      </p:cBhvr>
                                      <p:tavLst>
                                        <p:tav tm="0">
                                          <p:val>
                                            <p:strVal val="4/3*#ppt_h"/>
                                          </p:val>
                                        </p:tav>
                                        <p:tav tm="100000">
                                          <p:val>
                                            <p:strVal val="#ppt_h"/>
                                          </p:val>
                                        </p:tav>
                                      </p:tavLst>
                                    </p:anim>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11" grpId="0"/>
      <p:bldP spid="12" grpId="0"/>
      <p:bldP spid="13"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D1F0FECB-FB69-5156-EADA-AE967A1145EE}"/>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2889462-6E31-0977-3948-085BC99B2FBF}"/>
              </a:ext>
            </a:extLst>
          </p:cNvPr>
          <p:cNvSpPr txBox="1"/>
          <p:nvPr/>
        </p:nvSpPr>
        <p:spPr>
          <a:xfrm>
            <a:off x="4063399" y="182880"/>
            <a:ext cx="4134465"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产生与发展及特点和模式</a:t>
            </a:r>
          </a:p>
        </p:txBody>
      </p:sp>
      <p:sp>
        <p:nvSpPr>
          <p:cNvPr id="4" name="矩形 3">
            <a:extLst>
              <a:ext uri="{FF2B5EF4-FFF2-40B4-BE49-F238E27FC236}">
                <a16:creationId xmlns:a16="http://schemas.microsoft.com/office/drawing/2014/main" id="{29FF0673-84DC-5173-E7C5-934C8E5A0D13}"/>
              </a:ext>
            </a:extLst>
          </p:cNvPr>
          <p:cNvSpPr/>
          <p:nvPr/>
        </p:nvSpPr>
        <p:spPr>
          <a:xfrm>
            <a:off x="1202690" y="1876425"/>
            <a:ext cx="3127375" cy="1437005"/>
          </a:xfrm>
          <a:prstGeom prst="rect">
            <a:avLst/>
          </a:prstGeom>
        </p:spPr>
        <p:txBody>
          <a:bodyPr lIns="62394" tIns="62394" rIns="62394" bIns="62394" anchor="ct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p>
        </p:txBody>
      </p:sp>
      <p:sp>
        <p:nvSpPr>
          <p:cNvPr id="5" name="矩形 4">
            <a:extLst>
              <a:ext uri="{FF2B5EF4-FFF2-40B4-BE49-F238E27FC236}">
                <a16:creationId xmlns:a16="http://schemas.microsoft.com/office/drawing/2014/main" id="{647EDE6E-A447-E41A-5D95-A3C422E78BE2}"/>
              </a:ext>
            </a:extLst>
          </p:cNvPr>
          <p:cNvSpPr/>
          <p:nvPr/>
        </p:nvSpPr>
        <p:spPr>
          <a:xfrm>
            <a:off x="4462780" y="4565015"/>
            <a:ext cx="3127375" cy="1528445"/>
          </a:xfrm>
          <a:prstGeom prst="rect">
            <a:avLst/>
          </a:prstGeom>
        </p:spPr>
        <p:txBody>
          <a:bodyPr lIns="62394" tIns="62394" rIns="62394" bIns="62394" anchor="ct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p>
        </p:txBody>
      </p:sp>
      <p:sp>
        <p:nvSpPr>
          <p:cNvPr id="6" name="矩形 5">
            <a:extLst>
              <a:ext uri="{FF2B5EF4-FFF2-40B4-BE49-F238E27FC236}">
                <a16:creationId xmlns:a16="http://schemas.microsoft.com/office/drawing/2014/main" id="{F4194641-5FCE-F271-20F1-59CB6089BAD2}"/>
              </a:ext>
            </a:extLst>
          </p:cNvPr>
          <p:cNvSpPr/>
          <p:nvPr/>
        </p:nvSpPr>
        <p:spPr>
          <a:xfrm>
            <a:off x="8075295" y="1876425"/>
            <a:ext cx="3072130" cy="1437005"/>
          </a:xfrm>
          <a:prstGeom prst="rect">
            <a:avLst/>
          </a:prstGeom>
        </p:spPr>
        <p:txBody>
          <a:bodyPr lIns="62394" tIns="62394" rIns="62394" bIns="62394" anchor="ct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a:t>
            </a:r>
          </a:p>
        </p:txBody>
      </p:sp>
      <p:sp>
        <p:nvSpPr>
          <p:cNvPr id="7" name="任意多边形 22">
            <a:extLst>
              <a:ext uri="{FF2B5EF4-FFF2-40B4-BE49-F238E27FC236}">
                <a16:creationId xmlns:a16="http://schemas.microsoft.com/office/drawing/2014/main" id="{5134ADB5-0859-83A6-1479-19A9FBB1D0E5}"/>
              </a:ext>
            </a:extLst>
          </p:cNvPr>
          <p:cNvSpPr/>
          <p:nvPr/>
        </p:nvSpPr>
        <p:spPr>
          <a:xfrm>
            <a:off x="1513205" y="3361055"/>
            <a:ext cx="2148205" cy="833755"/>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lstStyle/>
          <a:p>
            <a:pPr algn="r">
              <a:defRPr/>
            </a:pPr>
            <a:r>
              <a:rPr lang="zh-CN" altLang="en-US" sz="1400" b="1">
                <a:latin typeface="字魂59号-创粗黑" panose="00000500000000000000" pitchFamily="2" charset="-122"/>
                <a:ea typeface="字魂59号-创粗黑" panose="00000500000000000000" pitchFamily="2" charset="-122"/>
                <a:sym typeface="字魂59号-创粗黑" panose="00000500000000000000" pitchFamily="2" charset="-122"/>
              </a:rPr>
              <a:t>研究课题的内涵、特点</a:t>
            </a:r>
            <a:endParaRPr lang="zh-CN" altLang="en-US" sz="1400" b="1"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圆角矩形标注 24">
            <a:extLst>
              <a:ext uri="{FF2B5EF4-FFF2-40B4-BE49-F238E27FC236}">
                <a16:creationId xmlns:a16="http://schemas.microsoft.com/office/drawing/2014/main" id="{59A58BBF-ED4D-A8FA-D9C4-1E30DE49F8B1}"/>
              </a:ext>
            </a:extLst>
          </p:cNvPr>
          <p:cNvSpPr/>
          <p:nvPr/>
        </p:nvSpPr>
        <p:spPr>
          <a:xfrm>
            <a:off x="4853305" y="3643630"/>
            <a:ext cx="2148205" cy="551180"/>
          </a:xfrm>
          <a:prstGeom prst="wedgeRoundRectCallout">
            <a:avLst>
              <a:gd name="adj1" fmla="val -20833"/>
              <a:gd name="adj2" fmla="val 101383"/>
              <a:gd name="adj3" fmla="val 16667"/>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400" b="1">
                <a:latin typeface="字魂59号-创粗黑" panose="00000500000000000000" pitchFamily="2" charset="-122"/>
                <a:ea typeface="字魂59号-创粗黑" panose="00000500000000000000" pitchFamily="2" charset="-122"/>
                <a:sym typeface="字魂59号-创粗黑" panose="00000500000000000000" pitchFamily="2" charset="-122"/>
              </a:rPr>
              <a:t>研究课题的产生与发展</a:t>
            </a:r>
            <a:endParaRPr lang="zh-CN" altLang="en-US" sz="1400" b="1"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任意多边形 27">
            <a:extLst>
              <a:ext uri="{FF2B5EF4-FFF2-40B4-BE49-F238E27FC236}">
                <a16:creationId xmlns:a16="http://schemas.microsoft.com/office/drawing/2014/main" id="{C7652409-C004-E72B-D43D-41FF658866F1}"/>
              </a:ext>
            </a:extLst>
          </p:cNvPr>
          <p:cNvSpPr/>
          <p:nvPr/>
        </p:nvSpPr>
        <p:spPr>
          <a:xfrm>
            <a:off x="8479155" y="3279775"/>
            <a:ext cx="2148205" cy="833755"/>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lstStyle/>
          <a:p>
            <a:pPr algn="r">
              <a:defRPr/>
            </a:pPr>
            <a:r>
              <a:rPr lang="zh-CN" altLang="en-US" sz="1400" b="1">
                <a:latin typeface="字魂59号-创粗黑" panose="00000500000000000000" pitchFamily="2" charset="-122"/>
                <a:ea typeface="字魂59号-创粗黑" panose="00000500000000000000" pitchFamily="2" charset="-122"/>
                <a:sym typeface="字魂59号-创粗黑" panose="00000500000000000000" pitchFamily="2" charset="-122"/>
              </a:rPr>
              <a:t>研究课题的产生与发展</a:t>
            </a:r>
            <a:endParaRPr lang="zh-CN" altLang="en-US" sz="1400" b="1"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59514980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1E2F162-DE5D-6C53-9E11-5162EE8E4B55}"/>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673CC56-D08A-9758-75FD-0E23B23862C8}"/>
              </a:ext>
            </a:extLst>
          </p:cNvPr>
          <p:cNvSpPr txBox="1"/>
          <p:nvPr/>
        </p:nvSpPr>
        <p:spPr>
          <a:xfrm>
            <a:off x="4063399" y="182880"/>
            <a:ext cx="4134465"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研究课题的发展状况分析</a:t>
            </a:r>
          </a:p>
        </p:txBody>
      </p:sp>
      <p:sp>
        <p:nvSpPr>
          <p:cNvPr id="4" name="Line 6">
            <a:extLst>
              <a:ext uri="{FF2B5EF4-FFF2-40B4-BE49-F238E27FC236}">
                <a16:creationId xmlns:a16="http://schemas.microsoft.com/office/drawing/2014/main" id="{31B4BA83-6278-849E-B9A3-B2467FE26F7A}"/>
              </a:ext>
            </a:extLst>
          </p:cNvPr>
          <p:cNvSpPr>
            <a:spLocks noChangeShapeType="1"/>
          </p:cNvSpPr>
          <p:nvPr>
            <p:custDataLst>
              <p:tags r:id="rId1"/>
            </p:custDataLst>
          </p:nvPr>
        </p:nvSpPr>
        <p:spPr bwMode="auto">
          <a:xfrm>
            <a:off x="4875494" y="1335965"/>
            <a:ext cx="1778000" cy="0"/>
          </a:xfrm>
          <a:prstGeom prst="line">
            <a:avLst/>
          </a:prstGeom>
          <a:noFill/>
          <a:ln w="19050" cap="rnd" cmpd="sng">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Line 7">
            <a:extLst>
              <a:ext uri="{FF2B5EF4-FFF2-40B4-BE49-F238E27FC236}">
                <a16:creationId xmlns:a16="http://schemas.microsoft.com/office/drawing/2014/main" id="{70E474F6-93A3-FE17-5D4F-398AC16B50D0}"/>
              </a:ext>
            </a:extLst>
          </p:cNvPr>
          <p:cNvSpPr>
            <a:spLocks noChangeShapeType="1"/>
          </p:cNvSpPr>
          <p:nvPr>
            <p:custDataLst>
              <p:tags r:id="rId2"/>
            </p:custDataLst>
          </p:nvPr>
        </p:nvSpPr>
        <p:spPr bwMode="auto">
          <a:xfrm>
            <a:off x="4875495" y="3229691"/>
            <a:ext cx="1778000" cy="1587"/>
          </a:xfrm>
          <a:prstGeom prst="line">
            <a:avLst/>
          </a:prstGeom>
          <a:noFill/>
          <a:ln w="19050" cap="rnd" cmpd="sng">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Line 13">
            <a:extLst>
              <a:ext uri="{FF2B5EF4-FFF2-40B4-BE49-F238E27FC236}">
                <a16:creationId xmlns:a16="http://schemas.microsoft.com/office/drawing/2014/main" id="{9E433DB0-27A7-9BF5-6735-4E38551AA04B}"/>
              </a:ext>
            </a:extLst>
          </p:cNvPr>
          <p:cNvSpPr>
            <a:spLocks noChangeShapeType="1"/>
          </p:cNvSpPr>
          <p:nvPr>
            <p:custDataLst>
              <p:tags r:id="rId3"/>
            </p:custDataLst>
          </p:nvPr>
        </p:nvSpPr>
        <p:spPr bwMode="auto">
          <a:xfrm>
            <a:off x="4878670" y="5104527"/>
            <a:ext cx="1778000" cy="0"/>
          </a:xfrm>
          <a:prstGeom prst="line">
            <a:avLst/>
          </a:prstGeom>
          <a:noFill/>
          <a:ln w="19050" cap="rnd" cmpd="sng">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a:extLst>
              <a:ext uri="{FF2B5EF4-FFF2-40B4-BE49-F238E27FC236}">
                <a16:creationId xmlns:a16="http://schemas.microsoft.com/office/drawing/2014/main" id="{C72D2CCB-9FA0-411C-4477-4C1FCDE8D7CD}"/>
              </a:ext>
            </a:extLst>
          </p:cNvPr>
          <p:cNvSpPr txBox="1"/>
          <p:nvPr>
            <p:custDataLst>
              <p:tags r:id="rId4"/>
            </p:custDataLst>
          </p:nvPr>
        </p:nvSpPr>
        <p:spPr>
          <a:xfrm>
            <a:off x="1132598" y="1018902"/>
            <a:ext cx="3404695" cy="667405"/>
          </a:xfrm>
          <a:prstGeom prst="rect">
            <a:avLst/>
          </a:prstGeom>
          <a:solidFill>
            <a:schemeClr val="accent1">
              <a:lumMod val="100000"/>
            </a:schemeClr>
          </a:solidFill>
          <a:ln>
            <a:noFill/>
          </a:ln>
          <a:effectLst/>
        </p:spPr>
        <p:txBody>
          <a:bodyPr wrap="square" lIns="90170" tIns="46990" rIns="90170" bIns="46990" anchor="ctr">
            <a:normAutofit/>
          </a:bodyPr>
          <a:lstStyle>
            <a:defPPr>
              <a:defRPr lang="zh-CN"/>
            </a:defPPr>
            <a:lvl1pPr eaLnBrk="1" hangingPunct="1">
              <a:defRPr sz="2000">
                <a:solidFill>
                  <a:schemeClr val="bg1"/>
                </a:solidFill>
                <a:latin typeface="+mj-lt"/>
                <a:ea typeface="+mj-ea"/>
                <a:cs typeface="+mj-cs"/>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pPr algn="ctr"/>
            <a:r>
              <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rPr>
              <a:t>研究课题的产生</a:t>
            </a:r>
            <a:endPar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文本框 7">
            <a:extLst>
              <a:ext uri="{FF2B5EF4-FFF2-40B4-BE49-F238E27FC236}">
                <a16:creationId xmlns:a16="http://schemas.microsoft.com/office/drawing/2014/main" id="{A92B3070-BAAB-49C6-63D6-D7A69E407D27}"/>
              </a:ext>
            </a:extLst>
          </p:cNvPr>
          <p:cNvSpPr txBox="1"/>
          <p:nvPr>
            <p:custDataLst>
              <p:tags r:id="rId5"/>
            </p:custDataLst>
          </p:nvPr>
        </p:nvSpPr>
        <p:spPr>
          <a:xfrm>
            <a:off x="1135774" y="2901514"/>
            <a:ext cx="3399627" cy="667405"/>
          </a:xfrm>
          <a:prstGeom prst="rect">
            <a:avLst/>
          </a:prstGeom>
          <a:solidFill>
            <a:srgbClr val="31302C"/>
          </a:solidFill>
          <a:ln>
            <a:noFill/>
          </a:ln>
          <a:effectLst/>
        </p:spPr>
        <p:txBody>
          <a:bodyPr wrap="square" lIns="90170" tIns="46990" rIns="90170" bIns="46990" anchor="ctr">
            <a:normAutofit/>
          </a:bodyPr>
          <a:lstStyle>
            <a:defPPr>
              <a:defRPr lang="zh-CN"/>
            </a:defPPr>
            <a:lvl1pPr eaLnBrk="1" hangingPunct="1">
              <a:defRPr sz="2000">
                <a:solidFill>
                  <a:schemeClr val="bg1"/>
                </a:solidFill>
                <a:latin typeface="+mj-lt"/>
                <a:ea typeface="+mj-ea"/>
                <a:cs typeface="+mj-cs"/>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pPr algn="ctr"/>
            <a:r>
              <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rPr>
              <a:t>研究课题发展现状分析</a:t>
            </a:r>
          </a:p>
        </p:txBody>
      </p:sp>
      <p:sp>
        <p:nvSpPr>
          <p:cNvPr id="9" name="文本框 8">
            <a:extLst>
              <a:ext uri="{FF2B5EF4-FFF2-40B4-BE49-F238E27FC236}">
                <a16:creationId xmlns:a16="http://schemas.microsoft.com/office/drawing/2014/main" id="{B261A0D8-5E5B-F5AF-803F-92141532AC3C}"/>
              </a:ext>
            </a:extLst>
          </p:cNvPr>
          <p:cNvSpPr txBox="1"/>
          <p:nvPr>
            <p:custDataLst>
              <p:tags r:id="rId6"/>
            </p:custDataLst>
          </p:nvPr>
        </p:nvSpPr>
        <p:spPr>
          <a:xfrm>
            <a:off x="1130694" y="4787464"/>
            <a:ext cx="3404695" cy="667405"/>
          </a:xfrm>
          <a:prstGeom prst="rect">
            <a:avLst/>
          </a:prstGeom>
          <a:solidFill>
            <a:schemeClr val="accent1">
              <a:lumMod val="100000"/>
            </a:schemeClr>
          </a:solidFill>
          <a:ln>
            <a:noFill/>
          </a:ln>
          <a:effectLst/>
        </p:spPr>
        <p:txBody>
          <a:bodyPr wrap="square" lIns="90170" tIns="46990" rIns="90170" bIns="46990" anchor="ctr">
            <a:normAutofit fontScale="87500"/>
          </a:bodyPr>
          <a:lstStyle>
            <a:defPPr>
              <a:defRPr lang="zh-CN"/>
            </a:defPPr>
            <a:lvl1pPr eaLnBrk="1" hangingPunct="1">
              <a:defRPr sz="2000">
                <a:solidFill>
                  <a:schemeClr val="bg1"/>
                </a:solidFill>
                <a:latin typeface="+mj-lt"/>
                <a:ea typeface="+mj-ea"/>
                <a:cs typeface="+mj-cs"/>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pPr algn="ctr"/>
            <a:r>
              <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rPr>
              <a:t>研究课题发展中存在的问题</a:t>
            </a:r>
            <a:endPar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文本框 9">
            <a:extLst>
              <a:ext uri="{FF2B5EF4-FFF2-40B4-BE49-F238E27FC236}">
                <a16:creationId xmlns:a16="http://schemas.microsoft.com/office/drawing/2014/main" id="{675265CB-AB8B-6FF0-E94B-F2FB5B873C7C}"/>
              </a:ext>
            </a:extLst>
          </p:cNvPr>
          <p:cNvSpPr txBox="1"/>
          <p:nvPr/>
        </p:nvSpPr>
        <p:spPr>
          <a:xfrm>
            <a:off x="1191260" y="1856740"/>
            <a:ext cx="4368165" cy="737235"/>
          </a:xfrm>
          <a:prstGeom prst="rect">
            <a:avLst/>
          </a:prstGeom>
          <a:noFill/>
        </p:spPr>
        <p:txBody>
          <a:bodyPr wrap="square" rtlCol="0">
            <a:spAutoFit/>
          </a:bodyPr>
          <a:lstStyle/>
          <a:p>
            <a:pPr>
              <a:lnSpc>
                <a:spcPct val="150000"/>
              </a:lnSpc>
            </a:pPr>
            <a:r>
              <a:rPr lang="en-US" altLang="zh-CN"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单击此处添加文字单击此处添加文字 </a:t>
            </a:r>
            <a:endParaRPr lang="zh-CN" altLang="en-US" sz="1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文本框 10">
            <a:extLst>
              <a:ext uri="{FF2B5EF4-FFF2-40B4-BE49-F238E27FC236}">
                <a16:creationId xmlns:a16="http://schemas.microsoft.com/office/drawing/2014/main" id="{F063B919-725A-69A3-B7AF-DD8F26023498}"/>
              </a:ext>
            </a:extLst>
          </p:cNvPr>
          <p:cNvSpPr txBox="1"/>
          <p:nvPr/>
        </p:nvSpPr>
        <p:spPr>
          <a:xfrm>
            <a:off x="449580" y="3862705"/>
            <a:ext cx="4368165" cy="544829"/>
          </a:xfrm>
          <a:prstGeom prst="rect">
            <a:avLst/>
          </a:prstGeom>
          <a:noFill/>
        </p:spPr>
        <p:txBody>
          <a:bodyPr wrap="square" rtlCol="0">
            <a:spAutoFit/>
          </a:bodyPr>
          <a:lstStyle/>
          <a:p>
            <a:pPr algn="ctr">
              <a:lnSpc>
                <a:spcPct val="250000"/>
              </a:lnSpc>
            </a:pPr>
            <a:r>
              <a:rPr lang="zh-CN" altLang="en-US" sz="1400">
                <a:latin typeface="字魂59号-创粗黑" panose="00000500000000000000" pitchFamily="2" charset="-122"/>
                <a:ea typeface="字魂59号-创粗黑" panose="00000500000000000000" pitchFamily="2" charset="-122"/>
                <a:sym typeface="字魂59号-创粗黑" panose="00000500000000000000" pitchFamily="2" charset="-122"/>
              </a:rPr>
              <a:t>    ① 效益分析  ② 条件分析</a:t>
            </a:r>
          </a:p>
        </p:txBody>
      </p:sp>
      <p:sp>
        <p:nvSpPr>
          <p:cNvPr id="12" name="文本框 11">
            <a:extLst>
              <a:ext uri="{FF2B5EF4-FFF2-40B4-BE49-F238E27FC236}">
                <a16:creationId xmlns:a16="http://schemas.microsoft.com/office/drawing/2014/main" id="{3BEEA2C6-6BDC-E8A7-DC9B-2C3ECE2482A2}"/>
              </a:ext>
            </a:extLst>
          </p:cNvPr>
          <p:cNvSpPr txBox="1"/>
          <p:nvPr/>
        </p:nvSpPr>
        <p:spPr>
          <a:xfrm>
            <a:off x="1257300" y="5515610"/>
            <a:ext cx="4368165" cy="737235"/>
          </a:xfrm>
          <a:prstGeom prst="rect">
            <a:avLst/>
          </a:prstGeom>
          <a:noFill/>
        </p:spPr>
        <p:txBody>
          <a:bodyPr wrap="square" rtlCol="0">
            <a:spAutoFit/>
          </a:bodyPr>
          <a:lstStyle/>
          <a:p>
            <a:pPr>
              <a:lnSpc>
                <a:spcPct val="150000"/>
              </a:lnSpc>
            </a:pPr>
            <a:r>
              <a:rPr lang="en-US" altLang="zh-CN"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单击此处添加文字单击此处添加文字 </a:t>
            </a:r>
            <a:endParaRPr lang="zh-CN" altLang="en-US" sz="1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3" name="图片 12">
            <a:extLst>
              <a:ext uri="{FF2B5EF4-FFF2-40B4-BE49-F238E27FC236}">
                <a16:creationId xmlns:a16="http://schemas.microsoft.com/office/drawing/2014/main" id="{0C98804B-3F83-51D2-09C9-7424D0D1CD0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81933" y="1014128"/>
            <a:ext cx="2698221" cy="1798968"/>
          </a:xfrm>
          <a:prstGeom prst="rect">
            <a:avLst/>
          </a:prstGeom>
        </p:spPr>
      </p:pic>
      <p:pic>
        <p:nvPicPr>
          <p:cNvPr id="14" name="图片 13">
            <a:extLst>
              <a:ext uri="{FF2B5EF4-FFF2-40B4-BE49-F238E27FC236}">
                <a16:creationId xmlns:a16="http://schemas.microsoft.com/office/drawing/2014/main" id="{C6659D47-D4BB-6A78-5759-0FE1AC8A82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31856" y="4885516"/>
            <a:ext cx="2398624" cy="1798968"/>
          </a:xfrm>
          <a:prstGeom prst="rect">
            <a:avLst/>
          </a:prstGeom>
        </p:spPr>
      </p:pic>
      <p:pic>
        <p:nvPicPr>
          <p:cNvPr id="15" name="图片 14">
            <a:extLst>
              <a:ext uri="{FF2B5EF4-FFF2-40B4-BE49-F238E27FC236}">
                <a16:creationId xmlns:a16="http://schemas.microsoft.com/office/drawing/2014/main" id="{D247937E-02E5-1815-FFB5-86C825F257F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81693" y="2992419"/>
            <a:ext cx="2609671" cy="1740571"/>
          </a:xfrm>
          <a:prstGeom prst="rect">
            <a:avLst/>
          </a:prstGeom>
        </p:spPr>
      </p:pic>
    </p:spTree>
    <p:extLst>
      <p:ext uri="{BB962C8B-B14F-4D97-AF65-F5344CB8AC3E}">
        <p14:creationId xmlns:p14="http://schemas.microsoft.com/office/powerpoint/2010/main" val="403006818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F18934B-A7A7-DCCF-B84C-60CDBA37E007}"/>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83EEAEB-09D8-71DE-90C5-FFC3153C87FB}"/>
              </a:ext>
            </a:extLst>
          </p:cNvPr>
          <p:cNvSpPr txBox="1"/>
          <p:nvPr/>
        </p:nvSpPr>
        <p:spPr>
          <a:xfrm>
            <a:off x="4063399" y="182880"/>
            <a:ext cx="4134465"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研究课题发展模式的构建</a:t>
            </a:r>
          </a:p>
        </p:txBody>
      </p:sp>
      <p:sp>
        <p:nvSpPr>
          <p:cNvPr id="4" name="六边形 3">
            <a:extLst>
              <a:ext uri="{FF2B5EF4-FFF2-40B4-BE49-F238E27FC236}">
                <a16:creationId xmlns:a16="http://schemas.microsoft.com/office/drawing/2014/main" id="{92037CF3-320F-466F-CB6F-1296B074AA59}"/>
              </a:ext>
            </a:extLst>
          </p:cNvPr>
          <p:cNvSpPr/>
          <p:nvPr>
            <p:custDataLst>
              <p:tags r:id="rId1"/>
            </p:custDataLst>
          </p:nvPr>
        </p:nvSpPr>
        <p:spPr>
          <a:xfrm rot="5400000">
            <a:off x="4079093" y="2144687"/>
            <a:ext cx="1643057" cy="1433576"/>
          </a:xfrm>
          <a:prstGeom prst="hexagon">
            <a:avLst>
              <a:gd name="adj" fmla="val 28101"/>
              <a:gd name="vf" fmla="val 11547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文本框 4">
            <a:extLst>
              <a:ext uri="{FF2B5EF4-FFF2-40B4-BE49-F238E27FC236}">
                <a16:creationId xmlns:a16="http://schemas.microsoft.com/office/drawing/2014/main" id="{6BF1F422-9B94-2972-3D8D-5BBA1E454D49}"/>
              </a:ext>
            </a:extLst>
          </p:cNvPr>
          <p:cNvSpPr txBox="1"/>
          <p:nvPr>
            <p:custDataLst>
              <p:tags r:id="rId2"/>
            </p:custDataLst>
          </p:nvPr>
        </p:nvSpPr>
        <p:spPr>
          <a:xfrm>
            <a:off x="4508191" y="2469075"/>
            <a:ext cx="784860" cy="784800"/>
          </a:xfrm>
          <a:prstGeom prst="rect">
            <a:avLst/>
          </a:prstGeom>
          <a:noFill/>
        </p:spPr>
        <p:txBody>
          <a:bodyPr wrap="square" rtlCol="0" anchor="ctr" anchorCtr="0">
            <a:normAutofit/>
          </a:bodyPr>
          <a:lstStyle/>
          <a:p>
            <a:pPr algn="ctr"/>
            <a:r>
              <a:rPr lang="en-US"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p>
        </p:txBody>
      </p:sp>
      <p:sp>
        <p:nvSpPr>
          <p:cNvPr id="6" name="六边形 5">
            <a:extLst>
              <a:ext uri="{FF2B5EF4-FFF2-40B4-BE49-F238E27FC236}">
                <a16:creationId xmlns:a16="http://schemas.microsoft.com/office/drawing/2014/main" id="{4C64112D-F822-C07E-C2FF-D283EB7F3B48}"/>
              </a:ext>
            </a:extLst>
          </p:cNvPr>
          <p:cNvSpPr/>
          <p:nvPr>
            <p:custDataLst>
              <p:tags r:id="rId3"/>
            </p:custDataLst>
          </p:nvPr>
        </p:nvSpPr>
        <p:spPr>
          <a:xfrm rot="5400000">
            <a:off x="5603093" y="2144687"/>
            <a:ext cx="1643057" cy="1433576"/>
          </a:xfrm>
          <a:prstGeom prst="hexagon">
            <a:avLst>
              <a:gd name="adj" fmla="val 28101"/>
              <a:gd name="vf" fmla="val 115470"/>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a:extLst>
              <a:ext uri="{FF2B5EF4-FFF2-40B4-BE49-F238E27FC236}">
                <a16:creationId xmlns:a16="http://schemas.microsoft.com/office/drawing/2014/main" id="{71E99EC5-06E7-3D3F-BE6A-560DCDA6E0E9}"/>
              </a:ext>
            </a:extLst>
          </p:cNvPr>
          <p:cNvSpPr txBox="1"/>
          <p:nvPr>
            <p:custDataLst>
              <p:tags r:id="rId4"/>
            </p:custDataLst>
          </p:nvPr>
        </p:nvSpPr>
        <p:spPr>
          <a:xfrm>
            <a:off x="6032191" y="2469075"/>
            <a:ext cx="784860" cy="784800"/>
          </a:xfrm>
          <a:prstGeom prst="rect">
            <a:avLst/>
          </a:prstGeom>
          <a:noFill/>
        </p:spPr>
        <p:txBody>
          <a:bodyPr wrap="square" rtlCol="0" anchor="ctr" anchorCtr="0">
            <a:normAutofit/>
          </a:bodyPr>
          <a:lstStyle/>
          <a:p>
            <a:pPr algn="ctr"/>
            <a:r>
              <a:rPr lang="en-US"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p>
        </p:txBody>
      </p:sp>
      <p:sp>
        <p:nvSpPr>
          <p:cNvPr id="8" name="六边形 7">
            <a:extLst>
              <a:ext uri="{FF2B5EF4-FFF2-40B4-BE49-F238E27FC236}">
                <a16:creationId xmlns:a16="http://schemas.microsoft.com/office/drawing/2014/main" id="{55A50B87-508B-3AEB-7EB9-476E47500B29}"/>
              </a:ext>
            </a:extLst>
          </p:cNvPr>
          <p:cNvSpPr/>
          <p:nvPr>
            <p:custDataLst>
              <p:tags r:id="rId5"/>
            </p:custDataLst>
          </p:nvPr>
        </p:nvSpPr>
        <p:spPr>
          <a:xfrm rot="5400000">
            <a:off x="4867254" y="3491968"/>
            <a:ext cx="1643057" cy="1433576"/>
          </a:xfrm>
          <a:prstGeom prst="hexagon">
            <a:avLst>
              <a:gd name="adj" fmla="val 28101"/>
              <a:gd name="vf" fmla="val 115470"/>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文本框 8">
            <a:extLst>
              <a:ext uri="{FF2B5EF4-FFF2-40B4-BE49-F238E27FC236}">
                <a16:creationId xmlns:a16="http://schemas.microsoft.com/office/drawing/2014/main" id="{AAC40583-B795-41F5-ECAC-F1F31E5E6D64}"/>
              </a:ext>
            </a:extLst>
          </p:cNvPr>
          <p:cNvSpPr txBox="1"/>
          <p:nvPr>
            <p:custDataLst>
              <p:tags r:id="rId6"/>
            </p:custDataLst>
          </p:nvPr>
        </p:nvSpPr>
        <p:spPr>
          <a:xfrm>
            <a:off x="5296352" y="3816356"/>
            <a:ext cx="784860" cy="784800"/>
          </a:xfrm>
          <a:prstGeom prst="rect">
            <a:avLst/>
          </a:prstGeom>
          <a:noFill/>
        </p:spPr>
        <p:txBody>
          <a:bodyPr wrap="square" rtlCol="0" anchor="ctr" anchorCtr="0">
            <a:normAutofit/>
          </a:bodyPr>
          <a:lstStyle/>
          <a:p>
            <a:pPr algn="ctr"/>
            <a:r>
              <a:rPr lang="en-US"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p>
        </p:txBody>
      </p:sp>
      <p:sp>
        <p:nvSpPr>
          <p:cNvPr id="10" name="六边形 9">
            <a:extLst>
              <a:ext uri="{FF2B5EF4-FFF2-40B4-BE49-F238E27FC236}">
                <a16:creationId xmlns:a16="http://schemas.microsoft.com/office/drawing/2014/main" id="{65C2B867-7462-8A06-0A82-99240DA1647E}"/>
              </a:ext>
            </a:extLst>
          </p:cNvPr>
          <p:cNvSpPr/>
          <p:nvPr>
            <p:custDataLst>
              <p:tags r:id="rId7"/>
            </p:custDataLst>
          </p:nvPr>
        </p:nvSpPr>
        <p:spPr>
          <a:xfrm rot="5400000">
            <a:off x="6391253" y="3491968"/>
            <a:ext cx="1643057" cy="1433576"/>
          </a:xfrm>
          <a:prstGeom prst="hexagon">
            <a:avLst>
              <a:gd name="adj" fmla="val 28101"/>
              <a:gd name="vf" fmla="val 11547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文本框 10">
            <a:extLst>
              <a:ext uri="{FF2B5EF4-FFF2-40B4-BE49-F238E27FC236}">
                <a16:creationId xmlns:a16="http://schemas.microsoft.com/office/drawing/2014/main" id="{6DECF334-0B71-E9A0-65FA-6AB391DC0EFF}"/>
              </a:ext>
            </a:extLst>
          </p:cNvPr>
          <p:cNvSpPr txBox="1"/>
          <p:nvPr>
            <p:custDataLst>
              <p:tags r:id="rId8"/>
            </p:custDataLst>
          </p:nvPr>
        </p:nvSpPr>
        <p:spPr>
          <a:xfrm>
            <a:off x="6820351" y="3816356"/>
            <a:ext cx="784860" cy="784800"/>
          </a:xfrm>
          <a:prstGeom prst="rect">
            <a:avLst/>
          </a:prstGeom>
          <a:noFill/>
        </p:spPr>
        <p:txBody>
          <a:bodyPr wrap="square" rtlCol="0" anchor="ctr" anchorCtr="0">
            <a:normAutofit/>
          </a:bodyPr>
          <a:lstStyle/>
          <a:p>
            <a:pPr algn="ctr"/>
            <a:r>
              <a:rPr lang="en-US"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4</a:t>
            </a:r>
          </a:p>
        </p:txBody>
      </p:sp>
      <p:sp>
        <p:nvSpPr>
          <p:cNvPr id="12" name="六边形 11">
            <a:extLst>
              <a:ext uri="{FF2B5EF4-FFF2-40B4-BE49-F238E27FC236}">
                <a16:creationId xmlns:a16="http://schemas.microsoft.com/office/drawing/2014/main" id="{9EE35302-2B9B-FC50-2B4C-3914E341D768}"/>
              </a:ext>
            </a:extLst>
          </p:cNvPr>
          <p:cNvSpPr/>
          <p:nvPr>
            <p:custDataLst>
              <p:tags r:id="rId9"/>
            </p:custDataLst>
          </p:nvPr>
        </p:nvSpPr>
        <p:spPr>
          <a:xfrm rot="5400000">
            <a:off x="4079093" y="4810999"/>
            <a:ext cx="1643057" cy="1433576"/>
          </a:xfrm>
          <a:prstGeom prst="hexagon">
            <a:avLst>
              <a:gd name="adj" fmla="val 28101"/>
              <a:gd name="vf" fmla="val 11547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文本框 12">
            <a:extLst>
              <a:ext uri="{FF2B5EF4-FFF2-40B4-BE49-F238E27FC236}">
                <a16:creationId xmlns:a16="http://schemas.microsoft.com/office/drawing/2014/main" id="{907C1463-6B29-5BCD-AFF0-61C801688032}"/>
              </a:ext>
            </a:extLst>
          </p:cNvPr>
          <p:cNvSpPr txBox="1"/>
          <p:nvPr>
            <p:custDataLst>
              <p:tags r:id="rId10"/>
            </p:custDataLst>
          </p:nvPr>
        </p:nvSpPr>
        <p:spPr>
          <a:xfrm>
            <a:off x="4508191" y="5135387"/>
            <a:ext cx="784860" cy="784800"/>
          </a:xfrm>
          <a:prstGeom prst="rect">
            <a:avLst/>
          </a:prstGeom>
          <a:noFill/>
        </p:spPr>
        <p:txBody>
          <a:bodyPr wrap="square" rtlCol="0" anchor="ctr" anchorCtr="0">
            <a:normAutofit/>
          </a:bodyPr>
          <a:lstStyle/>
          <a:p>
            <a:pPr algn="ctr"/>
            <a:r>
              <a:rPr lang="en-US"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5</a:t>
            </a:r>
          </a:p>
        </p:txBody>
      </p:sp>
      <p:sp>
        <p:nvSpPr>
          <p:cNvPr id="14" name="六边形 13">
            <a:extLst>
              <a:ext uri="{FF2B5EF4-FFF2-40B4-BE49-F238E27FC236}">
                <a16:creationId xmlns:a16="http://schemas.microsoft.com/office/drawing/2014/main" id="{3B3C7BC3-857C-87EF-5396-41F0248F5D2F}"/>
              </a:ext>
            </a:extLst>
          </p:cNvPr>
          <p:cNvSpPr/>
          <p:nvPr>
            <p:custDataLst>
              <p:tags r:id="rId11"/>
            </p:custDataLst>
          </p:nvPr>
        </p:nvSpPr>
        <p:spPr>
          <a:xfrm rot="5400000">
            <a:off x="5626969" y="4809089"/>
            <a:ext cx="1643057" cy="1433576"/>
          </a:xfrm>
          <a:prstGeom prst="hexagon">
            <a:avLst>
              <a:gd name="adj" fmla="val 28101"/>
              <a:gd name="vf" fmla="val 115470"/>
            </a:avLst>
          </a:pr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文本框 14">
            <a:extLst>
              <a:ext uri="{FF2B5EF4-FFF2-40B4-BE49-F238E27FC236}">
                <a16:creationId xmlns:a16="http://schemas.microsoft.com/office/drawing/2014/main" id="{60436FE1-8522-4B22-5204-F7B67DDD04AE}"/>
              </a:ext>
            </a:extLst>
          </p:cNvPr>
          <p:cNvSpPr txBox="1"/>
          <p:nvPr>
            <p:custDataLst>
              <p:tags r:id="rId12"/>
            </p:custDataLst>
          </p:nvPr>
        </p:nvSpPr>
        <p:spPr>
          <a:xfrm>
            <a:off x="6056067" y="5133477"/>
            <a:ext cx="784860" cy="784800"/>
          </a:xfrm>
          <a:prstGeom prst="rect">
            <a:avLst/>
          </a:prstGeom>
          <a:noFill/>
        </p:spPr>
        <p:txBody>
          <a:bodyPr wrap="square" rtlCol="0" anchor="ctr" anchorCtr="0">
            <a:normAutofit/>
          </a:bodyPr>
          <a:lstStyle/>
          <a:p>
            <a:pPr algn="ctr"/>
            <a:r>
              <a:rPr lang="en-US" sz="4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6</a:t>
            </a:r>
          </a:p>
        </p:txBody>
      </p:sp>
      <p:sp>
        <p:nvSpPr>
          <p:cNvPr id="16" name="文本框 15">
            <a:extLst>
              <a:ext uri="{FF2B5EF4-FFF2-40B4-BE49-F238E27FC236}">
                <a16:creationId xmlns:a16="http://schemas.microsoft.com/office/drawing/2014/main" id="{1148B323-7799-CCFE-777B-95FD58FD8805}"/>
              </a:ext>
            </a:extLst>
          </p:cNvPr>
          <p:cNvSpPr txBox="1"/>
          <p:nvPr>
            <p:custDataLst>
              <p:tags r:id="rId13"/>
            </p:custDataLst>
          </p:nvPr>
        </p:nvSpPr>
        <p:spPr>
          <a:xfrm>
            <a:off x="610052" y="2450786"/>
            <a:ext cx="3573780" cy="8309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defPPr>
            <a:lvl1pPr algn="ctr">
              <a:defRPr>
                <a:solidFill>
                  <a:schemeClr val="bg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17" name="文本框 16">
            <a:extLst>
              <a:ext uri="{FF2B5EF4-FFF2-40B4-BE49-F238E27FC236}">
                <a16:creationId xmlns:a16="http://schemas.microsoft.com/office/drawing/2014/main" id="{AAA77547-71F7-C211-9C45-6CDC8EADFE5D}"/>
              </a:ext>
            </a:extLst>
          </p:cNvPr>
          <p:cNvSpPr txBox="1"/>
          <p:nvPr>
            <p:custDataLst>
              <p:tags r:id="rId14"/>
            </p:custDataLst>
          </p:nvPr>
        </p:nvSpPr>
        <p:spPr>
          <a:xfrm>
            <a:off x="7141409" y="2450786"/>
            <a:ext cx="3573780" cy="8309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defPPr>
            <a:lvl1pPr algn="ctr">
              <a:defRPr>
                <a:solidFill>
                  <a:schemeClr val="bg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18" name="文本框 17">
            <a:extLst>
              <a:ext uri="{FF2B5EF4-FFF2-40B4-BE49-F238E27FC236}">
                <a16:creationId xmlns:a16="http://schemas.microsoft.com/office/drawing/2014/main" id="{0AC12CC0-3F39-9C13-533F-161AEFA6BAE5}"/>
              </a:ext>
            </a:extLst>
          </p:cNvPr>
          <p:cNvSpPr txBox="1"/>
          <p:nvPr>
            <p:custDataLst>
              <p:tags r:id="rId15"/>
            </p:custDataLst>
          </p:nvPr>
        </p:nvSpPr>
        <p:spPr>
          <a:xfrm>
            <a:off x="1398213" y="3798067"/>
            <a:ext cx="3573780" cy="8309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defPPr>
            <a:lvl1pPr algn="ctr">
              <a:defRPr>
                <a:solidFill>
                  <a:schemeClr val="bg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19" name="文本框 18">
            <a:extLst>
              <a:ext uri="{FF2B5EF4-FFF2-40B4-BE49-F238E27FC236}">
                <a16:creationId xmlns:a16="http://schemas.microsoft.com/office/drawing/2014/main" id="{ECB0E332-2ED7-AAB7-A486-4596A0972482}"/>
              </a:ext>
            </a:extLst>
          </p:cNvPr>
          <p:cNvSpPr txBox="1"/>
          <p:nvPr>
            <p:custDataLst>
              <p:tags r:id="rId16"/>
            </p:custDataLst>
          </p:nvPr>
        </p:nvSpPr>
        <p:spPr>
          <a:xfrm>
            <a:off x="7929569" y="3798067"/>
            <a:ext cx="3573780" cy="8309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defPPr>
            <a:lvl1pPr algn="ctr">
              <a:defRPr>
                <a:solidFill>
                  <a:schemeClr val="bg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20" name="文本框 19">
            <a:extLst>
              <a:ext uri="{FF2B5EF4-FFF2-40B4-BE49-F238E27FC236}">
                <a16:creationId xmlns:a16="http://schemas.microsoft.com/office/drawing/2014/main" id="{A0184B19-8188-0562-5B64-035267BC26C5}"/>
              </a:ext>
            </a:extLst>
          </p:cNvPr>
          <p:cNvSpPr txBox="1"/>
          <p:nvPr>
            <p:custDataLst>
              <p:tags r:id="rId17"/>
            </p:custDataLst>
          </p:nvPr>
        </p:nvSpPr>
        <p:spPr>
          <a:xfrm>
            <a:off x="610052" y="5117098"/>
            <a:ext cx="3573780" cy="8309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defPPr>
            <a:lvl1pPr algn="ctr">
              <a:defRPr>
                <a:solidFill>
                  <a:schemeClr val="bg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21" name="文本框 20">
            <a:extLst>
              <a:ext uri="{FF2B5EF4-FFF2-40B4-BE49-F238E27FC236}">
                <a16:creationId xmlns:a16="http://schemas.microsoft.com/office/drawing/2014/main" id="{03A8C3A5-7350-A908-5E3B-577E7F71EAFB}"/>
              </a:ext>
            </a:extLst>
          </p:cNvPr>
          <p:cNvSpPr txBox="1"/>
          <p:nvPr>
            <p:custDataLst>
              <p:tags r:id="rId18"/>
            </p:custDataLst>
          </p:nvPr>
        </p:nvSpPr>
        <p:spPr>
          <a:xfrm>
            <a:off x="7165285" y="5115188"/>
            <a:ext cx="3573780" cy="8309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zh-CN"/>
            </a:defPPr>
            <a:lvl1pPr algn="ctr">
              <a:defRPr>
                <a:solidFill>
                  <a:schemeClr val="bg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Tree>
    <p:extLst>
      <p:ext uri="{BB962C8B-B14F-4D97-AF65-F5344CB8AC3E}">
        <p14:creationId xmlns:p14="http://schemas.microsoft.com/office/powerpoint/2010/main" val="325320752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7" grpId="0"/>
      <p:bldP spid="8" grpId="0" bldLvl="0" animBg="1"/>
      <p:bldP spid="9" grpId="0"/>
      <p:bldP spid="10" grpId="0" bldLvl="0" animBg="1"/>
      <p:bldP spid="11" grpId="0"/>
      <p:bldP spid="12" grpId="0" bldLvl="0" animBg="1"/>
      <p:bldP spid="13" grpId="0"/>
      <p:bldP spid="14" grpId="0" bldLvl="0" animBg="1"/>
      <p:bldP spid="15" grpId="0"/>
      <p:bldP spid="16" grpId="0" animBg="1"/>
      <p:bldP spid="17" grpId="0" animBg="1"/>
      <p:bldP spid="18" grpId="0" animBg="1"/>
      <p:bldP spid="19" grpId="0" animBg="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D2C919E-24C2-8057-C057-72FF62751B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23636" y="1338264"/>
            <a:ext cx="6140768" cy="4094162"/>
          </a:xfrm>
          <a:prstGeom prst="rect">
            <a:avLst/>
          </a:prstGeom>
        </p:spPr>
      </p:pic>
      <p:cxnSp>
        <p:nvCxnSpPr>
          <p:cNvPr id="3" name="直接连接符 2">
            <a:extLst>
              <a:ext uri="{FF2B5EF4-FFF2-40B4-BE49-F238E27FC236}">
                <a16:creationId xmlns:a16="http://schemas.microsoft.com/office/drawing/2014/main" id="{B5E4CCEE-6774-3262-EEB9-8E048260FD4A}"/>
              </a:ext>
            </a:extLst>
          </p:cNvPr>
          <p:cNvCxnSpPr/>
          <p:nvPr/>
        </p:nvCxnSpPr>
        <p:spPr>
          <a:xfrm>
            <a:off x="193040" y="88138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78705B4-4AE2-40BE-00A2-844DDDEDA5C5}"/>
              </a:ext>
            </a:extLst>
          </p:cNvPr>
          <p:cNvSpPr txBox="1"/>
          <p:nvPr/>
        </p:nvSpPr>
        <p:spPr>
          <a:xfrm>
            <a:off x="3668425" y="182880"/>
            <a:ext cx="4852610"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研究课题发展模式的保障措施</a:t>
            </a:r>
          </a:p>
        </p:txBody>
      </p:sp>
      <p:sp>
        <p:nvSpPr>
          <p:cNvPr id="5" name="Rectangle 6">
            <a:extLst>
              <a:ext uri="{FF2B5EF4-FFF2-40B4-BE49-F238E27FC236}">
                <a16:creationId xmlns:a16="http://schemas.microsoft.com/office/drawing/2014/main" id="{0AE91E78-FE00-854A-161D-64BBAA7CC4DF}"/>
              </a:ext>
            </a:extLst>
          </p:cNvPr>
          <p:cNvSpPr>
            <a:spLocks noChangeArrowheads="1"/>
          </p:cNvSpPr>
          <p:nvPr>
            <p:custDataLst>
              <p:tags r:id="rId1"/>
            </p:custDataLst>
          </p:nvPr>
        </p:nvSpPr>
        <p:spPr bwMode="auto">
          <a:xfrm>
            <a:off x="979628" y="1338264"/>
            <a:ext cx="2044419" cy="2046193"/>
          </a:xfrm>
          <a:prstGeom prst="rect">
            <a:avLst/>
          </a:prstGeom>
          <a:solidFill>
            <a:srgbClr val="31302C"/>
          </a:solidFill>
          <a:ln>
            <a:noFill/>
          </a:ln>
          <a:effectLst/>
        </p:spPr>
        <p:txBody>
          <a:bodyPr lIns="90170" tIns="46990" rIns="90170" bIns="46990" anchor="ctr">
            <a:normAutofit/>
          </a:bodyPr>
          <a:lstStyle/>
          <a:p>
            <a:pPr>
              <a:defRP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6" name="Rectangle 7">
            <a:extLst>
              <a:ext uri="{FF2B5EF4-FFF2-40B4-BE49-F238E27FC236}">
                <a16:creationId xmlns:a16="http://schemas.microsoft.com/office/drawing/2014/main" id="{C8BB47E0-35D4-2886-DBAC-08410B8C6994}"/>
              </a:ext>
            </a:extLst>
          </p:cNvPr>
          <p:cNvSpPr>
            <a:spLocks noChangeArrowheads="1"/>
          </p:cNvSpPr>
          <p:nvPr>
            <p:custDataLst>
              <p:tags r:id="rId2"/>
            </p:custDataLst>
          </p:nvPr>
        </p:nvSpPr>
        <p:spPr bwMode="auto">
          <a:xfrm>
            <a:off x="3025822" y="3384457"/>
            <a:ext cx="2047969" cy="2047969"/>
          </a:xfrm>
          <a:prstGeom prst="rect">
            <a:avLst/>
          </a:prstGeom>
          <a:solidFill>
            <a:schemeClr val="accent1">
              <a:lumMod val="100000"/>
            </a:schemeClr>
          </a:solidFill>
          <a:ln>
            <a:noFill/>
          </a:ln>
          <a:effectLst/>
        </p:spPr>
        <p:txBody>
          <a:bodyPr lIns="90170" tIns="46990" rIns="90170" bIns="46990" anchor="ctr">
            <a:normAutofit/>
          </a:bodyPr>
          <a:lstStyle/>
          <a:p>
            <a:pPr>
              <a:defRP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7" name="Rectangle 8">
            <a:extLst>
              <a:ext uri="{FF2B5EF4-FFF2-40B4-BE49-F238E27FC236}">
                <a16:creationId xmlns:a16="http://schemas.microsoft.com/office/drawing/2014/main" id="{C77B1F8B-CC24-00F0-42BF-FE2E890A929F}"/>
              </a:ext>
            </a:extLst>
          </p:cNvPr>
          <p:cNvSpPr>
            <a:spLocks noChangeArrowheads="1"/>
          </p:cNvSpPr>
          <p:nvPr>
            <p:custDataLst>
              <p:tags r:id="rId3"/>
            </p:custDataLst>
          </p:nvPr>
        </p:nvSpPr>
        <p:spPr bwMode="auto">
          <a:xfrm>
            <a:off x="5072017" y="1338264"/>
            <a:ext cx="2046193" cy="2046193"/>
          </a:xfrm>
          <a:prstGeom prst="rect">
            <a:avLst/>
          </a:prstGeom>
          <a:solidFill>
            <a:schemeClr val="accent1">
              <a:lumMod val="100000"/>
            </a:schemeClr>
          </a:solidFill>
          <a:ln>
            <a:noFill/>
          </a:ln>
          <a:effectLst/>
        </p:spPr>
        <p:txBody>
          <a:bodyPr lIns="90170" tIns="46990" rIns="90170" bIns="46990" anchor="ctr">
            <a:normAutofit/>
          </a:bodyPr>
          <a:lstStyle/>
          <a:p>
            <a:pPr>
              <a:defRP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8" name="Rectangle 9">
            <a:extLst>
              <a:ext uri="{FF2B5EF4-FFF2-40B4-BE49-F238E27FC236}">
                <a16:creationId xmlns:a16="http://schemas.microsoft.com/office/drawing/2014/main" id="{00B389F7-7DB5-5E43-E6DA-C239D7C67DA3}"/>
              </a:ext>
            </a:extLst>
          </p:cNvPr>
          <p:cNvSpPr>
            <a:spLocks noChangeArrowheads="1"/>
          </p:cNvSpPr>
          <p:nvPr>
            <p:custDataLst>
              <p:tags r:id="rId4"/>
            </p:custDataLst>
          </p:nvPr>
        </p:nvSpPr>
        <p:spPr bwMode="auto">
          <a:xfrm>
            <a:off x="7118210" y="3384457"/>
            <a:ext cx="2047969" cy="2047969"/>
          </a:xfrm>
          <a:prstGeom prst="rect">
            <a:avLst/>
          </a:prstGeom>
          <a:solidFill>
            <a:schemeClr val="accent1">
              <a:lumMod val="100000"/>
            </a:schemeClr>
          </a:solidFill>
          <a:ln>
            <a:noFill/>
          </a:ln>
          <a:effectLst/>
        </p:spPr>
        <p:txBody>
          <a:bodyPr lIns="90170" tIns="46990" rIns="90170" bIns="46990" anchor="ctr">
            <a:normAutofit/>
          </a:bodyPr>
          <a:lstStyle/>
          <a:p>
            <a:pPr>
              <a:defRP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9" name="Rectangle 10">
            <a:extLst>
              <a:ext uri="{FF2B5EF4-FFF2-40B4-BE49-F238E27FC236}">
                <a16:creationId xmlns:a16="http://schemas.microsoft.com/office/drawing/2014/main" id="{B9351135-7103-E327-14FF-9D55AE2AB836}"/>
              </a:ext>
            </a:extLst>
          </p:cNvPr>
          <p:cNvSpPr>
            <a:spLocks noChangeArrowheads="1"/>
          </p:cNvSpPr>
          <p:nvPr>
            <p:custDataLst>
              <p:tags r:id="rId5"/>
            </p:custDataLst>
          </p:nvPr>
        </p:nvSpPr>
        <p:spPr bwMode="auto">
          <a:xfrm>
            <a:off x="9164404" y="1338264"/>
            <a:ext cx="2047969" cy="2046193"/>
          </a:xfrm>
          <a:prstGeom prst="rect">
            <a:avLst/>
          </a:prstGeom>
          <a:solidFill>
            <a:srgbClr val="31302C"/>
          </a:solidFill>
          <a:ln>
            <a:noFill/>
          </a:ln>
          <a:effectLst/>
        </p:spPr>
        <p:txBody>
          <a:bodyPr lIns="90170" tIns="46990" rIns="90170" bIns="46990" anchor="ctr">
            <a:normAutofit/>
          </a:bodyPr>
          <a:lstStyle/>
          <a:p>
            <a:pPr>
              <a:defRP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Tree>
    <p:extLst>
      <p:ext uri="{BB962C8B-B14F-4D97-AF65-F5344CB8AC3E}">
        <p14:creationId xmlns:p14="http://schemas.microsoft.com/office/powerpoint/2010/main" val="9809674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D5851C0-10BC-3992-DCAD-20B1B2452307}"/>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0EAD72C-46AC-8EE7-A55C-37937C058468}"/>
              </a:ext>
            </a:extLst>
          </p:cNvPr>
          <p:cNvSpPr txBox="1"/>
          <p:nvPr/>
        </p:nvSpPr>
        <p:spPr>
          <a:xfrm>
            <a:off x="5509307" y="182880"/>
            <a:ext cx="1332416" cy="523220"/>
          </a:xfrm>
          <a:prstGeom prst="rect">
            <a:avLst/>
          </a:prstGeom>
          <a:noFill/>
        </p:spPr>
        <p:txBody>
          <a:bodyPr wrap="none" rtlCol="0" anchor="t">
            <a:spAutoFit/>
          </a:bodyPr>
          <a:lstStyle/>
          <a:p>
            <a:pPr algn="l" fontAlgn="base"/>
            <a:r>
              <a:rPr lang="zh-CN" altLang="en-US" sz="2800" b="1"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结   论 </a:t>
            </a:r>
          </a:p>
        </p:txBody>
      </p:sp>
      <p:sp>
        <p:nvSpPr>
          <p:cNvPr id="4" name="矩形 67">
            <a:extLst>
              <a:ext uri="{FF2B5EF4-FFF2-40B4-BE49-F238E27FC236}">
                <a16:creationId xmlns:a16="http://schemas.microsoft.com/office/drawing/2014/main" id="{75A2D347-1F24-BECD-2C00-BD7D06354D45}"/>
              </a:ext>
            </a:extLst>
          </p:cNvPr>
          <p:cNvSpPr>
            <a:spLocks noChangeArrowheads="1"/>
          </p:cNvSpPr>
          <p:nvPr/>
        </p:nvSpPr>
        <p:spPr bwMode="auto">
          <a:xfrm>
            <a:off x="1116330" y="4073525"/>
            <a:ext cx="2154555"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p>
            <a:pPr algn="just">
              <a:lnSpc>
                <a:spcPct val="150000"/>
              </a:lnSpc>
            </a:pPr>
            <a:r>
              <a:rPr lang="zh-CN" altLang="en-US" sz="13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5" name="任意多边形 29">
            <a:extLst>
              <a:ext uri="{FF2B5EF4-FFF2-40B4-BE49-F238E27FC236}">
                <a16:creationId xmlns:a16="http://schemas.microsoft.com/office/drawing/2014/main" id="{8281DD20-89B5-63E0-D985-ABA6D79E717F}"/>
              </a:ext>
            </a:extLst>
          </p:cNvPr>
          <p:cNvSpPr/>
          <p:nvPr/>
        </p:nvSpPr>
        <p:spPr bwMode="auto">
          <a:xfrm rot="20832717" flipH="1">
            <a:off x="2067738" y="1564330"/>
            <a:ext cx="198787" cy="8537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solidFill>
            <a:schemeClr val="accent1">
              <a:lumMod val="10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椭圆 51">
            <a:extLst>
              <a:ext uri="{FF2B5EF4-FFF2-40B4-BE49-F238E27FC236}">
                <a16:creationId xmlns:a16="http://schemas.microsoft.com/office/drawing/2014/main" id="{937CE1C5-5C44-C061-836A-FBEEF0351D49}"/>
              </a:ext>
            </a:extLst>
          </p:cNvPr>
          <p:cNvSpPr>
            <a:spLocks noChangeArrowheads="1"/>
          </p:cNvSpPr>
          <p:nvPr/>
        </p:nvSpPr>
        <p:spPr bwMode="auto">
          <a:xfrm>
            <a:off x="1342751" y="2176361"/>
            <a:ext cx="1701381" cy="1701604"/>
          </a:xfrm>
          <a:prstGeom prst="ellipse">
            <a:avLst/>
          </a:prstGeom>
          <a:solidFill>
            <a:schemeClr val="accent1">
              <a:lumMod val="100000"/>
            </a:schemeClr>
          </a:solidFill>
          <a:ln>
            <a:noFill/>
          </a:ln>
        </p:spPr>
        <p:txBody>
          <a:bodyPr lIns="0" tIns="0" rIns="0" bIns="0" anchor="ct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椭圆 12">
            <a:extLst>
              <a:ext uri="{FF2B5EF4-FFF2-40B4-BE49-F238E27FC236}">
                <a16:creationId xmlns:a16="http://schemas.microsoft.com/office/drawing/2014/main" id="{C91D4FC0-2672-78FB-B5DB-AA607440D581}"/>
              </a:ext>
            </a:extLst>
          </p:cNvPr>
          <p:cNvSpPr>
            <a:spLocks noChangeArrowheads="1"/>
          </p:cNvSpPr>
          <p:nvPr/>
        </p:nvSpPr>
        <p:spPr bwMode="auto">
          <a:xfrm>
            <a:off x="1426553" y="2260175"/>
            <a:ext cx="1533778" cy="1533976"/>
          </a:xfrm>
          <a:prstGeom prst="ellipse">
            <a:avLst/>
          </a:prstGeom>
          <a:solidFill>
            <a:schemeClr val="accent1">
              <a:lumMod val="100000"/>
            </a:schemeClr>
          </a:solidFill>
          <a:ln w="3175" cmpd="sng">
            <a:solidFill>
              <a:schemeClr val="bg1"/>
            </a:solidFill>
            <a:round/>
          </a:ln>
        </p:spPr>
        <p:txBody>
          <a:bodyPr lIns="0" tIns="0" rIns="0" bIns="0" anchor="ctr"/>
          <a:lstStyle/>
          <a:p>
            <a:pPr algn="ctr" eaLnBrk="1" hangingPunct="1"/>
            <a:r>
              <a:rPr lang="zh-CN" altLang="en-US" sz="2800" b="1"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结论一</a:t>
            </a:r>
          </a:p>
        </p:txBody>
      </p:sp>
      <p:grpSp>
        <p:nvGrpSpPr>
          <p:cNvPr id="8" name="椭圆 16">
            <a:extLst>
              <a:ext uri="{FF2B5EF4-FFF2-40B4-BE49-F238E27FC236}">
                <a16:creationId xmlns:a16="http://schemas.microsoft.com/office/drawing/2014/main" id="{E9AA28EA-EA82-26C7-4563-B7C894AE3508}"/>
              </a:ext>
            </a:extLst>
          </p:cNvPr>
          <p:cNvGrpSpPr/>
          <p:nvPr/>
        </p:nvGrpSpPr>
        <p:grpSpPr bwMode="auto">
          <a:xfrm>
            <a:off x="2114512" y="2416107"/>
            <a:ext cx="157860" cy="155932"/>
            <a:chOff x="0" y="0"/>
            <a:chExt cx="81" cy="80"/>
          </a:xfrm>
          <a:solidFill>
            <a:srgbClr val="4790A2"/>
          </a:solidFill>
        </p:grpSpPr>
        <p:pic>
          <p:nvPicPr>
            <p:cNvPr id="9" name="椭圆 16">
              <a:extLst>
                <a:ext uri="{FF2B5EF4-FFF2-40B4-BE49-F238E27FC236}">
                  <a16:creationId xmlns:a16="http://schemas.microsoft.com/office/drawing/2014/main" id="{353992D7-EE1C-7485-1AD7-A32DE2548EFD}"/>
                </a:ext>
              </a:extLst>
            </p:cNvPr>
            <p:cNvPicPr>
              <a:picLocks noChangeArrowheads="1"/>
            </p:cNvPicPr>
            <p:nvPr/>
          </p:nvPicPr>
          <p:blipFill>
            <a:blip r:embed="rId2" cstate="email"/>
            <a:srcRect/>
            <a:stretch>
              <a:fillRect/>
            </a:stretch>
          </p:blipFill>
          <p:spPr bwMode="auto">
            <a:xfrm>
              <a:off x="0" y="0"/>
              <a:ext cx="81" cy="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Text Box 8">
              <a:extLst>
                <a:ext uri="{FF2B5EF4-FFF2-40B4-BE49-F238E27FC236}">
                  <a16:creationId xmlns:a16="http://schemas.microsoft.com/office/drawing/2014/main" id="{1A9698A7-E3C3-C100-D221-EB9D94C800A7}"/>
                </a:ext>
              </a:extLst>
            </p:cNvPr>
            <p:cNvSpPr txBox="1">
              <a:spLocks noChangeArrowheads="1"/>
            </p:cNvSpPr>
            <p:nvPr/>
          </p:nvSpPr>
          <p:spPr bwMode="auto">
            <a:xfrm>
              <a:off x="11" y="12"/>
              <a:ext cx="58" cy="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 name="任意多边形 5">
            <a:extLst>
              <a:ext uri="{FF2B5EF4-FFF2-40B4-BE49-F238E27FC236}">
                <a16:creationId xmlns:a16="http://schemas.microsoft.com/office/drawing/2014/main" id="{7B902316-952C-BA9B-E416-ACCD96E69B31}"/>
              </a:ext>
            </a:extLst>
          </p:cNvPr>
          <p:cNvSpPr/>
          <p:nvPr/>
        </p:nvSpPr>
        <p:spPr bwMode="auto">
          <a:xfrm>
            <a:off x="2028761" y="1587720"/>
            <a:ext cx="163707" cy="906353"/>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solidFill>
            <a:schemeClr val="accent1">
              <a:lumMod val="10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任意多边形 43">
            <a:extLst>
              <a:ext uri="{FF2B5EF4-FFF2-40B4-BE49-F238E27FC236}">
                <a16:creationId xmlns:a16="http://schemas.microsoft.com/office/drawing/2014/main" id="{EB8F0862-2884-E558-2712-D6724F1738BB}"/>
              </a:ext>
            </a:extLst>
          </p:cNvPr>
          <p:cNvSpPr/>
          <p:nvPr/>
        </p:nvSpPr>
        <p:spPr bwMode="auto">
          <a:xfrm rot="20832717" flipH="1">
            <a:off x="4665476" y="1564330"/>
            <a:ext cx="200735" cy="8537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solidFill>
            <a:schemeClr val="bg1">
              <a:lumMod val="5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椭圆 44">
            <a:extLst>
              <a:ext uri="{FF2B5EF4-FFF2-40B4-BE49-F238E27FC236}">
                <a16:creationId xmlns:a16="http://schemas.microsoft.com/office/drawing/2014/main" id="{29F348DE-6107-9561-3B4C-DD6997690F91}"/>
              </a:ext>
            </a:extLst>
          </p:cNvPr>
          <p:cNvSpPr>
            <a:spLocks noChangeArrowheads="1"/>
          </p:cNvSpPr>
          <p:nvPr/>
        </p:nvSpPr>
        <p:spPr bwMode="auto">
          <a:xfrm>
            <a:off x="3940489" y="2176361"/>
            <a:ext cx="1701381" cy="1701604"/>
          </a:xfrm>
          <a:prstGeom prst="ellipse">
            <a:avLst/>
          </a:prstGeom>
          <a:solidFill>
            <a:schemeClr val="bg1">
              <a:lumMod val="50000"/>
            </a:schemeClr>
          </a:solidFill>
          <a:ln>
            <a:noFill/>
          </a:ln>
        </p:spPr>
        <p:txBody>
          <a:bodyPr lIns="0" tIns="0" rIns="0" bIns="0" anchor="ct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椭圆 45">
            <a:extLst>
              <a:ext uri="{FF2B5EF4-FFF2-40B4-BE49-F238E27FC236}">
                <a16:creationId xmlns:a16="http://schemas.microsoft.com/office/drawing/2014/main" id="{682366E2-BC4C-E02C-35B9-3ABC98F52773}"/>
              </a:ext>
            </a:extLst>
          </p:cNvPr>
          <p:cNvSpPr>
            <a:spLocks noChangeArrowheads="1"/>
          </p:cNvSpPr>
          <p:nvPr/>
        </p:nvSpPr>
        <p:spPr bwMode="auto">
          <a:xfrm>
            <a:off x="4024291" y="2260175"/>
            <a:ext cx="1533778" cy="1533976"/>
          </a:xfrm>
          <a:prstGeom prst="ellipse">
            <a:avLst/>
          </a:prstGeom>
          <a:solidFill>
            <a:schemeClr val="bg1">
              <a:lumMod val="50000"/>
            </a:schemeClr>
          </a:solidFill>
          <a:ln w="3175" cmpd="sng">
            <a:solidFill>
              <a:schemeClr val="bg1"/>
            </a:solidFill>
            <a:round/>
          </a:ln>
        </p:spPr>
        <p:txBody>
          <a:bodyPr lIns="0" tIns="0" rIns="0" bIns="0" anchor="ctr"/>
          <a:lstStyle/>
          <a:p>
            <a:pPr algn="ctr" eaLnBrk="1" hangingPunct="1"/>
            <a:r>
              <a:rPr lang="zh-CN" altLang="en-US" sz="2800" b="1"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结论二</a:t>
            </a:r>
            <a:endParaRPr lang="zh-CN" altLang="en-US" sz="2800"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5" name="椭圆 46">
            <a:extLst>
              <a:ext uri="{FF2B5EF4-FFF2-40B4-BE49-F238E27FC236}">
                <a16:creationId xmlns:a16="http://schemas.microsoft.com/office/drawing/2014/main" id="{735A7658-5658-CDA2-741D-A105CF999E1E}"/>
              </a:ext>
            </a:extLst>
          </p:cNvPr>
          <p:cNvGrpSpPr/>
          <p:nvPr/>
        </p:nvGrpSpPr>
        <p:grpSpPr bwMode="auto">
          <a:xfrm>
            <a:off x="4710300" y="2416107"/>
            <a:ext cx="157861" cy="155932"/>
            <a:chOff x="0" y="0"/>
            <a:chExt cx="81" cy="80"/>
          </a:xfrm>
          <a:solidFill>
            <a:schemeClr val="bg1">
              <a:lumMod val="50000"/>
            </a:schemeClr>
          </a:solidFill>
        </p:grpSpPr>
        <p:pic>
          <p:nvPicPr>
            <p:cNvPr id="16" name="椭圆 46">
              <a:extLst>
                <a:ext uri="{FF2B5EF4-FFF2-40B4-BE49-F238E27FC236}">
                  <a16:creationId xmlns:a16="http://schemas.microsoft.com/office/drawing/2014/main" id="{AB36F976-9562-7421-0578-9CBE129A9D5B}"/>
                </a:ext>
              </a:extLst>
            </p:cNvPr>
            <p:cNvPicPr>
              <a:picLocks noChangeArrowheads="1"/>
            </p:cNvPicPr>
            <p:nvPr/>
          </p:nvPicPr>
          <p:blipFill>
            <a:blip r:embed="rId2" cstate="email"/>
            <a:srcRect/>
            <a:stretch>
              <a:fillRect/>
            </a:stretch>
          </p:blipFill>
          <p:spPr bwMode="auto">
            <a:xfrm>
              <a:off x="0" y="0"/>
              <a:ext cx="81" cy="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 name="Text Box 15">
              <a:extLst>
                <a:ext uri="{FF2B5EF4-FFF2-40B4-BE49-F238E27FC236}">
                  <a16:creationId xmlns:a16="http://schemas.microsoft.com/office/drawing/2014/main" id="{3D873ABA-BCBF-2E70-7207-2C9281E7F0EB}"/>
                </a:ext>
              </a:extLst>
            </p:cNvPr>
            <p:cNvSpPr txBox="1">
              <a:spLocks noChangeArrowheads="1"/>
            </p:cNvSpPr>
            <p:nvPr/>
          </p:nvSpPr>
          <p:spPr bwMode="auto">
            <a:xfrm>
              <a:off x="13" y="12"/>
              <a:ext cx="57" cy="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8" name="任意多边形 47">
            <a:extLst>
              <a:ext uri="{FF2B5EF4-FFF2-40B4-BE49-F238E27FC236}">
                <a16:creationId xmlns:a16="http://schemas.microsoft.com/office/drawing/2014/main" id="{2FDB05AA-E138-0B3C-A8DC-71F2AE96B1F6}"/>
              </a:ext>
            </a:extLst>
          </p:cNvPr>
          <p:cNvSpPr/>
          <p:nvPr/>
        </p:nvSpPr>
        <p:spPr bwMode="auto">
          <a:xfrm>
            <a:off x="4628447" y="1587720"/>
            <a:ext cx="161759" cy="906353"/>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solidFill>
            <a:schemeClr val="bg1">
              <a:lumMod val="5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任意多边形 48">
            <a:extLst>
              <a:ext uri="{FF2B5EF4-FFF2-40B4-BE49-F238E27FC236}">
                <a16:creationId xmlns:a16="http://schemas.microsoft.com/office/drawing/2014/main" id="{5B90C368-D466-A7D5-99DD-D485E8DB568D}"/>
              </a:ext>
            </a:extLst>
          </p:cNvPr>
          <p:cNvSpPr/>
          <p:nvPr/>
        </p:nvSpPr>
        <p:spPr bwMode="auto">
          <a:xfrm rot="20832717" flipH="1">
            <a:off x="7183204" y="1564330"/>
            <a:ext cx="200735" cy="8537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solidFill>
            <a:schemeClr val="accent1">
              <a:lumMod val="10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椭圆 49">
            <a:extLst>
              <a:ext uri="{FF2B5EF4-FFF2-40B4-BE49-F238E27FC236}">
                <a16:creationId xmlns:a16="http://schemas.microsoft.com/office/drawing/2014/main" id="{7F162B9C-307E-FF28-0CF0-E0957F27654D}"/>
              </a:ext>
            </a:extLst>
          </p:cNvPr>
          <p:cNvSpPr>
            <a:spLocks noChangeArrowheads="1"/>
          </p:cNvSpPr>
          <p:nvPr/>
        </p:nvSpPr>
        <p:spPr bwMode="auto">
          <a:xfrm>
            <a:off x="6458217" y="2176361"/>
            <a:ext cx="1701381" cy="1701604"/>
          </a:xfrm>
          <a:prstGeom prst="ellipse">
            <a:avLst/>
          </a:prstGeom>
          <a:solidFill>
            <a:schemeClr val="accent1">
              <a:lumMod val="100000"/>
            </a:schemeClr>
          </a:solidFill>
          <a:ln>
            <a:noFill/>
          </a:ln>
        </p:spPr>
        <p:txBody>
          <a:bodyPr lIns="0" tIns="0" rIns="0" bIns="0" anchor="ct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椭圆 50">
            <a:extLst>
              <a:ext uri="{FF2B5EF4-FFF2-40B4-BE49-F238E27FC236}">
                <a16:creationId xmlns:a16="http://schemas.microsoft.com/office/drawing/2014/main" id="{E5CF9688-BE10-A50E-B2E3-05864B53C145}"/>
              </a:ext>
            </a:extLst>
          </p:cNvPr>
          <p:cNvSpPr>
            <a:spLocks noChangeArrowheads="1"/>
          </p:cNvSpPr>
          <p:nvPr/>
        </p:nvSpPr>
        <p:spPr bwMode="auto">
          <a:xfrm>
            <a:off x="6542019" y="2260175"/>
            <a:ext cx="1533778" cy="1533976"/>
          </a:xfrm>
          <a:prstGeom prst="ellipse">
            <a:avLst/>
          </a:prstGeom>
          <a:solidFill>
            <a:schemeClr val="accent1">
              <a:lumMod val="100000"/>
            </a:schemeClr>
          </a:solidFill>
          <a:ln w="3175" cmpd="sng">
            <a:solidFill>
              <a:schemeClr val="bg1"/>
            </a:solidFill>
            <a:round/>
          </a:ln>
        </p:spPr>
        <p:txBody>
          <a:bodyPr lIns="0" tIns="0" rIns="0" bIns="0" anchor="ctr"/>
          <a:lstStyle/>
          <a:p>
            <a:pPr algn="ctr" eaLnBrk="1" hangingPunct="1"/>
            <a:r>
              <a:rPr lang="zh-CN" altLang="en-US" sz="2800" b="1"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结论三</a:t>
            </a:r>
            <a:endParaRPr lang="zh-CN" altLang="en-US" sz="2800"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2" name="椭圆 71">
            <a:extLst>
              <a:ext uri="{FF2B5EF4-FFF2-40B4-BE49-F238E27FC236}">
                <a16:creationId xmlns:a16="http://schemas.microsoft.com/office/drawing/2014/main" id="{3BFBA342-B4DA-F3A4-1E1F-D317486FEE06}"/>
              </a:ext>
            </a:extLst>
          </p:cNvPr>
          <p:cNvGrpSpPr/>
          <p:nvPr/>
        </p:nvGrpSpPr>
        <p:grpSpPr bwMode="auto">
          <a:xfrm>
            <a:off x="7228028" y="2416107"/>
            <a:ext cx="163707" cy="155932"/>
            <a:chOff x="0" y="0"/>
            <a:chExt cx="84" cy="80"/>
          </a:xfrm>
          <a:solidFill>
            <a:srgbClr val="4790A2"/>
          </a:solidFill>
        </p:grpSpPr>
        <p:pic>
          <p:nvPicPr>
            <p:cNvPr id="23" name="椭圆 71">
              <a:extLst>
                <a:ext uri="{FF2B5EF4-FFF2-40B4-BE49-F238E27FC236}">
                  <a16:creationId xmlns:a16="http://schemas.microsoft.com/office/drawing/2014/main" id="{EEB87005-5AAE-0DBE-0100-CFDE9B24A0A1}"/>
                </a:ext>
              </a:extLst>
            </p:cNvPr>
            <p:cNvPicPr>
              <a:picLocks noChangeArrowheads="1"/>
            </p:cNvPicPr>
            <p:nvPr/>
          </p:nvPicPr>
          <p:blipFill>
            <a:blip r:embed="rId3" cstate="email"/>
            <a:srcRect/>
            <a:stretch>
              <a:fillRect/>
            </a:stretch>
          </p:blipFill>
          <p:spPr bwMode="auto">
            <a:xfrm>
              <a:off x="0" y="0"/>
              <a:ext cx="84" cy="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 name="Text Box 22">
              <a:extLst>
                <a:ext uri="{FF2B5EF4-FFF2-40B4-BE49-F238E27FC236}">
                  <a16:creationId xmlns:a16="http://schemas.microsoft.com/office/drawing/2014/main" id="{0B32DF40-2113-B56F-7072-8B6B27A7E64B}"/>
                </a:ext>
              </a:extLst>
            </p:cNvPr>
            <p:cNvSpPr txBox="1">
              <a:spLocks noChangeArrowheads="1"/>
            </p:cNvSpPr>
            <p:nvPr/>
          </p:nvSpPr>
          <p:spPr bwMode="auto">
            <a:xfrm>
              <a:off x="13" y="12"/>
              <a:ext cx="58" cy="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5" name="任意多边形 72">
            <a:extLst>
              <a:ext uri="{FF2B5EF4-FFF2-40B4-BE49-F238E27FC236}">
                <a16:creationId xmlns:a16="http://schemas.microsoft.com/office/drawing/2014/main" id="{2005435F-DE1E-F063-2145-CCB5D1486D9E}"/>
              </a:ext>
            </a:extLst>
          </p:cNvPr>
          <p:cNvSpPr/>
          <p:nvPr/>
        </p:nvSpPr>
        <p:spPr bwMode="auto">
          <a:xfrm>
            <a:off x="7146175" y="1587720"/>
            <a:ext cx="161759" cy="906353"/>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solidFill>
            <a:schemeClr val="accent1">
              <a:lumMod val="10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矩形 73">
            <a:extLst>
              <a:ext uri="{FF2B5EF4-FFF2-40B4-BE49-F238E27FC236}">
                <a16:creationId xmlns:a16="http://schemas.microsoft.com/office/drawing/2014/main" id="{BC40428B-BB22-85FF-EE9F-96C42C89D208}"/>
              </a:ext>
            </a:extLst>
          </p:cNvPr>
          <p:cNvSpPr>
            <a:spLocks noChangeArrowheads="1"/>
          </p:cNvSpPr>
          <p:nvPr/>
        </p:nvSpPr>
        <p:spPr bwMode="auto">
          <a:xfrm>
            <a:off x="3659022" y="4060609"/>
            <a:ext cx="2148984"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p>
            <a:pPr algn="just">
              <a:lnSpc>
                <a:spcPct val="150000"/>
              </a:lnSpc>
            </a:pPr>
            <a:r>
              <a:rPr lang="zh-CN" altLang="en-US" sz="13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27" name="矩形 74">
            <a:extLst>
              <a:ext uri="{FF2B5EF4-FFF2-40B4-BE49-F238E27FC236}">
                <a16:creationId xmlns:a16="http://schemas.microsoft.com/office/drawing/2014/main" id="{1F9D354E-9AEF-C209-35D5-A46F550D3AA2}"/>
              </a:ext>
            </a:extLst>
          </p:cNvPr>
          <p:cNvSpPr>
            <a:spLocks noChangeArrowheads="1"/>
          </p:cNvSpPr>
          <p:nvPr/>
        </p:nvSpPr>
        <p:spPr bwMode="auto">
          <a:xfrm>
            <a:off x="6243088" y="4075623"/>
            <a:ext cx="2150752"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p>
            <a:pPr algn="just">
              <a:lnSpc>
                <a:spcPct val="150000"/>
              </a:lnSpc>
            </a:pPr>
            <a:r>
              <a:rPr lang="zh-CN" altLang="en-US" sz="13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28" name="任意多边形 48">
            <a:extLst>
              <a:ext uri="{FF2B5EF4-FFF2-40B4-BE49-F238E27FC236}">
                <a16:creationId xmlns:a16="http://schemas.microsoft.com/office/drawing/2014/main" id="{2A8A7A53-5660-47D0-44EF-89B519FE87FD}"/>
              </a:ext>
            </a:extLst>
          </p:cNvPr>
          <p:cNvSpPr/>
          <p:nvPr/>
        </p:nvSpPr>
        <p:spPr bwMode="auto">
          <a:xfrm rot="20832717" flipH="1">
            <a:off x="9700934" y="1564330"/>
            <a:ext cx="200735" cy="8537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solidFill>
            <a:schemeClr val="bg1">
              <a:lumMod val="5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椭圆 49">
            <a:extLst>
              <a:ext uri="{FF2B5EF4-FFF2-40B4-BE49-F238E27FC236}">
                <a16:creationId xmlns:a16="http://schemas.microsoft.com/office/drawing/2014/main" id="{E34ED5DE-E473-4EDA-73FD-1236D5FC1D03}"/>
              </a:ext>
            </a:extLst>
          </p:cNvPr>
          <p:cNvSpPr>
            <a:spLocks noChangeArrowheads="1"/>
          </p:cNvSpPr>
          <p:nvPr/>
        </p:nvSpPr>
        <p:spPr bwMode="auto">
          <a:xfrm>
            <a:off x="8975947" y="2176361"/>
            <a:ext cx="1701381" cy="1701604"/>
          </a:xfrm>
          <a:prstGeom prst="ellipse">
            <a:avLst/>
          </a:prstGeom>
          <a:solidFill>
            <a:schemeClr val="bg1">
              <a:lumMod val="50000"/>
            </a:schemeClr>
          </a:solidFill>
          <a:ln>
            <a:noFill/>
          </a:ln>
        </p:spPr>
        <p:txBody>
          <a:bodyPr lIns="0" tIns="0" rIns="0" bIns="0" anchor="ct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椭圆 50">
            <a:extLst>
              <a:ext uri="{FF2B5EF4-FFF2-40B4-BE49-F238E27FC236}">
                <a16:creationId xmlns:a16="http://schemas.microsoft.com/office/drawing/2014/main" id="{132C9FE2-3F1C-8661-630E-28047056F49F}"/>
              </a:ext>
            </a:extLst>
          </p:cNvPr>
          <p:cNvSpPr>
            <a:spLocks noChangeArrowheads="1"/>
          </p:cNvSpPr>
          <p:nvPr/>
        </p:nvSpPr>
        <p:spPr bwMode="auto">
          <a:xfrm>
            <a:off x="9059749" y="2260175"/>
            <a:ext cx="1533778" cy="1533976"/>
          </a:xfrm>
          <a:prstGeom prst="ellipse">
            <a:avLst/>
          </a:prstGeom>
          <a:solidFill>
            <a:schemeClr val="bg1">
              <a:lumMod val="50000"/>
            </a:schemeClr>
          </a:solidFill>
          <a:ln w="3175" cmpd="sng">
            <a:solidFill>
              <a:schemeClr val="bg1"/>
            </a:solidFill>
            <a:round/>
          </a:ln>
        </p:spPr>
        <p:txBody>
          <a:bodyPr lIns="0" tIns="0" rIns="0" bIns="0" anchor="ctr"/>
          <a:lstStyle/>
          <a:p>
            <a:pPr algn="ctr" eaLnBrk="1" hangingPunct="1"/>
            <a:r>
              <a:rPr lang="zh-CN" altLang="en-US" sz="2800" b="1"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rPr>
              <a:t>结论四</a:t>
            </a:r>
            <a:endParaRPr lang="zh-CN" altLang="en-US" sz="2800"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1" name="椭圆 71">
            <a:extLst>
              <a:ext uri="{FF2B5EF4-FFF2-40B4-BE49-F238E27FC236}">
                <a16:creationId xmlns:a16="http://schemas.microsoft.com/office/drawing/2014/main" id="{F01F215E-2E53-EB4B-34C7-37A74494C6CB}"/>
              </a:ext>
            </a:extLst>
          </p:cNvPr>
          <p:cNvGrpSpPr/>
          <p:nvPr/>
        </p:nvGrpSpPr>
        <p:grpSpPr bwMode="auto">
          <a:xfrm>
            <a:off x="9745758" y="2416107"/>
            <a:ext cx="163707" cy="155932"/>
            <a:chOff x="0" y="0"/>
            <a:chExt cx="84" cy="80"/>
          </a:xfrm>
          <a:solidFill>
            <a:schemeClr val="bg1">
              <a:lumMod val="50000"/>
            </a:schemeClr>
          </a:solidFill>
        </p:grpSpPr>
        <p:pic>
          <p:nvPicPr>
            <p:cNvPr id="32" name="椭圆 71">
              <a:extLst>
                <a:ext uri="{FF2B5EF4-FFF2-40B4-BE49-F238E27FC236}">
                  <a16:creationId xmlns:a16="http://schemas.microsoft.com/office/drawing/2014/main" id="{E3AB412C-BF36-CAEA-9818-66D0EB2333A8}"/>
                </a:ext>
              </a:extLst>
            </p:cNvPr>
            <p:cNvPicPr>
              <a:picLocks noChangeArrowheads="1"/>
            </p:cNvPicPr>
            <p:nvPr/>
          </p:nvPicPr>
          <p:blipFill>
            <a:blip r:embed="rId3" cstate="email"/>
            <a:srcRect/>
            <a:stretch>
              <a:fillRect/>
            </a:stretch>
          </p:blipFill>
          <p:spPr bwMode="auto">
            <a:xfrm>
              <a:off x="0" y="0"/>
              <a:ext cx="84" cy="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 name="Text Box 22">
              <a:extLst>
                <a:ext uri="{FF2B5EF4-FFF2-40B4-BE49-F238E27FC236}">
                  <a16:creationId xmlns:a16="http://schemas.microsoft.com/office/drawing/2014/main" id="{D0E5A198-A800-A8D8-03A2-7A3DD570F262}"/>
                </a:ext>
              </a:extLst>
            </p:cNvPr>
            <p:cNvSpPr txBox="1">
              <a:spLocks noChangeArrowheads="1"/>
            </p:cNvSpPr>
            <p:nvPr/>
          </p:nvSpPr>
          <p:spPr bwMode="auto">
            <a:xfrm>
              <a:off x="13" y="12"/>
              <a:ext cx="58" cy="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任意多边形 72">
            <a:extLst>
              <a:ext uri="{FF2B5EF4-FFF2-40B4-BE49-F238E27FC236}">
                <a16:creationId xmlns:a16="http://schemas.microsoft.com/office/drawing/2014/main" id="{68A512F0-EE05-E9E2-FB42-1A7377626783}"/>
              </a:ext>
            </a:extLst>
          </p:cNvPr>
          <p:cNvSpPr/>
          <p:nvPr/>
        </p:nvSpPr>
        <p:spPr bwMode="auto">
          <a:xfrm>
            <a:off x="9663905" y="1587720"/>
            <a:ext cx="161759" cy="906353"/>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solidFill>
            <a:schemeClr val="bg1">
              <a:lumMod val="50000"/>
            </a:schemeClr>
          </a:solidFill>
          <a:ln w="19050" cap="flat" cmpd="sng">
            <a:solidFill>
              <a:srgbClr val="BFBFBF"/>
            </a:solidFill>
            <a:round/>
          </a:ln>
        </p:spPr>
        <p:txBody>
          <a:bodyPr anchor="ctr"/>
          <a:lstStyle/>
          <a:p>
            <a:endParaRPr lang="zh-CN" altLang="en-US" sz="28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矩形 74">
            <a:extLst>
              <a:ext uri="{FF2B5EF4-FFF2-40B4-BE49-F238E27FC236}">
                <a16:creationId xmlns:a16="http://schemas.microsoft.com/office/drawing/2014/main" id="{0B882BB2-2F9A-6DA5-E78F-3BEF90A31F16}"/>
              </a:ext>
            </a:extLst>
          </p:cNvPr>
          <p:cNvSpPr>
            <a:spLocks noChangeArrowheads="1"/>
          </p:cNvSpPr>
          <p:nvPr/>
        </p:nvSpPr>
        <p:spPr bwMode="auto">
          <a:xfrm>
            <a:off x="8829011" y="4060609"/>
            <a:ext cx="2150752"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8" tIns="60954" rIns="121908" bIns="60954">
            <a:spAutoFit/>
          </a:bodyPr>
          <a:lstStyle/>
          <a:p>
            <a:pPr algn="just">
              <a:lnSpc>
                <a:spcPct val="150000"/>
              </a:lnSpc>
            </a:pPr>
            <a:r>
              <a:rPr lang="zh-CN" altLang="en-US" sz="13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Tree>
    <p:extLst>
      <p:ext uri="{BB962C8B-B14F-4D97-AF65-F5344CB8AC3E}">
        <p14:creationId xmlns:p14="http://schemas.microsoft.com/office/powerpoint/2010/main" val="71729392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3"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ppt_y</p:attrName>
                                        </p:attrNameLst>
                                      </p:cBhvr>
                                      <p:tavLst>
                                        <p:tav tm="0">
                                          <p:val>
                                            <p:strVal val="#ppt_y-#ppt_h*1.125000"/>
                                          </p:val>
                                        </p:tav>
                                        <p:tav tm="100000">
                                          <p:val>
                                            <p:strVal val="#ppt_y"/>
                                          </p:val>
                                        </p:tav>
                                      </p:tavLst>
                                    </p:anim>
                                    <p:animEffect transition="in" filter="wipe(down)">
                                      <p:cBhvr>
                                        <p:cTn id="13" dur="500"/>
                                        <p:tgtEl>
                                          <p:spTgt spid="26"/>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p:tgtEl>
                                          <p:spTgt spid="27"/>
                                        </p:tgtEl>
                                        <p:attrNameLst>
                                          <p:attrName>ppt_y</p:attrName>
                                        </p:attrNameLst>
                                      </p:cBhvr>
                                      <p:tavLst>
                                        <p:tav tm="0">
                                          <p:val>
                                            <p:strVal val="#ppt_y-#ppt_h*1.125000"/>
                                          </p:val>
                                        </p:tav>
                                        <p:tav tm="100000">
                                          <p:val>
                                            <p:strVal val="#ppt_y"/>
                                          </p:val>
                                        </p:tav>
                                      </p:tavLst>
                                    </p:anim>
                                    <p:animEffect transition="in" filter="wipe(down)">
                                      <p:cBhvr>
                                        <p:cTn id="18" dur="500"/>
                                        <p:tgtEl>
                                          <p:spTgt spid="27"/>
                                        </p:tgtEl>
                                      </p:cBhvr>
                                    </p:animEffect>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p:tgtEl>
                                          <p:spTgt spid="35"/>
                                        </p:tgtEl>
                                        <p:attrNameLst>
                                          <p:attrName>ppt_y</p:attrName>
                                        </p:attrNameLst>
                                      </p:cBhvr>
                                      <p:tavLst>
                                        <p:tav tm="0">
                                          <p:val>
                                            <p:strVal val="#ppt_y-#ppt_h*1.125000"/>
                                          </p:val>
                                        </p:tav>
                                        <p:tav tm="100000">
                                          <p:val>
                                            <p:strVal val="#ppt_y"/>
                                          </p:val>
                                        </p:tav>
                                      </p:tavLst>
                                    </p:anim>
                                    <p:animEffect transition="in" filter="wipe(down)">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26" grpId="0"/>
      <p:bldP spid="27"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438532A-70F3-EAE1-FC7D-37B5813F8DA0}"/>
              </a:ext>
            </a:extLst>
          </p:cNvPr>
          <p:cNvSpPr txBox="1"/>
          <p:nvPr>
            <p:custDataLst>
              <p:tags r:id="rId1"/>
            </p:custDataLst>
          </p:nvPr>
        </p:nvSpPr>
        <p:spPr>
          <a:xfrm>
            <a:off x="2293620" y="886188"/>
            <a:ext cx="1764030" cy="829945"/>
          </a:xfrm>
          <a:prstGeom prst="rect">
            <a:avLst/>
          </a:prstGeom>
          <a:noFill/>
        </p:spPr>
        <p:txBody>
          <a:bodyPr wrap="square" lIns="0" rIns="0" rtlCol="0">
            <a:spAutoFit/>
          </a:bodyPr>
          <a:lstStyle/>
          <a:p>
            <a:pPr algn="dist"/>
            <a:r>
              <a:rPr lang="zh-CN" altLang="en-US" sz="4800" b="1" dirty="0">
                <a:ln w="6350">
                  <a:noFill/>
                </a:ln>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目录</a:t>
            </a:r>
          </a:p>
        </p:txBody>
      </p:sp>
      <p:sp>
        <p:nvSpPr>
          <p:cNvPr id="3" name="文本框 2">
            <a:extLst>
              <a:ext uri="{FF2B5EF4-FFF2-40B4-BE49-F238E27FC236}">
                <a16:creationId xmlns:a16="http://schemas.microsoft.com/office/drawing/2014/main" id="{41B34236-76FE-0D93-FF50-AA1F615029FC}"/>
              </a:ext>
            </a:extLst>
          </p:cNvPr>
          <p:cNvSpPr txBox="1"/>
          <p:nvPr>
            <p:custDataLst>
              <p:tags r:id="rId2"/>
            </p:custDataLst>
          </p:nvPr>
        </p:nvSpPr>
        <p:spPr>
          <a:xfrm>
            <a:off x="2480945" y="1792333"/>
            <a:ext cx="1456055" cy="337185"/>
          </a:xfrm>
          <a:prstGeom prst="rect">
            <a:avLst/>
          </a:prstGeom>
          <a:noFill/>
        </p:spPr>
        <p:txBody>
          <a:bodyPr wrap="square" lIns="0" rIns="0" rtlCol="0">
            <a:spAutoFit/>
          </a:bodyPr>
          <a:lstStyle/>
          <a:p>
            <a:pPr algn="dist"/>
            <a:r>
              <a:rPr lang="en-US" altLang="zh-CN" sz="1600" b="1" dirty="0">
                <a:ln w="6350">
                  <a:noFill/>
                </a:ln>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CONTENTS</a:t>
            </a:r>
          </a:p>
        </p:txBody>
      </p:sp>
      <p:grpSp>
        <p:nvGrpSpPr>
          <p:cNvPr id="4" name="组合 3">
            <a:extLst>
              <a:ext uri="{FF2B5EF4-FFF2-40B4-BE49-F238E27FC236}">
                <a16:creationId xmlns:a16="http://schemas.microsoft.com/office/drawing/2014/main" id="{17D01F2A-B118-F00B-2F35-4827A8A76D41}"/>
              </a:ext>
            </a:extLst>
          </p:cNvPr>
          <p:cNvGrpSpPr/>
          <p:nvPr/>
        </p:nvGrpSpPr>
        <p:grpSpPr>
          <a:xfrm>
            <a:off x="1101725" y="2660378"/>
            <a:ext cx="6653530" cy="2719090"/>
            <a:chOff x="8327" y="1409"/>
            <a:chExt cx="10478" cy="4269"/>
          </a:xfrm>
        </p:grpSpPr>
        <p:grpSp>
          <p:nvGrpSpPr>
            <p:cNvPr id="5" name="组合 220">
              <a:extLst>
                <a:ext uri="{FF2B5EF4-FFF2-40B4-BE49-F238E27FC236}">
                  <a16:creationId xmlns:a16="http://schemas.microsoft.com/office/drawing/2014/main" id="{2759CE43-1D35-E2D8-CA00-0FBBE8D8B639}"/>
                </a:ext>
              </a:extLst>
            </p:cNvPr>
            <p:cNvGrpSpPr/>
            <p:nvPr>
              <p:custDataLst>
                <p:tags r:id="rId12"/>
              </p:custDataLst>
            </p:nvPr>
          </p:nvGrpSpPr>
          <p:grpSpPr>
            <a:xfrm>
              <a:off x="11409" y="1618"/>
              <a:ext cx="406" cy="406"/>
              <a:chOff x="5461936" y="1216183"/>
              <a:chExt cx="1255427" cy="1255427"/>
            </a:xfrm>
            <a:solidFill>
              <a:schemeClr val="accent4"/>
            </a:solidFill>
          </p:grpSpPr>
          <p:sp>
            <p:nvSpPr>
              <p:cNvPr id="24" name="任意多边形 221">
                <a:extLst>
                  <a:ext uri="{FF2B5EF4-FFF2-40B4-BE49-F238E27FC236}">
                    <a16:creationId xmlns:a16="http://schemas.microsoft.com/office/drawing/2014/main" id="{CCB1F892-DA0E-A967-F0FB-6BE62F65FB29}"/>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任意多边形 222">
                <a:extLst>
                  <a:ext uri="{FF2B5EF4-FFF2-40B4-BE49-F238E27FC236}">
                    <a16:creationId xmlns:a16="http://schemas.microsoft.com/office/drawing/2014/main" id="{5FC01427-9AA1-4F7A-B839-36AAD3DAD3A2}"/>
                  </a:ext>
                </a:extLst>
              </p:cNvPr>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6" name="组合 220">
              <a:extLst>
                <a:ext uri="{FF2B5EF4-FFF2-40B4-BE49-F238E27FC236}">
                  <a16:creationId xmlns:a16="http://schemas.microsoft.com/office/drawing/2014/main" id="{E7C10C69-7B5E-CC1C-4706-B50FA3270819}"/>
                </a:ext>
              </a:extLst>
            </p:cNvPr>
            <p:cNvGrpSpPr/>
            <p:nvPr>
              <p:custDataLst>
                <p:tags r:id="rId13"/>
              </p:custDataLst>
            </p:nvPr>
          </p:nvGrpSpPr>
          <p:grpSpPr>
            <a:xfrm>
              <a:off x="11409" y="2824"/>
              <a:ext cx="406" cy="406"/>
              <a:chOff x="5461936" y="1290136"/>
              <a:chExt cx="1255427" cy="1255427"/>
            </a:xfrm>
            <a:solidFill>
              <a:schemeClr val="accent4"/>
            </a:solidFill>
          </p:grpSpPr>
          <p:sp>
            <p:nvSpPr>
              <p:cNvPr id="22" name="任意多边形 221">
                <a:extLst>
                  <a:ext uri="{FF2B5EF4-FFF2-40B4-BE49-F238E27FC236}">
                    <a16:creationId xmlns:a16="http://schemas.microsoft.com/office/drawing/2014/main" id="{1D7BB528-80E8-5F3B-706C-398835231C99}"/>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任意多边形 222">
                <a:extLst>
                  <a:ext uri="{FF2B5EF4-FFF2-40B4-BE49-F238E27FC236}">
                    <a16:creationId xmlns:a16="http://schemas.microsoft.com/office/drawing/2014/main" id="{66F9789A-20C7-6F38-4878-4D594575FA0E}"/>
                  </a:ext>
                </a:extLst>
              </p:cNvPr>
              <p:cNvSpPr/>
              <p:nvPr/>
            </p:nvSpPr>
            <p:spPr>
              <a:xfrm rot="2700000">
                <a:off x="5461936" y="1290136"/>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 name="组合 220">
              <a:extLst>
                <a:ext uri="{FF2B5EF4-FFF2-40B4-BE49-F238E27FC236}">
                  <a16:creationId xmlns:a16="http://schemas.microsoft.com/office/drawing/2014/main" id="{0229DA37-EBA9-BAF2-C43A-A2A2B474DC25}"/>
                </a:ext>
              </a:extLst>
            </p:cNvPr>
            <p:cNvGrpSpPr/>
            <p:nvPr>
              <p:custDataLst>
                <p:tags r:id="rId14"/>
              </p:custDataLst>
            </p:nvPr>
          </p:nvGrpSpPr>
          <p:grpSpPr>
            <a:xfrm>
              <a:off x="11409" y="4029"/>
              <a:ext cx="406" cy="406"/>
              <a:chOff x="5461936" y="1364089"/>
              <a:chExt cx="1255427" cy="1255427"/>
            </a:xfrm>
            <a:solidFill>
              <a:schemeClr val="accent4"/>
            </a:solidFill>
          </p:grpSpPr>
          <p:sp>
            <p:nvSpPr>
              <p:cNvPr id="20" name="任意多边形 221">
                <a:extLst>
                  <a:ext uri="{FF2B5EF4-FFF2-40B4-BE49-F238E27FC236}">
                    <a16:creationId xmlns:a16="http://schemas.microsoft.com/office/drawing/2014/main" id="{CC8CCF12-4936-8623-D7E4-5B6E71A60B40}"/>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任意多边形 222">
                <a:extLst>
                  <a:ext uri="{FF2B5EF4-FFF2-40B4-BE49-F238E27FC236}">
                    <a16:creationId xmlns:a16="http://schemas.microsoft.com/office/drawing/2014/main" id="{AE41E963-36B1-A026-B515-11246CCD7ED3}"/>
                  </a:ext>
                </a:extLst>
              </p:cNvPr>
              <p:cNvSpPr/>
              <p:nvPr/>
            </p:nvSpPr>
            <p:spPr>
              <a:xfrm rot="2700000">
                <a:off x="5461936" y="1364089"/>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 name="组合 220">
              <a:extLst>
                <a:ext uri="{FF2B5EF4-FFF2-40B4-BE49-F238E27FC236}">
                  <a16:creationId xmlns:a16="http://schemas.microsoft.com/office/drawing/2014/main" id="{D22AE560-0646-0DAA-B85D-698BEEBD0CF8}"/>
                </a:ext>
              </a:extLst>
            </p:cNvPr>
            <p:cNvGrpSpPr/>
            <p:nvPr>
              <p:custDataLst>
                <p:tags r:id="rId15"/>
              </p:custDataLst>
            </p:nvPr>
          </p:nvGrpSpPr>
          <p:grpSpPr>
            <a:xfrm>
              <a:off x="11409" y="5211"/>
              <a:ext cx="406" cy="406"/>
              <a:chOff x="5461936" y="1364089"/>
              <a:chExt cx="1255427" cy="1255427"/>
            </a:xfrm>
            <a:solidFill>
              <a:schemeClr val="accent4"/>
            </a:solidFill>
          </p:grpSpPr>
          <p:sp>
            <p:nvSpPr>
              <p:cNvPr id="18" name="任意多边形 221">
                <a:extLst>
                  <a:ext uri="{FF2B5EF4-FFF2-40B4-BE49-F238E27FC236}">
                    <a16:creationId xmlns:a16="http://schemas.microsoft.com/office/drawing/2014/main" id="{25EA4263-828D-A75A-47FE-C9155B0E7A70}"/>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任意多边形 222">
                <a:extLst>
                  <a:ext uri="{FF2B5EF4-FFF2-40B4-BE49-F238E27FC236}">
                    <a16:creationId xmlns:a16="http://schemas.microsoft.com/office/drawing/2014/main" id="{FA48BF7C-AFCC-8F59-4C2C-07E5505C3654}"/>
                  </a:ext>
                </a:extLst>
              </p:cNvPr>
              <p:cNvSpPr/>
              <p:nvPr/>
            </p:nvSpPr>
            <p:spPr>
              <a:xfrm rot="2700000">
                <a:off x="5461936" y="1364089"/>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 name="组合 8">
              <a:extLst>
                <a:ext uri="{FF2B5EF4-FFF2-40B4-BE49-F238E27FC236}">
                  <a16:creationId xmlns:a16="http://schemas.microsoft.com/office/drawing/2014/main" id="{0A8B9005-66F9-A2F7-2ED7-C059B432DE4A}"/>
                </a:ext>
              </a:extLst>
            </p:cNvPr>
            <p:cNvGrpSpPr/>
            <p:nvPr/>
          </p:nvGrpSpPr>
          <p:grpSpPr>
            <a:xfrm>
              <a:off x="8327" y="1409"/>
              <a:ext cx="10478" cy="4269"/>
              <a:chOff x="8327" y="1409"/>
              <a:chExt cx="10478" cy="4269"/>
            </a:xfrm>
          </p:grpSpPr>
          <p:sp>
            <p:nvSpPr>
              <p:cNvPr id="10" name="矩形 217">
                <a:extLst>
                  <a:ext uri="{FF2B5EF4-FFF2-40B4-BE49-F238E27FC236}">
                    <a16:creationId xmlns:a16="http://schemas.microsoft.com/office/drawing/2014/main" id="{ED4AA471-4649-F596-36F6-747F536DF040}"/>
                  </a:ext>
                </a:extLst>
              </p:cNvPr>
              <p:cNvSpPr>
                <a:spLocks noChangeArrowheads="1"/>
              </p:cNvSpPr>
              <p:nvPr>
                <p:custDataLst>
                  <p:tags r:id="rId16"/>
                </p:custDataLst>
              </p:nvPr>
            </p:nvSpPr>
            <p:spPr bwMode="auto">
              <a:xfrm>
                <a:off x="8327" y="1506"/>
                <a:ext cx="28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p>
                <a:pPr defTabSz="913765" fontAlgn="base">
                  <a:spcBef>
                    <a:spcPct val="0"/>
                  </a:spcBef>
                  <a:spcAft>
                    <a:spcPct val="0"/>
                  </a:spcAft>
                </a:pP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CHAPTER</a:t>
                </a:r>
                <a:r>
                  <a:rPr lang="zh-CN" altLang="en-US"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 </a:t>
                </a: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01</a:t>
                </a:r>
              </a:p>
            </p:txBody>
          </p:sp>
          <p:sp>
            <p:nvSpPr>
              <p:cNvPr id="11" name="矩形 34">
                <a:extLst>
                  <a:ext uri="{FF2B5EF4-FFF2-40B4-BE49-F238E27FC236}">
                    <a16:creationId xmlns:a16="http://schemas.microsoft.com/office/drawing/2014/main" id="{5C268EA5-B7FE-7F01-65D0-695A85E52B59}"/>
                  </a:ext>
                </a:extLst>
              </p:cNvPr>
              <p:cNvSpPr/>
              <p:nvPr>
                <p:custDataLst>
                  <p:tags r:id="rId17"/>
                </p:custDataLst>
              </p:nvPr>
            </p:nvSpPr>
            <p:spPr bwMode="auto">
              <a:xfrm>
                <a:off x="12042" y="1409"/>
                <a:ext cx="3330" cy="723"/>
              </a:xfrm>
              <a:prstGeom prst="rect">
                <a:avLst/>
              </a:prstGeom>
            </p:spPr>
            <p:txBody>
              <a:bodyPr wrap="square">
                <a:spAutoFit/>
              </a:bodyPr>
              <a:lstStyle/>
              <a:p>
                <a:pPr defTabSz="913765" fontAlgn="base">
                  <a:spcBef>
                    <a:spcPct val="0"/>
                  </a:spcBef>
                  <a:spcAft>
                    <a:spcPct val="0"/>
                  </a:spcAft>
                </a:pPr>
                <a:r>
                  <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rPr>
                  <a:t>立题依据</a:t>
                </a:r>
                <a:endParaRPr lang="zh-CN" altLang="en-US" sz="24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sp>
            <p:nvSpPr>
              <p:cNvPr id="12" name="矩形 217">
                <a:extLst>
                  <a:ext uri="{FF2B5EF4-FFF2-40B4-BE49-F238E27FC236}">
                    <a16:creationId xmlns:a16="http://schemas.microsoft.com/office/drawing/2014/main" id="{E87A870D-8FBB-AAF4-30A4-1A81F0429886}"/>
                  </a:ext>
                </a:extLst>
              </p:cNvPr>
              <p:cNvSpPr>
                <a:spLocks noChangeArrowheads="1"/>
              </p:cNvSpPr>
              <p:nvPr>
                <p:custDataLst>
                  <p:tags r:id="rId18"/>
                </p:custDataLst>
              </p:nvPr>
            </p:nvSpPr>
            <p:spPr bwMode="auto">
              <a:xfrm>
                <a:off x="8327" y="2688"/>
                <a:ext cx="28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p>
                <a:pPr defTabSz="913765" fontAlgn="base">
                  <a:spcBef>
                    <a:spcPct val="0"/>
                  </a:spcBef>
                  <a:spcAft>
                    <a:spcPct val="0"/>
                  </a:spcAft>
                </a:pP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CHAPTER</a:t>
                </a:r>
                <a:r>
                  <a:rPr lang="zh-CN" altLang="en-US"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 </a:t>
                </a: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02</a:t>
                </a:r>
              </a:p>
            </p:txBody>
          </p:sp>
          <p:sp>
            <p:nvSpPr>
              <p:cNvPr id="13" name="矩形 63">
                <a:extLst>
                  <a:ext uri="{FF2B5EF4-FFF2-40B4-BE49-F238E27FC236}">
                    <a16:creationId xmlns:a16="http://schemas.microsoft.com/office/drawing/2014/main" id="{991F7165-9A5F-A278-DE06-6ACBE44B2FCD}"/>
                  </a:ext>
                </a:extLst>
              </p:cNvPr>
              <p:cNvSpPr/>
              <p:nvPr>
                <p:custDataLst>
                  <p:tags r:id="rId19"/>
                </p:custDataLst>
              </p:nvPr>
            </p:nvSpPr>
            <p:spPr bwMode="auto">
              <a:xfrm>
                <a:off x="12042" y="2591"/>
                <a:ext cx="3330" cy="723"/>
              </a:xfrm>
              <a:prstGeom prst="rect">
                <a:avLst/>
              </a:prstGeom>
            </p:spPr>
            <p:txBody>
              <a:bodyPr wrap="square">
                <a:spAutoFit/>
              </a:bodyPr>
              <a:lstStyle/>
              <a:p>
                <a:pPr defTabSz="913765" fontAlgn="base">
                  <a:spcBef>
                    <a:spcPct val="0"/>
                  </a:spcBef>
                  <a:spcAft>
                    <a:spcPct val="0"/>
                  </a:spcAft>
                </a:pPr>
                <a:r>
                  <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rPr>
                  <a:t>研究内容</a:t>
                </a:r>
                <a:endParaRPr lang="zh-CN" altLang="en-US" sz="24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sp>
            <p:nvSpPr>
              <p:cNvPr id="14" name="矩形 217">
                <a:extLst>
                  <a:ext uri="{FF2B5EF4-FFF2-40B4-BE49-F238E27FC236}">
                    <a16:creationId xmlns:a16="http://schemas.microsoft.com/office/drawing/2014/main" id="{BE708ED0-7010-5F92-0EE6-35D14834812D}"/>
                  </a:ext>
                </a:extLst>
              </p:cNvPr>
              <p:cNvSpPr>
                <a:spLocks noChangeArrowheads="1"/>
              </p:cNvSpPr>
              <p:nvPr>
                <p:custDataLst>
                  <p:tags r:id="rId20"/>
                </p:custDataLst>
              </p:nvPr>
            </p:nvSpPr>
            <p:spPr bwMode="auto">
              <a:xfrm>
                <a:off x="8327" y="3870"/>
                <a:ext cx="28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p>
                <a:pPr defTabSz="913765" fontAlgn="base">
                  <a:spcBef>
                    <a:spcPct val="0"/>
                  </a:spcBef>
                  <a:spcAft>
                    <a:spcPct val="0"/>
                  </a:spcAft>
                </a:pP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CHAPTER</a:t>
                </a:r>
                <a:r>
                  <a:rPr lang="zh-CN" altLang="en-US"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 </a:t>
                </a: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03</a:t>
                </a:r>
              </a:p>
            </p:txBody>
          </p:sp>
          <p:sp>
            <p:nvSpPr>
              <p:cNvPr id="15" name="矩形 69">
                <a:extLst>
                  <a:ext uri="{FF2B5EF4-FFF2-40B4-BE49-F238E27FC236}">
                    <a16:creationId xmlns:a16="http://schemas.microsoft.com/office/drawing/2014/main" id="{1FAFED6D-5D1C-D402-115E-C73AA87A4BF0}"/>
                  </a:ext>
                </a:extLst>
              </p:cNvPr>
              <p:cNvSpPr/>
              <p:nvPr>
                <p:custDataLst>
                  <p:tags r:id="rId21"/>
                </p:custDataLst>
              </p:nvPr>
            </p:nvSpPr>
            <p:spPr bwMode="auto">
              <a:xfrm>
                <a:off x="12042" y="3773"/>
                <a:ext cx="3330" cy="723"/>
              </a:xfrm>
              <a:prstGeom prst="rect">
                <a:avLst/>
              </a:prstGeom>
            </p:spPr>
            <p:txBody>
              <a:bodyPr wrap="square">
                <a:spAutoFit/>
              </a:bodyPr>
              <a:lstStyle/>
              <a:p>
                <a:pPr defTabSz="913765" fontAlgn="base">
                  <a:spcBef>
                    <a:spcPct val="0"/>
                  </a:spcBef>
                  <a:spcAft>
                    <a:spcPct val="0"/>
                  </a:spcAft>
                </a:pPr>
                <a:r>
                  <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rPr>
                  <a:t>论文框架</a:t>
                </a:r>
                <a:endParaRPr lang="zh-CN" altLang="en-US" sz="24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sp>
            <p:nvSpPr>
              <p:cNvPr id="16" name="矩形 217">
                <a:extLst>
                  <a:ext uri="{FF2B5EF4-FFF2-40B4-BE49-F238E27FC236}">
                    <a16:creationId xmlns:a16="http://schemas.microsoft.com/office/drawing/2014/main" id="{98FCB1D6-FEBD-C635-F546-418643C97CBB}"/>
                  </a:ext>
                </a:extLst>
              </p:cNvPr>
              <p:cNvSpPr>
                <a:spLocks noChangeArrowheads="1"/>
              </p:cNvSpPr>
              <p:nvPr>
                <p:custDataLst>
                  <p:tags r:id="rId22"/>
                </p:custDataLst>
              </p:nvPr>
            </p:nvSpPr>
            <p:spPr bwMode="auto">
              <a:xfrm>
                <a:off x="8327" y="5052"/>
                <a:ext cx="28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p>
                <a:pPr defTabSz="913765" fontAlgn="base">
                  <a:spcBef>
                    <a:spcPct val="0"/>
                  </a:spcBef>
                  <a:spcAft>
                    <a:spcPct val="0"/>
                  </a:spcAft>
                </a:pP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CHAPTER</a:t>
                </a:r>
                <a:r>
                  <a:rPr lang="zh-CN" altLang="en-US"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 </a:t>
                </a: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04</a:t>
                </a:r>
              </a:p>
            </p:txBody>
          </p:sp>
          <p:sp>
            <p:nvSpPr>
              <p:cNvPr id="17" name="矩形 75">
                <a:extLst>
                  <a:ext uri="{FF2B5EF4-FFF2-40B4-BE49-F238E27FC236}">
                    <a16:creationId xmlns:a16="http://schemas.microsoft.com/office/drawing/2014/main" id="{0A0C10D5-70C3-B12A-0138-82915D308460}"/>
                  </a:ext>
                </a:extLst>
              </p:cNvPr>
              <p:cNvSpPr/>
              <p:nvPr>
                <p:custDataLst>
                  <p:tags r:id="rId23"/>
                </p:custDataLst>
              </p:nvPr>
            </p:nvSpPr>
            <p:spPr bwMode="auto">
              <a:xfrm>
                <a:off x="12042" y="4955"/>
                <a:ext cx="6763" cy="723"/>
              </a:xfrm>
              <a:prstGeom prst="rect">
                <a:avLst/>
              </a:prstGeom>
            </p:spPr>
            <p:txBody>
              <a:bodyPr wrap="square">
                <a:spAutoFit/>
              </a:bodyPr>
              <a:lstStyle/>
              <a:p>
                <a:pPr defTabSz="913765" fontAlgn="base">
                  <a:spcBef>
                    <a:spcPct val="0"/>
                  </a:spcBef>
                  <a:spcAft>
                    <a:spcPct val="0"/>
                  </a:spcAft>
                </a:pPr>
                <a:r>
                  <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rPr>
                  <a:t>预期目标和调查对象研究</a:t>
                </a:r>
                <a:endParaRPr lang="zh-CN" altLang="en-US" sz="24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grpSp>
      </p:grpSp>
      <p:grpSp>
        <p:nvGrpSpPr>
          <p:cNvPr id="26" name="组合 25">
            <a:extLst>
              <a:ext uri="{FF2B5EF4-FFF2-40B4-BE49-F238E27FC236}">
                <a16:creationId xmlns:a16="http://schemas.microsoft.com/office/drawing/2014/main" id="{E68C473D-2283-EAA2-4A97-E5ED489CB5DA}"/>
              </a:ext>
            </a:extLst>
          </p:cNvPr>
          <p:cNvGrpSpPr/>
          <p:nvPr/>
        </p:nvGrpSpPr>
        <p:grpSpPr>
          <a:xfrm>
            <a:off x="7197725" y="2924811"/>
            <a:ext cx="4473575" cy="1994254"/>
            <a:chOff x="8327" y="6136"/>
            <a:chExt cx="7045" cy="3131"/>
          </a:xfrm>
        </p:grpSpPr>
        <p:grpSp>
          <p:nvGrpSpPr>
            <p:cNvPr id="27" name="组合 220">
              <a:extLst>
                <a:ext uri="{FF2B5EF4-FFF2-40B4-BE49-F238E27FC236}">
                  <a16:creationId xmlns:a16="http://schemas.microsoft.com/office/drawing/2014/main" id="{88E8B1BE-6AF7-9C8E-9ABD-0F9ED85C0CF2}"/>
                </a:ext>
              </a:extLst>
            </p:cNvPr>
            <p:cNvGrpSpPr/>
            <p:nvPr>
              <p:custDataLst>
                <p:tags r:id="rId3"/>
              </p:custDataLst>
            </p:nvPr>
          </p:nvGrpSpPr>
          <p:grpSpPr>
            <a:xfrm>
              <a:off x="11409" y="6369"/>
              <a:ext cx="406" cy="406"/>
              <a:chOff x="5461936" y="1290170"/>
              <a:chExt cx="1255427" cy="1255427"/>
            </a:xfrm>
            <a:solidFill>
              <a:schemeClr val="accent4"/>
            </a:solidFill>
          </p:grpSpPr>
          <p:sp>
            <p:nvSpPr>
              <p:cNvPr id="41" name="任意多边形 221">
                <a:extLst>
                  <a:ext uri="{FF2B5EF4-FFF2-40B4-BE49-F238E27FC236}">
                    <a16:creationId xmlns:a16="http://schemas.microsoft.com/office/drawing/2014/main" id="{74A0BD5C-ED3B-4834-F4C7-11825D7CF2AE}"/>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2" name="任意多边形 222">
                <a:extLst>
                  <a:ext uri="{FF2B5EF4-FFF2-40B4-BE49-F238E27FC236}">
                    <a16:creationId xmlns:a16="http://schemas.microsoft.com/office/drawing/2014/main" id="{DC15CA9B-76C3-B461-587F-47EBB3C0E752}"/>
                  </a:ext>
                </a:extLst>
              </p:cNvPr>
              <p:cNvSpPr/>
              <p:nvPr/>
            </p:nvSpPr>
            <p:spPr>
              <a:xfrm rot="2700000">
                <a:off x="5461936" y="1290170"/>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8" name="组合 220">
              <a:extLst>
                <a:ext uri="{FF2B5EF4-FFF2-40B4-BE49-F238E27FC236}">
                  <a16:creationId xmlns:a16="http://schemas.microsoft.com/office/drawing/2014/main" id="{EBF568D3-DA3C-9CA3-B473-A9F80BF64189}"/>
                </a:ext>
              </a:extLst>
            </p:cNvPr>
            <p:cNvGrpSpPr/>
            <p:nvPr>
              <p:custDataLst>
                <p:tags r:id="rId4"/>
              </p:custDataLst>
            </p:nvPr>
          </p:nvGrpSpPr>
          <p:grpSpPr>
            <a:xfrm>
              <a:off x="11402" y="7643"/>
              <a:ext cx="406" cy="406"/>
              <a:chOff x="5461936" y="1438144"/>
              <a:chExt cx="1255427" cy="1255427"/>
            </a:xfrm>
            <a:solidFill>
              <a:schemeClr val="accent4"/>
            </a:solidFill>
          </p:grpSpPr>
          <p:sp>
            <p:nvSpPr>
              <p:cNvPr id="39" name="任意多边形 221">
                <a:extLst>
                  <a:ext uri="{FF2B5EF4-FFF2-40B4-BE49-F238E27FC236}">
                    <a16:creationId xmlns:a16="http://schemas.microsoft.com/office/drawing/2014/main" id="{2FA36C97-0BAB-2B1B-CD53-9C7B792521C6}"/>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任意多边形 222">
                <a:extLst>
                  <a:ext uri="{FF2B5EF4-FFF2-40B4-BE49-F238E27FC236}">
                    <a16:creationId xmlns:a16="http://schemas.microsoft.com/office/drawing/2014/main" id="{3E495037-281D-2F03-2EED-3954071C0D91}"/>
                  </a:ext>
                </a:extLst>
              </p:cNvPr>
              <p:cNvSpPr/>
              <p:nvPr/>
            </p:nvSpPr>
            <p:spPr>
              <a:xfrm rot="2700000">
                <a:off x="5461936" y="1438144"/>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9" name="组合 28">
              <a:extLst>
                <a:ext uri="{FF2B5EF4-FFF2-40B4-BE49-F238E27FC236}">
                  <a16:creationId xmlns:a16="http://schemas.microsoft.com/office/drawing/2014/main" id="{51460374-E603-900F-562B-1DCC51FC0F51}"/>
                </a:ext>
              </a:extLst>
            </p:cNvPr>
            <p:cNvGrpSpPr/>
            <p:nvPr/>
          </p:nvGrpSpPr>
          <p:grpSpPr>
            <a:xfrm>
              <a:off x="8327" y="6136"/>
              <a:ext cx="7045" cy="3131"/>
              <a:chOff x="8327" y="6136"/>
              <a:chExt cx="7045" cy="3131"/>
            </a:xfrm>
          </p:grpSpPr>
          <p:sp>
            <p:nvSpPr>
              <p:cNvPr id="30" name="矩形 217">
                <a:extLst>
                  <a:ext uri="{FF2B5EF4-FFF2-40B4-BE49-F238E27FC236}">
                    <a16:creationId xmlns:a16="http://schemas.microsoft.com/office/drawing/2014/main" id="{C05D32B2-938E-70FC-7C3C-ACD7E6842CCB}"/>
                  </a:ext>
                </a:extLst>
              </p:cNvPr>
              <p:cNvSpPr>
                <a:spLocks noChangeArrowheads="1"/>
              </p:cNvSpPr>
              <p:nvPr>
                <p:custDataLst>
                  <p:tags r:id="rId5"/>
                </p:custDataLst>
              </p:nvPr>
            </p:nvSpPr>
            <p:spPr bwMode="auto">
              <a:xfrm>
                <a:off x="8327" y="6233"/>
                <a:ext cx="28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p>
                <a:pPr defTabSz="913765" fontAlgn="base">
                  <a:spcBef>
                    <a:spcPct val="0"/>
                  </a:spcBef>
                  <a:spcAft>
                    <a:spcPct val="0"/>
                  </a:spcAft>
                </a:pP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CHAPTER</a:t>
                </a:r>
                <a:r>
                  <a:rPr lang="zh-CN" altLang="en-US"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 </a:t>
                </a: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05</a:t>
                </a:r>
              </a:p>
            </p:txBody>
          </p:sp>
          <p:sp>
            <p:nvSpPr>
              <p:cNvPr id="31" name="矩形 81">
                <a:extLst>
                  <a:ext uri="{FF2B5EF4-FFF2-40B4-BE49-F238E27FC236}">
                    <a16:creationId xmlns:a16="http://schemas.microsoft.com/office/drawing/2014/main" id="{9313C441-91B6-066A-997C-5E6744559D0E}"/>
                  </a:ext>
                </a:extLst>
              </p:cNvPr>
              <p:cNvSpPr/>
              <p:nvPr>
                <p:custDataLst>
                  <p:tags r:id="rId6"/>
                </p:custDataLst>
              </p:nvPr>
            </p:nvSpPr>
            <p:spPr bwMode="auto">
              <a:xfrm>
                <a:off x="12042" y="6136"/>
                <a:ext cx="3330" cy="723"/>
              </a:xfrm>
              <a:prstGeom prst="rect">
                <a:avLst/>
              </a:prstGeom>
            </p:spPr>
            <p:txBody>
              <a:bodyPr wrap="square">
                <a:spAutoFit/>
              </a:bodyPr>
              <a:lstStyle/>
              <a:p>
                <a:pPr defTabSz="913765" fontAlgn="base">
                  <a:spcBef>
                    <a:spcPct val="0"/>
                  </a:spcBef>
                  <a:spcAft>
                    <a:spcPct val="0"/>
                  </a:spcAft>
                </a:pPr>
                <a:r>
                  <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rPr>
                  <a:t>研究方案</a:t>
                </a:r>
                <a:endParaRPr lang="zh-CN" altLang="en-US" sz="24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sp>
            <p:nvSpPr>
              <p:cNvPr id="32" name="矩形 217">
                <a:extLst>
                  <a:ext uri="{FF2B5EF4-FFF2-40B4-BE49-F238E27FC236}">
                    <a16:creationId xmlns:a16="http://schemas.microsoft.com/office/drawing/2014/main" id="{F3C5C187-0D97-CD68-9ECA-A7FD0414F1EC}"/>
                  </a:ext>
                </a:extLst>
              </p:cNvPr>
              <p:cNvSpPr>
                <a:spLocks noChangeArrowheads="1"/>
              </p:cNvSpPr>
              <p:nvPr>
                <p:custDataLst>
                  <p:tags r:id="rId7"/>
                </p:custDataLst>
              </p:nvPr>
            </p:nvSpPr>
            <p:spPr bwMode="auto">
              <a:xfrm>
                <a:off x="8327" y="7460"/>
                <a:ext cx="28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p>
                <a:pPr defTabSz="913765" fontAlgn="base">
                  <a:spcBef>
                    <a:spcPct val="0"/>
                  </a:spcBef>
                  <a:spcAft>
                    <a:spcPct val="0"/>
                  </a:spcAft>
                </a:pP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CHAPTER</a:t>
                </a:r>
                <a:r>
                  <a:rPr lang="zh-CN" altLang="en-US"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 </a:t>
                </a: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06</a:t>
                </a:r>
              </a:p>
            </p:txBody>
          </p:sp>
          <p:sp>
            <p:nvSpPr>
              <p:cNvPr id="33" name="矩形 217">
                <a:extLst>
                  <a:ext uri="{FF2B5EF4-FFF2-40B4-BE49-F238E27FC236}">
                    <a16:creationId xmlns:a16="http://schemas.microsoft.com/office/drawing/2014/main" id="{8E412D16-2B8C-582A-2048-05905152FD10}"/>
                  </a:ext>
                </a:extLst>
              </p:cNvPr>
              <p:cNvSpPr>
                <a:spLocks noChangeArrowheads="1"/>
              </p:cNvSpPr>
              <p:nvPr>
                <p:custDataLst>
                  <p:tags r:id="rId8"/>
                </p:custDataLst>
              </p:nvPr>
            </p:nvSpPr>
            <p:spPr bwMode="auto">
              <a:xfrm>
                <a:off x="8327" y="8641"/>
                <a:ext cx="284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p>
                <a:pPr defTabSz="913765" fontAlgn="base">
                  <a:spcBef>
                    <a:spcPct val="0"/>
                  </a:spcBef>
                  <a:spcAft>
                    <a:spcPct val="0"/>
                  </a:spcAft>
                </a:pP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CHAPTER</a:t>
                </a:r>
                <a:r>
                  <a:rPr lang="zh-CN" altLang="en-US"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 </a:t>
                </a:r>
                <a:r>
                  <a:rPr lang="en-US" altLang="zh-CN" sz="2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07</a:t>
                </a:r>
              </a:p>
            </p:txBody>
          </p:sp>
          <p:sp>
            <p:nvSpPr>
              <p:cNvPr id="34" name="矩形 81">
                <a:extLst>
                  <a:ext uri="{FF2B5EF4-FFF2-40B4-BE49-F238E27FC236}">
                    <a16:creationId xmlns:a16="http://schemas.microsoft.com/office/drawing/2014/main" id="{178BBEAA-2A08-20B3-56BA-E53846A0EE9F}"/>
                  </a:ext>
                </a:extLst>
              </p:cNvPr>
              <p:cNvSpPr/>
              <p:nvPr>
                <p:custDataLst>
                  <p:tags r:id="rId9"/>
                </p:custDataLst>
              </p:nvPr>
            </p:nvSpPr>
            <p:spPr bwMode="auto">
              <a:xfrm>
                <a:off x="12035" y="8544"/>
                <a:ext cx="3330" cy="723"/>
              </a:xfrm>
              <a:prstGeom prst="rect">
                <a:avLst/>
              </a:prstGeom>
            </p:spPr>
            <p:txBody>
              <a:bodyPr wrap="square">
                <a:spAutoFit/>
              </a:bodyPr>
              <a:lstStyle/>
              <a:p>
                <a:pPr defTabSz="913765" fontAlgn="base">
                  <a:spcBef>
                    <a:spcPct val="0"/>
                  </a:spcBef>
                  <a:spcAft>
                    <a:spcPct val="0"/>
                  </a:spcAft>
                </a:pPr>
                <a:r>
                  <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rPr>
                  <a:t>参考文献</a:t>
                </a:r>
                <a:endParaRPr lang="zh-CN" altLang="en-US" sz="24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grpSp>
            <p:nvGrpSpPr>
              <p:cNvPr id="35" name="组合 220">
                <a:extLst>
                  <a:ext uri="{FF2B5EF4-FFF2-40B4-BE49-F238E27FC236}">
                    <a16:creationId xmlns:a16="http://schemas.microsoft.com/office/drawing/2014/main" id="{226A5134-AC0D-57B2-7E48-00E76F2122F2}"/>
                  </a:ext>
                </a:extLst>
              </p:cNvPr>
              <p:cNvGrpSpPr/>
              <p:nvPr>
                <p:custDataLst>
                  <p:tags r:id="rId10"/>
                </p:custDataLst>
              </p:nvPr>
            </p:nvGrpSpPr>
            <p:grpSpPr>
              <a:xfrm>
                <a:off x="11402" y="8801"/>
                <a:ext cx="406" cy="406"/>
                <a:chOff x="5461936" y="1364157"/>
                <a:chExt cx="1255427" cy="1255427"/>
              </a:xfrm>
              <a:solidFill>
                <a:schemeClr val="accent4"/>
              </a:solidFill>
            </p:grpSpPr>
            <p:sp>
              <p:nvSpPr>
                <p:cNvPr id="37" name="任意多边形 221">
                  <a:extLst>
                    <a:ext uri="{FF2B5EF4-FFF2-40B4-BE49-F238E27FC236}">
                      <a16:creationId xmlns:a16="http://schemas.microsoft.com/office/drawing/2014/main" id="{6D8FB2B7-9FD1-5EBF-6337-638EADDB31D6}"/>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任意多边形 222">
                  <a:extLst>
                    <a:ext uri="{FF2B5EF4-FFF2-40B4-BE49-F238E27FC236}">
                      <a16:creationId xmlns:a16="http://schemas.microsoft.com/office/drawing/2014/main" id="{37DA182C-B2FC-3270-8E56-89B9BAE56F7E}"/>
                    </a:ext>
                  </a:extLst>
                </p:cNvPr>
                <p:cNvSpPr/>
                <p:nvPr/>
              </p:nvSpPr>
              <p:spPr>
                <a:xfrm rot="2700000">
                  <a:off x="5461936" y="1364157"/>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chemeClr val="bg1">
                    <a:lumMod val="50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6" name="矩形 81">
                <a:extLst>
                  <a:ext uri="{FF2B5EF4-FFF2-40B4-BE49-F238E27FC236}">
                    <a16:creationId xmlns:a16="http://schemas.microsoft.com/office/drawing/2014/main" id="{06A23B13-F2EC-8091-DD00-D49212A516D9}"/>
                  </a:ext>
                </a:extLst>
              </p:cNvPr>
              <p:cNvSpPr/>
              <p:nvPr>
                <p:custDataLst>
                  <p:tags r:id="rId11"/>
                </p:custDataLst>
              </p:nvPr>
            </p:nvSpPr>
            <p:spPr bwMode="auto">
              <a:xfrm>
                <a:off x="12012" y="7325"/>
                <a:ext cx="3330" cy="723"/>
              </a:xfrm>
              <a:prstGeom prst="rect">
                <a:avLst/>
              </a:prstGeom>
            </p:spPr>
            <p:txBody>
              <a:bodyPr wrap="square">
                <a:spAutoFit/>
              </a:bodyPr>
              <a:lstStyle/>
              <a:p>
                <a:pPr defTabSz="913765" fontAlgn="base">
                  <a:spcBef>
                    <a:spcPct val="0"/>
                  </a:spcBef>
                  <a:spcAft>
                    <a:spcPct val="0"/>
                  </a:spcAft>
                </a:pPr>
                <a:r>
                  <a:rPr lang="zh-CN" altLang="en-US" sz="2400" dirty="0">
                    <a:latin typeface="字魂59号-创粗黑" panose="00000500000000000000" pitchFamily="2" charset="-122"/>
                    <a:ea typeface="字魂59号-创粗黑" panose="00000500000000000000" pitchFamily="2" charset="-122"/>
                    <a:sym typeface="字魂59号-创粗黑" panose="00000500000000000000" pitchFamily="2" charset="-122"/>
                  </a:rPr>
                  <a:t>进度安排</a:t>
                </a:r>
                <a:endParaRPr lang="zh-CN" altLang="en-US" sz="24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grpSp>
      </p:grpSp>
    </p:spTree>
    <p:extLst>
      <p:ext uri="{BB962C8B-B14F-4D97-AF65-F5344CB8AC3E}">
        <p14:creationId xmlns:p14="http://schemas.microsoft.com/office/powerpoint/2010/main" val="280150527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ircle(in)">
                                      <p:cBhvr>
                                        <p:cTn id="2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ŝ1ide">
            <a:extLst>
              <a:ext uri="{FF2B5EF4-FFF2-40B4-BE49-F238E27FC236}">
                <a16:creationId xmlns:a16="http://schemas.microsoft.com/office/drawing/2014/main" id="{3C93BD19-2AC4-8CC2-EB3B-F9DB2EE76B71}"/>
              </a:ext>
            </a:extLst>
          </p:cNvPr>
          <p:cNvSpPr/>
          <p:nvPr/>
        </p:nvSpPr>
        <p:spPr>
          <a:xfrm>
            <a:off x="7338580" y="2278000"/>
            <a:ext cx="3463924" cy="2600528"/>
          </a:xfrm>
          <a:prstGeom prst="rect">
            <a:avLst/>
          </a:prstGeom>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endParaRPr lang="en-US" altLang="zh-CN" sz="15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 name="矩形 3">
            <a:extLst>
              <a:ext uri="{FF2B5EF4-FFF2-40B4-BE49-F238E27FC236}">
                <a16:creationId xmlns:a16="http://schemas.microsoft.com/office/drawing/2014/main" id="{30E13D40-18E5-59E0-7963-F7851785877D}"/>
              </a:ext>
            </a:extLst>
          </p:cNvPr>
          <p:cNvSpPr/>
          <p:nvPr/>
        </p:nvSpPr>
        <p:spPr>
          <a:xfrm>
            <a:off x="8262970" y="1890394"/>
            <a:ext cx="1914700" cy="1679306"/>
          </a:xfrm>
          <a:prstGeom prst="rect">
            <a:avLst/>
          </a:prstGeom>
        </p:spPr>
        <p:txBody>
          <a:bodyPr wrap="square">
            <a:spAutoFit/>
          </a:bodyPr>
          <a:lstStyle/>
          <a:p>
            <a:pPr>
              <a:lnSpc>
                <a:spcPct val="150000"/>
              </a:lnSpc>
              <a:buSzPct val="25000"/>
            </a:pPr>
            <a:r>
              <a:rPr lang="en-US" altLang="zh-CN" sz="75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04/</a:t>
            </a:r>
          </a:p>
        </p:txBody>
      </p:sp>
      <p:sp>
        <p:nvSpPr>
          <p:cNvPr id="5" name="MH_SubTitle_1">
            <a:extLst>
              <a:ext uri="{FF2B5EF4-FFF2-40B4-BE49-F238E27FC236}">
                <a16:creationId xmlns:a16="http://schemas.microsoft.com/office/drawing/2014/main" id="{EB396C29-1563-47CA-1322-1D0E623B7671}"/>
              </a:ext>
            </a:extLst>
          </p:cNvPr>
          <p:cNvSpPr txBox="1"/>
          <p:nvPr>
            <p:custDataLst>
              <p:tags r:id="rId1"/>
            </p:custDataLst>
          </p:nvPr>
        </p:nvSpPr>
        <p:spPr>
          <a:xfrm>
            <a:off x="7169426" y="3599610"/>
            <a:ext cx="3856383" cy="1238028"/>
          </a:xfrm>
          <a:prstGeom prst="rect">
            <a:avLst/>
          </a:prstGeom>
          <a:noFill/>
        </p:spPr>
        <p:txBody>
          <a:bodyPr lIns="0" tIns="0" rIns="0" bIns="0" anchor="ctr">
            <a:noAutofit/>
          </a:bodyPr>
          <a:lstStyle/>
          <a:p>
            <a:pPr algn="ctr" defTabSz="913765" fontAlgn="base">
              <a:spcBef>
                <a:spcPct val="0"/>
              </a:spcBef>
              <a:spcAft>
                <a:spcPct val="0"/>
              </a:spcAft>
            </a:pPr>
            <a:r>
              <a:rPr lang="zh-CN" altLang="en-US" sz="4000" dirty="0">
                <a:latin typeface="字魂59号-创粗黑" panose="00000500000000000000" pitchFamily="2" charset="-122"/>
                <a:ea typeface="字魂59号-创粗黑" panose="00000500000000000000" pitchFamily="2" charset="-122"/>
                <a:sym typeface="字魂59号-创粗黑" panose="00000500000000000000" pitchFamily="2" charset="-122"/>
              </a:rPr>
              <a:t>预期目标和调查对象研究</a:t>
            </a:r>
            <a:endParaRPr lang="zh-CN" altLang="en-US" sz="40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grpSp>
        <p:nvGrpSpPr>
          <p:cNvPr id="6" name="组合 5">
            <a:extLst>
              <a:ext uri="{FF2B5EF4-FFF2-40B4-BE49-F238E27FC236}">
                <a16:creationId xmlns:a16="http://schemas.microsoft.com/office/drawing/2014/main" id="{AA059AA9-0FF6-7ECD-6E7E-AC5DBA000C5E}"/>
              </a:ext>
            </a:extLst>
          </p:cNvPr>
          <p:cNvGrpSpPr/>
          <p:nvPr/>
        </p:nvGrpSpPr>
        <p:grpSpPr>
          <a:xfrm>
            <a:off x="17229" y="2267850"/>
            <a:ext cx="6953413" cy="2610678"/>
            <a:chOff x="0" y="1937614"/>
            <a:chExt cx="7324725" cy="3337955"/>
          </a:xfrm>
        </p:grpSpPr>
        <p:sp>
          <p:nvSpPr>
            <p:cNvPr id="7" name="îślídé">
              <a:extLst>
                <a:ext uri="{FF2B5EF4-FFF2-40B4-BE49-F238E27FC236}">
                  <a16:creationId xmlns:a16="http://schemas.microsoft.com/office/drawing/2014/main" id="{8196BB88-048A-E252-D09F-89E9C0E9387E}"/>
                </a:ext>
              </a:extLst>
            </p:cNvPr>
            <p:cNvSpPr/>
            <p:nvPr/>
          </p:nvSpPr>
          <p:spPr bwMode="blackWhite">
            <a:xfrm>
              <a:off x="0" y="193761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8" name="ïṧḷîḑê">
              <a:extLst>
                <a:ext uri="{FF2B5EF4-FFF2-40B4-BE49-F238E27FC236}">
                  <a16:creationId xmlns:a16="http://schemas.microsoft.com/office/drawing/2014/main" id="{EAE38C01-2255-1708-A6BF-BA07D215C21A}"/>
                </a:ext>
              </a:extLst>
            </p:cNvPr>
            <p:cNvSpPr/>
            <p:nvPr/>
          </p:nvSpPr>
          <p:spPr bwMode="blackWhite">
            <a:xfrm>
              <a:off x="0" y="402105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9" name="ísļíďé">
              <a:extLst>
                <a:ext uri="{FF2B5EF4-FFF2-40B4-BE49-F238E27FC236}">
                  <a16:creationId xmlns:a16="http://schemas.microsoft.com/office/drawing/2014/main" id="{04D077FA-0B17-3BC2-7E53-2BA72BB33528}"/>
                </a:ext>
              </a:extLst>
            </p:cNvPr>
            <p:cNvSpPr/>
            <p:nvPr/>
          </p:nvSpPr>
          <p:spPr bwMode="blackWhite">
            <a:xfrm>
              <a:off x="1171575" y="193761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lumMod val="100000"/>
              </a:schemeClr>
            </a:solidFill>
            <a:ln w="12700" cap="flat" cmpd="sng">
              <a:noFill/>
              <a:bevel/>
            </a:ln>
          </p:spPr>
          <p:txBody>
            <a:bodyPr wrap="square" lIns="91440" tIns="45720" rIns="91440" bIns="45720" anchor="ctr">
              <a:normAutofit/>
            </a:bodyPr>
            <a:lstStyle/>
            <a:p>
              <a:pPr algn="ctr"/>
              <a:endParaRPr/>
            </a:p>
          </p:txBody>
        </p:sp>
        <p:sp>
          <p:nvSpPr>
            <p:cNvPr id="10" name="îṩľiḋe">
              <a:extLst>
                <a:ext uri="{FF2B5EF4-FFF2-40B4-BE49-F238E27FC236}">
                  <a16:creationId xmlns:a16="http://schemas.microsoft.com/office/drawing/2014/main" id="{D4C50997-5B56-86CD-E3B0-A8465E3A976A}"/>
                </a:ext>
              </a:extLst>
            </p:cNvPr>
            <p:cNvSpPr txBox="1"/>
            <p:nvPr/>
          </p:nvSpPr>
          <p:spPr>
            <a:xfrm>
              <a:off x="0" y="2640030"/>
              <a:ext cx="4254500" cy="521720"/>
            </a:xfrm>
            <a:prstGeom prst="rect">
              <a:avLst/>
            </a:prstGeom>
            <a:solidFill>
              <a:srgbClr val="31302C"/>
            </a:solid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1" name="iŝḷíḍe">
              <a:extLst>
                <a:ext uri="{FF2B5EF4-FFF2-40B4-BE49-F238E27FC236}">
                  <a16:creationId xmlns:a16="http://schemas.microsoft.com/office/drawing/2014/main" id="{7AB821C5-7BAC-EA27-0517-1DEDBB5B9077}"/>
                </a:ext>
              </a:extLst>
            </p:cNvPr>
            <p:cNvSpPr txBox="1"/>
            <p:nvPr/>
          </p:nvSpPr>
          <p:spPr>
            <a:xfrm>
              <a:off x="1171575" y="3345731"/>
              <a:ext cx="43561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2" name="íṥļîďè">
              <a:extLst>
                <a:ext uri="{FF2B5EF4-FFF2-40B4-BE49-F238E27FC236}">
                  <a16:creationId xmlns:a16="http://schemas.microsoft.com/office/drawing/2014/main" id="{40BB023C-25AB-D976-546B-15C1867B66AB}"/>
                </a:ext>
              </a:extLst>
            </p:cNvPr>
            <p:cNvSpPr txBox="1"/>
            <p:nvPr/>
          </p:nvSpPr>
          <p:spPr>
            <a:xfrm>
              <a:off x="0" y="4031531"/>
              <a:ext cx="42545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grpSp>
    </p:spTree>
    <p:extLst>
      <p:ext uri="{BB962C8B-B14F-4D97-AF65-F5344CB8AC3E}">
        <p14:creationId xmlns:p14="http://schemas.microsoft.com/office/powerpoint/2010/main" val="27600388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F455D11-3077-E22D-C614-4B3004C4375D}"/>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3799AB3-5654-47F9-698C-CF90265842F1}"/>
              </a:ext>
            </a:extLst>
          </p:cNvPr>
          <p:cNvSpPr txBox="1"/>
          <p:nvPr/>
        </p:nvSpPr>
        <p:spPr>
          <a:xfrm>
            <a:off x="5284887" y="182880"/>
            <a:ext cx="1620957"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预期目标</a:t>
            </a:r>
          </a:p>
        </p:txBody>
      </p:sp>
      <p:grpSp>
        <p:nvGrpSpPr>
          <p:cNvPr id="4" name="组合 3">
            <a:extLst>
              <a:ext uri="{FF2B5EF4-FFF2-40B4-BE49-F238E27FC236}">
                <a16:creationId xmlns:a16="http://schemas.microsoft.com/office/drawing/2014/main" id="{38D21E1B-58D3-4A2C-441E-23758E10D033}"/>
              </a:ext>
            </a:extLst>
          </p:cNvPr>
          <p:cNvGrpSpPr/>
          <p:nvPr/>
        </p:nvGrpSpPr>
        <p:grpSpPr>
          <a:xfrm>
            <a:off x="5188010" y="2583300"/>
            <a:ext cx="1815983" cy="2647592"/>
            <a:chOff x="5236392" y="2178236"/>
            <a:chExt cx="1815983" cy="2647592"/>
          </a:xfrm>
          <a:solidFill>
            <a:schemeClr val="bg1">
              <a:lumMod val="75000"/>
            </a:schemeClr>
          </a:solidFill>
        </p:grpSpPr>
        <p:sp>
          <p:nvSpPr>
            <p:cNvPr id="5" name="Freeform 26">
              <a:extLst>
                <a:ext uri="{FF2B5EF4-FFF2-40B4-BE49-F238E27FC236}">
                  <a16:creationId xmlns:a16="http://schemas.microsoft.com/office/drawing/2014/main" id="{0013E7C6-E54E-F22F-FB4D-8AAD1545E20C}"/>
                </a:ext>
              </a:extLst>
            </p:cNvPr>
            <p:cNvSpPr>
              <a:spLocks noEditPoints="1"/>
            </p:cNvSpPr>
            <p:nvPr/>
          </p:nvSpPr>
          <p:spPr bwMode="auto">
            <a:xfrm>
              <a:off x="5236392" y="2178236"/>
              <a:ext cx="1815983" cy="2185481"/>
            </a:xfrm>
            <a:custGeom>
              <a:avLst/>
              <a:gdLst>
                <a:gd name="T0" fmla="*/ 402 w 805"/>
                <a:gd name="T1" fmla="*/ 0 h 969"/>
                <a:gd name="T2" fmla="*/ 0 w 805"/>
                <a:gd name="T3" fmla="*/ 403 h 969"/>
                <a:gd name="T4" fmla="*/ 102 w 805"/>
                <a:gd name="T5" fmla="*/ 672 h 969"/>
                <a:gd name="T6" fmla="*/ 102 w 805"/>
                <a:gd name="T7" fmla="*/ 672 h 969"/>
                <a:gd name="T8" fmla="*/ 104 w 805"/>
                <a:gd name="T9" fmla="*/ 674 h 969"/>
                <a:gd name="T10" fmla="*/ 122 w 805"/>
                <a:gd name="T11" fmla="*/ 692 h 969"/>
                <a:gd name="T12" fmla="*/ 215 w 805"/>
                <a:gd name="T13" fmla="*/ 808 h 969"/>
                <a:gd name="T14" fmla="*/ 331 w 805"/>
                <a:gd name="T15" fmla="*/ 969 h 969"/>
                <a:gd name="T16" fmla="*/ 392 w 805"/>
                <a:gd name="T17" fmla="*/ 969 h 969"/>
                <a:gd name="T18" fmla="*/ 412 w 805"/>
                <a:gd name="T19" fmla="*/ 969 h 969"/>
                <a:gd name="T20" fmla="*/ 473 w 805"/>
                <a:gd name="T21" fmla="*/ 969 h 969"/>
                <a:gd name="T22" fmla="*/ 590 w 805"/>
                <a:gd name="T23" fmla="*/ 808 h 969"/>
                <a:gd name="T24" fmla="*/ 680 w 805"/>
                <a:gd name="T25" fmla="*/ 695 h 969"/>
                <a:gd name="T26" fmla="*/ 805 w 805"/>
                <a:gd name="T27" fmla="*/ 403 h 969"/>
                <a:gd name="T28" fmla="*/ 402 w 805"/>
                <a:gd name="T29" fmla="*/ 0 h 969"/>
                <a:gd name="T30" fmla="*/ 553 w 805"/>
                <a:gd name="T31" fmla="*/ 583 h 969"/>
                <a:gd name="T32" fmla="*/ 504 w 805"/>
                <a:gd name="T33" fmla="*/ 648 h 969"/>
                <a:gd name="T34" fmla="*/ 441 w 805"/>
                <a:gd name="T35" fmla="*/ 741 h 969"/>
                <a:gd name="T36" fmla="*/ 408 w 805"/>
                <a:gd name="T37" fmla="*/ 741 h 969"/>
                <a:gd name="T38" fmla="*/ 397 w 805"/>
                <a:gd name="T39" fmla="*/ 741 h 969"/>
                <a:gd name="T40" fmla="*/ 364 w 805"/>
                <a:gd name="T41" fmla="*/ 741 h 969"/>
                <a:gd name="T42" fmla="*/ 301 w 805"/>
                <a:gd name="T43" fmla="*/ 648 h 969"/>
                <a:gd name="T44" fmla="*/ 250 w 805"/>
                <a:gd name="T45" fmla="*/ 581 h 969"/>
                <a:gd name="T46" fmla="*/ 241 w 805"/>
                <a:gd name="T47" fmla="*/ 571 h 969"/>
                <a:gd name="T48" fmla="*/ 240 w 805"/>
                <a:gd name="T49" fmla="*/ 570 h 969"/>
                <a:gd name="T50" fmla="*/ 240 w 805"/>
                <a:gd name="T51" fmla="*/ 570 h 969"/>
                <a:gd name="T52" fmla="*/ 184 w 805"/>
                <a:gd name="T53" fmla="*/ 415 h 969"/>
                <a:gd name="T54" fmla="*/ 402 w 805"/>
                <a:gd name="T55" fmla="*/ 183 h 969"/>
                <a:gd name="T56" fmla="*/ 620 w 805"/>
                <a:gd name="T57" fmla="*/ 415 h 969"/>
                <a:gd name="T58" fmla="*/ 553 w 805"/>
                <a:gd name="T59" fmla="*/ 583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5" h="969">
                  <a:moveTo>
                    <a:pt x="402" y="0"/>
                  </a:moveTo>
                  <a:cubicBezTo>
                    <a:pt x="180" y="0"/>
                    <a:pt x="0" y="181"/>
                    <a:pt x="0" y="403"/>
                  </a:cubicBezTo>
                  <a:cubicBezTo>
                    <a:pt x="0" y="507"/>
                    <a:pt x="39" y="601"/>
                    <a:pt x="102" y="672"/>
                  </a:cubicBezTo>
                  <a:cubicBezTo>
                    <a:pt x="102" y="672"/>
                    <a:pt x="102" y="672"/>
                    <a:pt x="102" y="672"/>
                  </a:cubicBezTo>
                  <a:cubicBezTo>
                    <a:pt x="102" y="672"/>
                    <a:pt x="103" y="673"/>
                    <a:pt x="104" y="674"/>
                  </a:cubicBezTo>
                  <a:cubicBezTo>
                    <a:pt x="110" y="680"/>
                    <a:pt x="115" y="686"/>
                    <a:pt x="122" y="692"/>
                  </a:cubicBezTo>
                  <a:cubicBezTo>
                    <a:pt x="146" y="717"/>
                    <a:pt x="187" y="764"/>
                    <a:pt x="215" y="808"/>
                  </a:cubicBezTo>
                  <a:cubicBezTo>
                    <a:pt x="256" y="875"/>
                    <a:pt x="235" y="969"/>
                    <a:pt x="331" y="969"/>
                  </a:cubicBezTo>
                  <a:cubicBezTo>
                    <a:pt x="392" y="969"/>
                    <a:pt x="392" y="969"/>
                    <a:pt x="392" y="969"/>
                  </a:cubicBezTo>
                  <a:cubicBezTo>
                    <a:pt x="412" y="969"/>
                    <a:pt x="412" y="969"/>
                    <a:pt x="412" y="969"/>
                  </a:cubicBezTo>
                  <a:cubicBezTo>
                    <a:pt x="473" y="969"/>
                    <a:pt x="473" y="969"/>
                    <a:pt x="473" y="969"/>
                  </a:cubicBezTo>
                  <a:cubicBezTo>
                    <a:pt x="569" y="969"/>
                    <a:pt x="548" y="875"/>
                    <a:pt x="590" y="808"/>
                  </a:cubicBezTo>
                  <a:cubicBezTo>
                    <a:pt x="616" y="765"/>
                    <a:pt x="655" y="721"/>
                    <a:pt x="680" y="695"/>
                  </a:cubicBezTo>
                  <a:cubicBezTo>
                    <a:pt x="757" y="622"/>
                    <a:pt x="805" y="518"/>
                    <a:pt x="805" y="403"/>
                  </a:cubicBezTo>
                  <a:cubicBezTo>
                    <a:pt x="805" y="181"/>
                    <a:pt x="625" y="0"/>
                    <a:pt x="402" y="0"/>
                  </a:cubicBezTo>
                  <a:close/>
                  <a:moveTo>
                    <a:pt x="553" y="583"/>
                  </a:moveTo>
                  <a:cubicBezTo>
                    <a:pt x="539" y="598"/>
                    <a:pt x="518" y="623"/>
                    <a:pt x="504" y="648"/>
                  </a:cubicBezTo>
                  <a:cubicBezTo>
                    <a:pt x="481" y="687"/>
                    <a:pt x="493" y="741"/>
                    <a:pt x="441" y="741"/>
                  </a:cubicBezTo>
                  <a:cubicBezTo>
                    <a:pt x="408" y="741"/>
                    <a:pt x="408" y="741"/>
                    <a:pt x="408" y="741"/>
                  </a:cubicBezTo>
                  <a:cubicBezTo>
                    <a:pt x="397" y="741"/>
                    <a:pt x="397" y="741"/>
                    <a:pt x="397" y="741"/>
                  </a:cubicBezTo>
                  <a:cubicBezTo>
                    <a:pt x="364" y="741"/>
                    <a:pt x="364" y="741"/>
                    <a:pt x="364" y="741"/>
                  </a:cubicBezTo>
                  <a:cubicBezTo>
                    <a:pt x="312" y="741"/>
                    <a:pt x="323" y="687"/>
                    <a:pt x="301" y="648"/>
                  </a:cubicBezTo>
                  <a:cubicBezTo>
                    <a:pt x="286" y="622"/>
                    <a:pt x="264" y="596"/>
                    <a:pt x="250" y="581"/>
                  </a:cubicBezTo>
                  <a:cubicBezTo>
                    <a:pt x="247" y="578"/>
                    <a:pt x="244" y="574"/>
                    <a:pt x="241" y="571"/>
                  </a:cubicBezTo>
                  <a:cubicBezTo>
                    <a:pt x="240" y="570"/>
                    <a:pt x="240" y="570"/>
                    <a:pt x="240" y="570"/>
                  </a:cubicBezTo>
                  <a:cubicBezTo>
                    <a:pt x="240" y="570"/>
                    <a:pt x="240" y="570"/>
                    <a:pt x="240" y="570"/>
                  </a:cubicBezTo>
                  <a:cubicBezTo>
                    <a:pt x="205" y="529"/>
                    <a:pt x="184" y="474"/>
                    <a:pt x="184" y="415"/>
                  </a:cubicBezTo>
                  <a:cubicBezTo>
                    <a:pt x="184" y="287"/>
                    <a:pt x="282" y="183"/>
                    <a:pt x="402" y="183"/>
                  </a:cubicBezTo>
                  <a:cubicBezTo>
                    <a:pt x="523" y="183"/>
                    <a:pt x="620" y="287"/>
                    <a:pt x="620" y="415"/>
                  </a:cubicBezTo>
                  <a:cubicBezTo>
                    <a:pt x="620" y="481"/>
                    <a:pt x="594" y="541"/>
                    <a:pt x="553" y="583"/>
                  </a:cubicBez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Freeform 27">
              <a:extLst>
                <a:ext uri="{FF2B5EF4-FFF2-40B4-BE49-F238E27FC236}">
                  <a16:creationId xmlns:a16="http://schemas.microsoft.com/office/drawing/2014/main" id="{D70311EC-343A-5D0E-965D-8A4EE7A15DD8}"/>
                </a:ext>
              </a:extLst>
            </p:cNvPr>
            <p:cNvSpPr/>
            <p:nvPr/>
          </p:nvSpPr>
          <p:spPr bwMode="auto">
            <a:xfrm>
              <a:off x="5838855" y="4381858"/>
              <a:ext cx="611056" cy="146080"/>
            </a:xfrm>
            <a:custGeom>
              <a:avLst/>
              <a:gdLst>
                <a:gd name="T0" fmla="*/ 271 w 271"/>
                <a:gd name="T1" fmla="*/ 33 h 65"/>
                <a:gd name="T2" fmla="*/ 239 w 271"/>
                <a:gd name="T3" fmla="*/ 65 h 65"/>
                <a:gd name="T4" fmla="*/ 28 w 271"/>
                <a:gd name="T5" fmla="*/ 65 h 65"/>
                <a:gd name="T6" fmla="*/ 0 w 271"/>
                <a:gd name="T7" fmla="*/ 33 h 65"/>
                <a:gd name="T8" fmla="*/ 0 w 271"/>
                <a:gd name="T9" fmla="*/ 32 h 65"/>
                <a:gd name="T10" fmla="*/ 28 w 271"/>
                <a:gd name="T11" fmla="*/ 0 h 65"/>
                <a:gd name="T12" fmla="*/ 239 w 271"/>
                <a:gd name="T13" fmla="*/ 0 h 65"/>
                <a:gd name="T14" fmla="*/ 271 w 271"/>
                <a:gd name="T15" fmla="*/ 32 h 65"/>
                <a:gd name="T16" fmla="*/ 271 w 271"/>
                <a:gd name="T17"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65">
                  <a:moveTo>
                    <a:pt x="271" y="33"/>
                  </a:moveTo>
                  <a:cubicBezTo>
                    <a:pt x="271" y="49"/>
                    <a:pt x="256" y="65"/>
                    <a:pt x="239" y="65"/>
                  </a:cubicBezTo>
                  <a:cubicBezTo>
                    <a:pt x="28" y="65"/>
                    <a:pt x="28" y="65"/>
                    <a:pt x="28" y="65"/>
                  </a:cubicBezTo>
                  <a:cubicBezTo>
                    <a:pt x="12" y="65"/>
                    <a:pt x="0" y="49"/>
                    <a:pt x="0" y="33"/>
                  </a:cubicBezTo>
                  <a:cubicBezTo>
                    <a:pt x="0" y="32"/>
                    <a:pt x="0" y="32"/>
                    <a:pt x="0" y="32"/>
                  </a:cubicBezTo>
                  <a:cubicBezTo>
                    <a:pt x="0" y="16"/>
                    <a:pt x="12" y="0"/>
                    <a:pt x="28" y="0"/>
                  </a:cubicBezTo>
                  <a:cubicBezTo>
                    <a:pt x="239" y="0"/>
                    <a:pt x="239" y="0"/>
                    <a:pt x="239" y="0"/>
                  </a:cubicBezTo>
                  <a:cubicBezTo>
                    <a:pt x="256" y="0"/>
                    <a:pt x="271" y="16"/>
                    <a:pt x="271" y="32"/>
                  </a:cubicBezTo>
                  <a:lnTo>
                    <a:pt x="271" y="33"/>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Freeform 28">
              <a:extLst>
                <a:ext uri="{FF2B5EF4-FFF2-40B4-BE49-F238E27FC236}">
                  <a16:creationId xmlns:a16="http://schemas.microsoft.com/office/drawing/2014/main" id="{8AE08D96-3D69-677F-A6FB-20186332EA36}"/>
                </a:ext>
              </a:extLst>
            </p:cNvPr>
            <p:cNvSpPr/>
            <p:nvPr/>
          </p:nvSpPr>
          <p:spPr bwMode="auto">
            <a:xfrm>
              <a:off x="5838855" y="4552762"/>
              <a:ext cx="611056" cy="133669"/>
            </a:xfrm>
            <a:custGeom>
              <a:avLst/>
              <a:gdLst>
                <a:gd name="T0" fmla="*/ 271 w 271"/>
                <a:gd name="T1" fmla="*/ 32 h 59"/>
                <a:gd name="T2" fmla="*/ 239 w 271"/>
                <a:gd name="T3" fmla="*/ 59 h 59"/>
                <a:gd name="T4" fmla="*/ 28 w 271"/>
                <a:gd name="T5" fmla="*/ 59 h 59"/>
                <a:gd name="T6" fmla="*/ 0 w 271"/>
                <a:gd name="T7" fmla="*/ 32 h 59"/>
                <a:gd name="T8" fmla="*/ 0 w 271"/>
                <a:gd name="T9" fmla="*/ 31 h 59"/>
                <a:gd name="T10" fmla="*/ 28 w 271"/>
                <a:gd name="T11" fmla="*/ 0 h 59"/>
                <a:gd name="T12" fmla="*/ 239 w 271"/>
                <a:gd name="T13" fmla="*/ 0 h 59"/>
                <a:gd name="T14" fmla="*/ 271 w 271"/>
                <a:gd name="T15" fmla="*/ 31 h 59"/>
                <a:gd name="T16" fmla="*/ 271 w 271"/>
                <a:gd name="T17" fmla="*/ 3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59">
                  <a:moveTo>
                    <a:pt x="271" y="32"/>
                  </a:moveTo>
                  <a:cubicBezTo>
                    <a:pt x="271" y="48"/>
                    <a:pt x="256" y="59"/>
                    <a:pt x="239" y="59"/>
                  </a:cubicBezTo>
                  <a:cubicBezTo>
                    <a:pt x="28" y="59"/>
                    <a:pt x="28" y="59"/>
                    <a:pt x="28" y="59"/>
                  </a:cubicBezTo>
                  <a:cubicBezTo>
                    <a:pt x="12" y="59"/>
                    <a:pt x="0" y="48"/>
                    <a:pt x="0" y="32"/>
                  </a:cubicBezTo>
                  <a:cubicBezTo>
                    <a:pt x="0" y="31"/>
                    <a:pt x="0" y="31"/>
                    <a:pt x="0" y="31"/>
                  </a:cubicBezTo>
                  <a:cubicBezTo>
                    <a:pt x="0" y="16"/>
                    <a:pt x="12" y="0"/>
                    <a:pt x="28" y="0"/>
                  </a:cubicBezTo>
                  <a:cubicBezTo>
                    <a:pt x="239" y="0"/>
                    <a:pt x="239" y="0"/>
                    <a:pt x="239" y="0"/>
                  </a:cubicBezTo>
                  <a:cubicBezTo>
                    <a:pt x="256" y="0"/>
                    <a:pt x="271" y="16"/>
                    <a:pt x="271" y="31"/>
                  </a:cubicBezTo>
                  <a:lnTo>
                    <a:pt x="271" y="32"/>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Oval 29">
              <a:extLst>
                <a:ext uri="{FF2B5EF4-FFF2-40B4-BE49-F238E27FC236}">
                  <a16:creationId xmlns:a16="http://schemas.microsoft.com/office/drawing/2014/main" id="{C038ABA2-E8B9-2E05-8B9A-BA86E7F862BC}"/>
                </a:ext>
              </a:extLst>
            </p:cNvPr>
            <p:cNvSpPr>
              <a:spLocks noChangeArrowheads="1"/>
            </p:cNvSpPr>
            <p:nvPr/>
          </p:nvSpPr>
          <p:spPr bwMode="auto">
            <a:xfrm>
              <a:off x="5992574" y="4575677"/>
              <a:ext cx="297890" cy="250151"/>
            </a:xfrm>
            <a:prstGeom prst="ellipse">
              <a:avLst/>
            </a:pr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 name="组合 8">
            <a:extLst>
              <a:ext uri="{FF2B5EF4-FFF2-40B4-BE49-F238E27FC236}">
                <a16:creationId xmlns:a16="http://schemas.microsoft.com/office/drawing/2014/main" id="{DAF37BF5-ADD3-6004-F32D-9582CE3B2A43}"/>
              </a:ext>
            </a:extLst>
          </p:cNvPr>
          <p:cNvGrpSpPr/>
          <p:nvPr/>
        </p:nvGrpSpPr>
        <p:grpSpPr>
          <a:xfrm>
            <a:off x="4566928" y="1872544"/>
            <a:ext cx="3058147" cy="2660960"/>
            <a:chOff x="4646340" y="1565270"/>
            <a:chExt cx="3058147" cy="2660960"/>
          </a:xfrm>
          <a:solidFill>
            <a:schemeClr val="accent1"/>
          </a:solidFill>
        </p:grpSpPr>
        <p:sp>
          <p:nvSpPr>
            <p:cNvPr id="10" name="Freeform 30">
              <a:extLst>
                <a:ext uri="{FF2B5EF4-FFF2-40B4-BE49-F238E27FC236}">
                  <a16:creationId xmlns:a16="http://schemas.microsoft.com/office/drawing/2014/main" id="{342D6456-3607-9187-800D-5346B63D888E}"/>
                </a:ext>
              </a:extLst>
            </p:cNvPr>
            <p:cNvSpPr/>
            <p:nvPr/>
          </p:nvSpPr>
          <p:spPr bwMode="auto">
            <a:xfrm>
              <a:off x="6044132" y="1565270"/>
              <a:ext cx="261609" cy="491709"/>
            </a:xfrm>
            <a:custGeom>
              <a:avLst/>
              <a:gdLst>
                <a:gd name="T0" fmla="*/ 116 w 116"/>
                <a:gd name="T1" fmla="*/ 162 h 218"/>
                <a:gd name="T2" fmla="*/ 60 w 116"/>
                <a:gd name="T3" fmla="*/ 218 h 218"/>
                <a:gd name="T4" fmla="*/ 57 w 116"/>
                <a:gd name="T5" fmla="*/ 218 h 218"/>
                <a:gd name="T6" fmla="*/ 0 w 116"/>
                <a:gd name="T7" fmla="*/ 162 h 218"/>
                <a:gd name="T8" fmla="*/ 0 w 116"/>
                <a:gd name="T9" fmla="*/ 56 h 218"/>
                <a:gd name="T10" fmla="*/ 57 w 116"/>
                <a:gd name="T11" fmla="*/ 0 h 218"/>
                <a:gd name="T12" fmla="*/ 60 w 116"/>
                <a:gd name="T13" fmla="*/ 0 h 218"/>
                <a:gd name="T14" fmla="*/ 116 w 116"/>
                <a:gd name="T15" fmla="*/ 56 h 218"/>
                <a:gd name="T16" fmla="*/ 116 w 116"/>
                <a:gd name="T17" fmla="*/ 16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18">
                  <a:moveTo>
                    <a:pt x="116" y="162"/>
                  </a:moveTo>
                  <a:cubicBezTo>
                    <a:pt x="116" y="193"/>
                    <a:pt x="91" y="218"/>
                    <a:pt x="60" y="218"/>
                  </a:cubicBezTo>
                  <a:cubicBezTo>
                    <a:pt x="57" y="218"/>
                    <a:pt x="57" y="218"/>
                    <a:pt x="57" y="218"/>
                  </a:cubicBezTo>
                  <a:cubicBezTo>
                    <a:pt x="26" y="218"/>
                    <a:pt x="0" y="193"/>
                    <a:pt x="0" y="162"/>
                  </a:cubicBezTo>
                  <a:cubicBezTo>
                    <a:pt x="0" y="56"/>
                    <a:pt x="0" y="56"/>
                    <a:pt x="0" y="56"/>
                  </a:cubicBezTo>
                  <a:cubicBezTo>
                    <a:pt x="0" y="25"/>
                    <a:pt x="26" y="0"/>
                    <a:pt x="57" y="0"/>
                  </a:cubicBezTo>
                  <a:cubicBezTo>
                    <a:pt x="60" y="0"/>
                    <a:pt x="60" y="0"/>
                    <a:pt x="60" y="0"/>
                  </a:cubicBezTo>
                  <a:cubicBezTo>
                    <a:pt x="91" y="0"/>
                    <a:pt x="116" y="25"/>
                    <a:pt x="116" y="56"/>
                  </a:cubicBezTo>
                  <a:lnTo>
                    <a:pt x="116" y="162"/>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Freeform 31">
              <a:extLst>
                <a:ext uri="{FF2B5EF4-FFF2-40B4-BE49-F238E27FC236}">
                  <a16:creationId xmlns:a16="http://schemas.microsoft.com/office/drawing/2014/main" id="{3328CFEC-7F66-B2EC-9748-6314B2DC851E}"/>
                </a:ext>
              </a:extLst>
            </p:cNvPr>
            <p:cNvSpPr/>
            <p:nvPr/>
          </p:nvSpPr>
          <p:spPr bwMode="auto">
            <a:xfrm>
              <a:off x="7212777" y="2963061"/>
              <a:ext cx="491710" cy="261608"/>
            </a:xfrm>
            <a:custGeom>
              <a:avLst/>
              <a:gdLst>
                <a:gd name="T0" fmla="*/ 56 w 218"/>
                <a:gd name="T1" fmla="*/ 116 h 116"/>
                <a:gd name="T2" fmla="*/ 0 w 218"/>
                <a:gd name="T3" fmla="*/ 60 h 116"/>
                <a:gd name="T4" fmla="*/ 0 w 218"/>
                <a:gd name="T5" fmla="*/ 56 h 116"/>
                <a:gd name="T6" fmla="*/ 56 w 218"/>
                <a:gd name="T7" fmla="*/ 0 h 116"/>
                <a:gd name="T8" fmla="*/ 162 w 218"/>
                <a:gd name="T9" fmla="*/ 0 h 116"/>
                <a:gd name="T10" fmla="*/ 218 w 218"/>
                <a:gd name="T11" fmla="*/ 56 h 116"/>
                <a:gd name="T12" fmla="*/ 218 w 218"/>
                <a:gd name="T13" fmla="*/ 60 h 116"/>
                <a:gd name="T14" fmla="*/ 162 w 218"/>
                <a:gd name="T15" fmla="*/ 116 h 116"/>
                <a:gd name="T16" fmla="*/ 56 w 218"/>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116">
                  <a:moveTo>
                    <a:pt x="56" y="116"/>
                  </a:moveTo>
                  <a:cubicBezTo>
                    <a:pt x="25" y="116"/>
                    <a:pt x="0" y="91"/>
                    <a:pt x="0" y="60"/>
                  </a:cubicBezTo>
                  <a:cubicBezTo>
                    <a:pt x="0" y="56"/>
                    <a:pt x="0" y="56"/>
                    <a:pt x="0" y="56"/>
                  </a:cubicBezTo>
                  <a:cubicBezTo>
                    <a:pt x="0" y="25"/>
                    <a:pt x="25" y="0"/>
                    <a:pt x="56" y="0"/>
                  </a:cubicBezTo>
                  <a:cubicBezTo>
                    <a:pt x="162" y="0"/>
                    <a:pt x="162" y="0"/>
                    <a:pt x="162" y="0"/>
                  </a:cubicBezTo>
                  <a:cubicBezTo>
                    <a:pt x="193" y="0"/>
                    <a:pt x="218" y="25"/>
                    <a:pt x="218" y="56"/>
                  </a:cubicBezTo>
                  <a:cubicBezTo>
                    <a:pt x="218" y="60"/>
                    <a:pt x="218" y="60"/>
                    <a:pt x="218" y="60"/>
                  </a:cubicBezTo>
                  <a:cubicBezTo>
                    <a:pt x="218" y="91"/>
                    <a:pt x="193" y="116"/>
                    <a:pt x="162" y="116"/>
                  </a:cubicBezTo>
                  <a:lnTo>
                    <a:pt x="56" y="116"/>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Freeform 32">
              <a:extLst>
                <a:ext uri="{FF2B5EF4-FFF2-40B4-BE49-F238E27FC236}">
                  <a16:creationId xmlns:a16="http://schemas.microsoft.com/office/drawing/2014/main" id="{C78759E3-9B06-DB8C-DD31-B2F9F88EC435}"/>
                </a:ext>
              </a:extLst>
            </p:cNvPr>
            <p:cNvSpPr/>
            <p:nvPr/>
          </p:nvSpPr>
          <p:spPr bwMode="auto">
            <a:xfrm>
              <a:off x="4646340" y="2963061"/>
              <a:ext cx="493619" cy="261608"/>
            </a:xfrm>
            <a:custGeom>
              <a:avLst/>
              <a:gdLst>
                <a:gd name="T0" fmla="*/ 56 w 219"/>
                <a:gd name="T1" fmla="*/ 116 h 116"/>
                <a:gd name="T2" fmla="*/ 0 w 219"/>
                <a:gd name="T3" fmla="*/ 60 h 116"/>
                <a:gd name="T4" fmla="*/ 0 w 219"/>
                <a:gd name="T5" fmla="*/ 56 h 116"/>
                <a:gd name="T6" fmla="*/ 56 w 219"/>
                <a:gd name="T7" fmla="*/ 0 h 116"/>
                <a:gd name="T8" fmla="*/ 162 w 219"/>
                <a:gd name="T9" fmla="*/ 0 h 116"/>
                <a:gd name="T10" fmla="*/ 219 w 219"/>
                <a:gd name="T11" fmla="*/ 56 h 116"/>
                <a:gd name="T12" fmla="*/ 219 w 219"/>
                <a:gd name="T13" fmla="*/ 60 h 116"/>
                <a:gd name="T14" fmla="*/ 162 w 219"/>
                <a:gd name="T15" fmla="*/ 116 h 116"/>
                <a:gd name="T16" fmla="*/ 56 w 219"/>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116">
                  <a:moveTo>
                    <a:pt x="56" y="116"/>
                  </a:moveTo>
                  <a:cubicBezTo>
                    <a:pt x="25" y="116"/>
                    <a:pt x="0" y="91"/>
                    <a:pt x="0" y="60"/>
                  </a:cubicBezTo>
                  <a:cubicBezTo>
                    <a:pt x="0" y="56"/>
                    <a:pt x="0" y="56"/>
                    <a:pt x="0" y="56"/>
                  </a:cubicBezTo>
                  <a:cubicBezTo>
                    <a:pt x="0" y="25"/>
                    <a:pt x="25" y="0"/>
                    <a:pt x="56" y="0"/>
                  </a:cubicBezTo>
                  <a:cubicBezTo>
                    <a:pt x="162" y="0"/>
                    <a:pt x="162" y="0"/>
                    <a:pt x="162" y="0"/>
                  </a:cubicBezTo>
                  <a:cubicBezTo>
                    <a:pt x="193" y="0"/>
                    <a:pt x="219" y="25"/>
                    <a:pt x="219" y="56"/>
                  </a:cubicBezTo>
                  <a:cubicBezTo>
                    <a:pt x="219" y="60"/>
                    <a:pt x="219" y="60"/>
                    <a:pt x="219" y="60"/>
                  </a:cubicBezTo>
                  <a:cubicBezTo>
                    <a:pt x="219" y="91"/>
                    <a:pt x="193" y="116"/>
                    <a:pt x="162" y="116"/>
                  </a:cubicBezTo>
                  <a:lnTo>
                    <a:pt x="56" y="116"/>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Freeform 33">
              <a:extLst>
                <a:ext uri="{FF2B5EF4-FFF2-40B4-BE49-F238E27FC236}">
                  <a16:creationId xmlns:a16="http://schemas.microsoft.com/office/drawing/2014/main" id="{5D31E162-8C77-EF99-269A-2BDFC4991E68}"/>
                </a:ext>
              </a:extLst>
            </p:cNvPr>
            <p:cNvSpPr/>
            <p:nvPr/>
          </p:nvSpPr>
          <p:spPr bwMode="auto">
            <a:xfrm>
              <a:off x="6855691" y="1961502"/>
              <a:ext cx="453519" cy="451609"/>
            </a:xfrm>
            <a:custGeom>
              <a:avLst/>
              <a:gdLst>
                <a:gd name="T0" fmla="*/ 104 w 201"/>
                <a:gd name="T1" fmla="*/ 178 h 200"/>
                <a:gd name="T2" fmla="*/ 24 w 201"/>
                <a:gd name="T3" fmla="*/ 178 h 200"/>
                <a:gd name="T4" fmla="*/ 22 w 201"/>
                <a:gd name="T5" fmla="*/ 176 h 200"/>
                <a:gd name="T6" fmla="*/ 22 w 201"/>
                <a:gd name="T7" fmla="*/ 96 h 200"/>
                <a:gd name="T8" fmla="*/ 97 w 201"/>
                <a:gd name="T9" fmla="*/ 21 h 200"/>
                <a:gd name="T10" fmla="*/ 176 w 201"/>
                <a:gd name="T11" fmla="*/ 21 h 200"/>
                <a:gd name="T12" fmla="*/ 179 w 201"/>
                <a:gd name="T13" fmla="*/ 24 h 200"/>
                <a:gd name="T14" fmla="*/ 179 w 201"/>
                <a:gd name="T15" fmla="*/ 103 h 200"/>
                <a:gd name="T16" fmla="*/ 104 w 201"/>
                <a:gd name="T17" fmla="*/ 17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00">
                  <a:moveTo>
                    <a:pt x="104" y="178"/>
                  </a:moveTo>
                  <a:cubicBezTo>
                    <a:pt x="82" y="200"/>
                    <a:pt x="46" y="200"/>
                    <a:pt x="24" y="178"/>
                  </a:cubicBezTo>
                  <a:cubicBezTo>
                    <a:pt x="22" y="176"/>
                    <a:pt x="22" y="176"/>
                    <a:pt x="22" y="176"/>
                  </a:cubicBezTo>
                  <a:cubicBezTo>
                    <a:pt x="0" y="154"/>
                    <a:pt x="0" y="118"/>
                    <a:pt x="22" y="96"/>
                  </a:cubicBezTo>
                  <a:cubicBezTo>
                    <a:pt x="97" y="21"/>
                    <a:pt x="97" y="21"/>
                    <a:pt x="97" y="21"/>
                  </a:cubicBezTo>
                  <a:cubicBezTo>
                    <a:pt x="119" y="0"/>
                    <a:pt x="155" y="0"/>
                    <a:pt x="176" y="21"/>
                  </a:cubicBezTo>
                  <a:cubicBezTo>
                    <a:pt x="179" y="24"/>
                    <a:pt x="179" y="24"/>
                    <a:pt x="179" y="24"/>
                  </a:cubicBezTo>
                  <a:cubicBezTo>
                    <a:pt x="201" y="46"/>
                    <a:pt x="201" y="81"/>
                    <a:pt x="179" y="103"/>
                  </a:cubicBezTo>
                  <a:lnTo>
                    <a:pt x="104" y="178"/>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Freeform 34">
              <a:extLst>
                <a:ext uri="{FF2B5EF4-FFF2-40B4-BE49-F238E27FC236}">
                  <a16:creationId xmlns:a16="http://schemas.microsoft.com/office/drawing/2014/main" id="{69C3EA5A-B601-BE99-3EF9-DD38BC389DF5}"/>
                </a:ext>
              </a:extLst>
            </p:cNvPr>
            <p:cNvSpPr/>
            <p:nvPr/>
          </p:nvSpPr>
          <p:spPr bwMode="auto">
            <a:xfrm>
              <a:off x="5042572" y="3774621"/>
              <a:ext cx="451609" cy="451609"/>
            </a:xfrm>
            <a:custGeom>
              <a:avLst/>
              <a:gdLst>
                <a:gd name="T0" fmla="*/ 103 w 200"/>
                <a:gd name="T1" fmla="*/ 179 h 200"/>
                <a:gd name="T2" fmla="*/ 24 w 200"/>
                <a:gd name="T3" fmla="*/ 179 h 200"/>
                <a:gd name="T4" fmla="*/ 22 w 200"/>
                <a:gd name="T5" fmla="*/ 176 h 200"/>
                <a:gd name="T6" fmla="*/ 22 w 200"/>
                <a:gd name="T7" fmla="*/ 97 h 200"/>
                <a:gd name="T8" fmla="*/ 97 w 200"/>
                <a:gd name="T9" fmla="*/ 22 h 200"/>
                <a:gd name="T10" fmla="*/ 176 w 200"/>
                <a:gd name="T11" fmla="*/ 22 h 200"/>
                <a:gd name="T12" fmla="*/ 178 w 200"/>
                <a:gd name="T13" fmla="*/ 24 h 200"/>
                <a:gd name="T14" fmla="*/ 178 w 200"/>
                <a:gd name="T15" fmla="*/ 104 h 200"/>
                <a:gd name="T16" fmla="*/ 103 w 200"/>
                <a:gd name="T1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00">
                  <a:moveTo>
                    <a:pt x="103" y="179"/>
                  </a:moveTo>
                  <a:cubicBezTo>
                    <a:pt x="81" y="200"/>
                    <a:pt x="46" y="200"/>
                    <a:pt x="24" y="179"/>
                  </a:cubicBezTo>
                  <a:cubicBezTo>
                    <a:pt x="22" y="176"/>
                    <a:pt x="22" y="176"/>
                    <a:pt x="22" y="176"/>
                  </a:cubicBezTo>
                  <a:cubicBezTo>
                    <a:pt x="0" y="154"/>
                    <a:pt x="0" y="119"/>
                    <a:pt x="22" y="97"/>
                  </a:cubicBezTo>
                  <a:cubicBezTo>
                    <a:pt x="97" y="22"/>
                    <a:pt x="97" y="22"/>
                    <a:pt x="97" y="22"/>
                  </a:cubicBezTo>
                  <a:cubicBezTo>
                    <a:pt x="119" y="0"/>
                    <a:pt x="154" y="0"/>
                    <a:pt x="176" y="22"/>
                  </a:cubicBezTo>
                  <a:cubicBezTo>
                    <a:pt x="178" y="24"/>
                    <a:pt x="178" y="24"/>
                    <a:pt x="178" y="24"/>
                  </a:cubicBezTo>
                  <a:cubicBezTo>
                    <a:pt x="200" y="46"/>
                    <a:pt x="200" y="82"/>
                    <a:pt x="178" y="104"/>
                  </a:cubicBezTo>
                  <a:lnTo>
                    <a:pt x="103" y="179"/>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Freeform 35">
              <a:extLst>
                <a:ext uri="{FF2B5EF4-FFF2-40B4-BE49-F238E27FC236}">
                  <a16:creationId xmlns:a16="http://schemas.microsoft.com/office/drawing/2014/main" id="{FCA118D5-9796-A435-AB39-8C3917AEADA9}"/>
                </a:ext>
              </a:extLst>
            </p:cNvPr>
            <p:cNvSpPr/>
            <p:nvPr/>
          </p:nvSpPr>
          <p:spPr bwMode="auto">
            <a:xfrm>
              <a:off x="6855691" y="3774621"/>
              <a:ext cx="453519" cy="451609"/>
            </a:xfrm>
            <a:custGeom>
              <a:avLst/>
              <a:gdLst>
                <a:gd name="T0" fmla="*/ 22 w 201"/>
                <a:gd name="T1" fmla="*/ 104 h 200"/>
                <a:gd name="T2" fmla="*/ 22 w 201"/>
                <a:gd name="T3" fmla="*/ 24 h 200"/>
                <a:gd name="T4" fmla="*/ 24 w 201"/>
                <a:gd name="T5" fmla="*/ 22 h 200"/>
                <a:gd name="T6" fmla="*/ 104 w 201"/>
                <a:gd name="T7" fmla="*/ 22 h 200"/>
                <a:gd name="T8" fmla="*/ 179 w 201"/>
                <a:gd name="T9" fmla="*/ 97 h 200"/>
                <a:gd name="T10" fmla="*/ 179 w 201"/>
                <a:gd name="T11" fmla="*/ 176 h 200"/>
                <a:gd name="T12" fmla="*/ 176 w 201"/>
                <a:gd name="T13" fmla="*/ 179 h 200"/>
                <a:gd name="T14" fmla="*/ 97 w 201"/>
                <a:gd name="T15" fmla="*/ 179 h 200"/>
                <a:gd name="T16" fmla="*/ 22 w 201"/>
                <a:gd name="T17" fmla="*/ 10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00">
                  <a:moveTo>
                    <a:pt x="22" y="104"/>
                  </a:moveTo>
                  <a:cubicBezTo>
                    <a:pt x="0" y="82"/>
                    <a:pt x="0" y="46"/>
                    <a:pt x="22" y="24"/>
                  </a:cubicBezTo>
                  <a:cubicBezTo>
                    <a:pt x="24" y="22"/>
                    <a:pt x="24" y="22"/>
                    <a:pt x="24" y="22"/>
                  </a:cubicBezTo>
                  <a:cubicBezTo>
                    <a:pt x="46" y="0"/>
                    <a:pt x="82" y="0"/>
                    <a:pt x="104" y="22"/>
                  </a:cubicBezTo>
                  <a:cubicBezTo>
                    <a:pt x="179" y="97"/>
                    <a:pt x="179" y="97"/>
                    <a:pt x="179" y="97"/>
                  </a:cubicBezTo>
                  <a:cubicBezTo>
                    <a:pt x="201" y="119"/>
                    <a:pt x="201" y="154"/>
                    <a:pt x="179" y="176"/>
                  </a:cubicBezTo>
                  <a:cubicBezTo>
                    <a:pt x="176" y="179"/>
                    <a:pt x="176" y="179"/>
                    <a:pt x="176" y="179"/>
                  </a:cubicBezTo>
                  <a:cubicBezTo>
                    <a:pt x="155" y="200"/>
                    <a:pt x="119" y="200"/>
                    <a:pt x="97" y="179"/>
                  </a:cubicBezTo>
                  <a:lnTo>
                    <a:pt x="22" y="104"/>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Freeform 36">
              <a:extLst>
                <a:ext uri="{FF2B5EF4-FFF2-40B4-BE49-F238E27FC236}">
                  <a16:creationId xmlns:a16="http://schemas.microsoft.com/office/drawing/2014/main" id="{546B608F-7493-99F0-7573-99B95D6EA4AB}"/>
                </a:ext>
              </a:extLst>
            </p:cNvPr>
            <p:cNvSpPr/>
            <p:nvPr/>
          </p:nvSpPr>
          <p:spPr bwMode="auto">
            <a:xfrm>
              <a:off x="5042572" y="1961502"/>
              <a:ext cx="451609" cy="451609"/>
            </a:xfrm>
            <a:custGeom>
              <a:avLst/>
              <a:gdLst>
                <a:gd name="T0" fmla="*/ 22 w 200"/>
                <a:gd name="T1" fmla="*/ 103 h 200"/>
                <a:gd name="T2" fmla="*/ 22 w 200"/>
                <a:gd name="T3" fmla="*/ 24 h 200"/>
                <a:gd name="T4" fmla="*/ 24 w 200"/>
                <a:gd name="T5" fmla="*/ 21 h 200"/>
                <a:gd name="T6" fmla="*/ 103 w 200"/>
                <a:gd name="T7" fmla="*/ 21 h 200"/>
                <a:gd name="T8" fmla="*/ 178 w 200"/>
                <a:gd name="T9" fmla="*/ 96 h 200"/>
                <a:gd name="T10" fmla="*/ 178 w 200"/>
                <a:gd name="T11" fmla="*/ 176 h 200"/>
                <a:gd name="T12" fmla="*/ 176 w 200"/>
                <a:gd name="T13" fmla="*/ 178 h 200"/>
                <a:gd name="T14" fmla="*/ 97 w 200"/>
                <a:gd name="T15" fmla="*/ 178 h 200"/>
                <a:gd name="T16" fmla="*/ 22 w 200"/>
                <a:gd name="T17"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00">
                  <a:moveTo>
                    <a:pt x="22" y="103"/>
                  </a:moveTo>
                  <a:cubicBezTo>
                    <a:pt x="0" y="81"/>
                    <a:pt x="0" y="46"/>
                    <a:pt x="22" y="24"/>
                  </a:cubicBezTo>
                  <a:cubicBezTo>
                    <a:pt x="24" y="21"/>
                    <a:pt x="24" y="21"/>
                    <a:pt x="24" y="21"/>
                  </a:cubicBezTo>
                  <a:cubicBezTo>
                    <a:pt x="46" y="0"/>
                    <a:pt x="81" y="0"/>
                    <a:pt x="103" y="21"/>
                  </a:cubicBezTo>
                  <a:cubicBezTo>
                    <a:pt x="178" y="96"/>
                    <a:pt x="178" y="96"/>
                    <a:pt x="178" y="96"/>
                  </a:cubicBezTo>
                  <a:cubicBezTo>
                    <a:pt x="200" y="118"/>
                    <a:pt x="200" y="154"/>
                    <a:pt x="178" y="176"/>
                  </a:cubicBezTo>
                  <a:cubicBezTo>
                    <a:pt x="176" y="178"/>
                    <a:pt x="176" y="178"/>
                    <a:pt x="176" y="178"/>
                  </a:cubicBezTo>
                  <a:cubicBezTo>
                    <a:pt x="154" y="200"/>
                    <a:pt x="119" y="200"/>
                    <a:pt x="97" y="178"/>
                  </a:cubicBezTo>
                  <a:lnTo>
                    <a:pt x="22" y="103"/>
                  </a:ln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7" name="TextBox 38">
            <a:extLst>
              <a:ext uri="{FF2B5EF4-FFF2-40B4-BE49-F238E27FC236}">
                <a16:creationId xmlns:a16="http://schemas.microsoft.com/office/drawing/2014/main" id="{76EA6BE3-91A3-22FE-B448-127B311FEFEE}"/>
              </a:ext>
            </a:extLst>
          </p:cNvPr>
          <p:cNvSpPr txBox="1"/>
          <p:nvPr/>
        </p:nvSpPr>
        <p:spPr>
          <a:xfrm>
            <a:off x="983432" y="1886257"/>
            <a:ext cx="2961066" cy="296235"/>
          </a:xfrm>
          <a:prstGeom prst="rect">
            <a:avLst/>
          </a:prstGeom>
          <a:noFill/>
        </p:spPr>
        <p:txBody>
          <a:bodyPr wrap="square" tIns="0" bIns="0" rtlCol="0" anchor="t">
            <a:spAutoFit/>
          </a:bodyPr>
          <a:lstStyle/>
          <a:p>
            <a:pPr>
              <a:lnSpc>
                <a:spcPct val="150000"/>
              </a:lnSpc>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目标一</a:t>
            </a:r>
          </a:p>
        </p:txBody>
      </p:sp>
      <p:sp>
        <p:nvSpPr>
          <p:cNvPr id="18" name="TextBox 39">
            <a:extLst>
              <a:ext uri="{FF2B5EF4-FFF2-40B4-BE49-F238E27FC236}">
                <a16:creationId xmlns:a16="http://schemas.microsoft.com/office/drawing/2014/main" id="{FC6FFDD2-B4E5-007E-0F61-543345AC9A75}"/>
              </a:ext>
            </a:extLst>
          </p:cNvPr>
          <p:cNvSpPr txBox="1"/>
          <p:nvPr/>
        </p:nvSpPr>
        <p:spPr>
          <a:xfrm>
            <a:off x="983433" y="2181688"/>
            <a:ext cx="3466229" cy="669414"/>
          </a:xfrm>
          <a:prstGeom prst="rect">
            <a:avLst/>
          </a:prstGeom>
          <a:noFill/>
        </p:spPr>
        <p:txBody>
          <a:bodyPr wrap="square" rtlCol="0">
            <a:spAutoFit/>
          </a:bodyPr>
          <a:lstStyle/>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
        <p:nvSpPr>
          <p:cNvPr id="19" name="TextBox 40">
            <a:extLst>
              <a:ext uri="{FF2B5EF4-FFF2-40B4-BE49-F238E27FC236}">
                <a16:creationId xmlns:a16="http://schemas.microsoft.com/office/drawing/2014/main" id="{FA1721EC-CC80-6F67-7BB2-DB4A81B88366}"/>
              </a:ext>
            </a:extLst>
          </p:cNvPr>
          <p:cNvSpPr txBox="1"/>
          <p:nvPr/>
        </p:nvSpPr>
        <p:spPr>
          <a:xfrm>
            <a:off x="983432" y="3780459"/>
            <a:ext cx="2961066" cy="296235"/>
          </a:xfrm>
          <a:prstGeom prst="rect">
            <a:avLst/>
          </a:prstGeom>
          <a:noFill/>
        </p:spPr>
        <p:txBody>
          <a:bodyPr wrap="square" tIns="0" bIns="0" rtlCol="0" anchor="t">
            <a:spAutoFit/>
          </a:bodyPr>
          <a:lstStyle/>
          <a:p>
            <a:pPr>
              <a:lnSpc>
                <a:spcPct val="150000"/>
              </a:lnSpc>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目标三</a:t>
            </a:r>
          </a:p>
        </p:txBody>
      </p:sp>
      <p:sp>
        <p:nvSpPr>
          <p:cNvPr id="20" name="TextBox 41">
            <a:extLst>
              <a:ext uri="{FF2B5EF4-FFF2-40B4-BE49-F238E27FC236}">
                <a16:creationId xmlns:a16="http://schemas.microsoft.com/office/drawing/2014/main" id="{FD9A178A-23EC-5435-B671-B8716CE1BF3D}"/>
              </a:ext>
            </a:extLst>
          </p:cNvPr>
          <p:cNvSpPr txBox="1"/>
          <p:nvPr/>
        </p:nvSpPr>
        <p:spPr>
          <a:xfrm>
            <a:off x="983433" y="4075890"/>
            <a:ext cx="3466229" cy="669414"/>
          </a:xfrm>
          <a:prstGeom prst="rect">
            <a:avLst/>
          </a:prstGeom>
          <a:noFill/>
        </p:spPr>
        <p:txBody>
          <a:bodyPr wrap="square" rtlCol="0">
            <a:spAutoFit/>
          </a:bodyPr>
          <a:lstStyle/>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
        <p:nvSpPr>
          <p:cNvPr id="21" name="TextBox 42">
            <a:extLst>
              <a:ext uri="{FF2B5EF4-FFF2-40B4-BE49-F238E27FC236}">
                <a16:creationId xmlns:a16="http://schemas.microsoft.com/office/drawing/2014/main" id="{8B8B3BC7-B233-5E7F-6638-3B7DB6F9925C}"/>
              </a:ext>
            </a:extLst>
          </p:cNvPr>
          <p:cNvSpPr txBox="1"/>
          <p:nvPr/>
        </p:nvSpPr>
        <p:spPr>
          <a:xfrm>
            <a:off x="7824192" y="1886257"/>
            <a:ext cx="2961066" cy="296235"/>
          </a:xfrm>
          <a:prstGeom prst="rect">
            <a:avLst/>
          </a:prstGeom>
          <a:noFill/>
        </p:spPr>
        <p:txBody>
          <a:bodyPr wrap="square" tIns="0" bIns="0" rtlCol="0" anchor="t">
            <a:spAutoFit/>
          </a:bodyPr>
          <a:lstStyle/>
          <a:p>
            <a:pPr>
              <a:lnSpc>
                <a:spcPct val="150000"/>
              </a:lnSpc>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目标二</a:t>
            </a:r>
          </a:p>
        </p:txBody>
      </p:sp>
      <p:sp>
        <p:nvSpPr>
          <p:cNvPr id="22" name="TextBox 43">
            <a:extLst>
              <a:ext uri="{FF2B5EF4-FFF2-40B4-BE49-F238E27FC236}">
                <a16:creationId xmlns:a16="http://schemas.microsoft.com/office/drawing/2014/main" id="{A8CCBF1E-C9C5-5924-D8E5-F002081737C3}"/>
              </a:ext>
            </a:extLst>
          </p:cNvPr>
          <p:cNvSpPr txBox="1"/>
          <p:nvPr/>
        </p:nvSpPr>
        <p:spPr>
          <a:xfrm>
            <a:off x="7824193" y="2181688"/>
            <a:ext cx="3466229" cy="669414"/>
          </a:xfrm>
          <a:prstGeom prst="rect">
            <a:avLst/>
          </a:prstGeom>
          <a:noFill/>
        </p:spPr>
        <p:txBody>
          <a:bodyPr wrap="square" rtlCol="0">
            <a:spAutoFit/>
          </a:bodyPr>
          <a:lstStyle/>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
        <p:nvSpPr>
          <p:cNvPr id="23" name="TextBox 44">
            <a:extLst>
              <a:ext uri="{FF2B5EF4-FFF2-40B4-BE49-F238E27FC236}">
                <a16:creationId xmlns:a16="http://schemas.microsoft.com/office/drawing/2014/main" id="{4654C773-7C1B-BEE5-48F8-BA256EA872EA}"/>
              </a:ext>
            </a:extLst>
          </p:cNvPr>
          <p:cNvSpPr txBox="1"/>
          <p:nvPr/>
        </p:nvSpPr>
        <p:spPr>
          <a:xfrm>
            <a:off x="7824192" y="3780459"/>
            <a:ext cx="2961066" cy="296235"/>
          </a:xfrm>
          <a:prstGeom prst="rect">
            <a:avLst/>
          </a:prstGeom>
          <a:noFill/>
        </p:spPr>
        <p:txBody>
          <a:bodyPr wrap="square" tIns="0" bIns="0" rtlCol="0" anchor="t">
            <a:spAutoFit/>
          </a:bodyPr>
          <a:lstStyle/>
          <a:p>
            <a:pPr>
              <a:lnSpc>
                <a:spcPct val="150000"/>
              </a:lnSpc>
            </a:pPr>
            <a:r>
              <a:rPr lang="zh-CN" altLang="en-US" sz="1400" b="1" dirty="0">
                <a:solidFill>
                  <a:schemeClr val="bg1">
                    <a:lumMod val="50000"/>
                  </a:schemeClr>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目标四</a:t>
            </a:r>
          </a:p>
        </p:txBody>
      </p:sp>
      <p:sp>
        <p:nvSpPr>
          <p:cNvPr id="24" name="TextBox 45">
            <a:extLst>
              <a:ext uri="{FF2B5EF4-FFF2-40B4-BE49-F238E27FC236}">
                <a16:creationId xmlns:a16="http://schemas.microsoft.com/office/drawing/2014/main" id="{9DB82665-641D-2535-A9BA-6558B13F06E1}"/>
              </a:ext>
            </a:extLst>
          </p:cNvPr>
          <p:cNvSpPr txBox="1"/>
          <p:nvPr/>
        </p:nvSpPr>
        <p:spPr>
          <a:xfrm>
            <a:off x="7824193" y="4075890"/>
            <a:ext cx="3466229" cy="669414"/>
          </a:xfrm>
          <a:prstGeom prst="rect">
            <a:avLst/>
          </a:prstGeom>
          <a:noFill/>
        </p:spPr>
        <p:txBody>
          <a:bodyPr wrap="square" rtlCol="0">
            <a:spAutoFit/>
          </a:bodyPr>
          <a:lstStyle/>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a:p>
            <a:pPr algn="just">
              <a:lnSpc>
                <a:spcPct val="200000"/>
              </a:lnSpc>
            </a:pPr>
            <a:r>
              <a:rPr lang="zh-CN" altLang="en-US" sz="10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Tree>
    <p:extLst>
      <p:ext uri="{BB962C8B-B14F-4D97-AF65-F5344CB8AC3E}">
        <p14:creationId xmlns:p14="http://schemas.microsoft.com/office/powerpoint/2010/main" val="355254374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200" tmFilter="0, 0; .2, .5; .8, .5; 1, 0"/>
                                        <p:tgtEl>
                                          <p:spTgt spid="9"/>
                                        </p:tgtEl>
                                      </p:cBhvr>
                                    </p:animEffect>
                                    <p:animScale>
                                      <p:cBhvr>
                                        <p:cTn id="17" dur="100" autoRev="1" fill="hold"/>
                                        <p:tgtEl>
                                          <p:spTgt spid="9"/>
                                        </p:tgtEl>
                                      </p:cBhvr>
                                      <p:by x="105000" y="105000"/>
                                    </p:animScale>
                                  </p:childTnLst>
                                </p:cTn>
                              </p:par>
                            </p:childTnLst>
                          </p:cTn>
                        </p:par>
                        <p:par>
                          <p:cTn id="18" fill="hold">
                            <p:stCondLst>
                              <p:cond delay="12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1700"/>
                            </p:stCondLst>
                            <p:childTnLst>
                              <p:par>
                                <p:cTn id="26" presetID="2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22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27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E0680171-74CD-3B42-83FF-C56BB7786808}"/>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1909C5F-382F-ED09-BF71-BD06AA4B6CDE}"/>
              </a:ext>
            </a:extLst>
          </p:cNvPr>
          <p:cNvSpPr txBox="1"/>
          <p:nvPr/>
        </p:nvSpPr>
        <p:spPr>
          <a:xfrm>
            <a:off x="4925814" y="182880"/>
            <a:ext cx="2339102"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调查研究对象</a:t>
            </a:r>
          </a:p>
        </p:txBody>
      </p:sp>
      <p:sp>
        <p:nvSpPr>
          <p:cNvPr id="4" name="六边形 3">
            <a:extLst>
              <a:ext uri="{FF2B5EF4-FFF2-40B4-BE49-F238E27FC236}">
                <a16:creationId xmlns:a16="http://schemas.microsoft.com/office/drawing/2014/main" id="{C3E5C175-9403-D91B-6495-8EE222ECD855}"/>
              </a:ext>
            </a:extLst>
          </p:cNvPr>
          <p:cNvSpPr/>
          <p:nvPr/>
        </p:nvSpPr>
        <p:spPr>
          <a:xfrm>
            <a:off x="2435529" y="2919794"/>
            <a:ext cx="2193345" cy="1891060"/>
          </a:xfrm>
          <a:prstGeom prst="hexagon">
            <a:avLst/>
          </a:prstGeom>
          <a:blipFill dpi="0" rotWithShape="1">
            <a:blip r:embed="rId2" cstate="print">
              <a:extLst>
                <a:ext uri="{28A0092B-C50C-407E-A947-70E740481C1C}">
                  <a14:useLocalDpi xmlns:a14="http://schemas.microsoft.com/office/drawing/2010/main" val="0"/>
                </a:ext>
              </a:extLst>
            </a:blip>
            <a:srcRect/>
            <a:stretch>
              <a:fillRect/>
            </a:stretch>
          </a:bli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sz="3700">
              <a:solidFill>
                <a:schemeClr val="bg1">
                  <a:lumMod val="6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5" name="六边形 4">
            <a:extLst>
              <a:ext uri="{FF2B5EF4-FFF2-40B4-BE49-F238E27FC236}">
                <a16:creationId xmlns:a16="http://schemas.microsoft.com/office/drawing/2014/main" id="{0A50666B-8142-2BCB-28AD-75E8DFACCD05}"/>
              </a:ext>
            </a:extLst>
          </p:cNvPr>
          <p:cNvSpPr/>
          <p:nvPr/>
        </p:nvSpPr>
        <p:spPr>
          <a:xfrm>
            <a:off x="5882434" y="2908811"/>
            <a:ext cx="2193345" cy="1891060"/>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sz="3700">
              <a:solidFill>
                <a:schemeClr val="bg1">
                  <a:lumMod val="6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6" name="六边形 5">
            <a:extLst>
              <a:ext uri="{FF2B5EF4-FFF2-40B4-BE49-F238E27FC236}">
                <a16:creationId xmlns:a16="http://schemas.microsoft.com/office/drawing/2014/main" id="{46ED9D69-25F8-0EA6-4462-23E4578FC029}"/>
              </a:ext>
            </a:extLst>
          </p:cNvPr>
          <p:cNvSpPr/>
          <p:nvPr/>
        </p:nvSpPr>
        <p:spPr>
          <a:xfrm>
            <a:off x="9329385" y="1028734"/>
            <a:ext cx="2193345" cy="1891060"/>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sz="3700">
              <a:solidFill>
                <a:schemeClr val="bg1">
                  <a:lumMod val="65000"/>
                </a:schemeClr>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7" name="等腰三角形 6">
            <a:extLst>
              <a:ext uri="{FF2B5EF4-FFF2-40B4-BE49-F238E27FC236}">
                <a16:creationId xmlns:a16="http://schemas.microsoft.com/office/drawing/2014/main" id="{E11F20A5-3B74-F87F-81AB-4D48BB780F3D}"/>
              </a:ext>
            </a:extLst>
          </p:cNvPr>
          <p:cNvSpPr/>
          <p:nvPr/>
        </p:nvSpPr>
        <p:spPr>
          <a:xfrm flipV="1">
            <a:off x="1685720" y="3994263"/>
            <a:ext cx="262110" cy="22598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bg1">
                  <a:lumMod val="6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TextBox 9">
            <a:extLst>
              <a:ext uri="{FF2B5EF4-FFF2-40B4-BE49-F238E27FC236}">
                <a16:creationId xmlns:a16="http://schemas.microsoft.com/office/drawing/2014/main" id="{F13E8BFE-DD9D-6C8A-D2F6-B0581693A2C5}"/>
              </a:ext>
            </a:extLst>
          </p:cNvPr>
          <p:cNvSpPr txBox="1"/>
          <p:nvPr/>
        </p:nvSpPr>
        <p:spPr>
          <a:xfrm>
            <a:off x="951095" y="4518449"/>
            <a:ext cx="1682488" cy="1415760"/>
          </a:xfrm>
          <a:prstGeom prst="rect">
            <a:avLst/>
          </a:prstGeom>
          <a:noFill/>
        </p:spPr>
        <p:txBody>
          <a:bodyPr wrap="none" lIns="121908" tIns="60954" rIns="121908" bIns="60954" rtlCol="0">
            <a:spAutoFit/>
          </a:bodyPr>
          <a:lstStyle/>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p:txBody>
      </p:sp>
      <p:sp>
        <p:nvSpPr>
          <p:cNvPr id="9" name="TextBox 11">
            <a:extLst>
              <a:ext uri="{FF2B5EF4-FFF2-40B4-BE49-F238E27FC236}">
                <a16:creationId xmlns:a16="http://schemas.microsoft.com/office/drawing/2014/main" id="{417ADC25-9CD4-FD86-5743-7C93F57BB6B9}"/>
              </a:ext>
            </a:extLst>
          </p:cNvPr>
          <p:cNvSpPr txBox="1"/>
          <p:nvPr/>
        </p:nvSpPr>
        <p:spPr>
          <a:xfrm>
            <a:off x="8178178" y="4518462"/>
            <a:ext cx="1682488" cy="1415760"/>
          </a:xfrm>
          <a:prstGeom prst="rect">
            <a:avLst/>
          </a:prstGeom>
          <a:noFill/>
        </p:spPr>
        <p:txBody>
          <a:bodyPr wrap="none" lIns="121908" tIns="60954" rIns="121908" bIns="60954" rtlCol="0">
            <a:spAutoFit/>
          </a:bodyPr>
          <a:lstStyle/>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p:txBody>
      </p:sp>
      <p:sp>
        <p:nvSpPr>
          <p:cNvPr id="10" name="TextBox 12">
            <a:extLst>
              <a:ext uri="{FF2B5EF4-FFF2-40B4-BE49-F238E27FC236}">
                <a16:creationId xmlns:a16="http://schemas.microsoft.com/office/drawing/2014/main" id="{EEA6AF6F-8CAA-75CB-0A77-04FC014F26AB}"/>
              </a:ext>
            </a:extLst>
          </p:cNvPr>
          <p:cNvSpPr txBox="1"/>
          <p:nvPr/>
        </p:nvSpPr>
        <p:spPr>
          <a:xfrm>
            <a:off x="4406382" y="1936962"/>
            <a:ext cx="1682488" cy="1415760"/>
          </a:xfrm>
          <a:prstGeom prst="rect">
            <a:avLst/>
          </a:prstGeom>
          <a:noFill/>
        </p:spPr>
        <p:txBody>
          <a:bodyPr wrap="none" lIns="121908" tIns="60954" rIns="121908" bIns="60954" rtlCol="0">
            <a:spAutoFit/>
          </a:bodyPr>
          <a:lstStyle/>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a:p>
            <a:pPr algn="ct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a:t>
            </a:r>
          </a:p>
        </p:txBody>
      </p:sp>
      <p:sp>
        <p:nvSpPr>
          <p:cNvPr id="11" name="等腰三角形 10">
            <a:extLst>
              <a:ext uri="{FF2B5EF4-FFF2-40B4-BE49-F238E27FC236}">
                <a16:creationId xmlns:a16="http://schemas.microsoft.com/office/drawing/2014/main" id="{387D91EA-8D6F-1C5E-11EF-1E2561E5851A}"/>
              </a:ext>
            </a:extLst>
          </p:cNvPr>
          <p:cNvSpPr/>
          <p:nvPr/>
        </p:nvSpPr>
        <p:spPr>
          <a:xfrm>
            <a:off x="5116571" y="3514210"/>
            <a:ext cx="262110" cy="22598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bg1">
                  <a:lumMod val="6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2" name="组合 11">
            <a:extLst>
              <a:ext uri="{FF2B5EF4-FFF2-40B4-BE49-F238E27FC236}">
                <a16:creationId xmlns:a16="http://schemas.microsoft.com/office/drawing/2014/main" id="{2B1B3B9A-5019-1886-D864-86661560E0FC}"/>
              </a:ext>
            </a:extLst>
          </p:cNvPr>
          <p:cNvGrpSpPr/>
          <p:nvPr/>
        </p:nvGrpSpPr>
        <p:grpSpPr>
          <a:xfrm>
            <a:off x="720105" y="1963114"/>
            <a:ext cx="2193345" cy="1891060"/>
            <a:chOff x="539552" y="1472335"/>
            <a:chExt cx="1645223" cy="1418295"/>
          </a:xfrm>
        </p:grpSpPr>
        <p:sp>
          <p:nvSpPr>
            <p:cNvPr id="13" name="六边形 12">
              <a:extLst>
                <a:ext uri="{FF2B5EF4-FFF2-40B4-BE49-F238E27FC236}">
                  <a16:creationId xmlns:a16="http://schemas.microsoft.com/office/drawing/2014/main" id="{99EF517F-962C-2F3A-9184-F5087AA339F0}"/>
                </a:ext>
              </a:extLst>
            </p:cNvPr>
            <p:cNvSpPr/>
            <p:nvPr/>
          </p:nvSpPr>
          <p:spPr>
            <a:xfrm>
              <a:off x="539552" y="1472335"/>
              <a:ext cx="1645223" cy="1418295"/>
            </a:xfrm>
            <a:prstGeom prst="hexagon">
              <a:avLst/>
            </a:prstGeom>
            <a:solidFill>
              <a:schemeClr val="accent1">
                <a:lumMod val="10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b="1"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对象一</a:t>
              </a:r>
            </a:p>
          </p:txBody>
        </p:sp>
        <p:sp>
          <p:nvSpPr>
            <p:cNvPr id="14" name="Freeform 6">
              <a:extLst>
                <a:ext uri="{FF2B5EF4-FFF2-40B4-BE49-F238E27FC236}">
                  <a16:creationId xmlns:a16="http://schemas.microsoft.com/office/drawing/2014/main" id="{5BB04D8C-E668-6D06-F3C7-600EA6CDF296}"/>
                </a:ext>
              </a:extLst>
            </p:cNvPr>
            <p:cNvSpPr>
              <a:spLocks noEditPoints="1"/>
            </p:cNvSpPr>
            <p:nvPr/>
          </p:nvSpPr>
          <p:spPr bwMode="auto">
            <a:xfrm>
              <a:off x="1199602" y="1563149"/>
              <a:ext cx="325122" cy="305070"/>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5" name="组合 14">
            <a:extLst>
              <a:ext uri="{FF2B5EF4-FFF2-40B4-BE49-F238E27FC236}">
                <a16:creationId xmlns:a16="http://schemas.microsoft.com/office/drawing/2014/main" id="{98E97C78-C231-68BD-1DFC-26C465C91E2D}"/>
              </a:ext>
            </a:extLst>
          </p:cNvPr>
          <p:cNvGrpSpPr/>
          <p:nvPr/>
        </p:nvGrpSpPr>
        <p:grpSpPr>
          <a:xfrm>
            <a:off x="4150955" y="3854528"/>
            <a:ext cx="2193345" cy="1891060"/>
            <a:chOff x="3113025" y="2898992"/>
            <a:chExt cx="1645223" cy="1418295"/>
          </a:xfrm>
          <a:solidFill>
            <a:schemeClr val="bg1">
              <a:lumMod val="75000"/>
            </a:schemeClr>
          </a:solidFill>
        </p:grpSpPr>
        <p:sp>
          <p:nvSpPr>
            <p:cNvPr id="16" name="六边形 15">
              <a:extLst>
                <a:ext uri="{FF2B5EF4-FFF2-40B4-BE49-F238E27FC236}">
                  <a16:creationId xmlns:a16="http://schemas.microsoft.com/office/drawing/2014/main" id="{6946C601-6F8D-B1FA-CACA-6DAEEA22B27A}"/>
                </a:ext>
              </a:extLst>
            </p:cNvPr>
            <p:cNvSpPr/>
            <p:nvPr/>
          </p:nvSpPr>
          <p:spPr>
            <a:xfrm>
              <a:off x="3113025" y="2898992"/>
              <a:ext cx="1645223" cy="1418295"/>
            </a:xfrm>
            <a:prstGeom prst="hexagon">
              <a:avLst/>
            </a:prstGeom>
            <a:solidFill>
              <a:schemeClr val="accent1">
                <a:lumMod val="10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b="1"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对象二</a:t>
              </a:r>
              <a:endParaRPr lang="zh-CN" altLang="en-US"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17" name="Freeform 6">
              <a:extLst>
                <a:ext uri="{FF2B5EF4-FFF2-40B4-BE49-F238E27FC236}">
                  <a16:creationId xmlns:a16="http://schemas.microsoft.com/office/drawing/2014/main" id="{43904A4C-596C-F34D-8806-ABE3241BD2DE}"/>
                </a:ext>
              </a:extLst>
            </p:cNvPr>
            <p:cNvSpPr>
              <a:spLocks noEditPoints="1"/>
            </p:cNvSpPr>
            <p:nvPr/>
          </p:nvSpPr>
          <p:spPr bwMode="auto">
            <a:xfrm>
              <a:off x="3773075" y="2981641"/>
              <a:ext cx="325122" cy="305070"/>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8" name="组合 17">
            <a:extLst>
              <a:ext uri="{FF2B5EF4-FFF2-40B4-BE49-F238E27FC236}">
                <a16:creationId xmlns:a16="http://schemas.microsoft.com/office/drawing/2014/main" id="{033A5CB7-B7C3-52CF-EAD9-EC1F5280A119}"/>
              </a:ext>
            </a:extLst>
          </p:cNvPr>
          <p:cNvGrpSpPr/>
          <p:nvPr/>
        </p:nvGrpSpPr>
        <p:grpSpPr>
          <a:xfrm>
            <a:off x="7597860" y="1958265"/>
            <a:ext cx="2193345" cy="1891060"/>
            <a:chOff x="5698540" y="1468698"/>
            <a:chExt cx="1645223" cy="1418295"/>
          </a:xfrm>
        </p:grpSpPr>
        <p:sp>
          <p:nvSpPr>
            <p:cNvPr id="19" name="六边形 18">
              <a:extLst>
                <a:ext uri="{FF2B5EF4-FFF2-40B4-BE49-F238E27FC236}">
                  <a16:creationId xmlns:a16="http://schemas.microsoft.com/office/drawing/2014/main" id="{193C39FD-4F5F-039F-226A-78F06420DFA0}"/>
                </a:ext>
              </a:extLst>
            </p:cNvPr>
            <p:cNvSpPr/>
            <p:nvPr/>
          </p:nvSpPr>
          <p:spPr>
            <a:xfrm>
              <a:off x="5698540" y="1468698"/>
              <a:ext cx="1645223" cy="1418295"/>
            </a:xfrm>
            <a:prstGeom prst="hexagon">
              <a:avLst/>
            </a:prstGeom>
            <a:solidFill>
              <a:schemeClr val="accent1">
                <a:lumMod val="10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b="1"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rPr>
                <a:t>对象三</a:t>
              </a:r>
              <a:endParaRPr lang="zh-CN" altLang="en-US" dirty="0">
                <a:solidFill>
                  <a:schemeClr val="bg1"/>
                </a:solidFill>
                <a:latin typeface="字魂59号-创粗黑" panose="00000500000000000000" pitchFamily="2" charset="-122"/>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20" name="Freeform 6">
              <a:extLst>
                <a:ext uri="{FF2B5EF4-FFF2-40B4-BE49-F238E27FC236}">
                  <a16:creationId xmlns:a16="http://schemas.microsoft.com/office/drawing/2014/main" id="{319F2366-243A-D0B9-32AE-3C790BCA91B9}"/>
                </a:ext>
              </a:extLst>
            </p:cNvPr>
            <p:cNvSpPr>
              <a:spLocks noEditPoints="1"/>
            </p:cNvSpPr>
            <p:nvPr/>
          </p:nvSpPr>
          <p:spPr bwMode="auto">
            <a:xfrm>
              <a:off x="6335110" y="1554986"/>
              <a:ext cx="325122" cy="305070"/>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1" name="等腰三角形 20">
            <a:extLst>
              <a:ext uri="{FF2B5EF4-FFF2-40B4-BE49-F238E27FC236}">
                <a16:creationId xmlns:a16="http://schemas.microsoft.com/office/drawing/2014/main" id="{50A9C1BC-1B28-A315-2667-BAD9D98665C6}"/>
              </a:ext>
            </a:extLst>
          </p:cNvPr>
          <p:cNvSpPr/>
          <p:nvPr/>
        </p:nvSpPr>
        <p:spPr>
          <a:xfrm flipV="1">
            <a:off x="8618015" y="3994263"/>
            <a:ext cx="262110" cy="22598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bg1">
                  <a:lumMod val="6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53977756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2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4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6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par>
                          <p:cTn id="23" fill="hold">
                            <p:stCondLst>
                              <p:cond delay="1100"/>
                            </p:stCondLst>
                            <p:childTnLst>
                              <p:par>
                                <p:cTn id="24" presetID="1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300"/>
                                        <p:tgtEl>
                                          <p:spTgt spid="7"/>
                                        </p:tgtEl>
                                        <p:attrNameLst>
                                          <p:attrName>ppt_y</p:attrName>
                                        </p:attrNameLst>
                                      </p:cBhvr>
                                      <p:tavLst>
                                        <p:tav tm="0">
                                          <p:val>
                                            <p:strVal val="#ppt_y-#ppt_h*1.125000"/>
                                          </p:val>
                                        </p:tav>
                                        <p:tav tm="100000">
                                          <p:val>
                                            <p:strVal val="#ppt_y"/>
                                          </p:val>
                                        </p:tav>
                                      </p:tavLst>
                                    </p:anim>
                                    <p:animEffect transition="in" filter="wipe(down)">
                                      <p:cBhvr>
                                        <p:cTn id="27" dur="300"/>
                                        <p:tgtEl>
                                          <p:spTgt spid="7"/>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300"/>
                                        <p:tgtEl>
                                          <p:spTgt spid="11"/>
                                        </p:tgtEl>
                                        <p:attrNameLst>
                                          <p:attrName>ppt_y</p:attrName>
                                        </p:attrNameLst>
                                      </p:cBhvr>
                                      <p:tavLst>
                                        <p:tav tm="0">
                                          <p:val>
                                            <p:strVal val="#ppt_y+#ppt_h*1.125000"/>
                                          </p:val>
                                        </p:tav>
                                        <p:tav tm="100000">
                                          <p:val>
                                            <p:strVal val="#ppt_y"/>
                                          </p:val>
                                        </p:tav>
                                      </p:tavLst>
                                    </p:anim>
                                    <p:animEffect transition="in" filter="wipe(up)">
                                      <p:cBhvr>
                                        <p:cTn id="31" dur="300"/>
                                        <p:tgtEl>
                                          <p:spTgt spid="11"/>
                                        </p:tgtEl>
                                      </p:cBhvr>
                                    </p:animEffect>
                                  </p:childTnLst>
                                </p:cTn>
                              </p:par>
                            </p:childTnLst>
                          </p:cTn>
                        </p:par>
                        <p:par>
                          <p:cTn id="32" fill="hold">
                            <p:stCondLst>
                              <p:cond delay="1400"/>
                            </p:stCondLst>
                            <p:childTnLst>
                              <p:par>
                                <p:cTn id="33" presetID="22" presetClass="entr" presetSubtype="1"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3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300"/>
                                        <p:tgtEl>
                                          <p:spTgt spid="1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300"/>
                                        <p:tgtEl>
                                          <p:spTgt spid="9"/>
                                        </p:tgtEl>
                                      </p:cBhvr>
                                    </p:animEffect>
                                  </p:childTnLst>
                                </p:cTn>
                              </p:par>
                            </p:childTnLst>
                          </p:cTn>
                        </p:par>
                        <p:par>
                          <p:cTn id="42" fill="hold">
                            <p:stCondLst>
                              <p:cond delay="1700"/>
                            </p:stCondLst>
                            <p:childTnLst>
                              <p:par>
                                <p:cTn id="43" presetID="12" presetClass="entr" presetSubtype="1"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300"/>
                                        <p:tgtEl>
                                          <p:spTgt spid="21"/>
                                        </p:tgtEl>
                                        <p:attrNameLst>
                                          <p:attrName>ppt_y</p:attrName>
                                        </p:attrNameLst>
                                      </p:cBhvr>
                                      <p:tavLst>
                                        <p:tav tm="0">
                                          <p:val>
                                            <p:strVal val="#ppt_y-#ppt_h*1.125000"/>
                                          </p:val>
                                        </p:tav>
                                        <p:tav tm="100000">
                                          <p:val>
                                            <p:strVal val="#ppt_y"/>
                                          </p:val>
                                        </p:tav>
                                      </p:tavLst>
                                    </p:anim>
                                    <p:animEffect transition="in" filter="wipe(down)">
                                      <p:cBhvr>
                                        <p:cTn id="46" dur="3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p:bldP spid="9" grpId="0"/>
      <p:bldP spid="10" grpId="0"/>
      <p:bldP spid="11" grpId="0" bldLvl="0" animBg="1"/>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ŝ1ide">
            <a:extLst>
              <a:ext uri="{FF2B5EF4-FFF2-40B4-BE49-F238E27FC236}">
                <a16:creationId xmlns:a16="http://schemas.microsoft.com/office/drawing/2014/main" id="{5C895C02-6919-345C-1913-575EBC35DA08}"/>
              </a:ext>
            </a:extLst>
          </p:cNvPr>
          <p:cNvSpPr/>
          <p:nvPr/>
        </p:nvSpPr>
        <p:spPr>
          <a:xfrm>
            <a:off x="7338580" y="2278000"/>
            <a:ext cx="3463924" cy="2600528"/>
          </a:xfrm>
          <a:prstGeom prst="rect">
            <a:avLst/>
          </a:prstGeom>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endParaRPr lang="en-US" altLang="zh-CN" sz="15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 name="矩形 2">
            <a:extLst>
              <a:ext uri="{FF2B5EF4-FFF2-40B4-BE49-F238E27FC236}">
                <a16:creationId xmlns:a16="http://schemas.microsoft.com/office/drawing/2014/main" id="{F8C2BD76-BFDA-611D-90EF-06EE882469E2}"/>
              </a:ext>
            </a:extLst>
          </p:cNvPr>
          <p:cNvSpPr/>
          <p:nvPr/>
        </p:nvSpPr>
        <p:spPr>
          <a:xfrm>
            <a:off x="8262970" y="1890394"/>
            <a:ext cx="1914700" cy="1679306"/>
          </a:xfrm>
          <a:prstGeom prst="rect">
            <a:avLst/>
          </a:prstGeom>
        </p:spPr>
        <p:txBody>
          <a:bodyPr wrap="square">
            <a:spAutoFit/>
          </a:bodyPr>
          <a:lstStyle/>
          <a:p>
            <a:pPr>
              <a:lnSpc>
                <a:spcPct val="150000"/>
              </a:lnSpc>
              <a:buSzPct val="25000"/>
            </a:pPr>
            <a:r>
              <a:rPr lang="en-US" altLang="zh-CN" sz="75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05/</a:t>
            </a:r>
          </a:p>
        </p:txBody>
      </p:sp>
      <p:sp>
        <p:nvSpPr>
          <p:cNvPr id="4" name="MH_SubTitle_1">
            <a:extLst>
              <a:ext uri="{FF2B5EF4-FFF2-40B4-BE49-F238E27FC236}">
                <a16:creationId xmlns:a16="http://schemas.microsoft.com/office/drawing/2014/main" id="{480DC289-B6F3-465B-0E10-A4070074284A}"/>
              </a:ext>
            </a:extLst>
          </p:cNvPr>
          <p:cNvSpPr txBox="1"/>
          <p:nvPr>
            <p:custDataLst>
              <p:tags r:id="rId1"/>
            </p:custDataLst>
          </p:nvPr>
        </p:nvSpPr>
        <p:spPr>
          <a:xfrm>
            <a:off x="7142350" y="3429000"/>
            <a:ext cx="3856383" cy="1238028"/>
          </a:xfrm>
          <a:prstGeom prst="rect">
            <a:avLst/>
          </a:prstGeom>
          <a:noFill/>
        </p:spPr>
        <p:txBody>
          <a:bodyPr lIns="0" tIns="0" rIns="0" bIns="0" anchor="ctr">
            <a:noAutofit/>
          </a:bodyPr>
          <a:lstStyle/>
          <a:p>
            <a:pPr algn="ctr" defTabSz="913765" fontAlgn="base">
              <a:spcBef>
                <a:spcPct val="0"/>
              </a:spcBef>
              <a:spcAft>
                <a:spcPct val="0"/>
              </a:spcAft>
            </a:pPr>
            <a:r>
              <a:rPr lang="zh-CN" altLang="en-US" sz="4800" dirty="0">
                <a:latin typeface="字魂59号-创粗黑" panose="00000500000000000000" pitchFamily="2" charset="-122"/>
                <a:ea typeface="字魂59号-创粗黑" panose="00000500000000000000" pitchFamily="2" charset="-122"/>
                <a:sym typeface="字魂59号-创粗黑" panose="00000500000000000000" pitchFamily="2" charset="-122"/>
              </a:rPr>
              <a:t>研究方案</a:t>
            </a:r>
            <a:endParaRPr lang="zh-CN" altLang="en-US" sz="48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grpSp>
        <p:nvGrpSpPr>
          <p:cNvPr id="5" name="组合 4">
            <a:extLst>
              <a:ext uri="{FF2B5EF4-FFF2-40B4-BE49-F238E27FC236}">
                <a16:creationId xmlns:a16="http://schemas.microsoft.com/office/drawing/2014/main" id="{7A8DE743-D28E-F35F-E1FB-C729ABEAAD20}"/>
              </a:ext>
            </a:extLst>
          </p:cNvPr>
          <p:cNvGrpSpPr/>
          <p:nvPr/>
        </p:nvGrpSpPr>
        <p:grpSpPr>
          <a:xfrm>
            <a:off x="17229" y="2267850"/>
            <a:ext cx="6953413" cy="2610678"/>
            <a:chOff x="0" y="1937614"/>
            <a:chExt cx="7324725" cy="3337955"/>
          </a:xfrm>
        </p:grpSpPr>
        <p:sp>
          <p:nvSpPr>
            <p:cNvPr id="6" name="îślídé">
              <a:extLst>
                <a:ext uri="{FF2B5EF4-FFF2-40B4-BE49-F238E27FC236}">
                  <a16:creationId xmlns:a16="http://schemas.microsoft.com/office/drawing/2014/main" id="{4A142ECD-9D64-A123-A47C-DC2BB07D6EA6}"/>
                </a:ext>
              </a:extLst>
            </p:cNvPr>
            <p:cNvSpPr/>
            <p:nvPr/>
          </p:nvSpPr>
          <p:spPr bwMode="blackWhite">
            <a:xfrm>
              <a:off x="0" y="193761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7" name="ïṧḷîḑê">
              <a:extLst>
                <a:ext uri="{FF2B5EF4-FFF2-40B4-BE49-F238E27FC236}">
                  <a16:creationId xmlns:a16="http://schemas.microsoft.com/office/drawing/2014/main" id="{EC02072D-DD8A-6312-9D12-45329D12C0AA}"/>
                </a:ext>
              </a:extLst>
            </p:cNvPr>
            <p:cNvSpPr/>
            <p:nvPr/>
          </p:nvSpPr>
          <p:spPr bwMode="blackWhite">
            <a:xfrm>
              <a:off x="0" y="402105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8" name="ísļíďé">
              <a:extLst>
                <a:ext uri="{FF2B5EF4-FFF2-40B4-BE49-F238E27FC236}">
                  <a16:creationId xmlns:a16="http://schemas.microsoft.com/office/drawing/2014/main" id="{6794500D-EB7B-9D93-4B7E-7E6C5D0D6B46}"/>
                </a:ext>
              </a:extLst>
            </p:cNvPr>
            <p:cNvSpPr/>
            <p:nvPr/>
          </p:nvSpPr>
          <p:spPr bwMode="blackWhite">
            <a:xfrm>
              <a:off x="1171575" y="193761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lumMod val="100000"/>
              </a:schemeClr>
            </a:solidFill>
            <a:ln w="12700" cap="flat" cmpd="sng">
              <a:noFill/>
              <a:bevel/>
            </a:ln>
          </p:spPr>
          <p:txBody>
            <a:bodyPr wrap="square" lIns="91440" tIns="45720" rIns="91440" bIns="45720" anchor="ctr">
              <a:normAutofit/>
            </a:bodyPr>
            <a:lstStyle/>
            <a:p>
              <a:pPr algn="ctr"/>
              <a:endParaRPr/>
            </a:p>
          </p:txBody>
        </p:sp>
        <p:sp>
          <p:nvSpPr>
            <p:cNvPr id="9" name="îṩľiḋe">
              <a:extLst>
                <a:ext uri="{FF2B5EF4-FFF2-40B4-BE49-F238E27FC236}">
                  <a16:creationId xmlns:a16="http://schemas.microsoft.com/office/drawing/2014/main" id="{C20688DF-02CB-A305-29E9-685AA7195FDD}"/>
                </a:ext>
              </a:extLst>
            </p:cNvPr>
            <p:cNvSpPr txBox="1"/>
            <p:nvPr/>
          </p:nvSpPr>
          <p:spPr>
            <a:xfrm>
              <a:off x="0" y="2640030"/>
              <a:ext cx="4254500" cy="521720"/>
            </a:xfrm>
            <a:prstGeom prst="rect">
              <a:avLst/>
            </a:prstGeom>
            <a:solidFill>
              <a:srgbClr val="31302C"/>
            </a:solid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0" name="iŝḷíḍe">
              <a:extLst>
                <a:ext uri="{FF2B5EF4-FFF2-40B4-BE49-F238E27FC236}">
                  <a16:creationId xmlns:a16="http://schemas.microsoft.com/office/drawing/2014/main" id="{10E8C668-C642-0BD0-428B-3866B0197EFE}"/>
                </a:ext>
              </a:extLst>
            </p:cNvPr>
            <p:cNvSpPr txBox="1"/>
            <p:nvPr/>
          </p:nvSpPr>
          <p:spPr>
            <a:xfrm>
              <a:off x="1171575" y="3345731"/>
              <a:ext cx="43561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1" name="íṥļîďè">
              <a:extLst>
                <a:ext uri="{FF2B5EF4-FFF2-40B4-BE49-F238E27FC236}">
                  <a16:creationId xmlns:a16="http://schemas.microsoft.com/office/drawing/2014/main" id="{E9184F6D-BDB3-9FCC-FC77-68B8E4181705}"/>
                </a:ext>
              </a:extLst>
            </p:cNvPr>
            <p:cNvSpPr txBox="1"/>
            <p:nvPr/>
          </p:nvSpPr>
          <p:spPr>
            <a:xfrm>
              <a:off x="0" y="4031531"/>
              <a:ext cx="42545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grpSp>
    </p:spTree>
    <p:extLst>
      <p:ext uri="{BB962C8B-B14F-4D97-AF65-F5344CB8AC3E}">
        <p14:creationId xmlns:p14="http://schemas.microsoft.com/office/powerpoint/2010/main" val="106449513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4F0D63C-CEA8-D928-F080-E68A0068D338}"/>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1D8D8B5-8DB3-9134-DD64-C59914F5043E}"/>
              </a:ext>
            </a:extLst>
          </p:cNvPr>
          <p:cNvSpPr txBox="1"/>
          <p:nvPr/>
        </p:nvSpPr>
        <p:spPr>
          <a:xfrm>
            <a:off x="5284887" y="182880"/>
            <a:ext cx="1620957" cy="523220"/>
          </a:xfrm>
          <a:prstGeom prst="rect">
            <a:avLst/>
          </a:prstGeom>
          <a:noFill/>
        </p:spPr>
        <p:txBody>
          <a:bodyPr wrap="none" rtlCol="0" anchor="t">
            <a:spAutoFit/>
          </a:bodyPr>
          <a:lstStyle/>
          <a:p>
            <a:pPr algn="l" fontAlgn="base"/>
            <a:r>
              <a:rPr lang="zh-CN" altLang="en-US" sz="280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4" name="任意多边形 9">
            <a:extLst>
              <a:ext uri="{FF2B5EF4-FFF2-40B4-BE49-F238E27FC236}">
                <a16:creationId xmlns:a16="http://schemas.microsoft.com/office/drawing/2014/main" id="{9B898CD9-CF05-E7D9-8BCB-E8C17E8DE159}"/>
              </a:ext>
            </a:extLst>
          </p:cNvPr>
          <p:cNvSpPr/>
          <p:nvPr/>
        </p:nvSpPr>
        <p:spPr>
          <a:xfrm rot="16200000">
            <a:off x="4284684" y="2382821"/>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zh-CN" altLang="en-US"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任意多边形 10">
            <a:extLst>
              <a:ext uri="{FF2B5EF4-FFF2-40B4-BE49-F238E27FC236}">
                <a16:creationId xmlns:a16="http://schemas.microsoft.com/office/drawing/2014/main" id="{9B08CB9D-6690-E0C9-FDEE-018D403A0577}"/>
              </a:ext>
            </a:extLst>
          </p:cNvPr>
          <p:cNvSpPr/>
          <p:nvPr/>
        </p:nvSpPr>
        <p:spPr>
          <a:xfrm rot="16200000">
            <a:off x="6098241" y="2382819"/>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zh-CN" altLang="en-US"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任意多边形 11">
            <a:extLst>
              <a:ext uri="{FF2B5EF4-FFF2-40B4-BE49-F238E27FC236}">
                <a16:creationId xmlns:a16="http://schemas.microsoft.com/office/drawing/2014/main" id="{E39C00C8-A75D-C43F-1687-A277CA9D5A3B}"/>
              </a:ext>
            </a:extLst>
          </p:cNvPr>
          <p:cNvSpPr/>
          <p:nvPr/>
        </p:nvSpPr>
        <p:spPr>
          <a:xfrm rot="16200000">
            <a:off x="4265633" y="4097320"/>
            <a:ext cx="1409700" cy="1179189"/>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31302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zh-CN" altLang="en-US"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任意多边形 12">
            <a:extLst>
              <a:ext uri="{FF2B5EF4-FFF2-40B4-BE49-F238E27FC236}">
                <a16:creationId xmlns:a16="http://schemas.microsoft.com/office/drawing/2014/main" id="{46836798-3055-997F-99E3-4651A8F3C993}"/>
              </a:ext>
            </a:extLst>
          </p:cNvPr>
          <p:cNvSpPr/>
          <p:nvPr/>
        </p:nvSpPr>
        <p:spPr>
          <a:xfrm rot="16200000">
            <a:off x="6079190" y="4097319"/>
            <a:ext cx="1409700" cy="1179188"/>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lang="zh-CN" altLang="en-US" sz="5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矩形 7">
            <a:extLst>
              <a:ext uri="{FF2B5EF4-FFF2-40B4-BE49-F238E27FC236}">
                <a16:creationId xmlns:a16="http://schemas.microsoft.com/office/drawing/2014/main" id="{F40909EB-6630-E699-E2CE-CD4F9993E6AB}"/>
              </a:ext>
            </a:extLst>
          </p:cNvPr>
          <p:cNvSpPr/>
          <p:nvPr/>
        </p:nvSpPr>
        <p:spPr>
          <a:xfrm>
            <a:off x="7586887" y="2267561"/>
            <a:ext cx="3319761" cy="9310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9" name="矩形 8">
            <a:extLst>
              <a:ext uri="{FF2B5EF4-FFF2-40B4-BE49-F238E27FC236}">
                <a16:creationId xmlns:a16="http://schemas.microsoft.com/office/drawing/2014/main" id="{15C25751-3BBC-1D33-D6B4-8342EE3813B5}"/>
              </a:ext>
            </a:extLst>
          </p:cNvPr>
          <p:cNvSpPr/>
          <p:nvPr/>
        </p:nvSpPr>
        <p:spPr>
          <a:xfrm>
            <a:off x="7586887" y="3978541"/>
            <a:ext cx="3319761" cy="9310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10" name="矩形 9">
            <a:extLst>
              <a:ext uri="{FF2B5EF4-FFF2-40B4-BE49-F238E27FC236}">
                <a16:creationId xmlns:a16="http://schemas.microsoft.com/office/drawing/2014/main" id="{D6ECFA35-315F-381D-1C26-582221E81511}"/>
              </a:ext>
            </a:extLst>
          </p:cNvPr>
          <p:cNvSpPr/>
          <p:nvPr/>
        </p:nvSpPr>
        <p:spPr>
          <a:xfrm>
            <a:off x="895623" y="2267561"/>
            <a:ext cx="3319761" cy="9310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
        <p:nvSpPr>
          <p:cNvPr id="11" name="矩形 10">
            <a:extLst>
              <a:ext uri="{FF2B5EF4-FFF2-40B4-BE49-F238E27FC236}">
                <a16:creationId xmlns:a16="http://schemas.microsoft.com/office/drawing/2014/main" id="{4E0D9344-FC9E-D3CC-0DD3-A242AC19F248}"/>
              </a:ext>
            </a:extLst>
          </p:cNvPr>
          <p:cNvSpPr/>
          <p:nvPr/>
        </p:nvSpPr>
        <p:spPr>
          <a:xfrm>
            <a:off x="895623" y="3978541"/>
            <a:ext cx="3319761" cy="931020"/>
          </a:xfrm>
          <a:prstGeom prst="rect">
            <a:avLst/>
          </a:prstGeom>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a:p>
            <a:pPr algn="just">
              <a:lnSpc>
                <a:spcPct val="20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p>
        </p:txBody>
      </p:sp>
    </p:spTree>
    <p:extLst>
      <p:ext uri="{BB962C8B-B14F-4D97-AF65-F5344CB8AC3E}">
        <p14:creationId xmlns:p14="http://schemas.microsoft.com/office/powerpoint/2010/main" val="3748850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1000"/>
                                        <p:tgtEl>
                                          <p:spTgt spid="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1000"/>
                                        <p:tgtEl>
                                          <p:spTgt spid="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1000"/>
                                        <p:tgtEl>
                                          <p:spTgt spid="9"/>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1000"/>
                                        <p:tgtEl>
                                          <p:spTgt spid="10"/>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360FD116-098A-6C61-8F30-40A802FDAEDA}"/>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974AD093-FCF4-554E-AC65-E48E3D5A7E39}"/>
              </a:ext>
            </a:extLst>
          </p:cNvPr>
          <p:cNvSpPr txBox="1"/>
          <p:nvPr/>
        </p:nvSpPr>
        <p:spPr>
          <a:xfrm>
            <a:off x="5284887" y="182880"/>
            <a:ext cx="1620957"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技术路线</a:t>
            </a:r>
          </a:p>
        </p:txBody>
      </p:sp>
      <p:sp>
        <p:nvSpPr>
          <p:cNvPr id="4" name="任意多边形 11">
            <a:extLst>
              <a:ext uri="{FF2B5EF4-FFF2-40B4-BE49-F238E27FC236}">
                <a16:creationId xmlns:a16="http://schemas.microsoft.com/office/drawing/2014/main" id="{CD6348BF-40AD-8B4B-B89E-9AD26B17A9CF}"/>
              </a:ext>
            </a:extLst>
          </p:cNvPr>
          <p:cNvSpPr/>
          <p:nvPr>
            <p:custDataLst>
              <p:tags r:id="rId1"/>
            </p:custDataLst>
          </p:nvPr>
        </p:nvSpPr>
        <p:spPr>
          <a:xfrm>
            <a:off x="1006114" y="1613386"/>
            <a:ext cx="10292260" cy="2970894"/>
          </a:xfrm>
          <a:custGeom>
            <a:avLst/>
            <a:gdLst>
              <a:gd name="connsiteX0" fmla="*/ 0 w 8020280"/>
              <a:gd name="connsiteY0" fmla="*/ 2005070 h 2005070"/>
              <a:gd name="connsiteX1" fmla="*/ 3305060 w 8020280"/>
              <a:gd name="connsiteY1" fmla="*/ 1795750 h 2005070"/>
              <a:gd name="connsiteX2" fmla="*/ 5508434 w 8020280"/>
              <a:gd name="connsiteY2" fmla="*/ 1277957 h 2005070"/>
              <a:gd name="connsiteX3" fmla="*/ 7260116 w 8020280"/>
              <a:gd name="connsiteY3" fmla="*/ 462709 h 2005070"/>
              <a:gd name="connsiteX4" fmla="*/ 8020280 w 8020280"/>
              <a:gd name="connsiteY4" fmla="*/ 0 h 2005070"/>
              <a:gd name="connsiteX0-1" fmla="*/ 0 w 9096765"/>
              <a:gd name="connsiteY0-2" fmla="*/ 2074466 h 2074466"/>
              <a:gd name="connsiteX1-3" fmla="*/ 4381545 w 9096765"/>
              <a:gd name="connsiteY1-4" fmla="*/ 1795750 h 2074466"/>
              <a:gd name="connsiteX2-5" fmla="*/ 6584919 w 9096765"/>
              <a:gd name="connsiteY2-6" fmla="*/ 1277957 h 2074466"/>
              <a:gd name="connsiteX3-7" fmla="*/ 8336601 w 9096765"/>
              <a:gd name="connsiteY3-8" fmla="*/ 462709 h 2074466"/>
              <a:gd name="connsiteX4-9" fmla="*/ 9096765 w 9096765"/>
              <a:gd name="connsiteY4-10" fmla="*/ 0 h 2074466"/>
              <a:gd name="connsiteX0-11" fmla="*/ 0 w 9096765"/>
              <a:gd name="connsiteY0-12" fmla="*/ 2074466 h 2074466"/>
              <a:gd name="connsiteX1-13" fmla="*/ 4424952 w 9096765"/>
              <a:gd name="connsiteY1-14" fmla="*/ 1769728 h 2074466"/>
              <a:gd name="connsiteX2-15" fmla="*/ 6584919 w 9096765"/>
              <a:gd name="connsiteY2-16" fmla="*/ 1277957 h 2074466"/>
              <a:gd name="connsiteX3-17" fmla="*/ 8336601 w 9096765"/>
              <a:gd name="connsiteY3-18" fmla="*/ 462709 h 2074466"/>
              <a:gd name="connsiteX4-19" fmla="*/ 9096765 w 9096765"/>
              <a:gd name="connsiteY4-20" fmla="*/ 0 h 2074466"/>
              <a:gd name="connsiteX0-21" fmla="*/ 0 w 9096765"/>
              <a:gd name="connsiteY0-22" fmla="*/ 2074466 h 2074466"/>
              <a:gd name="connsiteX1-23" fmla="*/ 4424952 w 9096765"/>
              <a:gd name="connsiteY1-24" fmla="*/ 1769728 h 2074466"/>
              <a:gd name="connsiteX2-25" fmla="*/ 6584919 w 9096765"/>
              <a:gd name="connsiteY2-26" fmla="*/ 1277957 h 2074466"/>
              <a:gd name="connsiteX3-27" fmla="*/ 8336601 w 9096765"/>
              <a:gd name="connsiteY3-28" fmla="*/ 462709 h 2074466"/>
              <a:gd name="connsiteX4-29" fmla="*/ 9096765 w 9096765"/>
              <a:gd name="connsiteY4-30" fmla="*/ 0 h 2074466"/>
              <a:gd name="connsiteX0-31" fmla="*/ 0 w 9096765"/>
              <a:gd name="connsiteY0-32" fmla="*/ 2074466 h 2074466"/>
              <a:gd name="connsiteX1-33" fmla="*/ 4424952 w 9096765"/>
              <a:gd name="connsiteY1-34" fmla="*/ 1769728 h 2074466"/>
              <a:gd name="connsiteX2-35" fmla="*/ 6610963 w 9096765"/>
              <a:gd name="connsiteY2-36" fmla="*/ 1191212 h 2074466"/>
              <a:gd name="connsiteX3-37" fmla="*/ 8336601 w 9096765"/>
              <a:gd name="connsiteY3-38" fmla="*/ 462709 h 2074466"/>
              <a:gd name="connsiteX4-39" fmla="*/ 9096765 w 9096765"/>
              <a:gd name="connsiteY4-40" fmla="*/ 0 h 2074466"/>
              <a:gd name="connsiteX0-41" fmla="*/ 0 w 9096765"/>
              <a:gd name="connsiteY0-42" fmla="*/ 2074466 h 2074466"/>
              <a:gd name="connsiteX1-43" fmla="*/ 4424952 w 9096765"/>
              <a:gd name="connsiteY1-44" fmla="*/ 1769728 h 2074466"/>
              <a:gd name="connsiteX2-45" fmla="*/ 6610963 w 9096765"/>
              <a:gd name="connsiteY2-46" fmla="*/ 1191212 h 2074466"/>
              <a:gd name="connsiteX3-47" fmla="*/ 8336601 w 9096765"/>
              <a:gd name="connsiteY3-48" fmla="*/ 462709 h 2074466"/>
              <a:gd name="connsiteX4-49" fmla="*/ 9096765 w 9096765"/>
              <a:gd name="connsiteY4-50" fmla="*/ 0 h 2074466"/>
              <a:gd name="connsiteX0-51" fmla="*/ 0 w 10199293"/>
              <a:gd name="connsiteY0-52" fmla="*/ 2846493 h 2846493"/>
              <a:gd name="connsiteX1-53" fmla="*/ 4424952 w 10199293"/>
              <a:gd name="connsiteY1-54" fmla="*/ 2541755 h 2846493"/>
              <a:gd name="connsiteX2-55" fmla="*/ 6610963 w 10199293"/>
              <a:gd name="connsiteY2-56" fmla="*/ 1963239 h 2846493"/>
              <a:gd name="connsiteX3-57" fmla="*/ 8336601 w 10199293"/>
              <a:gd name="connsiteY3-58" fmla="*/ 1234736 h 2846493"/>
              <a:gd name="connsiteX4-59" fmla="*/ 10199293 w 10199293"/>
              <a:gd name="connsiteY4-60" fmla="*/ 0 h 2846493"/>
              <a:gd name="connsiteX0-61" fmla="*/ 0 w 10199293"/>
              <a:gd name="connsiteY0-62" fmla="*/ 2846493 h 2846493"/>
              <a:gd name="connsiteX1-63" fmla="*/ 4424952 w 10199293"/>
              <a:gd name="connsiteY1-64" fmla="*/ 2541755 h 2846493"/>
              <a:gd name="connsiteX2-65" fmla="*/ 6654370 w 10199293"/>
              <a:gd name="connsiteY2-66" fmla="*/ 2006611 h 2846493"/>
              <a:gd name="connsiteX3-67" fmla="*/ 8336601 w 10199293"/>
              <a:gd name="connsiteY3-68" fmla="*/ 1234736 h 2846493"/>
              <a:gd name="connsiteX4-69" fmla="*/ 10199293 w 10199293"/>
              <a:gd name="connsiteY4-70" fmla="*/ 0 h 2846493"/>
              <a:gd name="connsiteX0-71" fmla="*/ 0 w 10199293"/>
              <a:gd name="connsiteY0-72" fmla="*/ 2846493 h 2846493"/>
              <a:gd name="connsiteX1-73" fmla="*/ 1487580 w 10199293"/>
              <a:gd name="connsiteY1-74" fmla="*/ 2791251 h 2846493"/>
              <a:gd name="connsiteX2-75" fmla="*/ 4424952 w 10199293"/>
              <a:gd name="connsiteY2-76" fmla="*/ 2541755 h 2846493"/>
              <a:gd name="connsiteX3-77" fmla="*/ 6654370 w 10199293"/>
              <a:gd name="connsiteY3-78" fmla="*/ 2006611 h 2846493"/>
              <a:gd name="connsiteX4-79" fmla="*/ 8336601 w 10199293"/>
              <a:gd name="connsiteY4-80" fmla="*/ 1234736 h 2846493"/>
              <a:gd name="connsiteX5" fmla="*/ 10199293 w 10199293"/>
              <a:gd name="connsiteY5" fmla="*/ 0 h 2846493"/>
              <a:gd name="connsiteX0-81" fmla="*/ 0 w 10260062"/>
              <a:gd name="connsiteY0-82" fmla="*/ 2959262 h 2959262"/>
              <a:gd name="connsiteX1-83" fmla="*/ 1548349 w 10260062"/>
              <a:gd name="connsiteY1-84" fmla="*/ 2791251 h 2959262"/>
              <a:gd name="connsiteX2-85" fmla="*/ 4485721 w 10260062"/>
              <a:gd name="connsiteY2-86" fmla="*/ 2541755 h 2959262"/>
              <a:gd name="connsiteX3-87" fmla="*/ 6715139 w 10260062"/>
              <a:gd name="connsiteY3-88" fmla="*/ 2006611 h 2959262"/>
              <a:gd name="connsiteX4-89" fmla="*/ 8397370 w 10260062"/>
              <a:gd name="connsiteY4-90" fmla="*/ 1234736 h 2959262"/>
              <a:gd name="connsiteX5-91" fmla="*/ 10260062 w 10260062"/>
              <a:gd name="connsiteY5-92" fmla="*/ 0 h 2959262"/>
              <a:gd name="connsiteX0-93" fmla="*/ 0 w 10260062"/>
              <a:gd name="connsiteY0-94" fmla="*/ 2959262 h 2959262"/>
              <a:gd name="connsiteX1-95" fmla="*/ 1574393 w 10260062"/>
              <a:gd name="connsiteY1-96" fmla="*/ 2860648 h 2959262"/>
              <a:gd name="connsiteX2-97" fmla="*/ 4485721 w 10260062"/>
              <a:gd name="connsiteY2-98" fmla="*/ 2541755 h 2959262"/>
              <a:gd name="connsiteX3-99" fmla="*/ 6715139 w 10260062"/>
              <a:gd name="connsiteY3-100" fmla="*/ 2006611 h 2959262"/>
              <a:gd name="connsiteX4-101" fmla="*/ 8397370 w 10260062"/>
              <a:gd name="connsiteY4-102" fmla="*/ 1234736 h 2959262"/>
              <a:gd name="connsiteX5-103" fmla="*/ 10260062 w 10260062"/>
              <a:gd name="connsiteY5-104" fmla="*/ 0 h 2959262"/>
              <a:gd name="connsiteX0-105" fmla="*/ 0 w 10260062"/>
              <a:gd name="connsiteY0-106" fmla="*/ 2959262 h 2959262"/>
              <a:gd name="connsiteX1-107" fmla="*/ 1574393 w 10260062"/>
              <a:gd name="connsiteY1-108" fmla="*/ 2860648 h 2959262"/>
              <a:gd name="connsiteX2-109" fmla="*/ 4494402 w 10260062"/>
              <a:gd name="connsiteY2-110" fmla="*/ 2533080 h 2959262"/>
              <a:gd name="connsiteX3-111" fmla="*/ 6715139 w 10260062"/>
              <a:gd name="connsiteY3-112" fmla="*/ 2006611 h 2959262"/>
              <a:gd name="connsiteX4-113" fmla="*/ 8397370 w 10260062"/>
              <a:gd name="connsiteY4-114" fmla="*/ 1234736 h 2959262"/>
              <a:gd name="connsiteX5-115" fmla="*/ 10260062 w 10260062"/>
              <a:gd name="connsiteY5-116" fmla="*/ 0 h 29592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10260062" h="2959262">
                <a:moveTo>
                  <a:pt x="0" y="2959262"/>
                </a:moveTo>
                <a:cubicBezTo>
                  <a:pt x="250824" y="2947163"/>
                  <a:pt x="836901" y="2911438"/>
                  <a:pt x="1574393" y="2860648"/>
                </a:cubicBezTo>
                <a:cubicBezTo>
                  <a:pt x="2311885" y="2809858"/>
                  <a:pt x="3637611" y="2675419"/>
                  <a:pt x="4494402" y="2533080"/>
                </a:cubicBezTo>
                <a:cubicBezTo>
                  <a:pt x="5351193" y="2390741"/>
                  <a:pt x="6064644" y="2223002"/>
                  <a:pt x="6715139" y="2006611"/>
                </a:cubicBezTo>
                <a:cubicBezTo>
                  <a:pt x="7365634" y="1790220"/>
                  <a:pt x="7978729" y="1447729"/>
                  <a:pt x="8397370" y="1234736"/>
                </a:cubicBezTo>
                <a:cubicBezTo>
                  <a:pt x="8816011" y="1021743"/>
                  <a:pt x="10089300" y="124858"/>
                  <a:pt x="10260062" y="0"/>
                </a:cubicBez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chorCtr="0">
            <a:normAutofit/>
          </a:bodyPr>
          <a:lstStyle/>
          <a:p>
            <a:pPr algn="ct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Freeform 16">
            <a:extLst>
              <a:ext uri="{FF2B5EF4-FFF2-40B4-BE49-F238E27FC236}">
                <a16:creationId xmlns:a16="http://schemas.microsoft.com/office/drawing/2014/main" id="{9FDEF8C2-C4CC-6C5D-9D12-68D0E25CCB00}"/>
              </a:ext>
            </a:extLst>
          </p:cNvPr>
          <p:cNvSpPr>
            <a:spLocks noEditPoints="1" noChangeArrowheads="1"/>
          </p:cNvSpPr>
          <p:nvPr>
            <p:custDataLst>
              <p:tags r:id="rId2"/>
            </p:custDataLst>
          </p:nvPr>
        </p:nvSpPr>
        <p:spPr bwMode="auto">
          <a:xfrm>
            <a:off x="10105343" y="1693743"/>
            <a:ext cx="431800" cy="573616"/>
          </a:xfrm>
          <a:custGeom>
            <a:avLst/>
            <a:gdLst>
              <a:gd name="T0" fmla="*/ 12 w 23"/>
              <a:gd name="T1" fmla="*/ 8 h 32"/>
              <a:gd name="T2" fmla="*/ 8 w 23"/>
              <a:gd name="T3" fmla="*/ 12 h 32"/>
              <a:gd name="T4" fmla="*/ 12 w 23"/>
              <a:gd name="T5" fmla="*/ 16 h 32"/>
              <a:gd name="T6" fmla="*/ 16 w 23"/>
              <a:gd name="T7" fmla="*/ 12 h 32"/>
              <a:gd name="T8" fmla="*/ 12 w 23"/>
              <a:gd name="T9" fmla="*/ 8 h 32"/>
              <a:gd name="T10" fmla="*/ 12 w 23"/>
              <a:gd name="T11" fmla="*/ 0 h 32"/>
              <a:gd name="T12" fmla="*/ 0 w 23"/>
              <a:gd name="T13" fmla="*/ 12 h 32"/>
              <a:gd name="T14" fmla="*/ 12 w 23"/>
              <a:gd name="T15" fmla="*/ 32 h 32"/>
              <a:gd name="T16" fmla="*/ 23 w 23"/>
              <a:gd name="T17" fmla="*/ 12 h 32"/>
              <a:gd name="T18" fmla="*/ 12 w 23"/>
              <a:gd name="T19" fmla="*/ 0 h 32"/>
              <a:gd name="T20" fmla="*/ 12 w 23"/>
              <a:gd name="T21" fmla="*/ 19 h 32"/>
              <a:gd name="T22" fmla="*/ 5 w 23"/>
              <a:gd name="T23" fmla="*/ 12 h 32"/>
              <a:gd name="T24" fmla="*/ 12 w 23"/>
              <a:gd name="T25" fmla="*/ 5 h 32"/>
              <a:gd name="T26" fmla="*/ 19 w 23"/>
              <a:gd name="T27" fmla="*/ 12 h 32"/>
              <a:gd name="T28" fmla="*/ 12 w 23"/>
              <a:gd name="T29"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2">
                <a:moveTo>
                  <a:pt x="12" y="8"/>
                </a:moveTo>
                <a:cubicBezTo>
                  <a:pt x="10" y="8"/>
                  <a:pt x="8" y="10"/>
                  <a:pt x="8" y="12"/>
                </a:cubicBezTo>
                <a:cubicBezTo>
                  <a:pt x="8" y="14"/>
                  <a:pt x="10" y="16"/>
                  <a:pt x="12" y="16"/>
                </a:cubicBezTo>
                <a:cubicBezTo>
                  <a:pt x="14" y="16"/>
                  <a:pt x="16" y="14"/>
                  <a:pt x="16" y="12"/>
                </a:cubicBezTo>
                <a:cubicBezTo>
                  <a:pt x="16" y="10"/>
                  <a:pt x="14" y="8"/>
                  <a:pt x="12" y="8"/>
                </a:cubicBezTo>
                <a:close/>
                <a:moveTo>
                  <a:pt x="12" y="0"/>
                </a:moveTo>
                <a:cubicBezTo>
                  <a:pt x="5" y="0"/>
                  <a:pt x="0" y="5"/>
                  <a:pt x="0" y="12"/>
                </a:cubicBezTo>
                <a:cubicBezTo>
                  <a:pt x="0" y="20"/>
                  <a:pt x="12" y="32"/>
                  <a:pt x="12" y="32"/>
                </a:cubicBezTo>
                <a:cubicBezTo>
                  <a:pt x="12" y="32"/>
                  <a:pt x="23" y="20"/>
                  <a:pt x="23" y="12"/>
                </a:cubicBezTo>
                <a:cubicBezTo>
                  <a:pt x="23" y="5"/>
                  <a:pt x="18" y="0"/>
                  <a:pt x="12" y="0"/>
                </a:cubicBezTo>
                <a:close/>
                <a:moveTo>
                  <a:pt x="12" y="19"/>
                </a:moveTo>
                <a:cubicBezTo>
                  <a:pt x="8" y="19"/>
                  <a:pt x="5" y="16"/>
                  <a:pt x="5" y="12"/>
                </a:cubicBezTo>
                <a:cubicBezTo>
                  <a:pt x="5" y="8"/>
                  <a:pt x="8" y="5"/>
                  <a:pt x="12" y="5"/>
                </a:cubicBezTo>
                <a:cubicBezTo>
                  <a:pt x="15" y="5"/>
                  <a:pt x="19" y="8"/>
                  <a:pt x="19" y="12"/>
                </a:cubicBezTo>
                <a:cubicBezTo>
                  <a:pt x="19" y="16"/>
                  <a:pt x="15" y="19"/>
                  <a:pt x="12" y="19"/>
                </a:cubicBezTo>
                <a:close/>
              </a:path>
            </a:pathLst>
          </a:custGeom>
          <a:solidFill>
            <a:schemeClr val="accent1">
              <a:lumMod val="100000"/>
            </a:schemeClr>
          </a:solidFill>
          <a:ln>
            <a:noFill/>
          </a:ln>
        </p:spPr>
        <p:txBody>
          <a:bodyPr wrap="square" anchor="ctr" anchorCtr="0">
            <a:normAutofit/>
          </a:bodyPr>
          <a:lstStyle/>
          <a:p>
            <a:pPr eaLnBrk="0" hangingPunct="0"/>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文本框 5">
            <a:extLst>
              <a:ext uri="{FF2B5EF4-FFF2-40B4-BE49-F238E27FC236}">
                <a16:creationId xmlns:a16="http://schemas.microsoft.com/office/drawing/2014/main" id="{60605A38-D6E0-9492-4710-AFA31A4B0C64}"/>
              </a:ext>
            </a:extLst>
          </p:cNvPr>
          <p:cNvSpPr txBox="1"/>
          <p:nvPr>
            <p:custDataLst>
              <p:tags r:id="rId3"/>
            </p:custDataLst>
          </p:nvPr>
        </p:nvSpPr>
        <p:spPr>
          <a:xfrm>
            <a:off x="9329936" y="2713069"/>
            <a:ext cx="1982614" cy="107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0" hangingPunct="0">
              <a:lnSpc>
                <a:spcPct val="120000"/>
              </a:lnSpc>
              <a:defRPr sz="1865">
                <a:solidFill>
                  <a:schemeClr val="accent2"/>
                </a:solidFill>
                <a:latin typeface="微软雅黑" panose="020B0503020204020204" charset="-122"/>
                <a:ea typeface="微软雅黑" panose="020B0503020204020204" charset="-122"/>
              </a:defRPr>
            </a:lvl1pPr>
          </a:lstStyle>
          <a:p>
            <a:pPr algn="just">
              <a:lnSpc>
                <a:spcPct val="150000"/>
              </a:lnSpc>
            </a:pPr>
            <a:r>
              <a:rPr lang="zh-CN" altLang="en-US" sz="11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
        <p:nvSpPr>
          <p:cNvPr id="7" name="Freeform 16">
            <a:extLst>
              <a:ext uri="{FF2B5EF4-FFF2-40B4-BE49-F238E27FC236}">
                <a16:creationId xmlns:a16="http://schemas.microsoft.com/office/drawing/2014/main" id="{F9BF7AA1-5CC1-CE4B-178F-DD09B24739F7}"/>
              </a:ext>
            </a:extLst>
          </p:cNvPr>
          <p:cNvSpPr>
            <a:spLocks noEditPoints="1" noChangeArrowheads="1"/>
          </p:cNvSpPr>
          <p:nvPr>
            <p:custDataLst>
              <p:tags r:id="rId4"/>
            </p:custDataLst>
          </p:nvPr>
        </p:nvSpPr>
        <p:spPr bwMode="auto">
          <a:xfrm>
            <a:off x="5934261" y="3452263"/>
            <a:ext cx="431800" cy="573617"/>
          </a:xfrm>
          <a:custGeom>
            <a:avLst/>
            <a:gdLst>
              <a:gd name="T0" fmla="*/ 12 w 23"/>
              <a:gd name="T1" fmla="*/ 8 h 32"/>
              <a:gd name="T2" fmla="*/ 8 w 23"/>
              <a:gd name="T3" fmla="*/ 12 h 32"/>
              <a:gd name="T4" fmla="*/ 12 w 23"/>
              <a:gd name="T5" fmla="*/ 16 h 32"/>
              <a:gd name="T6" fmla="*/ 16 w 23"/>
              <a:gd name="T7" fmla="*/ 12 h 32"/>
              <a:gd name="T8" fmla="*/ 12 w 23"/>
              <a:gd name="T9" fmla="*/ 8 h 32"/>
              <a:gd name="T10" fmla="*/ 12 w 23"/>
              <a:gd name="T11" fmla="*/ 0 h 32"/>
              <a:gd name="T12" fmla="*/ 0 w 23"/>
              <a:gd name="T13" fmla="*/ 12 h 32"/>
              <a:gd name="T14" fmla="*/ 12 w 23"/>
              <a:gd name="T15" fmla="*/ 32 h 32"/>
              <a:gd name="T16" fmla="*/ 23 w 23"/>
              <a:gd name="T17" fmla="*/ 12 h 32"/>
              <a:gd name="T18" fmla="*/ 12 w 23"/>
              <a:gd name="T19" fmla="*/ 0 h 32"/>
              <a:gd name="T20" fmla="*/ 12 w 23"/>
              <a:gd name="T21" fmla="*/ 19 h 32"/>
              <a:gd name="T22" fmla="*/ 5 w 23"/>
              <a:gd name="T23" fmla="*/ 12 h 32"/>
              <a:gd name="T24" fmla="*/ 12 w 23"/>
              <a:gd name="T25" fmla="*/ 5 h 32"/>
              <a:gd name="T26" fmla="*/ 19 w 23"/>
              <a:gd name="T27" fmla="*/ 12 h 32"/>
              <a:gd name="T28" fmla="*/ 12 w 23"/>
              <a:gd name="T29"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2">
                <a:moveTo>
                  <a:pt x="12" y="8"/>
                </a:moveTo>
                <a:cubicBezTo>
                  <a:pt x="10" y="8"/>
                  <a:pt x="8" y="10"/>
                  <a:pt x="8" y="12"/>
                </a:cubicBezTo>
                <a:cubicBezTo>
                  <a:pt x="8" y="14"/>
                  <a:pt x="10" y="16"/>
                  <a:pt x="12" y="16"/>
                </a:cubicBezTo>
                <a:cubicBezTo>
                  <a:pt x="14" y="16"/>
                  <a:pt x="16" y="14"/>
                  <a:pt x="16" y="12"/>
                </a:cubicBezTo>
                <a:cubicBezTo>
                  <a:pt x="16" y="10"/>
                  <a:pt x="14" y="8"/>
                  <a:pt x="12" y="8"/>
                </a:cubicBezTo>
                <a:close/>
                <a:moveTo>
                  <a:pt x="12" y="0"/>
                </a:moveTo>
                <a:cubicBezTo>
                  <a:pt x="5" y="0"/>
                  <a:pt x="0" y="5"/>
                  <a:pt x="0" y="12"/>
                </a:cubicBezTo>
                <a:cubicBezTo>
                  <a:pt x="0" y="20"/>
                  <a:pt x="12" y="32"/>
                  <a:pt x="12" y="32"/>
                </a:cubicBezTo>
                <a:cubicBezTo>
                  <a:pt x="12" y="32"/>
                  <a:pt x="23" y="20"/>
                  <a:pt x="23" y="12"/>
                </a:cubicBezTo>
                <a:cubicBezTo>
                  <a:pt x="23" y="5"/>
                  <a:pt x="18" y="0"/>
                  <a:pt x="12" y="0"/>
                </a:cubicBezTo>
                <a:close/>
                <a:moveTo>
                  <a:pt x="12" y="19"/>
                </a:moveTo>
                <a:cubicBezTo>
                  <a:pt x="8" y="19"/>
                  <a:pt x="5" y="16"/>
                  <a:pt x="5" y="12"/>
                </a:cubicBezTo>
                <a:cubicBezTo>
                  <a:pt x="5" y="8"/>
                  <a:pt x="8" y="5"/>
                  <a:pt x="12" y="5"/>
                </a:cubicBezTo>
                <a:cubicBezTo>
                  <a:pt x="15" y="5"/>
                  <a:pt x="19" y="8"/>
                  <a:pt x="19" y="12"/>
                </a:cubicBezTo>
                <a:cubicBezTo>
                  <a:pt x="19" y="16"/>
                  <a:pt x="15" y="19"/>
                  <a:pt x="12" y="19"/>
                </a:cubicBezTo>
                <a:close/>
              </a:path>
            </a:pathLst>
          </a:custGeom>
          <a:solidFill>
            <a:schemeClr val="accent1">
              <a:lumMod val="100000"/>
            </a:schemeClr>
          </a:solidFill>
          <a:ln>
            <a:noFill/>
          </a:ln>
        </p:spPr>
        <p:txBody>
          <a:bodyPr wrap="square" anchor="ctr" anchorCtr="0">
            <a:normAutofit/>
          </a:bodyPr>
          <a:lstStyle/>
          <a:p>
            <a:pPr eaLnBrk="0" hangingPunct="0"/>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文本框 7">
            <a:extLst>
              <a:ext uri="{FF2B5EF4-FFF2-40B4-BE49-F238E27FC236}">
                <a16:creationId xmlns:a16="http://schemas.microsoft.com/office/drawing/2014/main" id="{C7B048C2-1790-2F41-FA9E-1590E6DB11D2}"/>
              </a:ext>
            </a:extLst>
          </p:cNvPr>
          <p:cNvSpPr txBox="1"/>
          <p:nvPr>
            <p:custDataLst>
              <p:tags r:id="rId5"/>
            </p:custDataLst>
          </p:nvPr>
        </p:nvSpPr>
        <p:spPr>
          <a:xfrm>
            <a:off x="5154620" y="4377162"/>
            <a:ext cx="1982614" cy="107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0" hangingPunct="0">
              <a:lnSpc>
                <a:spcPct val="120000"/>
              </a:lnSpc>
              <a:defRPr sz="1865">
                <a:solidFill>
                  <a:schemeClr val="accent2"/>
                </a:solidFill>
                <a:latin typeface="微软雅黑" panose="020B0503020204020204" charset="-122"/>
                <a:ea typeface="微软雅黑" panose="020B0503020204020204" charset="-122"/>
              </a:defRPr>
            </a:lvl1pPr>
          </a:lstStyle>
          <a:p>
            <a:pPr algn="just">
              <a:lnSpc>
                <a:spcPct val="150000"/>
              </a:lnSpc>
            </a:pPr>
            <a:r>
              <a:rPr lang="zh-CN" altLang="en-US" sz="11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
        <p:nvSpPr>
          <p:cNvPr id="9" name="Freeform 16">
            <a:extLst>
              <a:ext uri="{FF2B5EF4-FFF2-40B4-BE49-F238E27FC236}">
                <a16:creationId xmlns:a16="http://schemas.microsoft.com/office/drawing/2014/main" id="{5290C5B4-AC0F-8F0C-8B58-C3E3425EC423}"/>
              </a:ext>
            </a:extLst>
          </p:cNvPr>
          <p:cNvSpPr>
            <a:spLocks noEditPoints="1" noChangeArrowheads="1"/>
          </p:cNvSpPr>
          <p:nvPr>
            <p:custDataLst>
              <p:tags r:id="rId6"/>
            </p:custDataLst>
          </p:nvPr>
        </p:nvSpPr>
        <p:spPr bwMode="auto">
          <a:xfrm>
            <a:off x="3842371" y="3770759"/>
            <a:ext cx="431800" cy="573616"/>
          </a:xfrm>
          <a:custGeom>
            <a:avLst/>
            <a:gdLst>
              <a:gd name="T0" fmla="*/ 12 w 23"/>
              <a:gd name="T1" fmla="*/ 8 h 32"/>
              <a:gd name="T2" fmla="*/ 8 w 23"/>
              <a:gd name="T3" fmla="*/ 12 h 32"/>
              <a:gd name="T4" fmla="*/ 12 w 23"/>
              <a:gd name="T5" fmla="*/ 16 h 32"/>
              <a:gd name="T6" fmla="*/ 16 w 23"/>
              <a:gd name="T7" fmla="*/ 12 h 32"/>
              <a:gd name="T8" fmla="*/ 12 w 23"/>
              <a:gd name="T9" fmla="*/ 8 h 32"/>
              <a:gd name="T10" fmla="*/ 12 w 23"/>
              <a:gd name="T11" fmla="*/ 0 h 32"/>
              <a:gd name="T12" fmla="*/ 0 w 23"/>
              <a:gd name="T13" fmla="*/ 12 h 32"/>
              <a:gd name="T14" fmla="*/ 12 w 23"/>
              <a:gd name="T15" fmla="*/ 32 h 32"/>
              <a:gd name="T16" fmla="*/ 23 w 23"/>
              <a:gd name="T17" fmla="*/ 12 h 32"/>
              <a:gd name="T18" fmla="*/ 12 w 23"/>
              <a:gd name="T19" fmla="*/ 0 h 32"/>
              <a:gd name="T20" fmla="*/ 12 w 23"/>
              <a:gd name="T21" fmla="*/ 19 h 32"/>
              <a:gd name="T22" fmla="*/ 5 w 23"/>
              <a:gd name="T23" fmla="*/ 12 h 32"/>
              <a:gd name="T24" fmla="*/ 12 w 23"/>
              <a:gd name="T25" fmla="*/ 5 h 32"/>
              <a:gd name="T26" fmla="*/ 19 w 23"/>
              <a:gd name="T27" fmla="*/ 12 h 32"/>
              <a:gd name="T28" fmla="*/ 12 w 23"/>
              <a:gd name="T29"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2">
                <a:moveTo>
                  <a:pt x="12" y="8"/>
                </a:moveTo>
                <a:cubicBezTo>
                  <a:pt x="10" y="8"/>
                  <a:pt x="8" y="10"/>
                  <a:pt x="8" y="12"/>
                </a:cubicBezTo>
                <a:cubicBezTo>
                  <a:pt x="8" y="14"/>
                  <a:pt x="10" y="16"/>
                  <a:pt x="12" y="16"/>
                </a:cubicBezTo>
                <a:cubicBezTo>
                  <a:pt x="14" y="16"/>
                  <a:pt x="16" y="14"/>
                  <a:pt x="16" y="12"/>
                </a:cubicBezTo>
                <a:cubicBezTo>
                  <a:pt x="16" y="10"/>
                  <a:pt x="14" y="8"/>
                  <a:pt x="12" y="8"/>
                </a:cubicBezTo>
                <a:close/>
                <a:moveTo>
                  <a:pt x="12" y="0"/>
                </a:moveTo>
                <a:cubicBezTo>
                  <a:pt x="5" y="0"/>
                  <a:pt x="0" y="5"/>
                  <a:pt x="0" y="12"/>
                </a:cubicBezTo>
                <a:cubicBezTo>
                  <a:pt x="0" y="20"/>
                  <a:pt x="12" y="32"/>
                  <a:pt x="12" y="32"/>
                </a:cubicBezTo>
                <a:cubicBezTo>
                  <a:pt x="12" y="32"/>
                  <a:pt x="23" y="20"/>
                  <a:pt x="23" y="12"/>
                </a:cubicBezTo>
                <a:cubicBezTo>
                  <a:pt x="23" y="5"/>
                  <a:pt x="18" y="0"/>
                  <a:pt x="12" y="0"/>
                </a:cubicBezTo>
                <a:close/>
                <a:moveTo>
                  <a:pt x="12" y="19"/>
                </a:moveTo>
                <a:cubicBezTo>
                  <a:pt x="8" y="19"/>
                  <a:pt x="5" y="16"/>
                  <a:pt x="5" y="12"/>
                </a:cubicBezTo>
                <a:cubicBezTo>
                  <a:pt x="5" y="8"/>
                  <a:pt x="8" y="5"/>
                  <a:pt x="12" y="5"/>
                </a:cubicBezTo>
                <a:cubicBezTo>
                  <a:pt x="15" y="5"/>
                  <a:pt x="19" y="8"/>
                  <a:pt x="19" y="12"/>
                </a:cubicBezTo>
                <a:cubicBezTo>
                  <a:pt x="19" y="16"/>
                  <a:pt x="15" y="19"/>
                  <a:pt x="12" y="19"/>
                </a:cubicBezTo>
                <a:close/>
              </a:path>
            </a:pathLst>
          </a:custGeom>
          <a:solidFill>
            <a:srgbClr val="31302C"/>
          </a:solidFill>
          <a:ln>
            <a:noFill/>
          </a:ln>
        </p:spPr>
        <p:txBody>
          <a:bodyPr wrap="square" anchor="ctr" anchorCtr="0">
            <a:normAutofit/>
          </a:bodyPr>
          <a:lstStyle/>
          <a:p>
            <a:pPr eaLnBrk="0" hangingPunct="0"/>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文本框 9">
            <a:extLst>
              <a:ext uri="{FF2B5EF4-FFF2-40B4-BE49-F238E27FC236}">
                <a16:creationId xmlns:a16="http://schemas.microsoft.com/office/drawing/2014/main" id="{79868086-9F93-B5CB-D13B-068EA94357CD}"/>
              </a:ext>
            </a:extLst>
          </p:cNvPr>
          <p:cNvSpPr txBox="1"/>
          <p:nvPr>
            <p:custDataLst>
              <p:tags r:id="rId7"/>
            </p:custDataLst>
          </p:nvPr>
        </p:nvSpPr>
        <p:spPr>
          <a:xfrm>
            <a:off x="3066963" y="4558160"/>
            <a:ext cx="1982614" cy="107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0" hangingPunct="0">
              <a:lnSpc>
                <a:spcPct val="120000"/>
              </a:lnSpc>
              <a:defRPr sz="1865">
                <a:solidFill>
                  <a:schemeClr val="accent2"/>
                </a:solidFill>
                <a:latin typeface="微软雅黑" panose="020B0503020204020204" charset="-122"/>
                <a:ea typeface="微软雅黑" panose="020B0503020204020204" charset="-122"/>
              </a:defRPr>
            </a:lvl1pPr>
          </a:lstStyle>
          <a:p>
            <a:pPr algn="just">
              <a:lnSpc>
                <a:spcPct val="150000"/>
              </a:lnSpc>
            </a:pPr>
            <a:r>
              <a:rPr lang="zh-CN" altLang="en-US" sz="11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
        <p:nvSpPr>
          <p:cNvPr id="11" name="Freeform 16">
            <a:extLst>
              <a:ext uri="{FF2B5EF4-FFF2-40B4-BE49-F238E27FC236}">
                <a16:creationId xmlns:a16="http://schemas.microsoft.com/office/drawing/2014/main" id="{5B564D5A-EFBC-BBC6-3209-40FEB132C42A}"/>
              </a:ext>
            </a:extLst>
          </p:cNvPr>
          <p:cNvSpPr>
            <a:spLocks noEditPoints="1" noChangeArrowheads="1"/>
          </p:cNvSpPr>
          <p:nvPr>
            <p:custDataLst>
              <p:tags r:id="rId8"/>
            </p:custDataLst>
          </p:nvPr>
        </p:nvSpPr>
        <p:spPr bwMode="auto">
          <a:xfrm>
            <a:off x="1758597" y="3952877"/>
            <a:ext cx="431800" cy="573616"/>
          </a:xfrm>
          <a:custGeom>
            <a:avLst/>
            <a:gdLst>
              <a:gd name="T0" fmla="*/ 12 w 23"/>
              <a:gd name="T1" fmla="*/ 8 h 32"/>
              <a:gd name="T2" fmla="*/ 8 w 23"/>
              <a:gd name="T3" fmla="*/ 12 h 32"/>
              <a:gd name="T4" fmla="*/ 12 w 23"/>
              <a:gd name="T5" fmla="*/ 16 h 32"/>
              <a:gd name="T6" fmla="*/ 16 w 23"/>
              <a:gd name="T7" fmla="*/ 12 h 32"/>
              <a:gd name="T8" fmla="*/ 12 w 23"/>
              <a:gd name="T9" fmla="*/ 8 h 32"/>
              <a:gd name="T10" fmla="*/ 12 w 23"/>
              <a:gd name="T11" fmla="*/ 0 h 32"/>
              <a:gd name="T12" fmla="*/ 0 w 23"/>
              <a:gd name="T13" fmla="*/ 12 h 32"/>
              <a:gd name="T14" fmla="*/ 12 w 23"/>
              <a:gd name="T15" fmla="*/ 32 h 32"/>
              <a:gd name="T16" fmla="*/ 23 w 23"/>
              <a:gd name="T17" fmla="*/ 12 h 32"/>
              <a:gd name="T18" fmla="*/ 12 w 23"/>
              <a:gd name="T19" fmla="*/ 0 h 32"/>
              <a:gd name="T20" fmla="*/ 12 w 23"/>
              <a:gd name="T21" fmla="*/ 19 h 32"/>
              <a:gd name="T22" fmla="*/ 5 w 23"/>
              <a:gd name="T23" fmla="*/ 12 h 32"/>
              <a:gd name="T24" fmla="*/ 12 w 23"/>
              <a:gd name="T25" fmla="*/ 5 h 32"/>
              <a:gd name="T26" fmla="*/ 19 w 23"/>
              <a:gd name="T27" fmla="*/ 12 h 32"/>
              <a:gd name="T28" fmla="*/ 12 w 23"/>
              <a:gd name="T29"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2">
                <a:moveTo>
                  <a:pt x="12" y="8"/>
                </a:moveTo>
                <a:cubicBezTo>
                  <a:pt x="10" y="8"/>
                  <a:pt x="8" y="10"/>
                  <a:pt x="8" y="12"/>
                </a:cubicBezTo>
                <a:cubicBezTo>
                  <a:pt x="8" y="14"/>
                  <a:pt x="10" y="16"/>
                  <a:pt x="12" y="16"/>
                </a:cubicBezTo>
                <a:cubicBezTo>
                  <a:pt x="14" y="16"/>
                  <a:pt x="16" y="14"/>
                  <a:pt x="16" y="12"/>
                </a:cubicBezTo>
                <a:cubicBezTo>
                  <a:pt x="16" y="10"/>
                  <a:pt x="14" y="8"/>
                  <a:pt x="12" y="8"/>
                </a:cubicBezTo>
                <a:close/>
                <a:moveTo>
                  <a:pt x="12" y="0"/>
                </a:moveTo>
                <a:cubicBezTo>
                  <a:pt x="5" y="0"/>
                  <a:pt x="0" y="5"/>
                  <a:pt x="0" y="12"/>
                </a:cubicBezTo>
                <a:cubicBezTo>
                  <a:pt x="0" y="20"/>
                  <a:pt x="12" y="32"/>
                  <a:pt x="12" y="32"/>
                </a:cubicBezTo>
                <a:cubicBezTo>
                  <a:pt x="12" y="32"/>
                  <a:pt x="23" y="20"/>
                  <a:pt x="23" y="12"/>
                </a:cubicBezTo>
                <a:cubicBezTo>
                  <a:pt x="23" y="5"/>
                  <a:pt x="18" y="0"/>
                  <a:pt x="12" y="0"/>
                </a:cubicBezTo>
                <a:close/>
                <a:moveTo>
                  <a:pt x="12" y="19"/>
                </a:moveTo>
                <a:cubicBezTo>
                  <a:pt x="8" y="19"/>
                  <a:pt x="5" y="16"/>
                  <a:pt x="5" y="12"/>
                </a:cubicBezTo>
                <a:cubicBezTo>
                  <a:pt x="5" y="8"/>
                  <a:pt x="8" y="5"/>
                  <a:pt x="12" y="5"/>
                </a:cubicBezTo>
                <a:cubicBezTo>
                  <a:pt x="15" y="5"/>
                  <a:pt x="19" y="8"/>
                  <a:pt x="19" y="12"/>
                </a:cubicBezTo>
                <a:cubicBezTo>
                  <a:pt x="19" y="16"/>
                  <a:pt x="15" y="19"/>
                  <a:pt x="12" y="19"/>
                </a:cubicBezTo>
                <a:close/>
              </a:path>
            </a:pathLst>
          </a:custGeom>
          <a:solidFill>
            <a:schemeClr val="bg1">
              <a:lumMod val="50000"/>
            </a:schemeClr>
          </a:solidFill>
          <a:ln>
            <a:noFill/>
          </a:ln>
        </p:spPr>
        <p:txBody>
          <a:bodyPr wrap="square" anchor="ctr" anchorCtr="0">
            <a:normAutofit/>
          </a:bodyPr>
          <a:lstStyle/>
          <a:p>
            <a:pPr eaLnBrk="0" hangingPunct="0"/>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文本框 11">
            <a:extLst>
              <a:ext uri="{FF2B5EF4-FFF2-40B4-BE49-F238E27FC236}">
                <a16:creationId xmlns:a16="http://schemas.microsoft.com/office/drawing/2014/main" id="{310D86EE-298A-DAD7-B318-B4C6BCAFD238}"/>
              </a:ext>
            </a:extLst>
          </p:cNvPr>
          <p:cNvSpPr txBox="1"/>
          <p:nvPr>
            <p:custDataLst>
              <p:tags r:id="rId9"/>
            </p:custDataLst>
          </p:nvPr>
        </p:nvSpPr>
        <p:spPr>
          <a:xfrm>
            <a:off x="1005205" y="4805045"/>
            <a:ext cx="1956435" cy="108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0" hangingPunct="0">
              <a:lnSpc>
                <a:spcPct val="120000"/>
              </a:lnSpc>
              <a:defRPr sz="1865">
                <a:solidFill>
                  <a:schemeClr val="accent2"/>
                </a:solidFill>
                <a:latin typeface="微软雅黑" panose="020B0503020204020204" charset="-122"/>
                <a:ea typeface="微软雅黑" panose="020B0503020204020204" charset="-122"/>
              </a:defRPr>
            </a:lvl1pPr>
          </a:lstStyle>
          <a:p>
            <a:pPr algn="just">
              <a:lnSpc>
                <a:spcPct val="150000"/>
              </a:lnSpc>
            </a:pPr>
            <a:r>
              <a:rPr lang="zh-CN" altLang="en-US" sz="11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sp>
        <p:nvSpPr>
          <p:cNvPr id="13" name="Freeform 16">
            <a:extLst>
              <a:ext uri="{FF2B5EF4-FFF2-40B4-BE49-F238E27FC236}">
                <a16:creationId xmlns:a16="http://schemas.microsoft.com/office/drawing/2014/main" id="{9DB8B976-4337-D3F7-9F5C-C60213B0F217}"/>
              </a:ext>
            </a:extLst>
          </p:cNvPr>
          <p:cNvSpPr>
            <a:spLocks noEditPoints="1" noChangeArrowheads="1"/>
          </p:cNvSpPr>
          <p:nvPr>
            <p:custDataLst>
              <p:tags r:id="rId10"/>
            </p:custDataLst>
          </p:nvPr>
        </p:nvSpPr>
        <p:spPr bwMode="auto">
          <a:xfrm>
            <a:off x="8017687" y="2862092"/>
            <a:ext cx="431800" cy="573616"/>
          </a:xfrm>
          <a:custGeom>
            <a:avLst/>
            <a:gdLst>
              <a:gd name="T0" fmla="*/ 12 w 23"/>
              <a:gd name="T1" fmla="*/ 8 h 32"/>
              <a:gd name="T2" fmla="*/ 8 w 23"/>
              <a:gd name="T3" fmla="*/ 12 h 32"/>
              <a:gd name="T4" fmla="*/ 12 w 23"/>
              <a:gd name="T5" fmla="*/ 16 h 32"/>
              <a:gd name="T6" fmla="*/ 16 w 23"/>
              <a:gd name="T7" fmla="*/ 12 h 32"/>
              <a:gd name="T8" fmla="*/ 12 w 23"/>
              <a:gd name="T9" fmla="*/ 8 h 32"/>
              <a:gd name="T10" fmla="*/ 12 w 23"/>
              <a:gd name="T11" fmla="*/ 0 h 32"/>
              <a:gd name="T12" fmla="*/ 0 w 23"/>
              <a:gd name="T13" fmla="*/ 12 h 32"/>
              <a:gd name="T14" fmla="*/ 12 w 23"/>
              <a:gd name="T15" fmla="*/ 32 h 32"/>
              <a:gd name="T16" fmla="*/ 23 w 23"/>
              <a:gd name="T17" fmla="*/ 12 h 32"/>
              <a:gd name="T18" fmla="*/ 12 w 23"/>
              <a:gd name="T19" fmla="*/ 0 h 32"/>
              <a:gd name="T20" fmla="*/ 12 w 23"/>
              <a:gd name="T21" fmla="*/ 19 h 32"/>
              <a:gd name="T22" fmla="*/ 5 w 23"/>
              <a:gd name="T23" fmla="*/ 12 h 32"/>
              <a:gd name="T24" fmla="*/ 12 w 23"/>
              <a:gd name="T25" fmla="*/ 5 h 32"/>
              <a:gd name="T26" fmla="*/ 19 w 23"/>
              <a:gd name="T27" fmla="*/ 12 h 32"/>
              <a:gd name="T28" fmla="*/ 12 w 23"/>
              <a:gd name="T29"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2">
                <a:moveTo>
                  <a:pt x="12" y="8"/>
                </a:moveTo>
                <a:cubicBezTo>
                  <a:pt x="10" y="8"/>
                  <a:pt x="8" y="10"/>
                  <a:pt x="8" y="12"/>
                </a:cubicBezTo>
                <a:cubicBezTo>
                  <a:pt x="8" y="14"/>
                  <a:pt x="10" y="16"/>
                  <a:pt x="12" y="16"/>
                </a:cubicBezTo>
                <a:cubicBezTo>
                  <a:pt x="14" y="16"/>
                  <a:pt x="16" y="14"/>
                  <a:pt x="16" y="12"/>
                </a:cubicBezTo>
                <a:cubicBezTo>
                  <a:pt x="16" y="10"/>
                  <a:pt x="14" y="8"/>
                  <a:pt x="12" y="8"/>
                </a:cubicBezTo>
                <a:close/>
                <a:moveTo>
                  <a:pt x="12" y="0"/>
                </a:moveTo>
                <a:cubicBezTo>
                  <a:pt x="5" y="0"/>
                  <a:pt x="0" y="5"/>
                  <a:pt x="0" y="12"/>
                </a:cubicBezTo>
                <a:cubicBezTo>
                  <a:pt x="0" y="20"/>
                  <a:pt x="12" y="32"/>
                  <a:pt x="12" y="32"/>
                </a:cubicBezTo>
                <a:cubicBezTo>
                  <a:pt x="12" y="32"/>
                  <a:pt x="23" y="20"/>
                  <a:pt x="23" y="12"/>
                </a:cubicBezTo>
                <a:cubicBezTo>
                  <a:pt x="23" y="5"/>
                  <a:pt x="18" y="0"/>
                  <a:pt x="12" y="0"/>
                </a:cubicBezTo>
                <a:close/>
                <a:moveTo>
                  <a:pt x="12" y="19"/>
                </a:moveTo>
                <a:cubicBezTo>
                  <a:pt x="8" y="19"/>
                  <a:pt x="5" y="16"/>
                  <a:pt x="5" y="12"/>
                </a:cubicBezTo>
                <a:cubicBezTo>
                  <a:pt x="5" y="8"/>
                  <a:pt x="8" y="5"/>
                  <a:pt x="12" y="5"/>
                </a:cubicBezTo>
                <a:cubicBezTo>
                  <a:pt x="15" y="5"/>
                  <a:pt x="19" y="8"/>
                  <a:pt x="19" y="12"/>
                </a:cubicBezTo>
                <a:cubicBezTo>
                  <a:pt x="19" y="16"/>
                  <a:pt x="15" y="19"/>
                  <a:pt x="12" y="19"/>
                </a:cubicBezTo>
                <a:close/>
              </a:path>
            </a:pathLst>
          </a:custGeom>
          <a:solidFill>
            <a:srgbClr val="31302C"/>
          </a:solidFill>
          <a:ln>
            <a:noFill/>
          </a:ln>
        </p:spPr>
        <p:txBody>
          <a:bodyPr wrap="square" anchor="ctr" anchorCtr="0">
            <a:normAutofit/>
          </a:bodyPr>
          <a:lstStyle/>
          <a:p>
            <a:pPr eaLnBrk="0" hangingPunct="0"/>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文本框 13">
            <a:extLst>
              <a:ext uri="{FF2B5EF4-FFF2-40B4-BE49-F238E27FC236}">
                <a16:creationId xmlns:a16="http://schemas.microsoft.com/office/drawing/2014/main" id="{22794675-DA63-51AA-AE6A-5F7305D0A739}"/>
              </a:ext>
            </a:extLst>
          </p:cNvPr>
          <p:cNvSpPr txBox="1"/>
          <p:nvPr>
            <p:custDataLst>
              <p:tags r:id="rId11"/>
            </p:custDataLst>
          </p:nvPr>
        </p:nvSpPr>
        <p:spPr>
          <a:xfrm>
            <a:off x="7242277" y="3881418"/>
            <a:ext cx="1982614" cy="107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lstStyle>
            <a:defPPr>
              <a:defRPr lang="zh-CN"/>
            </a:defPPr>
            <a:lvl1pPr algn="ctr" eaLnBrk="0" hangingPunct="0">
              <a:lnSpc>
                <a:spcPct val="120000"/>
              </a:lnSpc>
              <a:defRPr sz="1865">
                <a:solidFill>
                  <a:schemeClr val="accent2"/>
                </a:solidFill>
                <a:latin typeface="微软雅黑" panose="020B0503020204020204" charset="-122"/>
                <a:ea typeface="微软雅黑" panose="020B0503020204020204" charset="-122"/>
              </a:defRPr>
            </a:lvl1pPr>
          </a:lstStyle>
          <a:p>
            <a:pPr algn="just">
              <a:lnSpc>
                <a:spcPct val="150000"/>
              </a:lnSpc>
            </a:pPr>
            <a:r>
              <a:rPr lang="zh-CN" altLang="en-US" sz="11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a:t>
            </a:r>
          </a:p>
        </p:txBody>
      </p:sp>
      <p:grpSp>
        <p:nvGrpSpPr>
          <p:cNvPr id="15" name="Group 4">
            <a:extLst>
              <a:ext uri="{FF2B5EF4-FFF2-40B4-BE49-F238E27FC236}">
                <a16:creationId xmlns:a16="http://schemas.microsoft.com/office/drawing/2014/main" id="{F6B63B33-FD6B-B1E2-3A44-3B4978C9D0F6}"/>
              </a:ext>
            </a:extLst>
          </p:cNvPr>
          <p:cNvGrpSpPr>
            <a:grpSpLocks noChangeAspect="1"/>
          </p:cNvGrpSpPr>
          <p:nvPr>
            <p:custDataLst>
              <p:tags r:id="rId12"/>
            </p:custDataLst>
          </p:nvPr>
        </p:nvGrpSpPr>
        <p:grpSpPr bwMode="auto">
          <a:xfrm flipH="1">
            <a:off x="2515100" y="3078481"/>
            <a:ext cx="1207959" cy="1246888"/>
            <a:chOff x="2020" y="2206"/>
            <a:chExt cx="844" cy="783"/>
          </a:xfrm>
          <a:solidFill>
            <a:srgbClr val="4790A2"/>
          </a:solidFill>
        </p:grpSpPr>
        <p:sp>
          <p:nvSpPr>
            <p:cNvPr id="16" name="Oval 5">
              <a:extLst>
                <a:ext uri="{FF2B5EF4-FFF2-40B4-BE49-F238E27FC236}">
                  <a16:creationId xmlns:a16="http://schemas.microsoft.com/office/drawing/2014/main" id="{79A46344-AAAC-4728-5FA2-3760471F0600}"/>
                </a:ext>
              </a:extLst>
            </p:cNvPr>
            <p:cNvSpPr>
              <a:spLocks noChangeArrowheads="1"/>
            </p:cNvSpPr>
            <p:nvPr>
              <p:custDataLst>
                <p:tags r:id="rId13"/>
              </p:custDataLst>
            </p:nvPr>
          </p:nvSpPr>
          <p:spPr bwMode="auto">
            <a:xfrm>
              <a:off x="2145" y="2206"/>
              <a:ext cx="175" cy="1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fontScale="32500" lnSpcReduction="20000"/>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Freeform 6">
              <a:extLst>
                <a:ext uri="{FF2B5EF4-FFF2-40B4-BE49-F238E27FC236}">
                  <a16:creationId xmlns:a16="http://schemas.microsoft.com/office/drawing/2014/main" id="{BC186137-BC09-99AF-A4FF-5731A4F2F892}"/>
                </a:ext>
              </a:extLst>
            </p:cNvPr>
            <p:cNvSpPr/>
            <p:nvPr>
              <p:custDataLst>
                <p:tags r:id="rId14"/>
              </p:custDataLst>
            </p:nvPr>
          </p:nvSpPr>
          <p:spPr bwMode="auto">
            <a:xfrm>
              <a:off x="2129" y="2364"/>
              <a:ext cx="319" cy="625"/>
            </a:xfrm>
            <a:custGeom>
              <a:avLst/>
              <a:gdLst>
                <a:gd name="T0" fmla="*/ 138 w 140"/>
                <a:gd name="T1" fmla="*/ 112 h 262"/>
                <a:gd name="T2" fmla="*/ 113 w 140"/>
                <a:gd name="T3" fmla="*/ 16 h 262"/>
                <a:gd name="T4" fmla="*/ 78 w 140"/>
                <a:gd name="T5" fmla="*/ 3 h 262"/>
                <a:gd name="T6" fmla="*/ 61 w 140"/>
                <a:gd name="T7" fmla="*/ 15 h 262"/>
                <a:gd name="T8" fmla="*/ 16 w 140"/>
                <a:gd name="T9" fmla="*/ 59 h 262"/>
                <a:gd name="T10" fmla="*/ 16 w 140"/>
                <a:gd name="T11" fmla="*/ 79 h 262"/>
                <a:gd name="T12" fmla="*/ 26 w 140"/>
                <a:gd name="T13" fmla="*/ 84 h 262"/>
                <a:gd name="T14" fmla="*/ 36 w 140"/>
                <a:gd name="T15" fmla="*/ 80 h 262"/>
                <a:gd name="T16" fmla="*/ 68 w 140"/>
                <a:gd name="T17" fmla="*/ 50 h 262"/>
                <a:gd name="T18" fmla="*/ 83 w 140"/>
                <a:gd name="T19" fmla="*/ 107 h 262"/>
                <a:gd name="T20" fmla="*/ 12 w 140"/>
                <a:gd name="T21" fmla="*/ 141 h 262"/>
                <a:gd name="T22" fmla="*/ 3 w 140"/>
                <a:gd name="T23" fmla="*/ 163 h 262"/>
                <a:gd name="T24" fmla="*/ 3 w 140"/>
                <a:gd name="T25" fmla="*/ 164 h 262"/>
                <a:gd name="T26" fmla="*/ 25 w 140"/>
                <a:gd name="T27" fmla="*/ 250 h 262"/>
                <a:gd name="T28" fmla="*/ 36 w 140"/>
                <a:gd name="T29" fmla="*/ 260 h 262"/>
                <a:gd name="T30" fmla="*/ 58 w 140"/>
                <a:gd name="T31" fmla="*/ 244 h 262"/>
                <a:gd name="T32" fmla="*/ 53 w 140"/>
                <a:gd name="T33" fmla="*/ 216 h 262"/>
                <a:gd name="T34" fmla="*/ 41 w 140"/>
                <a:gd name="T35" fmla="*/ 167 h 262"/>
                <a:gd name="T36" fmla="*/ 92 w 140"/>
                <a:gd name="T37" fmla="*/ 148 h 262"/>
                <a:gd name="T38" fmla="*/ 129 w 140"/>
                <a:gd name="T39" fmla="*/ 132 h 262"/>
                <a:gd name="T40" fmla="*/ 138 w 140"/>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2">
                  <a:moveTo>
                    <a:pt x="138" y="112"/>
                  </a:moveTo>
                  <a:cubicBezTo>
                    <a:pt x="113" y="16"/>
                    <a:pt x="113" y="16"/>
                    <a:pt x="113" y="16"/>
                  </a:cubicBezTo>
                  <a:cubicBezTo>
                    <a:pt x="110" y="5"/>
                    <a:pt x="90" y="0"/>
                    <a:pt x="78" y="3"/>
                  </a:cubicBezTo>
                  <a:cubicBezTo>
                    <a:pt x="72" y="5"/>
                    <a:pt x="67" y="9"/>
                    <a:pt x="61" y="15"/>
                  </a:cubicBezTo>
                  <a:cubicBezTo>
                    <a:pt x="16" y="59"/>
                    <a:pt x="16" y="59"/>
                    <a:pt x="16" y="59"/>
                  </a:cubicBezTo>
                  <a:cubicBezTo>
                    <a:pt x="10" y="65"/>
                    <a:pt x="10" y="74"/>
                    <a:pt x="16" y="79"/>
                  </a:cubicBezTo>
                  <a:cubicBezTo>
                    <a:pt x="18" y="82"/>
                    <a:pt x="22" y="84"/>
                    <a:pt x="26" y="84"/>
                  </a:cubicBezTo>
                  <a:cubicBezTo>
                    <a:pt x="30" y="84"/>
                    <a:pt x="33" y="83"/>
                    <a:pt x="36" y="80"/>
                  </a:cubicBezTo>
                  <a:cubicBezTo>
                    <a:pt x="68" y="50"/>
                    <a:pt x="68" y="50"/>
                    <a:pt x="68" y="50"/>
                  </a:cubicBezTo>
                  <a:cubicBezTo>
                    <a:pt x="83" y="107"/>
                    <a:pt x="83" y="107"/>
                    <a:pt x="83" y="107"/>
                  </a:cubicBezTo>
                  <a:cubicBezTo>
                    <a:pt x="12" y="141"/>
                    <a:pt x="12" y="141"/>
                    <a:pt x="12" y="141"/>
                  </a:cubicBezTo>
                  <a:cubicBezTo>
                    <a:pt x="4" y="145"/>
                    <a:pt x="0" y="155"/>
                    <a:pt x="3" y="163"/>
                  </a:cubicBezTo>
                  <a:cubicBezTo>
                    <a:pt x="3" y="163"/>
                    <a:pt x="3" y="164"/>
                    <a:pt x="3" y="164"/>
                  </a:cubicBezTo>
                  <a:cubicBezTo>
                    <a:pt x="25" y="250"/>
                    <a:pt x="25" y="250"/>
                    <a:pt x="25" y="250"/>
                  </a:cubicBezTo>
                  <a:cubicBezTo>
                    <a:pt x="26" y="254"/>
                    <a:pt x="30" y="259"/>
                    <a:pt x="36" y="260"/>
                  </a:cubicBezTo>
                  <a:cubicBezTo>
                    <a:pt x="48" y="262"/>
                    <a:pt x="55" y="259"/>
                    <a:pt x="58" y="244"/>
                  </a:cubicBezTo>
                  <a:cubicBezTo>
                    <a:pt x="59" y="235"/>
                    <a:pt x="53" y="216"/>
                    <a:pt x="53" y="216"/>
                  </a:cubicBezTo>
                  <a:cubicBezTo>
                    <a:pt x="41" y="167"/>
                    <a:pt x="41" y="167"/>
                    <a:pt x="41" y="167"/>
                  </a:cubicBezTo>
                  <a:cubicBezTo>
                    <a:pt x="41" y="167"/>
                    <a:pt x="83" y="151"/>
                    <a:pt x="92" y="148"/>
                  </a:cubicBezTo>
                  <a:cubicBezTo>
                    <a:pt x="100" y="145"/>
                    <a:pt x="121" y="137"/>
                    <a:pt x="129" y="132"/>
                  </a:cubicBezTo>
                  <a:cubicBezTo>
                    <a:pt x="135" y="127"/>
                    <a:pt x="140" y="120"/>
                    <a:pt x="138"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Freeform 7">
              <a:extLst>
                <a:ext uri="{FF2B5EF4-FFF2-40B4-BE49-F238E27FC236}">
                  <a16:creationId xmlns:a16="http://schemas.microsoft.com/office/drawing/2014/main" id="{70495DDF-3F56-6FC5-2B64-9E82C8F8C21C}"/>
                </a:ext>
              </a:extLst>
            </p:cNvPr>
            <p:cNvSpPr/>
            <p:nvPr>
              <p:custDataLst>
                <p:tags r:id="rId15"/>
              </p:custDataLst>
            </p:nvPr>
          </p:nvSpPr>
          <p:spPr bwMode="auto">
            <a:xfrm>
              <a:off x="2020" y="2421"/>
              <a:ext cx="203" cy="148"/>
            </a:xfrm>
            <a:custGeom>
              <a:avLst/>
              <a:gdLst>
                <a:gd name="T0" fmla="*/ 8 w 89"/>
                <a:gd name="T1" fmla="*/ 27 h 62"/>
                <a:gd name="T2" fmla="*/ 4 w 89"/>
                <a:gd name="T3" fmla="*/ 8 h 62"/>
                <a:gd name="T4" fmla="*/ 4 w 89"/>
                <a:gd name="T5" fmla="*/ 8 h 62"/>
                <a:gd name="T6" fmla="*/ 23 w 89"/>
                <a:gd name="T7" fmla="*/ 4 h 62"/>
                <a:gd name="T8" fmla="*/ 81 w 89"/>
                <a:gd name="T9" fmla="*/ 35 h 62"/>
                <a:gd name="T10" fmla="*/ 85 w 89"/>
                <a:gd name="T11" fmla="*/ 54 h 62"/>
                <a:gd name="T12" fmla="*/ 85 w 89"/>
                <a:gd name="T13" fmla="*/ 54 h 62"/>
                <a:gd name="T14" fmla="*/ 66 w 89"/>
                <a:gd name="T15" fmla="*/ 58 h 62"/>
                <a:gd name="T16" fmla="*/ 8 w 89"/>
                <a:gd name="T17" fmla="*/ 2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2">
                  <a:moveTo>
                    <a:pt x="8" y="27"/>
                  </a:moveTo>
                  <a:cubicBezTo>
                    <a:pt x="2" y="23"/>
                    <a:pt x="0" y="14"/>
                    <a:pt x="4" y="8"/>
                  </a:cubicBezTo>
                  <a:cubicBezTo>
                    <a:pt x="4" y="8"/>
                    <a:pt x="4" y="8"/>
                    <a:pt x="4" y="8"/>
                  </a:cubicBezTo>
                  <a:cubicBezTo>
                    <a:pt x="8" y="2"/>
                    <a:pt x="17" y="0"/>
                    <a:pt x="23" y="4"/>
                  </a:cubicBezTo>
                  <a:cubicBezTo>
                    <a:pt x="81" y="35"/>
                    <a:pt x="81" y="35"/>
                    <a:pt x="81" y="35"/>
                  </a:cubicBezTo>
                  <a:cubicBezTo>
                    <a:pt x="87" y="39"/>
                    <a:pt x="89" y="48"/>
                    <a:pt x="85" y="54"/>
                  </a:cubicBezTo>
                  <a:cubicBezTo>
                    <a:pt x="85" y="54"/>
                    <a:pt x="85" y="54"/>
                    <a:pt x="85" y="54"/>
                  </a:cubicBezTo>
                  <a:cubicBezTo>
                    <a:pt x="81" y="60"/>
                    <a:pt x="72" y="62"/>
                    <a:pt x="66" y="58"/>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fontScale="45000" lnSpcReduction="20000"/>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Freeform 8">
              <a:extLst>
                <a:ext uri="{FF2B5EF4-FFF2-40B4-BE49-F238E27FC236}">
                  <a16:creationId xmlns:a16="http://schemas.microsoft.com/office/drawing/2014/main" id="{59D84348-4386-1EE5-D0A4-4F3B217C7E40}"/>
                </a:ext>
              </a:extLst>
            </p:cNvPr>
            <p:cNvSpPr/>
            <p:nvPr>
              <p:custDataLst>
                <p:tags r:id="rId16"/>
              </p:custDataLst>
            </p:nvPr>
          </p:nvSpPr>
          <p:spPr bwMode="auto">
            <a:xfrm>
              <a:off x="2295" y="2366"/>
              <a:ext cx="325" cy="150"/>
            </a:xfrm>
            <a:custGeom>
              <a:avLst/>
              <a:gdLst>
                <a:gd name="T0" fmla="*/ 11 w 143"/>
                <a:gd name="T1" fmla="*/ 28 h 63"/>
                <a:gd name="T2" fmla="*/ 3 w 143"/>
                <a:gd name="T3" fmla="*/ 10 h 63"/>
                <a:gd name="T4" fmla="*/ 3 w 143"/>
                <a:gd name="T5" fmla="*/ 10 h 63"/>
                <a:gd name="T6" fmla="*/ 21 w 143"/>
                <a:gd name="T7" fmla="*/ 3 h 63"/>
                <a:gd name="T8" fmla="*/ 132 w 143"/>
                <a:gd name="T9" fmla="*/ 34 h 63"/>
                <a:gd name="T10" fmla="*/ 140 w 143"/>
                <a:gd name="T11" fmla="*/ 52 h 63"/>
                <a:gd name="T12" fmla="*/ 140 w 143"/>
                <a:gd name="T13" fmla="*/ 52 h 63"/>
                <a:gd name="T14" fmla="*/ 122 w 143"/>
                <a:gd name="T15" fmla="*/ 60 h 63"/>
                <a:gd name="T16" fmla="*/ 11 w 143"/>
                <a:gd name="T17"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63">
                  <a:moveTo>
                    <a:pt x="11" y="28"/>
                  </a:moveTo>
                  <a:cubicBezTo>
                    <a:pt x="4" y="25"/>
                    <a:pt x="0" y="17"/>
                    <a:pt x="3" y="10"/>
                  </a:cubicBezTo>
                  <a:cubicBezTo>
                    <a:pt x="3" y="10"/>
                    <a:pt x="3" y="10"/>
                    <a:pt x="3" y="10"/>
                  </a:cubicBezTo>
                  <a:cubicBezTo>
                    <a:pt x="6" y="3"/>
                    <a:pt x="14" y="0"/>
                    <a:pt x="21" y="3"/>
                  </a:cubicBezTo>
                  <a:cubicBezTo>
                    <a:pt x="132" y="34"/>
                    <a:pt x="132" y="34"/>
                    <a:pt x="132" y="34"/>
                  </a:cubicBezTo>
                  <a:cubicBezTo>
                    <a:pt x="139" y="37"/>
                    <a:pt x="143" y="45"/>
                    <a:pt x="140" y="52"/>
                  </a:cubicBezTo>
                  <a:cubicBezTo>
                    <a:pt x="140" y="52"/>
                    <a:pt x="140" y="52"/>
                    <a:pt x="140" y="52"/>
                  </a:cubicBezTo>
                  <a:cubicBezTo>
                    <a:pt x="137" y="59"/>
                    <a:pt x="129" y="63"/>
                    <a:pt x="122" y="60"/>
                  </a:cubicBezTo>
                  <a:lnTo>
                    <a:pt x="11"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fontScale="45000" lnSpcReduction="20000"/>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Freeform 9">
              <a:extLst>
                <a:ext uri="{FF2B5EF4-FFF2-40B4-BE49-F238E27FC236}">
                  <a16:creationId xmlns:a16="http://schemas.microsoft.com/office/drawing/2014/main" id="{A5878732-04A1-5684-BF42-20216114D71C}"/>
                </a:ext>
              </a:extLst>
            </p:cNvPr>
            <p:cNvSpPr/>
            <p:nvPr>
              <p:custDataLst>
                <p:tags r:id="rId17"/>
              </p:custDataLst>
            </p:nvPr>
          </p:nvSpPr>
          <p:spPr bwMode="auto">
            <a:xfrm>
              <a:off x="2339" y="2579"/>
              <a:ext cx="229" cy="283"/>
            </a:xfrm>
            <a:custGeom>
              <a:avLst/>
              <a:gdLst>
                <a:gd name="T0" fmla="*/ 95 w 101"/>
                <a:gd name="T1" fmla="*/ 85 h 119"/>
                <a:gd name="T2" fmla="*/ 92 w 101"/>
                <a:gd name="T3" fmla="*/ 112 h 119"/>
                <a:gd name="T4" fmla="*/ 92 w 101"/>
                <a:gd name="T5" fmla="*/ 112 h 119"/>
                <a:gd name="T6" fmla="*/ 65 w 101"/>
                <a:gd name="T7" fmla="*/ 109 h 119"/>
                <a:gd name="T8" fmla="*/ 7 w 101"/>
                <a:gd name="T9" fmla="*/ 33 h 119"/>
                <a:gd name="T10" fmla="*/ 10 w 101"/>
                <a:gd name="T11" fmla="*/ 6 h 119"/>
                <a:gd name="T12" fmla="*/ 10 w 101"/>
                <a:gd name="T13" fmla="*/ 6 h 119"/>
                <a:gd name="T14" fmla="*/ 37 w 101"/>
                <a:gd name="T15" fmla="*/ 10 h 119"/>
                <a:gd name="T16" fmla="*/ 95 w 101"/>
                <a:gd name="T17"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9">
                  <a:moveTo>
                    <a:pt x="95" y="85"/>
                  </a:moveTo>
                  <a:cubicBezTo>
                    <a:pt x="101" y="94"/>
                    <a:pt x="100" y="106"/>
                    <a:pt x="92" y="112"/>
                  </a:cubicBezTo>
                  <a:cubicBezTo>
                    <a:pt x="92" y="112"/>
                    <a:pt x="92" y="112"/>
                    <a:pt x="92" y="112"/>
                  </a:cubicBezTo>
                  <a:cubicBezTo>
                    <a:pt x="83" y="119"/>
                    <a:pt x="71" y="117"/>
                    <a:pt x="65" y="109"/>
                  </a:cubicBezTo>
                  <a:cubicBezTo>
                    <a:pt x="7" y="33"/>
                    <a:pt x="7" y="33"/>
                    <a:pt x="7" y="33"/>
                  </a:cubicBezTo>
                  <a:cubicBezTo>
                    <a:pt x="0" y="25"/>
                    <a:pt x="2" y="13"/>
                    <a:pt x="10" y="6"/>
                  </a:cubicBezTo>
                  <a:cubicBezTo>
                    <a:pt x="10" y="6"/>
                    <a:pt x="10" y="6"/>
                    <a:pt x="10" y="6"/>
                  </a:cubicBezTo>
                  <a:cubicBezTo>
                    <a:pt x="19" y="0"/>
                    <a:pt x="30" y="1"/>
                    <a:pt x="37" y="10"/>
                  </a:cubicBezTo>
                  <a:lnTo>
                    <a:pt x="95"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lnSpcReduction="10000"/>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Freeform 10">
              <a:extLst>
                <a:ext uri="{FF2B5EF4-FFF2-40B4-BE49-F238E27FC236}">
                  <a16:creationId xmlns:a16="http://schemas.microsoft.com/office/drawing/2014/main" id="{3BBB86D4-27B4-0AB1-6F5A-9753E4C94472}"/>
                </a:ext>
              </a:extLst>
            </p:cNvPr>
            <p:cNvSpPr/>
            <p:nvPr>
              <p:custDataLst>
                <p:tags r:id="rId18"/>
              </p:custDataLst>
            </p:nvPr>
          </p:nvSpPr>
          <p:spPr bwMode="auto">
            <a:xfrm>
              <a:off x="2479" y="2777"/>
              <a:ext cx="260" cy="107"/>
            </a:xfrm>
            <a:custGeom>
              <a:avLst/>
              <a:gdLst>
                <a:gd name="T0" fmla="*/ 99 w 114"/>
                <a:gd name="T1" fmla="*/ 12 h 45"/>
                <a:gd name="T2" fmla="*/ 113 w 114"/>
                <a:gd name="T3" fmla="*/ 30 h 45"/>
                <a:gd name="T4" fmla="*/ 113 w 114"/>
                <a:gd name="T5" fmla="*/ 30 h 45"/>
                <a:gd name="T6" fmla="*/ 95 w 114"/>
                <a:gd name="T7" fmla="*/ 44 h 45"/>
                <a:gd name="T8" fmla="*/ 15 w 114"/>
                <a:gd name="T9" fmla="*/ 33 h 45"/>
                <a:gd name="T10" fmla="*/ 2 w 114"/>
                <a:gd name="T11" fmla="*/ 15 h 45"/>
                <a:gd name="T12" fmla="*/ 2 w 114"/>
                <a:gd name="T13" fmla="*/ 15 h 45"/>
                <a:gd name="T14" fmla="*/ 20 w 114"/>
                <a:gd name="T15" fmla="*/ 1 h 45"/>
                <a:gd name="T16" fmla="*/ 99 w 114"/>
                <a:gd name="T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5">
                  <a:moveTo>
                    <a:pt x="99" y="12"/>
                  </a:moveTo>
                  <a:cubicBezTo>
                    <a:pt x="108" y="13"/>
                    <a:pt x="114" y="21"/>
                    <a:pt x="113" y="30"/>
                  </a:cubicBezTo>
                  <a:cubicBezTo>
                    <a:pt x="113" y="30"/>
                    <a:pt x="113" y="30"/>
                    <a:pt x="113" y="30"/>
                  </a:cubicBezTo>
                  <a:cubicBezTo>
                    <a:pt x="112" y="39"/>
                    <a:pt x="104" y="45"/>
                    <a:pt x="95" y="44"/>
                  </a:cubicBezTo>
                  <a:cubicBezTo>
                    <a:pt x="15" y="33"/>
                    <a:pt x="15" y="33"/>
                    <a:pt x="15" y="33"/>
                  </a:cubicBezTo>
                  <a:cubicBezTo>
                    <a:pt x="7" y="32"/>
                    <a:pt x="0" y="24"/>
                    <a:pt x="2" y="15"/>
                  </a:cubicBezTo>
                  <a:cubicBezTo>
                    <a:pt x="2" y="15"/>
                    <a:pt x="2" y="15"/>
                    <a:pt x="2" y="15"/>
                  </a:cubicBezTo>
                  <a:cubicBezTo>
                    <a:pt x="3" y="6"/>
                    <a:pt x="11" y="0"/>
                    <a:pt x="20" y="1"/>
                  </a:cubicBezTo>
                  <a:lnTo>
                    <a:pt x="9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fontScale="25000" lnSpcReduction="20000"/>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Freeform 11">
              <a:extLst>
                <a:ext uri="{FF2B5EF4-FFF2-40B4-BE49-F238E27FC236}">
                  <a16:creationId xmlns:a16="http://schemas.microsoft.com/office/drawing/2014/main" id="{A54371B7-7011-92F0-F5CC-A5C0DA0FAC5F}"/>
                </a:ext>
              </a:extLst>
            </p:cNvPr>
            <p:cNvSpPr>
              <a:spLocks noEditPoints="1"/>
            </p:cNvSpPr>
            <p:nvPr>
              <p:custDataLst>
                <p:tags r:id="rId19"/>
              </p:custDataLst>
            </p:nvPr>
          </p:nvSpPr>
          <p:spPr bwMode="auto">
            <a:xfrm>
              <a:off x="2554" y="2414"/>
              <a:ext cx="310" cy="341"/>
            </a:xfrm>
            <a:custGeom>
              <a:avLst/>
              <a:gdLst>
                <a:gd name="T0" fmla="*/ 133 w 136"/>
                <a:gd name="T1" fmla="*/ 55 h 143"/>
                <a:gd name="T2" fmla="*/ 132 w 136"/>
                <a:gd name="T3" fmla="*/ 45 h 143"/>
                <a:gd name="T4" fmla="*/ 78 w 136"/>
                <a:gd name="T5" fmla="*/ 3 h 143"/>
                <a:gd name="T6" fmla="*/ 69 w 136"/>
                <a:gd name="T7" fmla="*/ 4 h 143"/>
                <a:gd name="T8" fmla="*/ 47 w 136"/>
                <a:gd name="T9" fmla="*/ 31 h 143"/>
                <a:gd name="T10" fmla="*/ 37 w 136"/>
                <a:gd name="T11" fmla="*/ 23 h 143"/>
                <a:gd name="T12" fmla="*/ 15 w 136"/>
                <a:gd name="T13" fmla="*/ 26 h 143"/>
                <a:gd name="T14" fmla="*/ 11 w 136"/>
                <a:gd name="T15" fmla="*/ 31 h 143"/>
                <a:gd name="T16" fmla="*/ 13 w 136"/>
                <a:gd name="T17" fmla="*/ 53 h 143"/>
                <a:gd name="T18" fmla="*/ 24 w 136"/>
                <a:gd name="T19" fmla="*/ 61 h 143"/>
                <a:gd name="T20" fmla="*/ 2 w 136"/>
                <a:gd name="T21" fmla="*/ 89 h 143"/>
                <a:gd name="T22" fmla="*/ 3 w 136"/>
                <a:gd name="T23" fmla="*/ 98 h 143"/>
                <a:gd name="T24" fmla="*/ 58 w 136"/>
                <a:gd name="T25" fmla="*/ 140 h 143"/>
                <a:gd name="T26" fmla="*/ 67 w 136"/>
                <a:gd name="T27" fmla="*/ 139 h 143"/>
                <a:gd name="T28" fmla="*/ 133 w 136"/>
                <a:gd name="T29" fmla="*/ 55 h 143"/>
                <a:gd name="T30" fmla="*/ 19 w 136"/>
                <a:gd name="T31" fmla="*/ 46 h 143"/>
                <a:gd name="T32" fmla="*/ 18 w 136"/>
                <a:gd name="T33" fmla="*/ 36 h 143"/>
                <a:gd name="T34" fmla="*/ 22 w 136"/>
                <a:gd name="T35" fmla="*/ 32 h 143"/>
                <a:gd name="T36" fmla="*/ 32 w 136"/>
                <a:gd name="T37" fmla="*/ 31 h 143"/>
                <a:gd name="T38" fmla="*/ 41 w 136"/>
                <a:gd name="T39" fmla="*/ 39 h 143"/>
                <a:gd name="T40" fmla="*/ 29 w 136"/>
                <a:gd name="T41" fmla="*/ 54 h 143"/>
                <a:gd name="T42" fmla="*/ 19 w 136"/>
                <a:gd name="T43"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43">
                  <a:moveTo>
                    <a:pt x="133" y="55"/>
                  </a:moveTo>
                  <a:cubicBezTo>
                    <a:pt x="136" y="52"/>
                    <a:pt x="135" y="48"/>
                    <a:pt x="132" y="45"/>
                  </a:cubicBezTo>
                  <a:cubicBezTo>
                    <a:pt x="78" y="3"/>
                    <a:pt x="78" y="3"/>
                    <a:pt x="78" y="3"/>
                  </a:cubicBezTo>
                  <a:cubicBezTo>
                    <a:pt x="75" y="0"/>
                    <a:pt x="71" y="1"/>
                    <a:pt x="69" y="4"/>
                  </a:cubicBezTo>
                  <a:cubicBezTo>
                    <a:pt x="47" y="31"/>
                    <a:pt x="47" y="31"/>
                    <a:pt x="47" y="31"/>
                  </a:cubicBezTo>
                  <a:cubicBezTo>
                    <a:pt x="37" y="23"/>
                    <a:pt x="37" y="23"/>
                    <a:pt x="37" y="23"/>
                  </a:cubicBezTo>
                  <a:cubicBezTo>
                    <a:pt x="30" y="18"/>
                    <a:pt x="20" y="19"/>
                    <a:pt x="15" y="26"/>
                  </a:cubicBezTo>
                  <a:cubicBezTo>
                    <a:pt x="11" y="31"/>
                    <a:pt x="11" y="31"/>
                    <a:pt x="11" y="31"/>
                  </a:cubicBezTo>
                  <a:cubicBezTo>
                    <a:pt x="5" y="38"/>
                    <a:pt x="7" y="48"/>
                    <a:pt x="13" y="53"/>
                  </a:cubicBezTo>
                  <a:cubicBezTo>
                    <a:pt x="24" y="61"/>
                    <a:pt x="24" y="61"/>
                    <a:pt x="24" y="61"/>
                  </a:cubicBezTo>
                  <a:cubicBezTo>
                    <a:pt x="2" y="89"/>
                    <a:pt x="2" y="89"/>
                    <a:pt x="2" y="89"/>
                  </a:cubicBezTo>
                  <a:cubicBezTo>
                    <a:pt x="0" y="91"/>
                    <a:pt x="1" y="96"/>
                    <a:pt x="3" y="98"/>
                  </a:cubicBezTo>
                  <a:cubicBezTo>
                    <a:pt x="58" y="140"/>
                    <a:pt x="58" y="140"/>
                    <a:pt x="58" y="140"/>
                  </a:cubicBezTo>
                  <a:cubicBezTo>
                    <a:pt x="60" y="143"/>
                    <a:pt x="65" y="142"/>
                    <a:pt x="67" y="139"/>
                  </a:cubicBezTo>
                  <a:lnTo>
                    <a:pt x="133" y="55"/>
                  </a:lnTo>
                  <a:close/>
                  <a:moveTo>
                    <a:pt x="19" y="46"/>
                  </a:moveTo>
                  <a:cubicBezTo>
                    <a:pt x="16" y="44"/>
                    <a:pt x="16" y="39"/>
                    <a:pt x="18" y="36"/>
                  </a:cubicBezTo>
                  <a:cubicBezTo>
                    <a:pt x="22" y="32"/>
                    <a:pt x="22" y="32"/>
                    <a:pt x="22" y="32"/>
                  </a:cubicBezTo>
                  <a:cubicBezTo>
                    <a:pt x="24" y="29"/>
                    <a:pt x="29" y="28"/>
                    <a:pt x="32" y="31"/>
                  </a:cubicBezTo>
                  <a:cubicBezTo>
                    <a:pt x="41" y="39"/>
                    <a:pt x="41" y="39"/>
                    <a:pt x="41" y="39"/>
                  </a:cubicBezTo>
                  <a:cubicBezTo>
                    <a:pt x="29" y="54"/>
                    <a:pt x="29" y="54"/>
                    <a:pt x="29" y="54"/>
                  </a:cubicBezTo>
                  <a:lnTo>
                    <a:pt x="1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Freeform 12">
              <a:extLst>
                <a:ext uri="{FF2B5EF4-FFF2-40B4-BE49-F238E27FC236}">
                  <a16:creationId xmlns:a16="http://schemas.microsoft.com/office/drawing/2014/main" id="{578DE721-665D-56E7-9273-017E7A7E5B94}"/>
                </a:ext>
              </a:extLst>
            </p:cNvPr>
            <p:cNvSpPr/>
            <p:nvPr>
              <p:custDataLst>
                <p:tags r:id="rId20"/>
              </p:custDataLst>
            </p:nvPr>
          </p:nvSpPr>
          <p:spPr bwMode="auto">
            <a:xfrm>
              <a:off x="2309" y="2297"/>
              <a:ext cx="270" cy="86"/>
            </a:xfrm>
            <a:custGeom>
              <a:avLst/>
              <a:gdLst>
                <a:gd name="T0" fmla="*/ 63 w 119"/>
                <a:gd name="T1" fmla="*/ 17 h 36"/>
                <a:gd name="T2" fmla="*/ 6 w 119"/>
                <a:gd name="T3" fmla="*/ 28 h 36"/>
                <a:gd name="T4" fmla="*/ 0 w 119"/>
                <a:gd name="T5" fmla="*/ 26 h 36"/>
                <a:gd name="T6" fmla="*/ 91 w 119"/>
                <a:gd name="T7" fmla="*/ 6 h 36"/>
                <a:gd name="T8" fmla="*/ 116 w 119"/>
                <a:gd name="T9" fmla="*/ 11 h 36"/>
                <a:gd name="T10" fmla="*/ 119 w 119"/>
                <a:gd name="T11" fmla="*/ 30 h 36"/>
                <a:gd name="T12" fmla="*/ 103 w 119"/>
                <a:gd name="T13" fmla="*/ 36 h 36"/>
                <a:gd name="T14" fmla="*/ 63 w 119"/>
                <a:gd name="T15" fmla="*/ 1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6">
                  <a:moveTo>
                    <a:pt x="63" y="17"/>
                  </a:moveTo>
                  <a:cubicBezTo>
                    <a:pt x="47" y="15"/>
                    <a:pt x="20" y="18"/>
                    <a:pt x="6" y="28"/>
                  </a:cubicBezTo>
                  <a:cubicBezTo>
                    <a:pt x="4" y="27"/>
                    <a:pt x="2" y="27"/>
                    <a:pt x="0" y="26"/>
                  </a:cubicBezTo>
                  <a:cubicBezTo>
                    <a:pt x="26" y="8"/>
                    <a:pt x="60" y="0"/>
                    <a:pt x="91" y="6"/>
                  </a:cubicBezTo>
                  <a:cubicBezTo>
                    <a:pt x="98" y="7"/>
                    <a:pt x="115" y="10"/>
                    <a:pt x="116" y="11"/>
                  </a:cubicBezTo>
                  <a:cubicBezTo>
                    <a:pt x="116" y="12"/>
                    <a:pt x="118" y="25"/>
                    <a:pt x="119" y="30"/>
                  </a:cubicBezTo>
                  <a:cubicBezTo>
                    <a:pt x="114" y="32"/>
                    <a:pt x="108" y="33"/>
                    <a:pt x="103" y="36"/>
                  </a:cubicBezTo>
                  <a:cubicBezTo>
                    <a:pt x="95" y="24"/>
                    <a:pt x="76" y="19"/>
                    <a:pt x="6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chor="ctr" anchorCtr="0">
              <a:normAutofit fontScale="25000" lnSpcReduction="20000"/>
            </a:bodyPr>
            <a:lstStyle/>
            <a:p>
              <a:pPr eaLnBrk="0" hangingPunct="0">
                <a:buFontTx/>
                <a:buNone/>
                <a:defRPr/>
              </a:pPr>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extLst>
      <p:ext uri="{BB962C8B-B14F-4D97-AF65-F5344CB8AC3E}">
        <p14:creationId xmlns:p14="http://schemas.microsoft.com/office/powerpoint/2010/main" val="298571790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2"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80">
                                          <p:stCondLst>
                                            <p:cond delay="0"/>
                                          </p:stCondLst>
                                        </p:cTn>
                                        <p:tgtEl>
                                          <p:spTgt spid="11"/>
                                        </p:tgtEl>
                                      </p:cBhvr>
                                    </p:animEffect>
                                    <p:anim calcmode="lin" valueType="num">
                                      <p:cBhvr>
                                        <p:cTn id="1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0" dur="26">
                                          <p:stCondLst>
                                            <p:cond delay="650"/>
                                          </p:stCondLst>
                                        </p:cTn>
                                        <p:tgtEl>
                                          <p:spTgt spid="11"/>
                                        </p:tgtEl>
                                      </p:cBhvr>
                                      <p:to x="100000" y="60000"/>
                                    </p:animScale>
                                    <p:animScale>
                                      <p:cBhvr>
                                        <p:cTn id="21" dur="166" decel="50000">
                                          <p:stCondLst>
                                            <p:cond delay="676"/>
                                          </p:stCondLst>
                                        </p:cTn>
                                        <p:tgtEl>
                                          <p:spTgt spid="11"/>
                                        </p:tgtEl>
                                      </p:cBhvr>
                                      <p:to x="100000" y="100000"/>
                                    </p:animScale>
                                    <p:animScale>
                                      <p:cBhvr>
                                        <p:cTn id="22" dur="26">
                                          <p:stCondLst>
                                            <p:cond delay="1312"/>
                                          </p:stCondLst>
                                        </p:cTn>
                                        <p:tgtEl>
                                          <p:spTgt spid="11"/>
                                        </p:tgtEl>
                                      </p:cBhvr>
                                      <p:to x="100000" y="80000"/>
                                    </p:animScale>
                                    <p:animScale>
                                      <p:cBhvr>
                                        <p:cTn id="23" dur="166" decel="50000">
                                          <p:stCondLst>
                                            <p:cond delay="1338"/>
                                          </p:stCondLst>
                                        </p:cTn>
                                        <p:tgtEl>
                                          <p:spTgt spid="11"/>
                                        </p:tgtEl>
                                      </p:cBhvr>
                                      <p:to x="100000" y="100000"/>
                                    </p:animScale>
                                    <p:animScale>
                                      <p:cBhvr>
                                        <p:cTn id="24" dur="26">
                                          <p:stCondLst>
                                            <p:cond delay="1642"/>
                                          </p:stCondLst>
                                        </p:cTn>
                                        <p:tgtEl>
                                          <p:spTgt spid="11"/>
                                        </p:tgtEl>
                                      </p:cBhvr>
                                      <p:to x="100000" y="90000"/>
                                    </p:animScale>
                                    <p:animScale>
                                      <p:cBhvr>
                                        <p:cTn id="25" dur="166" decel="50000">
                                          <p:stCondLst>
                                            <p:cond delay="1668"/>
                                          </p:stCondLst>
                                        </p:cTn>
                                        <p:tgtEl>
                                          <p:spTgt spid="11"/>
                                        </p:tgtEl>
                                      </p:cBhvr>
                                      <p:to x="100000" y="100000"/>
                                    </p:animScale>
                                    <p:animScale>
                                      <p:cBhvr>
                                        <p:cTn id="26" dur="26">
                                          <p:stCondLst>
                                            <p:cond delay="1808"/>
                                          </p:stCondLst>
                                        </p:cTn>
                                        <p:tgtEl>
                                          <p:spTgt spid="11"/>
                                        </p:tgtEl>
                                      </p:cBhvr>
                                      <p:to x="100000" y="95000"/>
                                    </p:animScale>
                                    <p:animScale>
                                      <p:cBhvr>
                                        <p:cTn id="27" dur="166" decel="50000">
                                          <p:stCondLst>
                                            <p:cond delay="1834"/>
                                          </p:stCondLst>
                                        </p:cTn>
                                        <p:tgtEl>
                                          <p:spTgt spid="11"/>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1"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80">
                                          <p:stCondLst>
                                            <p:cond delay="0"/>
                                          </p:stCondLst>
                                        </p:cTn>
                                        <p:tgtEl>
                                          <p:spTgt spid="9"/>
                                        </p:tgtEl>
                                      </p:cBhvr>
                                    </p:animEffect>
                                    <p:anim calcmode="lin" valueType="num">
                                      <p:cBhvr>
                                        <p:cTn id="3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4" dur="26">
                                          <p:stCondLst>
                                            <p:cond delay="650"/>
                                          </p:stCondLst>
                                        </p:cTn>
                                        <p:tgtEl>
                                          <p:spTgt spid="9"/>
                                        </p:tgtEl>
                                      </p:cBhvr>
                                      <p:to x="100000" y="60000"/>
                                    </p:animScale>
                                    <p:animScale>
                                      <p:cBhvr>
                                        <p:cTn id="45" dur="166" decel="50000">
                                          <p:stCondLst>
                                            <p:cond delay="676"/>
                                          </p:stCondLst>
                                        </p:cTn>
                                        <p:tgtEl>
                                          <p:spTgt spid="9"/>
                                        </p:tgtEl>
                                      </p:cBhvr>
                                      <p:to x="100000" y="100000"/>
                                    </p:animScale>
                                    <p:animScale>
                                      <p:cBhvr>
                                        <p:cTn id="46" dur="26">
                                          <p:stCondLst>
                                            <p:cond delay="1312"/>
                                          </p:stCondLst>
                                        </p:cTn>
                                        <p:tgtEl>
                                          <p:spTgt spid="9"/>
                                        </p:tgtEl>
                                      </p:cBhvr>
                                      <p:to x="100000" y="80000"/>
                                    </p:animScale>
                                    <p:animScale>
                                      <p:cBhvr>
                                        <p:cTn id="47" dur="166" decel="50000">
                                          <p:stCondLst>
                                            <p:cond delay="1338"/>
                                          </p:stCondLst>
                                        </p:cTn>
                                        <p:tgtEl>
                                          <p:spTgt spid="9"/>
                                        </p:tgtEl>
                                      </p:cBhvr>
                                      <p:to x="100000" y="100000"/>
                                    </p:animScale>
                                    <p:animScale>
                                      <p:cBhvr>
                                        <p:cTn id="48" dur="26">
                                          <p:stCondLst>
                                            <p:cond delay="1642"/>
                                          </p:stCondLst>
                                        </p:cTn>
                                        <p:tgtEl>
                                          <p:spTgt spid="9"/>
                                        </p:tgtEl>
                                      </p:cBhvr>
                                      <p:to x="100000" y="90000"/>
                                    </p:animScale>
                                    <p:animScale>
                                      <p:cBhvr>
                                        <p:cTn id="49" dur="166" decel="50000">
                                          <p:stCondLst>
                                            <p:cond delay="1668"/>
                                          </p:stCondLst>
                                        </p:cTn>
                                        <p:tgtEl>
                                          <p:spTgt spid="9"/>
                                        </p:tgtEl>
                                      </p:cBhvr>
                                      <p:to x="100000" y="100000"/>
                                    </p:animScale>
                                    <p:animScale>
                                      <p:cBhvr>
                                        <p:cTn id="50" dur="26">
                                          <p:stCondLst>
                                            <p:cond delay="1808"/>
                                          </p:stCondLst>
                                        </p:cTn>
                                        <p:tgtEl>
                                          <p:spTgt spid="9"/>
                                        </p:tgtEl>
                                      </p:cBhvr>
                                      <p:to x="100000" y="95000"/>
                                    </p:animScale>
                                    <p:animScale>
                                      <p:cBhvr>
                                        <p:cTn id="51" dur="166" decel="50000">
                                          <p:stCondLst>
                                            <p:cond delay="1834"/>
                                          </p:stCondLst>
                                        </p:cTn>
                                        <p:tgtEl>
                                          <p:spTgt spid="9"/>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80">
                                          <p:stCondLst>
                                            <p:cond delay="0"/>
                                          </p:stCondLst>
                                        </p:cTn>
                                        <p:tgtEl>
                                          <p:spTgt spid="7"/>
                                        </p:tgtEl>
                                      </p:cBhvr>
                                    </p:animEffect>
                                    <p:anim calcmode="lin" valueType="num">
                                      <p:cBhvr>
                                        <p:cTn id="6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8" dur="26">
                                          <p:stCondLst>
                                            <p:cond delay="650"/>
                                          </p:stCondLst>
                                        </p:cTn>
                                        <p:tgtEl>
                                          <p:spTgt spid="7"/>
                                        </p:tgtEl>
                                      </p:cBhvr>
                                      <p:to x="100000" y="60000"/>
                                    </p:animScale>
                                    <p:animScale>
                                      <p:cBhvr>
                                        <p:cTn id="69" dur="166" decel="50000">
                                          <p:stCondLst>
                                            <p:cond delay="676"/>
                                          </p:stCondLst>
                                        </p:cTn>
                                        <p:tgtEl>
                                          <p:spTgt spid="7"/>
                                        </p:tgtEl>
                                      </p:cBhvr>
                                      <p:to x="100000" y="100000"/>
                                    </p:animScale>
                                    <p:animScale>
                                      <p:cBhvr>
                                        <p:cTn id="70" dur="26">
                                          <p:stCondLst>
                                            <p:cond delay="1312"/>
                                          </p:stCondLst>
                                        </p:cTn>
                                        <p:tgtEl>
                                          <p:spTgt spid="7"/>
                                        </p:tgtEl>
                                      </p:cBhvr>
                                      <p:to x="100000" y="80000"/>
                                    </p:animScale>
                                    <p:animScale>
                                      <p:cBhvr>
                                        <p:cTn id="71" dur="166" decel="50000">
                                          <p:stCondLst>
                                            <p:cond delay="1338"/>
                                          </p:stCondLst>
                                        </p:cTn>
                                        <p:tgtEl>
                                          <p:spTgt spid="7"/>
                                        </p:tgtEl>
                                      </p:cBhvr>
                                      <p:to x="100000" y="100000"/>
                                    </p:animScale>
                                    <p:animScale>
                                      <p:cBhvr>
                                        <p:cTn id="72" dur="26">
                                          <p:stCondLst>
                                            <p:cond delay="1642"/>
                                          </p:stCondLst>
                                        </p:cTn>
                                        <p:tgtEl>
                                          <p:spTgt spid="7"/>
                                        </p:tgtEl>
                                      </p:cBhvr>
                                      <p:to x="100000" y="90000"/>
                                    </p:animScale>
                                    <p:animScale>
                                      <p:cBhvr>
                                        <p:cTn id="73" dur="166" decel="50000">
                                          <p:stCondLst>
                                            <p:cond delay="1668"/>
                                          </p:stCondLst>
                                        </p:cTn>
                                        <p:tgtEl>
                                          <p:spTgt spid="7"/>
                                        </p:tgtEl>
                                      </p:cBhvr>
                                      <p:to x="100000" y="100000"/>
                                    </p:animScale>
                                    <p:animScale>
                                      <p:cBhvr>
                                        <p:cTn id="74" dur="26">
                                          <p:stCondLst>
                                            <p:cond delay="1808"/>
                                          </p:stCondLst>
                                        </p:cTn>
                                        <p:tgtEl>
                                          <p:spTgt spid="7"/>
                                        </p:tgtEl>
                                      </p:cBhvr>
                                      <p:to x="100000" y="95000"/>
                                    </p:animScale>
                                    <p:animScale>
                                      <p:cBhvr>
                                        <p:cTn id="75" dur="166" decel="50000">
                                          <p:stCondLst>
                                            <p:cond delay="1834"/>
                                          </p:stCondLst>
                                        </p:cTn>
                                        <p:tgtEl>
                                          <p:spTgt spid="7"/>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ppt_x"/>
                                          </p:val>
                                        </p:tav>
                                        <p:tav tm="100000">
                                          <p:val>
                                            <p:strVal val="#ppt_x"/>
                                          </p:val>
                                        </p:tav>
                                      </p:tavLst>
                                    </p:anim>
                                    <p:anim calcmode="lin" valueType="num">
                                      <p:cBhvr additive="base">
                                        <p:cTn id="8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wipe(down)">
                                      <p:cBhvr>
                                        <p:cTn id="86" dur="580">
                                          <p:stCondLst>
                                            <p:cond delay="0"/>
                                          </p:stCondLst>
                                        </p:cTn>
                                        <p:tgtEl>
                                          <p:spTgt spid="13"/>
                                        </p:tgtEl>
                                      </p:cBhvr>
                                    </p:animEffect>
                                    <p:anim calcmode="lin" valueType="num">
                                      <p:cBhvr>
                                        <p:cTn id="87"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2" dur="26">
                                          <p:stCondLst>
                                            <p:cond delay="650"/>
                                          </p:stCondLst>
                                        </p:cTn>
                                        <p:tgtEl>
                                          <p:spTgt spid="13"/>
                                        </p:tgtEl>
                                      </p:cBhvr>
                                      <p:to x="100000" y="60000"/>
                                    </p:animScale>
                                    <p:animScale>
                                      <p:cBhvr>
                                        <p:cTn id="93" dur="166" decel="50000">
                                          <p:stCondLst>
                                            <p:cond delay="676"/>
                                          </p:stCondLst>
                                        </p:cTn>
                                        <p:tgtEl>
                                          <p:spTgt spid="13"/>
                                        </p:tgtEl>
                                      </p:cBhvr>
                                      <p:to x="100000" y="100000"/>
                                    </p:animScale>
                                    <p:animScale>
                                      <p:cBhvr>
                                        <p:cTn id="94" dur="26">
                                          <p:stCondLst>
                                            <p:cond delay="1312"/>
                                          </p:stCondLst>
                                        </p:cTn>
                                        <p:tgtEl>
                                          <p:spTgt spid="13"/>
                                        </p:tgtEl>
                                      </p:cBhvr>
                                      <p:to x="100000" y="80000"/>
                                    </p:animScale>
                                    <p:animScale>
                                      <p:cBhvr>
                                        <p:cTn id="95" dur="166" decel="50000">
                                          <p:stCondLst>
                                            <p:cond delay="1338"/>
                                          </p:stCondLst>
                                        </p:cTn>
                                        <p:tgtEl>
                                          <p:spTgt spid="13"/>
                                        </p:tgtEl>
                                      </p:cBhvr>
                                      <p:to x="100000" y="100000"/>
                                    </p:animScale>
                                    <p:animScale>
                                      <p:cBhvr>
                                        <p:cTn id="96" dur="26">
                                          <p:stCondLst>
                                            <p:cond delay="1642"/>
                                          </p:stCondLst>
                                        </p:cTn>
                                        <p:tgtEl>
                                          <p:spTgt spid="13"/>
                                        </p:tgtEl>
                                      </p:cBhvr>
                                      <p:to x="100000" y="90000"/>
                                    </p:animScale>
                                    <p:animScale>
                                      <p:cBhvr>
                                        <p:cTn id="97" dur="166" decel="50000">
                                          <p:stCondLst>
                                            <p:cond delay="1668"/>
                                          </p:stCondLst>
                                        </p:cTn>
                                        <p:tgtEl>
                                          <p:spTgt spid="13"/>
                                        </p:tgtEl>
                                      </p:cBhvr>
                                      <p:to x="100000" y="100000"/>
                                    </p:animScale>
                                    <p:animScale>
                                      <p:cBhvr>
                                        <p:cTn id="98" dur="26">
                                          <p:stCondLst>
                                            <p:cond delay="1808"/>
                                          </p:stCondLst>
                                        </p:cTn>
                                        <p:tgtEl>
                                          <p:spTgt spid="13"/>
                                        </p:tgtEl>
                                      </p:cBhvr>
                                      <p:to x="100000" y="95000"/>
                                    </p:animScale>
                                    <p:animScale>
                                      <p:cBhvr>
                                        <p:cTn id="99" dur="166" decel="50000">
                                          <p:stCondLst>
                                            <p:cond delay="1834"/>
                                          </p:stCondLst>
                                        </p:cTn>
                                        <p:tgtEl>
                                          <p:spTgt spid="13"/>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4"/>
                                        </p:tgtEl>
                                        <p:attrNameLst>
                                          <p:attrName>style.visibility</p:attrName>
                                        </p:attrNameLst>
                                      </p:cBhvr>
                                      <p:to>
                                        <p:strVal val="visible"/>
                                      </p:to>
                                    </p:set>
                                    <p:anim calcmode="lin" valueType="num">
                                      <p:cBhvr additive="base">
                                        <p:cTn id="104" dur="500" fill="hold"/>
                                        <p:tgtEl>
                                          <p:spTgt spid="14"/>
                                        </p:tgtEl>
                                        <p:attrNameLst>
                                          <p:attrName>ppt_x</p:attrName>
                                        </p:attrNameLst>
                                      </p:cBhvr>
                                      <p:tavLst>
                                        <p:tav tm="0">
                                          <p:val>
                                            <p:strVal val="#ppt_x"/>
                                          </p:val>
                                        </p:tav>
                                        <p:tav tm="100000">
                                          <p:val>
                                            <p:strVal val="#ppt_x"/>
                                          </p:val>
                                        </p:tav>
                                      </p:tavLst>
                                    </p:anim>
                                    <p:anim calcmode="lin" valueType="num">
                                      <p:cBhvr additive="base">
                                        <p:cTn id="10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down)">
                                      <p:cBhvr>
                                        <p:cTn id="110" dur="580">
                                          <p:stCondLst>
                                            <p:cond delay="0"/>
                                          </p:stCondLst>
                                        </p:cTn>
                                        <p:tgtEl>
                                          <p:spTgt spid="5"/>
                                        </p:tgtEl>
                                      </p:cBhvr>
                                    </p:animEffect>
                                    <p:anim calcmode="lin" valueType="num">
                                      <p:cBhvr>
                                        <p:cTn id="11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16" dur="26">
                                          <p:stCondLst>
                                            <p:cond delay="650"/>
                                          </p:stCondLst>
                                        </p:cTn>
                                        <p:tgtEl>
                                          <p:spTgt spid="5"/>
                                        </p:tgtEl>
                                      </p:cBhvr>
                                      <p:to x="100000" y="60000"/>
                                    </p:animScale>
                                    <p:animScale>
                                      <p:cBhvr>
                                        <p:cTn id="117" dur="166" decel="50000">
                                          <p:stCondLst>
                                            <p:cond delay="676"/>
                                          </p:stCondLst>
                                        </p:cTn>
                                        <p:tgtEl>
                                          <p:spTgt spid="5"/>
                                        </p:tgtEl>
                                      </p:cBhvr>
                                      <p:to x="100000" y="100000"/>
                                    </p:animScale>
                                    <p:animScale>
                                      <p:cBhvr>
                                        <p:cTn id="118" dur="26">
                                          <p:stCondLst>
                                            <p:cond delay="1312"/>
                                          </p:stCondLst>
                                        </p:cTn>
                                        <p:tgtEl>
                                          <p:spTgt spid="5"/>
                                        </p:tgtEl>
                                      </p:cBhvr>
                                      <p:to x="100000" y="80000"/>
                                    </p:animScale>
                                    <p:animScale>
                                      <p:cBhvr>
                                        <p:cTn id="119" dur="166" decel="50000">
                                          <p:stCondLst>
                                            <p:cond delay="1338"/>
                                          </p:stCondLst>
                                        </p:cTn>
                                        <p:tgtEl>
                                          <p:spTgt spid="5"/>
                                        </p:tgtEl>
                                      </p:cBhvr>
                                      <p:to x="100000" y="100000"/>
                                    </p:animScale>
                                    <p:animScale>
                                      <p:cBhvr>
                                        <p:cTn id="120" dur="26">
                                          <p:stCondLst>
                                            <p:cond delay="1642"/>
                                          </p:stCondLst>
                                        </p:cTn>
                                        <p:tgtEl>
                                          <p:spTgt spid="5"/>
                                        </p:tgtEl>
                                      </p:cBhvr>
                                      <p:to x="100000" y="90000"/>
                                    </p:animScale>
                                    <p:animScale>
                                      <p:cBhvr>
                                        <p:cTn id="121" dur="166" decel="50000">
                                          <p:stCondLst>
                                            <p:cond delay="1668"/>
                                          </p:stCondLst>
                                        </p:cTn>
                                        <p:tgtEl>
                                          <p:spTgt spid="5"/>
                                        </p:tgtEl>
                                      </p:cBhvr>
                                      <p:to x="100000" y="100000"/>
                                    </p:animScale>
                                    <p:animScale>
                                      <p:cBhvr>
                                        <p:cTn id="122" dur="26">
                                          <p:stCondLst>
                                            <p:cond delay="1808"/>
                                          </p:stCondLst>
                                        </p:cTn>
                                        <p:tgtEl>
                                          <p:spTgt spid="5"/>
                                        </p:tgtEl>
                                      </p:cBhvr>
                                      <p:to x="100000" y="95000"/>
                                    </p:animScale>
                                    <p:animScale>
                                      <p:cBhvr>
                                        <p:cTn id="123" dur="166" decel="50000">
                                          <p:stCondLst>
                                            <p:cond delay="1834"/>
                                          </p:stCondLst>
                                        </p:cTn>
                                        <p:tgtEl>
                                          <p:spTgt spid="5"/>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6"/>
                                        </p:tgtEl>
                                        <p:attrNameLst>
                                          <p:attrName>style.visibility</p:attrName>
                                        </p:attrNameLst>
                                      </p:cBhvr>
                                      <p:to>
                                        <p:strVal val="visible"/>
                                      </p:to>
                                    </p:set>
                                    <p:anim calcmode="lin" valueType="num">
                                      <p:cBhvr additive="base">
                                        <p:cTn id="128" dur="500" fill="hold"/>
                                        <p:tgtEl>
                                          <p:spTgt spid="6"/>
                                        </p:tgtEl>
                                        <p:attrNameLst>
                                          <p:attrName>ppt_x</p:attrName>
                                        </p:attrNameLst>
                                      </p:cBhvr>
                                      <p:tavLst>
                                        <p:tav tm="0">
                                          <p:val>
                                            <p:strVal val="#ppt_x"/>
                                          </p:val>
                                        </p:tav>
                                        <p:tav tm="100000">
                                          <p:val>
                                            <p:strVal val="#ppt_x"/>
                                          </p:val>
                                        </p:tav>
                                      </p:tavLst>
                                    </p:anim>
                                    <p:anim calcmode="lin" valueType="num">
                                      <p:cBhvr additive="base">
                                        <p:cTn id="1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bldLvl="0" animBg="1"/>
      <p:bldP spid="8" grpId="0"/>
      <p:bldP spid="9" grpId="0" animBg="1"/>
      <p:bldP spid="9" grpId="1" bldLvl="0" animBg="1"/>
      <p:bldP spid="10" grpId="0"/>
      <p:bldP spid="11" grpId="0" animBg="1"/>
      <p:bldP spid="11" grpId="1" animBg="1"/>
      <p:bldP spid="11" grpId="2" bldLvl="0" animBg="1"/>
      <p:bldP spid="12" grpId="0"/>
      <p:bldP spid="13" grpId="0" bldLvl="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ŝ1ide">
            <a:extLst>
              <a:ext uri="{FF2B5EF4-FFF2-40B4-BE49-F238E27FC236}">
                <a16:creationId xmlns:a16="http://schemas.microsoft.com/office/drawing/2014/main" id="{BAC80AC1-21D9-B325-BE04-E24867AD9A3C}"/>
              </a:ext>
            </a:extLst>
          </p:cNvPr>
          <p:cNvSpPr/>
          <p:nvPr/>
        </p:nvSpPr>
        <p:spPr>
          <a:xfrm>
            <a:off x="7338580" y="2278000"/>
            <a:ext cx="3463924" cy="2600528"/>
          </a:xfrm>
          <a:prstGeom prst="rect">
            <a:avLst/>
          </a:prstGeom>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endParaRPr lang="en-US" altLang="zh-CN" sz="15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 name="矩形 2">
            <a:extLst>
              <a:ext uri="{FF2B5EF4-FFF2-40B4-BE49-F238E27FC236}">
                <a16:creationId xmlns:a16="http://schemas.microsoft.com/office/drawing/2014/main" id="{8A691912-3496-B05D-43F8-876DCC1956EA}"/>
              </a:ext>
            </a:extLst>
          </p:cNvPr>
          <p:cNvSpPr/>
          <p:nvPr/>
        </p:nvSpPr>
        <p:spPr>
          <a:xfrm>
            <a:off x="8262970" y="1890394"/>
            <a:ext cx="1914700" cy="1679306"/>
          </a:xfrm>
          <a:prstGeom prst="rect">
            <a:avLst/>
          </a:prstGeom>
        </p:spPr>
        <p:txBody>
          <a:bodyPr wrap="square">
            <a:spAutoFit/>
          </a:bodyPr>
          <a:lstStyle/>
          <a:p>
            <a:pPr>
              <a:lnSpc>
                <a:spcPct val="150000"/>
              </a:lnSpc>
              <a:buSzPct val="25000"/>
            </a:pPr>
            <a:r>
              <a:rPr lang="en-US" altLang="zh-CN" sz="75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06/</a:t>
            </a:r>
          </a:p>
        </p:txBody>
      </p:sp>
      <p:sp>
        <p:nvSpPr>
          <p:cNvPr id="4" name="MH_SubTitle_1">
            <a:extLst>
              <a:ext uri="{FF2B5EF4-FFF2-40B4-BE49-F238E27FC236}">
                <a16:creationId xmlns:a16="http://schemas.microsoft.com/office/drawing/2014/main" id="{6089ADEA-114A-5480-60F3-0CA325C556D3}"/>
              </a:ext>
            </a:extLst>
          </p:cNvPr>
          <p:cNvSpPr txBox="1"/>
          <p:nvPr>
            <p:custDataLst>
              <p:tags r:id="rId1"/>
            </p:custDataLst>
          </p:nvPr>
        </p:nvSpPr>
        <p:spPr>
          <a:xfrm>
            <a:off x="7142350" y="3429000"/>
            <a:ext cx="3856383" cy="1238028"/>
          </a:xfrm>
          <a:prstGeom prst="rect">
            <a:avLst/>
          </a:prstGeom>
          <a:noFill/>
        </p:spPr>
        <p:txBody>
          <a:bodyPr lIns="0" tIns="0" rIns="0" bIns="0" anchor="ctr">
            <a:noAutofit/>
          </a:bodyPr>
          <a:lstStyle/>
          <a:p>
            <a:pPr algn="ctr" defTabSz="913765" fontAlgn="base">
              <a:spcBef>
                <a:spcPct val="0"/>
              </a:spcBef>
              <a:spcAft>
                <a:spcPct val="0"/>
              </a:spcAft>
            </a:pPr>
            <a:r>
              <a:rPr lang="zh-CN" altLang="en-US" sz="4800"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进度安排</a:t>
            </a:r>
          </a:p>
        </p:txBody>
      </p:sp>
      <p:grpSp>
        <p:nvGrpSpPr>
          <p:cNvPr id="5" name="组合 4">
            <a:extLst>
              <a:ext uri="{FF2B5EF4-FFF2-40B4-BE49-F238E27FC236}">
                <a16:creationId xmlns:a16="http://schemas.microsoft.com/office/drawing/2014/main" id="{85AC30A3-8737-826F-CB55-A7666E6484BA}"/>
              </a:ext>
            </a:extLst>
          </p:cNvPr>
          <p:cNvGrpSpPr/>
          <p:nvPr/>
        </p:nvGrpSpPr>
        <p:grpSpPr>
          <a:xfrm>
            <a:off x="17229" y="2267850"/>
            <a:ext cx="6953413" cy="2610678"/>
            <a:chOff x="0" y="1937614"/>
            <a:chExt cx="7324725" cy="3337955"/>
          </a:xfrm>
        </p:grpSpPr>
        <p:sp>
          <p:nvSpPr>
            <p:cNvPr id="6" name="îślídé">
              <a:extLst>
                <a:ext uri="{FF2B5EF4-FFF2-40B4-BE49-F238E27FC236}">
                  <a16:creationId xmlns:a16="http://schemas.microsoft.com/office/drawing/2014/main" id="{1E322A34-87E1-EE18-E0DE-47D17AB2E29B}"/>
                </a:ext>
              </a:extLst>
            </p:cNvPr>
            <p:cNvSpPr/>
            <p:nvPr/>
          </p:nvSpPr>
          <p:spPr bwMode="blackWhite">
            <a:xfrm>
              <a:off x="0" y="193761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7" name="ïṧḷîḑê">
              <a:extLst>
                <a:ext uri="{FF2B5EF4-FFF2-40B4-BE49-F238E27FC236}">
                  <a16:creationId xmlns:a16="http://schemas.microsoft.com/office/drawing/2014/main" id="{59D87CAD-FFDC-7083-BDA1-2CB328D6EE67}"/>
                </a:ext>
              </a:extLst>
            </p:cNvPr>
            <p:cNvSpPr/>
            <p:nvPr/>
          </p:nvSpPr>
          <p:spPr bwMode="blackWhite">
            <a:xfrm>
              <a:off x="0" y="402105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8" name="ísļíďé">
              <a:extLst>
                <a:ext uri="{FF2B5EF4-FFF2-40B4-BE49-F238E27FC236}">
                  <a16:creationId xmlns:a16="http://schemas.microsoft.com/office/drawing/2014/main" id="{64ABEF3F-9161-175E-5710-323BB7613087}"/>
                </a:ext>
              </a:extLst>
            </p:cNvPr>
            <p:cNvSpPr/>
            <p:nvPr/>
          </p:nvSpPr>
          <p:spPr bwMode="blackWhite">
            <a:xfrm>
              <a:off x="1171575" y="193761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lumMod val="100000"/>
              </a:schemeClr>
            </a:solidFill>
            <a:ln w="12700" cap="flat" cmpd="sng">
              <a:noFill/>
              <a:bevel/>
            </a:ln>
          </p:spPr>
          <p:txBody>
            <a:bodyPr wrap="square" lIns="91440" tIns="45720" rIns="91440" bIns="45720" anchor="ctr">
              <a:normAutofit/>
            </a:bodyPr>
            <a:lstStyle/>
            <a:p>
              <a:pPr algn="ctr"/>
              <a:endParaRPr/>
            </a:p>
          </p:txBody>
        </p:sp>
        <p:sp>
          <p:nvSpPr>
            <p:cNvPr id="9" name="îṩľiḋe">
              <a:extLst>
                <a:ext uri="{FF2B5EF4-FFF2-40B4-BE49-F238E27FC236}">
                  <a16:creationId xmlns:a16="http://schemas.microsoft.com/office/drawing/2014/main" id="{69104815-47C1-EF29-FAB8-B2FDEF00D445}"/>
                </a:ext>
              </a:extLst>
            </p:cNvPr>
            <p:cNvSpPr txBox="1"/>
            <p:nvPr/>
          </p:nvSpPr>
          <p:spPr>
            <a:xfrm>
              <a:off x="0" y="2640030"/>
              <a:ext cx="4254500" cy="521720"/>
            </a:xfrm>
            <a:prstGeom prst="rect">
              <a:avLst/>
            </a:prstGeom>
            <a:solidFill>
              <a:srgbClr val="31302C"/>
            </a:solid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0" name="iŝḷíḍe">
              <a:extLst>
                <a:ext uri="{FF2B5EF4-FFF2-40B4-BE49-F238E27FC236}">
                  <a16:creationId xmlns:a16="http://schemas.microsoft.com/office/drawing/2014/main" id="{B58E0554-0F57-2715-C1D9-A2339EAAE2F6}"/>
                </a:ext>
              </a:extLst>
            </p:cNvPr>
            <p:cNvSpPr txBox="1"/>
            <p:nvPr/>
          </p:nvSpPr>
          <p:spPr>
            <a:xfrm>
              <a:off x="1171575" y="3345731"/>
              <a:ext cx="43561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1" name="íṥļîďè">
              <a:extLst>
                <a:ext uri="{FF2B5EF4-FFF2-40B4-BE49-F238E27FC236}">
                  <a16:creationId xmlns:a16="http://schemas.microsoft.com/office/drawing/2014/main" id="{215DCAD7-817A-C85A-4589-E165FE2BC190}"/>
                </a:ext>
              </a:extLst>
            </p:cNvPr>
            <p:cNvSpPr txBox="1"/>
            <p:nvPr/>
          </p:nvSpPr>
          <p:spPr>
            <a:xfrm>
              <a:off x="0" y="4031531"/>
              <a:ext cx="42545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grpSp>
    </p:spTree>
    <p:extLst>
      <p:ext uri="{BB962C8B-B14F-4D97-AF65-F5344CB8AC3E}">
        <p14:creationId xmlns:p14="http://schemas.microsoft.com/office/powerpoint/2010/main" val="321292636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76C3C1A-8FEA-041A-AEF5-3A4309E9DE9C}"/>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4DB7B9A-0A82-9C9E-AFE1-F8FEC04B3BFA}"/>
              </a:ext>
            </a:extLst>
          </p:cNvPr>
          <p:cNvSpPr txBox="1"/>
          <p:nvPr/>
        </p:nvSpPr>
        <p:spPr>
          <a:xfrm>
            <a:off x="5173345" y="182880"/>
            <a:ext cx="1198880" cy="398780"/>
          </a:xfrm>
          <a:prstGeom prst="rect">
            <a:avLst/>
          </a:prstGeom>
          <a:noFill/>
        </p:spPr>
        <p:txBody>
          <a:bodyPr wrap="none" rtlCol="0" anchor="t">
            <a:spAutoFit/>
          </a:bodyPr>
          <a:lstStyle/>
          <a:p>
            <a:pPr algn="l" fontAlgn="base"/>
            <a:r>
              <a:rPr lang="zh-CN" altLang="en-US" sz="2000" b="1">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进度安排</a:t>
            </a:r>
          </a:p>
        </p:txBody>
      </p:sp>
      <p:grpSp>
        <p:nvGrpSpPr>
          <p:cNvPr id="4" name="组合 3">
            <a:extLst>
              <a:ext uri="{FF2B5EF4-FFF2-40B4-BE49-F238E27FC236}">
                <a16:creationId xmlns:a16="http://schemas.microsoft.com/office/drawing/2014/main" id="{F9F790EC-C2C0-5D23-B3DE-16B997129A2B}"/>
              </a:ext>
            </a:extLst>
          </p:cNvPr>
          <p:cNvGrpSpPr/>
          <p:nvPr>
            <p:custDataLst>
              <p:tags r:id="rId1"/>
            </p:custDataLst>
          </p:nvPr>
        </p:nvGrpSpPr>
        <p:grpSpPr>
          <a:xfrm>
            <a:off x="1" y="1348741"/>
            <a:ext cx="12197753" cy="4890726"/>
            <a:chOff x="0" y="2153"/>
            <a:chExt cx="18135" cy="7271"/>
          </a:xfrm>
        </p:grpSpPr>
        <p:grpSp>
          <p:nvGrpSpPr>
            <p:cNvPr id="5" name="组合 4">
              <a:extLst>
                <a:ext uri="{FF2B5EF4-FFF2-40B4-BE49-F238E27FC236}">
                  <a16:creationId xmlns:a16="http://schemas.microsoft.com/office/drawing/2014/main" id="{F8422957-03C5-A525-B009-38DDE07B4BD7}"/>
                </a:ext>
              </a:extLst>
            </p:cNvPr>
            <p:cNvGrpSpPr/>
            <p:nvPr/>
          </p:nvGrpSpPr>
          <p:grpSpPr>
            <a:xfrm>
              <a:off x="0" y="2266"/>
              <a:ext cx="18135" cy="6496"/>
              <a:chOff x="0" y="2266"/>
              <a:chExt cx="18135" cy="6496"/>
            </a:xfrm>
          </p:grpSpPr>
          <p:sp>
            <p:nvSpPr>
              <p:cNvPr id="11" name="Rectangle 43">
                <a:extLst>
                  <a:ext uri="{FF2B5EF4-FFF2-40B4-BE49-F238E27FC236}">
                    <a16:creationId xmlns:a16="http://schemas.microsoft.com/office/drawing/2014/main" id="{422ED171-9875-D49F-F628-9F4169852831}"/>
                  </a:ext>
                </a:extLst>
              </p:cNvPr>
              <p:cNvSpPr>
                <a:spLocks noChangeArrowheads="1"/>
              </p:cNvSpPr>
              <p:nvPr/>
            </p:nvSpPr>
            <p:spPr bwMode="auto">
              <a:xfrm>
                <a:off x="12623" y="2266"/>
                <a:ext cx="5513" cy="1322"/>
              </a:xfrm>
              <a:custGeom>
                <a:avLst/>
                <a:gdLst/>
                <a:ahLst/>
                <a:cxnLst/>
                <a:rect l="l" t="t" r="r" b="b"/>
                <a:pathLst>
                  <a:path w="2779712" h="666750">
                    <a:moveTo>
                      <a:pt x="331294" y="0"/>
                    </a:moveTo>
                    <a:cubicBezTo>
                      <a:pt x="443918" y="0"/>
                      <a:pt x="525246" y="0"/>
                      <a:pt x="583976" y="0"/>
                    </a:cubicBezTo>
                    <a:lnTo>
                      <a:pt x="637649" y="0"/>
                    </a:lnTo>
                    <a:lnTo>
                      <a:pt x="685937" y="0"/>
                    </a:lnTo>
                    <a:lnTo>
                      <a:pt x="715227" y="0"/>
                    </a:lnTo>
                    <a:lnTo>
                      <a:pt x="730267" y="0"/>
                    </a:lnTo>
                    <a:lnTo>
                      <a:pt x="735809" y="0"/>
                    </a:lnTo>
                    <a:lnTo>
                      <a:pt x="736600" y="0"/>
                    </a:lnTo>
                    <a:lnTo>
                      <a:pt x="2779712" y="0"/>
                    </a:lnTo>
                    <a:lnTo>
                      <a:pt x="2779712" y="666750"/>
                    </a:lnTo>
                    <a:lnTo>
                      <a:pt x="736600" y="666750"/>
                    </a:lnTo>
                    <a:lnTo>
                      <a:pt x="583976" y="666750"/>
                    </a:lnTo>
                    <a:lnTo>
                      <a:pt x="331294" y="666750"/>
                    </a:lnTo>
                    <a:cubicBezTo>
                      <a:pt x="0" y="666750"/>
                      <a:pt x="0" y="666750"/>
                      <a:pt x="0" y="666750"/>
                    </a:cubicBezTo>
                    <a:cubicBezTo>
                      <a:pt x="0" y="335139"/>
                      <a:pt x="0" y="335139"/>
                      <a:pt x="0" y="335139"/>
                    </a:cubicBezTo>
                    <a:cubicBezTo>
                      <a:pt x="0" y="148167"/>
                      <a:pt x="148025" y="0"/>
                      <a:pt x="331294" y="0"/>
                    </a:cubicBezTo>
                    <a:close/>
                  </a:path>
                </a:pathLst>
              </a:custGeom>
              <a:solidFill>
                <a:srgbClr val="31302C"/>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Line 4">
                <a:extLst>
                  <a:ext uri="{FF2B5EF4-FFF2-40B4-BE49-F238E27FC236}">
                    <a16:creationId xmlns:a16="http://schemas.microsoft.com/office/drawing/2014/main" id="{9B8E4534-A7A4-FF07-4D18-D4CF50C29AD4}"/>
                  </a:ext>
                </a:extLst>
              </p:cNvPr>
              <p:cNvSpPr>
                <a:spLocks noChangeShapeType="1"/>
              </p:cNvSpPr>
              <p:nvPr/>
            </p:nvSpPr>
            <p:spPr bwMode="auto">
              <a:xfrm flipV="1">
                <a:off x="3674" y="3211"/>
                <a:ext cx="0" cy="1996"/>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Line 5">
                <a:extLst>
                  <a:ext uri="{FF2B5EF4-FFF2-40B4-BE49-F238E27FC236}">
                    <a16:creationId xmlns:a16="http://schemas.microsoft.com/office/drawing/2014/main" id="{91225CA9-CE70-90D6-72C5-E2F8BB56B139}"/>
                  </a:ext>
                </a:extLst>
              </p:cNvPr>
              <p:cNvSpPr>
                <a:spLocks noChangeShapeType="1"/>
              </p:cNvSpPr>
              <p:nvPr/>
            </p:nvSpPr>
            <p:spPr bwMode="auto">
              <a:xfrm flipV="1">
                <a:off x="6448" y="4543"/>
                <a:ext cx="1" cy="1697"/>
              </a:xfrm>
              <a:prstGeom prst="line">
                <a:avLst/>
              </a:prstGeom>
              <a:noFill/>
              <a:ln w="6350" cmpd="sng">
                <a:solidFill>
                  <a:schemeClr val="bg1">
                    <a:lumMod val="50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Line 6">
                <a:extLst>
                  <a:ext uri="{FF2B5EF4-FFF2-40B4-BE49-F238E27FC236}">
                    <a16:creationId xmlns:a16="http://schemas.microsoft.com/office/drawing/2014/main" id="{D6A7BF77-2DBB-166C-FA62-8E2BE5F48D1C}"/>
                  </a:ext>
                </a:extLst>
              </p:cNvPr>
              <p:cNvSpPr>
                <a:spLocks noChangeShapeType="1"/>
              </p:cNvSpPr>
              <p:nvPr/>
            </p:nvSpPr>
            <p:spPr bwMode="auto">
              <a:xfrm flipV="1">
                <a:off x="9241" y="6240"/>
                <a:ext cx="0" cy="2522"/>
              </a:xfrm>
              <a:prstGeom prst="line">
                <a:avLst/>
              </a:prstGeom>
              <a:noFill/>
              <a:ln w="6350" cmpd="sng">
                <a:solidFill>
                  <a:schemeClr val="bg1">
                    <a:lumMod val="50000"/>
                  </a:schemeClr>
                </a:solidFill>
                <a:prstDash val="solid"/>
                <a:round/>
                <a:headEnd type="oval" w="sm" len="sm"/>
              </a:ln>
              <a:extLst>
                <a:ext uri="{909E8E84-426E-40DD-AFC4-6F175D3DCCD1}">
                  <a14:hiddenFill xmlns:a14="http://schemas.microsoft.com/office/drawing/2010/main">
                    <a:noFill/>
                  </a14:hiddenFill>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Line 7">
                <a:extLst>
                  <a:ext uri="{FF2B5EF4-FFF2-40B4-BE49-F238E27FC236}">
                    <a16:creationId xmlns:a16="http://schemas.microsoft.com/office/drawing/2014/main" id="{89B1600A-A0BF-E472-FD94-B2C5F24BDC57}"/>
                  </a:ext>
                </a:extLst>
              </p:cNvPr>
              <p:cNvSpPr>
                <a:spLocks noChangeShapeType="1"/>
              </p:cNvSpPr>
              <p:nvPr/>
            </p:nvSpPr>
            <p:spPr bwMode="auto">
              <a:xfrm flipV="1">
                <a:off x="11981" y="4908"/>
                <a:ext cx="0" cy="2513"/>
              </a:xfrm>
              <a:prstGeom prst="line">
                <a:avLst/>
              </a:prstGeom>
              <a:noFill/>
              <a:ln w="6350" cmpd="sng">
                <a:solidFill>
                  <a:schemeClr val="bg1">
                    <a:lumMod val="50000"/>
                  </a:schemeClr>
                </a:solidFill>
                <a:prstDash val="solid"/>
                <a:round/>
                <a:headEnd type="oval" w="sm" len="sm"/>
              </a:ln>
              <a:extLst>
                <a:ext uri="{909E8E84-426E-40DD-AFC4-6F175D3DCCD1}">
                  <a14:hiddenFill xmlns:a14="http://schemas.microsoft.com/office/drawing/2010/main">
                    <a:noFill/>
                  </a14:hiddenFill>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Line 8">
                <a:extLst>
                  <a:ext uri="{FF2B5EF4-FFF2-40B4-BE49-F238E27FC236}">
                    <a16:creationId xmlns:a16="http://schemas.microsoft.com/office/drawing/2014/main" id="{66DBAF34-CE69-EACA-BEBC-441D1C58258B}"/>
                  </a:ext>
                </a:extLst>
              </p:cNvPr>
              <p:cNvSpPr>
                <a:spLocks noChangeShapeType="1"/>
              </p:cNvSpPr>
              <p:nvPr/>
            </p:nvSpPr>
            <p:spPr bwMode="auto">
              <a:xfrm flipV="1">
                <a:off x="14758" y="3588"/>
                <a:ext cx="1" cy="1965"/>
              </a:xfrm>
              <a:prstGeom prst="line">
                <a:avLst/>
              </a:prstGeom>
              <a:noFill/>
              <a:ln w="6350" cmpd="sng">
                <a:solidFill>
                  <a:schemeClr val="bg1">
                    <a:lumMod val="50000"/>
                  </a:schemeClr>
                </a:solidFill>
                <a:prstDash val="solid"/>
                <a:round/>
                <a:headEnd type="oval" w="sm" len="sm"/>
              </a:ln>
              <a:extLst>
                <a:ext uri="{909E8E84-426E-40DD-AFC4-6F175D3DCCD1}">
                  <a14:hiddenFill xmlns:a14="http://schemas.microsoft.com/office/drawing/2010/main">
                    <a:noFill/>
                  </a14:hiddenFill>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Freeform 9">
                <a:extLst>
                  <a:ext uri="{FF2B5EF4-FFF2-40B4-BE49-F238E27FC236}">
                    <a16:creationId xmlns:a16="http://schemas.microsoft.com/office/drawing/2014/main" id="{A67F55E1-719C-BFA9-D6F9-E0B149BCEE4F}"/>
                  </a:ext>
                </a:extLst>
              </p:cNvPr>
              <p:cNvSpPr/>
              <p:nvPr/>
            </p:nvSpPr>
            <p:spPr bwMode="auto">
              <a:xfrm>
                <a:off x="4329" y="6233"/>
                <a:ext cx="4229" cy="1313"/>
              </a:xfrm>
              <a:custGeom>
                <a:avLst/>
                <a:gdLst/>
                <a:ahLst/>
                <a:cxnLst/>
                <a:rect l="l" t="t" r="r" b="b"/>
                <a:pathLst>
                  <a:path w="2132012" h="661988">
                    <a:moveTo>
                      <a:pt x="0" y="0"/>
                    </a:moveTo>
                    <a:cubicBezTo>
                      <a:pt x="9" y="0"/>
                      <a:pt x="1749" y="0"/>
                      <a:pt x="331294" y="0"/>
                    </a:cubicBezTo>
                    <a:lnTo>
                      <a:pt x="516979" y="0"/>
                    </a:lnTo>
                    <a:lnTo>
                      <a:pt x="736600" y="0"/>
                    </a:lnTo>
                    <a:lnTo>
                      <a:pt x="1395412" y="0"/>
                    </a:lnTo>
                    <a:lnTo>
                      <a:pt x="1724818" y="0"/>
                    </a:lnTo>
                    <a:lnTo>
                      <a:pt x="1800718" y="0"/>
                    </a:lnTo>
                    <a:cubicBezTo>
                      <a:pt x="2132012" y="0"/>
                      <a:pt x="2132012" y="0"/>
                      <a:pt x="2132012" y="0"/>
                    </a:cubicBezTo>
                    <a:cubicBezTo>
                      <a:pt x="2132012" y="330994"/>
                      <a:pt x="2132012" y="330994"/>
                      <a:pt x="2132012" y="330994"/>
                    </a:cubicBezTo>
                    <a:cubicBezTo>
                      <a:pt x="2132012" y="514097"/>
                      <a:pt x="1983987" y="661988"/>
                      <a:pt x="1800718" y="661988"/>
                    </a:cubicBezTo>
                    <a:cubicBezTo>
                      <a:pt x="1773651" y="661988"/>
                      <a:pt x="1748391" y="661988"/>
                      <a:pt x="1724818" y="661988"/>
                    </a:cubicBezTo>
                    <a:lnTo>
                      <a:pt x="1666936" y="661988"/>
                    </a:lnTo>
                    <a:lnTo>
                      <a:pt x="1612809" y="661988"/>
                    </a:lnTo>
                    <a:lnTo>
                      <a:pt x="1566401" y="661988"/>
                    </a:lnTo>
                    <a:lnTo>
                      <a:pt x="1494364" y="661988"/>
                    </a:lnTo>
                    <a:lnTo>
                      <a:pt x="1446075" y="661988"/>
                    </a:lnTo>
                    <a:lnTo>
                      <a:pt x="1416786" y="661988"/>
                    </a:lnTo>
                    <a:lnTo>
                      <a:pt x="1401745" y="661988"/>
                    </a:lnTo>
                    <a:lnTo>
                      <a:pt x="1396204" y="661988"/>
                    </a:lnTo>
                    <a:lnTo>
                      <a:pt x="1395412" y="661988"/>
                    </a:lnTo>
                    <a:lnTo>
                      <a:pt x="736600" y="661988"/>
                    </a:lnTo>
                    <a:lnTo>
                      <a:pt x="735809" y="661988"/>
                    </a:lnTo>
                    <a:lnTo>
                      <a:pt x="730267" y="661988"/>
                    </a:lnTo>
                    <a:lnTo>
                      <a:pt x="715227" y="661988"/>
                    </a:lnTo>
                    <a:lnTo>
                      <a:pt x="685937" y="661988"/>
                    </a:lnTo>
                    <a:lnTo>
                      <a:pt x="637648" y="661988"/>
                    </a:lnTo>
                    <a:lnTo>
                      <a:pt x="565612" y="661988"/>
                    </a:lnTo>
                    <a:lnTo>
                      <a:pt x="519203" y="661988"/>
                    </a:lnTo>
                    <a:lnTo>
                      <a:pt x="516979" y="661988"/>
                    </a:lnTo>
                    <a:cubicBezTo>
                      <a:pt x="467213" y="661988"/>
                      <a:pt x="406170" y="661988"/>
                      <a:pt x="331294" y="661988"/>
                    </a:cubicBezTo>
                    <a:cubicBezTo>
                      <a:pt x="151549" y="661988"/>
                      <a:pt x="0" y="514097"/>
                      <a:pt x="0" y="330994"/>
                    </a:cubicBezTo>
                    <a:cubicBezTo>
                      <a:pt x="0" y="330985"/>
                      <a:pt x="0" y="329247"/>
                      <a:pt x="0" y="0"/>
                    </a:cubicBezTo>
                    <a:close/>
                  </a:path>
                </a:pathLst>
              </a:custGeom>
              <a:solidFill>
                <a:schemeClr val="accent1">
                  <a:lumMod val="100000"/>
                </a:schemeClr>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Freeform 11">
                <a:extLst>
                  <a:ext uri="{FF2B5EF4-FFF2-40B4-BE49-F238E27FC236}">
                    <a16:creationId xmlns:a16="http://schemas.microsoft.com/office/drawing/2014/main" id="{337B4F7D-C2F4-00EB-C219-F8E8FE141B51}"/>
                  </a:ext>
                </a:extLst>
              </p:cNvPr>
              <p:cNvSpPr/>
              <p:nvPr/>
            </p:nvSpPr>
            <p:spPr bwMode="auto">
              <a:xfrm>
                <a:off x="5790" y="6233"/>
                <a:ext cx="1537" cy="1313"/>
              </a:xfrm>
              <a:custGeom>
                <a:avLst/>
                <a:gdLst>
                  <a:gd name="T0" fmla="*/ 444 w 520"/>
                  <a:gd name="T1" fmla="*/ 179 h 444"/>
                  <a:gd name="T2" fmla="*/ 444 w 520"/>
                  <a:gd name="T3" fmla="*/ 0 h 444"/>
                  <a:gd name="T4" fmla="*/ 0 w 520"/>
                  <a:gd name="T5" fmla="*/ 0 h 444"/>
                  <a:gd name="T6" fmla="*/ 0 w 520"/>
                  <a:gd name="T7" fmla="*/ 444 h 444"/>
                  <a:gd name="T8" fmla="*/ 444 w 520"/>
                  <a:gd name="T9" fmla="*/ 444 h 444"/>
                  <a:gd name="T10" fmla="*/ 444 w 520"/>
                  <a:gd name="T11" fmla="*/ 267 h 444"/>
                  <a:gd name="T12" fmla="*/ 520 w 520"/>
                  <a:gd name="T13" fmla="*/ 222 h 444"/>
                  <a:gd name="T14" fmla="*/ 444 w 520"/>
                  <a:gd name="T15" fmla="*/ 179 h 4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444">
                    <a:moveTo>
                      <a:pt x="444" y="179"/>
                    </a:moveTo>
                    <a:lnTo>
                      <a:pt x="444" y="0"/>
                    </a:lnTo>
                    <a:lnTo>
                      <a:pt x="0" y="0"/>
                    </a:lnTo>
                    <a:lnTo>
                      <a:pt x="0" y="444"/>
                    </a:lnTo>
                    <a:lnTo>
                      <a:pt x="444" y="444"/>
                    </a:lnTo>
                    <a:lnTo>
                      <a:pt x="444" y="267"/>
                    </a:lnTo>
                    <a:lnTo>
                      <a:pt x="520" y="222"/>
                    </a:lnTo>
                    <a:lnTo>
                      <a:pt x="444" y="179"/>
                    </a:lnTo>
                    <a:close/>
                  </a:path>
                </a:pathLst>
              </a:custGeom>
              <a:solidFill>
                <a:schemeClr val="bg1">
                  <a:alpha val="20000"/>
                </a:schemeClr>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Freeform 12">
                <a:extLst>
                  <a:ext uri="{FF2B5EF4-FFF2-40B4-BE49-F238E27FC236}">
                    <a16:creationId xmlns:a16="http://schemas.microsoft.com/office/drawing/2014/main" id="{D1B83CFD-41D9-9FFA-1A22-AD8624EF8611}"/>
                  </a:ext>
                </a:extLst>
              </p:cNvPr>
              <p:cNvSpPr/>
              <p:nvPr/>
            </p:nvSpPr>
            <p:spPr bwMode="auto">
              <a:xfrm>
                <a:off x="7097" y="4911"/>
                <a:ext cx="4225" cy="1322"/>
              </a:xfrm>
              <a:custGeom>
                <a:avLst/>
                <a:gdLst/>
                <a:ahLst/>
                <a:cxnLst/>
                <a:rect l="l" t="t" r="r" b="b"/>
                <a:pathLst>
                  <a:path w="2130425" h="666750">
                    <a:moveTo>
                      <a:pt x="331294" y="0"/>
                    </a:moveTo>
                    <a:cubicBezTo>
                      <a:pt x="736600" y="0"/>
                      <a:pt x="736600" y="0"/>
                      <a:pt x="736600" y="0"/>
                    </a:cubicBezTo>
                    <a:lnTo>
                      <a:pt x="736600" y="4763"/>
                    </a:lnTo>
                    <a:lnTo>
                      <a:pt x="1398588" y="4763"/>
                    </a:lnTo>
                    <a:cubicBezTo>
                      <a:pt x="1398588" y="0"/>
                      <a:pt x="1398588" y="0"/>
                      <a:pt x="1398588" y="0"/>
                    </a:cubicBezTo>
                    <a:lnTo>
                      <a:pt x="1803210" y="0"/>
                    </a:lnTo>
                    <a:cubicBezTo>
                      <a:pt x="2130425" y="0"/>
                      <a:pt x="2130425" y="0"/>
                      <a:pt x="2130425" y="0"/>
                    </a:cubicBezTo>
                    <a:cubicBezTo>
                      <a:pt x="2130425" y="330994"/>
                      <a:pt x="2130425" y="330994"/>
                      <a:pt x="2130425" y="330994"/>
                    </a:cubicBezTo>
                    <a:cubicBezTo>
                      <a:pt x="2130425" y="514097"/>
                      <a:pt x="1982650" y="661988"/>
                      <a:pt x="1803210" y="661988"/>
                    </a:cubicBezTo>
                    <a:lnTo>
                      <a:pt x="1764505" y="661988"/>
                    </a:lnTo>
                    <a:lnTo>
                      <a:pt x="1731986" y="661988"/>
                    </a:lnTo>
                    <a:lnTo>
                      <a:pt x="1669653" y="661988"/>
                    </a:lnTo>
                    <a:lnTo>
                      <a:pt x="1615618" y="661988"/>
                    </a:lnTo>
                    <a:lnTo>
                      <a:pt x="1569288" y="661988"/>
                    </a:lnTo>
                    <a:lnTo>
                      <a:pt x="1497373" y="661988"/>
                    </a:lnTo>
                    <a:lnTo>
                      <a:pt x="1449166" y="661988"/>
                    </a:lnTo>
                    <a:lnTo>
                      <a:pt x="1419926" y="661988"/>
                    </a:lnTo>
                    <a:lnTo>
                      <a:pt x="1404910" y="661988"/>
                    </a:lnTo>
                    <a:lnTo>
                      <a:pt x="1399379" y="661988"/>
                    </a:lnTo>
                    <a:lnTo>
                      <a:pt x="1398588" y="661988"/>
                    </a:lnTo>
                    <a:lnTo>
                      <a:pt x="736600" y="661988"/>
                    </a:lnTo>
                    <a:cubicBezTo>
                      <a:pt x="736600" y="666750"/>
                      <a:pt x="736600" y="666750"/>
                      <a:pt x="736600" y="666750"/>
                    </a:cubicBezTo>
                    <a:lnTo>
                      <a:pt x="331294" y="666750"/>
                    </a:lnTo>
                    <a:cubicBezTo>
                      <a:pt x="0" y="666750"/>
                      <a:pt x="0" y="666750"/>
                      <a:pt x="0" y="666750"/>
                    </a:cubicBezTo>
                    <a:cubicBezTo>
                      <a:pt x="0" y="335139"/>
                      <a:pt x="0" y="335139"/>
                      <a:pt x="0" y="335139"/>
                    </a:cubicBezTo>
                    <a:cubicBezTo>
                      <a:pt x="0" y="148167"/>
                      <a:pt x="148025" y="0"/>
                      <a:pt x="331294" y="0"/>
                    </a:cubicBezTo>
                    <a:close/>
                  </a:path>
                </a:pathLst>
              </a:custGeom>
              <a:solidFill>
                <a:srgbClr val="31302C"/>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Freeform 14">
                <a:extLst>
                  <a:ext uri="{FF2B5EF4-FFF2-40B4-BE49-F238E27FC236}">
                    <a16:creationId xmlns:a16="http://schemas.microsoft.com/office/drawing/2014/main" id="{241DD784-AF9D-EBEB-4C03-0B679823D3F5}"/>
                  </a:ext>
                </a:extLst>
              </p:cNvPr>
              <p:cNvSpPr/>
              <p:nvPr/>
            </p:nvSpPr>
            <p:spPr bwMode="auto">
              <a:xfrm>
                <a:off x="8558" y="4911"/>
                <a:ext cx="1537" cy="1322"/>
              </a:xfrm>
              <a:custGeom>
                <a:avLst/>
                <a:gdLst>
                  <a:gd name="T0" fmla="*/ 444 w 520"/>
                  <a:gd name="T1" fmla="*/ 180 h 447"/>
                  <a:gd name="T2" fmla="*/ 444 w 520"/>
                  <a:gd name="T3" fmla="*/ 0 h 447"/>
                  <a:gd name="T4" fmla="*/ 0 w 520"/>
                  <a:gd name="T5" fmla="*/ 0 h 447"/>
                  <a:gd name="T6" fmla="*/ 0 w 520"/>
                  <a:gd name="T7" fmla="*/ 447 h 447"/>
                  <a:gd name="T8" fmla="*/ 444 w 520"/>
                  <a:gd name="T9" fmla="*/ 447 h 447"/>
                  <a:gd name="T10" fmla="*/ 444 w 520"/>
                  <a:gd name="T11" fmla="*/ 267 h 447"/>
                  <a:gd name="T12" fmla="*/ 520 w 520"/>
                  <a:gd name="T13" fmla="*/ 225 h 447"/>
                  <a:gd name="T14" fmla="*/ 444 w 520"/>
                  <a:gd name="T15" fmla="*/ 180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447">
                    <a:moveTo>
                      <a:pt x="444" y="180"/>
                    </a:moveTo>
                    <a:lnTo>
                      <a:pt x="444" y="0"/>
                    </a:lnTo>
                    <a:lnTo>
                      <a:pt x="0" y="0"/>
                    </a:lnTo>
                    <a:lnTo>
                      <a:pt x="0" y="447"/>
                    </a:lnTo>
                    <a:lnTo>
                      <a:pt x="444" y="447"/>
                    </a:lnTo>
                    <a:lnTo>
                      <a:pt x="444" y="267"/>
                    </a:lnTo>
                    <a:lnTo>
                      <a:pt x="520" y="225"/>
                    </a:lnTo>
                    <a:lnTo>
                      <a:pt x="444" y="180"/>
                    </a:lnTo>
                    <a:close/>
                  </a:path>
                </a:pathLst>
              </a:custGeom>
              <a:solidFill>
                <a:schemeClr val="bg1">
                  <a:alpha val="20000"/>
                </a:schemeClr>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Freeform 15">
                <a:extLst>
                  <a:ext uri="{FF2B5EF4-FFF2-40B4-BE49-F238E27FC236}">
                    <a16:creationId xmlns:a16="http://schemas.microsoft.com/office/drawing/2014/main" id="{C34B5D0D-1598-881C-6491-27418D75969D}"/>
                  </a:ext>
                </a:extLst>
              </p:cNvPr>
              <p:cNvSpPr/>
              <p:nvPr/>
            </p:nvSpPr>
            <p:spPr bwMode="auto">
              <a:xfrm>
                <a:off x="9871" y="3588"/>
                <a:ext cx="4213" cy="1322"/>
              </a:xfrm>
              <a:custGeom>
                <a:avLst/>
                <a:gdLst/>
                <a:ahLst/>
                <a:cxnLst/>
                <a:rect l="l" t="t" r="r" b="b"/>
                <a:pathLst>
                  <a:path w="2124075" h="666751">
                    <a:moveTo>
                      <a:pt x="433474" y="0"/>
                    </a:moveTo>
                    <a:lnTo>
                      <a:pt x="1755776" y="0"/>
                    </a:lnTo>
                    <a:lnTo>
                      <a:pt x="1755776" y="1"/>
                    </a:lnTo>
                    <a:lnTo>
                      <a:pt x="1792781" y="1"/>
                    </a:lnTo>
                    <a:cubicBezTo>
                      <a:pt x="2124075" y="1"/>
                      <a:pt x="2124075" y="1"/>
                      <a:pt x="2124075" y="1"/>
                    </a:cubicBezTo>
                    <a:cubicBezTo>
                      <a:pt x="2124075" y="334342"/>
                      <a:pt x="2124075" y="334342"/>
                      <a:pt x="2124075" y="334342"/>
                    </a:cubicBezTo>
                    <a:cubicBezTo>
                      <a:pt x="2124075" y="517350"/>
                      <a:pt x="1976050" y="665164"/>
                      <a:pt x="1792781" y="665164"/>
                    </a:cubicBezTo>
                    <a:cubicBezTo>
                      <a:pt x="1387475" y="665164"/>
                      <a:pt x="1387475" y="665164"/>
                      <a:pt x="1387475" y="665164"/>
                    </a:cubicBezTo>
                    <a:lnTo>
                      <a:pt x="1387475" y="665163"/>
                    </a:lnTo>
                    <a:lnTo>
                      <a:pt x="731837" y="665163"/>
                    </a:lnTo>
                    <a:cubicBezTo>
                      <a:pt x="731837" y="666751"/>
                      <a:pt x="731837" y="666751"/>
                      <a:pt x="731837" y="666751"/>
                    </a:cubicBezTo>
                    <a:lnTo>
                      <a:pt x="330734" y="666751"/>
                    </a:lnTo>
                    <a:cubicBezTo>
                      <a:pt x="0" y="666751"/>
                      <a:pt x="0" y="666751"/>
                      <a:pt x="0" y="666751"/>
                    </a:cubicBezTo>
                    <a:cubicBezTo>
                      <a:pt x="0" y="333376"/>
                      <a:pt x="0" y="333376"/>
                      <a:pt x="0" y="333376"/>
                    </a:cubicBezTo>
                    <a:cubicBezTo>
                      <a:pt x="0" y="150897"/>
                      <a:pt x="147775" y="1"/>
                      <a:pt x="330734" y="1"/>
                    </a:cubicBezTo>
                    <a:cubicBezTo>
                      <a:pt x="368408" y="1"/>
                      <a:pt x="402544" y="1"/>
                      <a:pt x="433474" y="1"/>
                    </a:cubicBezTo>
                    <a:close/>
                  </a:path>
                </a:pathLst>
              </a:custGeom>
              <a:solidFill>
                <a:schemeClr val="accent1">
                  <a:lumMod val="100000"/>
                </a:schemeClr>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Freeform 17">
                <a:extLst>
                  <a:ext uri="{FF2B5EF4-FFF2-40B4-BE49-F238E27FC236}">
                    <a16:creationId xmlns:a16="http://schemas.microsoft.com/office/drawing/2014/main" id="{32A72621-F34A-3956-5E21-F89D1998E4F2}"/>
                  </a:ext>
                </a:extLst>
              </p:cNvPr>
              <p:cNvSpPr/>
              <p:nvPr/>
            </p:nvSpPr>
            <p:spPr bwMode="auto">
              <a:xfrm>
                <a:off x="11316" y="3588"/>
                <a:ext cx="1537" cy="1322"/>
              </a:xfrm>
              <a:custGeom>
                <a:avLst/>
                <a:gdLst>
                  <a:gd name="T0" fmla="*/ 444 w 520"/>
                  <a:gd name="T1" fmla="*/ 179 h 448"/>
                  <a:gd name="T2" fmla="*/ 444 w 520"/>
                  <a:gd name="T3" fmla="*/ 0 h 448"/>
                  <a:gd name="T4" fmla="*/ 0 w 520"/>
                  <a:gd name="T5" fmla="*/ 0 h 448"/>
                  <a:gd name="T6" fmla="*/ 0 w 520"/>
                  <a:gd name="T7" fmla="*/ 448 h 448"/>
                  <a:gd name="T8" fmla="*/ 444 w 520"/>
                  <a:gd name="T9" fmla="*/ 448 h 448"/>
                  <a:gd name="T10" fmla="*/ 444 w 520"/>
                  <a:gd name="T11" fmla="*/ 269 h 448"/>
                  <a:gd name="T12" fmla="*/ 520 w 520"/>
                  <a:gd name="T13" fmla="*/ 224 h 448"/>
                  <a:gd name="T14" fmla="*/ 444 w 520"/>
                  <a:gd name="T15" fmla="*/ 179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448">
                    <a:moveTo>
                      <a:pt x="444" y="179"/>
                    </a:moveTo>
                    <a:lnTo>
                      <a:pt x="444" y="0"/>
                    </a:lnTo>
                    <a:lnTo>
                      <a:pt x="0" y="0"/>
                    </a:lnTo>
                    <a:lnTo>
                      <a:pt x="0" y="448"/>
                    </a:lnTo>
                    <a:lnTo>
                      <a:pt x="444" y="448"/>
                    </a:lnTo>
                    <a:lnTo>
                      <a:pt x="444" y="269"/>
                    </a:lnTo>
                    <a:lnTo>
                      <a:pt x="520" y="224"/>
                    </a:lnTo>
                    <a:lnTo>
                      <a:pt x="444" y="179"/>
                    </a:lnTo>
                    <a:close/>
                  </a:path>
                </a:pathLst>
              </a:custGeom>
              <a:solidFill>
                <a:schemeClr val="bg1">
                  <a:alpha val="20000"/>
                </a:schemeClr>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Rectangle 20">
                <a:extLst>
                  <a:ext uri="{FF2B5EF4-FFF2-40B4-BE49-F238E27FC236}">
                    <a16:creationId xmlns:a16="http://schemas.microsoft.com/office/drawing/2014/main" id="{1627E399-5497-33F1-2EA8-D96A860DEEDB}"/>
                  </a:ext>
                </a:extLst>
              </p:cNvPr>
              <p:cNvSpPr>
                <a:spLocks noChangeArrowheads="1"/>
              </p:cNvSpPr>
              <p:nvPr/>
            </p:nvSpPr>
            <p:spPr bwMode="auto">
              <a:xfrm>
                <a:off x="0" y="4920"/>
                <a:ext cx="5790" cy="1313"/>
              </a:xfrm>
              <a:custGeom>
                <a:avLst/>
                <a:gdLst/>
                <a:ahLst/>
                <a:cxnLst/>
                <a:rect l="l" t="t" r="r" b="b"/>
                <a:pathLst>
                  <a:path w="2919413" h="661987">
                    <a:moveTo>
                      <a:pt x="0" y="0"/>
                    </a:moveTo>
                    <a:lnTo>
                      <a:pt x="2182813" y="0"/>
                    </a:lnTo>
                    <a:lnTo>
                      <a:pt x="2183605" y="0"/>
                    </a:lnTo>
                    <a:lnTo>
                      <a:pt x="2189146" y="0"/>
                    </a:lnTo>
                    <a:lnTo>
                      <a:pt x="2204187" y="0"/>
                    </a:lnTo>
                    <a:lnTo>
                      <a:pt x="2233476" y="0"/>
                    </a:lnTo>
                    <a:lnTo>
                      <a:pt x="2281765" y="0"/>
                    </a:lnTo>
                    <a:lnTo>
                      <a:pt x="2353802" y="0"/>
                    </a:lnTo>
                    <a:lnTo>
                      <a:pt x="2400210" y="0"/>
                    </a:lnTo>
                    <a:lnTo>
                      <a:pt x="2411760" y="0"/>
                    </a:lnTo>
                    <a:cubicBezTo>
                      <a:pt x="2459774" y="0"/>
                      <a:pt x="2517856" y="0"/>
                      <a:pt x="2588119" y="0"/>
                    </a:cubicBezTo>
                    <a:cubicBezTo>
                      <a:pt x="2771388" y="0"/>
                      <a:pt x="2919413" y="147891"/>
                      <a:pt x="2919413" y="330994"/>
                    </a:cubicBezTo>
                    <a:cubicBezTo>
                      <a:pt x="2919413" y="330994"/>
                      <a:pt x="2919413" y="330994"/>
                      <a:pt x="2919413" y="661987"/>
                    </a:cubicBezTo>
                    <a:cubicBezTo>
                      <a:pt x="2919413" y="661987"/>
                      <a:pt x="2919413" y="661987"/>
                      <a:pt x="2588119" y="661987"/>
                    </a:cubicBezTo>
                    <a:lnTo>
                      <a:pt x="2411760" y="661987"/>
                    </a:lnTo>
                    <a:lnTo>
                      <a:pt x="2182813" y="661987"/>
                    </a:lnTo>
                    <a:lnTo>
                      <a:pt x="0" y="661987"/>
                    </a:lnTo>
                    <a:close/>
                  </a:path>
                </a:pathLst>
              </a:custGeom>
              <a:solidFill>
                <a:srgbClr val="31302C"/>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Freeform 21">
                <a:extLst>
                  <a:ext uri="{FF2B5EF4-FFF2-40B4-BE49-F238E27FC236}">
                    <a16:creationId xmlns:a16="http://schemas.microsoft.com/office/drawing/2014/main" id="{E427BF10-FD13-3D6D-DDE2-75DB48FBDEC5}"/>
                  </a:ext>
                </a:extLst>
              </p:cNvPr>
              <p:cNvSpPr/>
              <p:nvPr/>
            </p:nvSpPr>
            <p:spPr bwMode="auto">
              <a:xfrm>
                <a:off x="3032" y="4920"/>
                <a:ext cx="1533" cy="1313"/>
              </a:xfrm>
              <a:custGeom>
                <a:avLst/>
                <a:gdLst>
                  <a:gd name="T0" fmla="*/ 441 w 519"/>
                  <a:gd name="T1" fmla="*/ 177 h 444"/>
                  <a:gd name="T2" fmla="*/ 441 w 519"/>
                  <a:gd name="T3" fmla="*/ 0 h 444"/>
                  <a:gd name="T4" fmla="*/ 0 w 519"/>
                  <a:gd name="T5" fmla="*/ 0 h 444"/>
                  <a:gd name="T6" fmla="*/ 0 w 519"/>
                  <a:gd name="T7" fmla="*/ 444 h 444"/>
                  <a:gd name="T8" fmla="*/ 441 w 519"/>
                  <a:gd name="T9" fmla="*/ 444 h 444"/>
                  <a:gd name="T10" fmla="*/ 441 w 519"/>
                  <a:gd name="T11" fmla="*/ 267 h 444"/>
                  <a:gd name="T12" fmla="*/ 519 w 519"/>
                  <a:gd name="T13" fmla="*/ 222 h 444"/>
                  <a:gd name="T14" fmla="*/ 441 w 519"/>
                  <a:gd name="T15" fmla="*/ 177 h 4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9" h="444">
                    <a:moveTo>
                      <a:pt x="441" y="177"/>
                    </a:moveTo>
                    <a:lnTo>
                      <a:pt x="441" y="0"/>
                    </a:lnTo>
                    <a:lnTo>
                      <a:pt x="0" y="0"/>
                    </a:lnTo>
                    <a:lnTo>
                      <a:pt x="0" y="444"/>
                    </a:lnTo>
                    <a:lnTo>
                      <a:pt x="441" y="444"/>
                    </a:lnTo>
                    <a:lnTo>
                      <a:pt x="441" y="267"/>
                    </a:lnTo>
                    <a:lnTo>
                      <a:pt x="519" y="222"/>
                    </a:lnTo>
                    <a:lnTo>
                      <a:pt x="441" y="177"/>
                    </a:lnTo>
                    <a:close/>
                  </a:path>
                </a:pathLst>
              </a:custGeom>
              <a:solidFill>
                <a:schemeClr val="bg1">
                  <a:alpha val="20000"/>
                </a:schemeClr>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5" name="Group 22">
                <a:extLst>
                  <a:ext uri="{FF2B5EF4-FFF2-40B4-BE49-F238E27FC236}">
                    <a16:creationId xmlns:a16="http://schemas.microsoft.com/office/drawing/2014/main" id="{1A9925D2-89B1-9A30-34CB-8EEC710A90E7}"/>
                  </a:ext>
                </a:extLst>
              </p:cNvPr>
              <p:cNvGrpSpPr/>
              <p:nvPr/>
            </p:nvGrpSpPr>
            <p:grpSpPr bwMode="auto">
              <a:xfrm>
                <a:off x="11567" y="3854"/>
                <a:ext cx="789" cy="789"/>
                <a:chOff x="0" y="0"/>
                <a:chExt cx="184" cy="184"/>
              </a:xfrm>
            </p:grpSpPr>
            <p:sp>
              <p:nvSpPr>
                <p:cNvPr id="39" name="Freeform 23">
                  <a:extLst>
                    <a:ext uri="{FF2B5EF4-FFF2-40B4-BE49-F238E27FC236}">
                      <a16:creationId xmlns:a16="http://schemas.microsoft.com/office/drawing/2014/main" id="{25B06C40-109C-14C3-F498-04B23D8A46B1}"/>
                    </a:ext>
                  </a:extLst>
                </p:cNvPr>
                <p:cNvSpPr>
                  <a:spLocks noEditPoints="1"/>
                </p:cNvSpPr>
                <p:nvPr/>
              </p:nvSpPr>
              <p:spPr bwMode="auto">
                <a:xfrm>
                  <a:off x="0" y="0"/>
                  <a:ext cx="184" cy="140"/>
                </a:xfrm>
                <a:custGeom>
                  <a:avLst/>
                  <a:gdLst>
                    <a:gd name="T0" fmla="*/ 31 w 83"/>
                    <a:gd name="T1" fmla="*/ 44 h 63"/>
                    <a:gd name="T2" fmla="*/ 31 w 83"/>
                    <a:gd name="T3" fmla="*/ 45 h 63"/>
                    <a:gd name="T4" fmla="*/ 32 w 83"/>
                    <a:gd name="T5" fmla="*/ 45 h 63"/>
                    <a:gd name="T6" fmla="*/ 31 w 83"/>
                    <a:gd name="T7" fmla="*/ 44 h 63"/>
                    <a:gd name="T8" fmla="*/ 81 w 83"/>
                    <a:gd name="T9" fmla="*/ 0 h 63"/>
                    <a:gd name="T10" fmla="*/ 2 w 83"/>
                    <a:gd name="T11" fmla="*/ 0 h 63"/>
                    <a:gd name="T12" fmla="*/ 0 w 83"/>
                    <a:gd name="T13" fmla="*/ 2 h 63"/>
                    <a:gd name="T14" fmla="*/ 0 w 83"/>
                    <a:gd name="T15" fmla="*/ 10 h 63"/>
                    <a:gd name="T16" fmla="*/ 2 w 83"/>
                    <a:gd name="T17" fmla="*/ 12 h 63"/>
                    <a:gd name="T18" fmla="*/ 3 w 83"/>
                    <a:gd name="T19" fmla="*/ 12 h 63"/>
                    <a:gd name="T20" fmla="*/ 6 w 83"/>
                    <a:gd name="T21" fmla="*/ 14 h 63"/>
                    <a:gd name="T22" fmla="*/ 6 w 83"/>
                    <a:gd name="T23" fmla="*/ 60 h 63"/>
                    <a:gd name="T24" fmla="*/ 8 w 83"/>
                    <a:gd name="T25" fmla="*/ 63 h 63"/>
                    <a:gd name="T26" fmla="*/ 75 w 83"/>
                    <a:gd name="T27" fmla="*/ 63 h 63"/>
                    <a:gd name="T28" fmla="*/ 78 w 83"/>
                    <a:gd name="T29" fmla="*/ 60 h 63"/>
                    <a:gd name="T30" fmla="*/ 78 w 83"/>
                    <a:gd name="T31" fmla="*/ 14 h 63"/>
                    <a:gd name="T32" fmla="*/ 80 w 83"/>
                    <a:gd name="T33" fmla="*/ 12 h 63"/>
                    <a:gd name="T34" fmla="*/ 81 w 83"/>
                    <a:gd name="T35" fmla="*/ 12 h 63"/>
                    <a:gd name="T36" fmla="*/ 83 w 83"/>
                    <a:gd name="T37" fmla="*/ 10 h 63"/>
                    <a:gd name="T38" fmla="*/ 83 w 83"/>
                    <a:gd name="T39" fmla="*/ 2 h 63"/>
                    <a:gd name="T40" fmla="*/ 81 w 83"/>
                    <a:gd name="T41" fmla="*/ 0 h 63"/>
                    <a:gd name="T42" fmla="*/ 51 w 83"/>
                    <a:gd name="T43" fmla="*/ 33 h 63"/>
                    <a:gd name="T44" fmla="*/ 43 w 83"/>
                    <a:gd name="T45" fmla="*/ 33 h 63"/>
                    <a:gd name="T46" fmla="*/ 43 w 83"/>
                    <a:gd name="T47" fmla="*/ 25 h 63"/>
                    <a:gd name="T48" fmla="*/ 51 w 83"/>
                    <a:gd name="T49" fmla="*/ 33 h 63"/>
                    <a:gd name="T50" fmla="*/ 46 w 83"/>
                    <a:gd name="T51" fmla="*/ 49 h 63"/>
                    <a:gd name="T52" fmla="*/ 42 w 83"/>
                    <a:gd name="T53" fmla="*/ 49 h 63"/>
                    <a:gd name="T54" fmla="*/ 32 w 83"/>
                    <a:gd name="T55" fmla="*/ 45 h 63"/>
                    <a:gd name="T56" fmla="*/ 31 w 83"/>
                    <a:gd name="T57" fmla="*/ 44 h 63"/>
                    <a:gd name="T58" fmla="*/ 27 w 83"/>
                    <a:gd name="T59" fmla="*/ 35 h 63"/>
                    <a:gd name="T60" fmla="*/ 28 w 83"/>
                    <a:gd name="T61" fmla="*/ 30 h 63"/>
                    <a:gd name="T62" fmla="*/ 40 w 83"/>
                    <a:gd name="T63" fmla="*/ 20 h 63"/>
                    <a:gd name="T64" fmla="*/ 40 w 83"/>
                    <a:gd name="T65" fmla="*/ 36 h 63"/>
                    <a:gd name="T66" fmla="*/ 56 w 83"/>
                    <a:gd name="T67" fmla="*/ 36 h 63"/>
                    <a:gd name="T68" fmla="*/ 46 w 83"/>
                    <a:gd name="T69" fmla="*/ 49 h 63"/>
                    <a:gd name="T70" fmla="*/ 31 w 83"/>
                    <a:gd name="T71" fmla="*/ 44 h 63"/>
                    <a:gd name="T72" fmla="*/ 31 w 83"/>
                    <a:gd name="T73" fmla="*/ 45 h 63"/>
                    <a:gd name="T74" fmla="*/ 32 w 83"/>
                    <a:gd name="T75" fmla="*/ 45 h 63"/>
                    <a:gd name="T76" fmla="*/ 31 w 83"/>
                    <a:gd name="T77"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63">
                      <a:moveTo>
                        <a:pt x="31" y="44"/>
                      </a:moveTo>
                      <a:cubicBezTo>
                        <a:pt x="31" y="45"/>
                        <a:pt x="31" y="45"/>
                        <a:pt x="31" y="45"/>
                      </a:cubicBezTo>
                      <a:cubicBezTo>
                        <a:pt x="32" y="45"/>
                        <a:pt x="32" y="45"/>
                        <a:pt x="32" y="45"/>
                      </a:cubicBezTo>
                      <a:cubicBezTo>
                        <a:pt x="31" y="45"/>
                        <a:pt x="31" y="45"/>
                        <a:pt x="31" y="44"/>
                      </a:cubicBezTo>
                      <a:close/>
                      <a:moveTo>
                        <a:pt x="81" y="0"/>
                      </a:moveTo>
                      <a:cubicBezTo>
                        <a:pt x="2" y="0"/>
                        <a:pt x="2" y="0"/>
                        <a:pt x="2" y="0"/>
                      </a:cubicBezTo>
                      <a:cubicBezTo>
                        <a:pt x="1" y="0"/>
                        <a:pt x="0" y="1"/>
                        <a:pt x="0" y="2"/>
                      </a:cubicBezTo>
                      <a:cubicBezTo>
                        <a:pt x="0" y="10"/>
                        <a:pt x="0" y="10"/>
                        <a:pt x="0" y="10"/>
                      </a:cubicBezTo>
                      <a:cubicBezTo>
                        <a:pt x="0" y="11"/>
                        <a:pt x="1" y="12"/>
                        <a:pt x="2" y="12"/>
                      </a:cubicBezTo>
                      <a:cubicBezTo>
                        <a:pt x="3" y="12"/>
                        <a:pt x="3" y="12"/>
                        <a:pt x="3" y="12"/>
                      </a:cubicBezTo>
                      <a:cubicBezTo>
                        <a:pt x="5" y="12"/>
                        <a:pt x="6" y="13"/>
                        <a:pt x="6" y="14"/>
                      </a:cubicBezTo>
                      <a:cubicBezTo>
                        <a:pt x="6" y="60"/>
                        <a:pt x="6" y="60"/>
                        <a:pt x="6" y="60"/>
                      </a:cubicBezTo>
                      <a:cubicBezTo>
                        <a:pt x="6" y="61"/>
                        <a:pt x="7" y="63"/>
                        <a:pt x="8" y="63"/>
                      </a:cubicBezTo>
                      <a:cubicBezTo>
                        <a:pt x="75" y="63"/>
                        <a:pt x="75" y="63"/>
                        <a:pt x="75" y="63"/>
                      </a:cubicBezTo>
                      <a:cubicBezTo>
                        <a:pt x="76" y="63"/>
                        <a:pt x="78" y="61"/>
                        <a:pt x="78" y="60"/>
                      </a:cubicBezTo>
                      <a:cubicBezTo>
                        <a:pt x="78" y="14"/>
                        <a:pt x="78" y="14"/>
                        <a:pt x="78" y="14"/>
                      </a:cubicBezTo>
                      <a:cubicBezTo>
                        <a:pt x="78" y="13"/>
                        <a:pt x="79" y="12"/>
                        <a:pt x="80" y="12"/>
                      </a:cubicBezTo>
                      <a:cubicBezTo>
                        <a:pt x="81" y="12"/>
                        <a:pt x="81" y="12"/>
                        <a:pt x="81" y="12"/>
                      </a:cubicBezTo>
                      <a:cubicBezTo>
                        <a:pt x="82" y="12"/>
                        <a:pt x="83" y="11"/>
                        <a:pt x="83" y="10"/>
                      </a:cubicBezTo>
                      <a:cubicBezTo>
                        <a:pt x="83" y="2"/>
                        <a:pt x="83" y="2"/>
                        <a:pt x="83" y="2"/>
                      </a:cubicBezTo>
                      <a:cubicBezTo>
                        <a:pt x="83" y="1"/>
                        <a:pt x="82" y="0"/>
                        <a:pt x="81" y="0"/>
                      </a:cubicBezTo>
                      <a:close/>
                      <a:moveTo>
                        <a:pt x="51" y="33"/>
                      </a:moveTo>
                      <a:cubicBezTo>
                        <a:pt x="43" y="33"/>
                        <a:pt x="43" y="33"/>
                        <a:pt x="43" y="33"/>
                      </a:cubicBezTo>
                      <a:cubicBezTo>
                        <a:pt x="43" y="25"/>
                        <a:pt x="43" y="25"/>
                        <a:pt x="43" y="25"/>
                      </a:cubicBezTo>
                      <a:cubicBezTo>
                        <a:pt x="47" y="26"/>
                        <a:pt x="51" y="29"/>
                        <a:pt x="51" y="33"/>
                      </a:cubicBezTo>
                      <a:close/>
                      <a:moveTo>
                        <a:pt x="46" y="49"/>
                      </a:moveTo>
                      <a:cubicBezTo>
                        <a:pt x="45" y="49"/>
                        <a:pt x="43" y="49"/>
                        <a:pt x="42" y="49"/>
                      </a:cubicBezTo>
                      <a:cubicBezTo>
                        <a:pt x="38" y="49"/>
                        <a:pt x="34" y="48"/>
                        <a:pt x="32" y="45"/>
                      </a:cubicBezTo>
                      <a:cubicBezTo>
                        <a:pt x="31" y="45"/>
                        <a:pt x="31" y="45"/>
                        <a:pt x="31" y="44"/>
                      </a:cubicBezTo>
                      <a:cubicBezTo>
                        <a:pt x="28" y="42"/>
                        <a:pt x="27" y="38"/>
                        <a:pt x="27" y="35"/>
                      </a:cubicBezTo>
                      <a:cubicBezTo>
                        <a:pt x="27" y="33"/>
                        <a:pt x="27" y="32"/>
                        <a:pt x="28" y="30"/>
                      </a:cubicBezTo>
                      <a:cubicBezTo>
                        <a:pt x="29" y="25"/>
                        <a:pt x="34" y="20"/>
                        <a:pt x="40" y="20"/>
                      </a:cubicBezTo>
                      <a:cubicBezTo>
                        <a:pt x="40" y="36"/>
                        <a:pt x="40" y="36"/>
                        <a:pt x="40" y="36"/>
                      </a:cubicBezTo>
                      <a:cubicBezTo>
                        <a:pt x="56" y="36"/>
                        <a:pt x="56" y="36"/>
                        <a:pt x="56" y="36"/>
                      </a:cubicBezTo>
                      <a:cubicBezTo>
                        <a:pt x="56" y="42"/>
                        <a:pt x="52" y="47"/>
                        <a:pt x="46" y="49"/>
                      </a:cubicBezTo>
                      <a:close/>
                      <a:moveTo>
                        <a:pt x="31" y="44"/>
                      </a:moveTo>
                      <a:cubicBezTo>
                        <a:pt x="31" y="45"/>
                        <a:pt x="31" y="45"/>
                        <a:pt x="31" y="45"/>
                      </a:cubicBezTo>
                      <a:cubicBezTo>
                        <a:pt x="32" y="45"/>
                        <a:pt x="32" y="45"/>
                        <a:pt x="32" y="45"/>
                      </a:cubicBezTo>
                      <a:cubicBezTo>
                        <a:pt x="31" y="45"/>
                        <a:pt x="31" y="45"/>
                        <a:pt x="31"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Freeform 24">
                  <a:extLst>
                    <a:ext uri="{FF2B5EF4-FFF2-40B4-BE49-F238E27FC236}">
                      <a16:creationId xmlns:a16="http://schemas.microsoft.com/office/drawing/2014/main" id="{268DE110-FA5D-15FD-EE8A-1A648B8D9A6D}"/>
                    </a:ext>
                  </a:extLst>
                </p:cNvPr>
                <p:cNvSpPr/>
                <p:nvPr/>
              </p:nvSpPr>
              <p:spPr bwMode="auto">
                <a:xfrm>
                  <a:off x="44" y="150"/>
                  <a:ext cx="96" cy="34"/>
                </a:xfrm>
                <a:custGeom>
                  <a:avLst/>
                  <a:gdLst>
                    <a:gd name="T0" fmla="*/ 28 w 43"/>
                    <a:gd name="T1" fmla="*/ 0 h 15"/>
                    <a:gd name="T2" fmla="*/ 24 w 43"/>
                    <a:gd name="T3" fmla="*/ 0 h 15"/>
                    <a:gd name="T4" fmla="*/ 19 w 43"/>
                    <a:gd name="T5" fmla="*/ 0 h 15"/>
                    <a:gd name="T6" fmla="*/ 9 w 43"/>
                    <a:gd name="T7" fmla="*/ 0 h 15"/>
                    <a:gd name="T8" fmla="*/ 5 w 43"/>
                    <a:gd name="T9" fmla="*/ 2 h 15"/>
                    <a:gd name="T10" fmla="*/ 1 w 43"/>
                    <a:gd name="T11" fmla="*/ 13 h 15"/>
                    <a:gd name="T12" fmla="*/ 2 w 43"/>
                    <a:gd name="T13" fmla="*/ 15 h 15"/>
                    <a:gd name="T14" fmla="*/ 9 w 43"/>
                    <a:gd name="T15" fmla="*/ 15 h 15"/>
                    <a:gd name="T16" fmla="*/ 12 w 43"/>
                    <a:gd name="T17" fmla="*/ 13 h 15"/>
                    <a:gd name="T18" fmla="*/ 14 w 43"/>
                    <a:gd name="T19" fmla="*/ 10 h 15"/>
                    <a:gd name="T20" fmla="*/ 17 w 43"/>
                    <a:gd name="T21" fmla="*/ 7 h 15"/>
                    <a:gd name="T22" fmla="*/ 26 w 43"/>
                    <a:gd name="T23" fmla="*/ 7 h 15"/>
                    <a:gd name="T24" fmla="*/ 29 w 43"/>
                    <a:gd name="T25" fmla="*/ 10 h 15"/>
                    <a:gd name="T26" fmla="*/ 31 w 43"/>
                    <a:gd name="T27" fmla="*/ 13 h 15"/>
                    <a:gd name="T28" fmla="*/ 35 w 43"/>
                    <a:gd name="T29" fmla="*/ 15 h 15"/>
                    <a:gd name="T30" fmla="*/ 41 w 43"/>
                    <a:gd name="T31" fmla="*/ 15 h 15"/>
                    <a:gd name="T32" fmla="*/ 42 w 43"/>
                    <a:gd name="T33" fmla="*/ 13 h 15"/>
                    <a:gd name="T34" fmla="*/ 38 w 43"/>
                    <a:gd name="T35" fmla="*/ 2 h 15"/>
                    <a:gd name="T36" fmla="*/ 34 w 43"/>
                    <a:gd name="T37" fmla="*/ 0 h 15"/>
                    <a:gd name="T38" fmla="*/ 28 w 43"/>
                    <a:gd name="T3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15">
                      <a:moveTo>
                        <a:pt x="28" y="0"/>
                      </a:moveTo>
                      <a:cubicBezTo>
                        <a:pt x="27" y="0"/>
                        <a:pt x="25" y="0"/>
                        <a:pt x="24" y="0"/>
                      </a:cubicBezTo>
                      <a:cubicBezTo>
                        <a:pt x="23" y="0"/>
                        <a:pt x="21" y="0"/>
                        <a:pt x="19" y="0"/>
                      </a:cubicBezTo>
                      <a:cubicBezTo>
                        <a:pt x="9" y="0"/>
                        <a:pt x="9" y="0"/>
                        <a:pt x="9" y="0"/>
                      </a:cubicBezTo>
                      <a:cubicBezTo>
                        <a:pt x="7" y="0"/>
                        <a:pt x="6" y="1"/>
                        <a:pt x="5" y="2"/>
                      </a:cubicBezTo>
                      <a:cubicBezTo>
                        <a:pt x="1" y="13"/>
                        <a:pt x="1" y="13"/>
                        <a:pt x="1" y="13"/>
                      </a:cubicBezTo>
                      <a:cubicBezTo>
                        <a:pt x="0" y="14"/>
                        <a:pt x="1" y="15"/>
                        <a:pt x="2" y="15"/>
                      </a:cubicBezTo>
                      <a:cubicBezTo>
                        <a:pt x="9" y="15"/>
                        <a:pt x="9" y="15"/>
                        <a:pt x="9" y="15"/>
                      </a:cubicBezTo>
                      <a:cubicBezTo>
                        <a:pt x="10" y="15"/>
                        <a:pt x="12" y="14"/>
                        <a:pt x="12" y="13"/>
                      </a:cubicBezTo>
                      <a:cubicBezTo>
                        <a:pt x="14" y="10"/>
                        <a:pt x="14" y="10"/>
                        <a:pt x="14" y="10"/>
                      </a:cubicBezTo>
                      <a:cubicBezTo>
                        <a:pt x="14" y="8"/>
                        <a:pt x="16" y="7"/>
                        <a:pt x="17" y="7"/>
                      </a:cubicBezTo>
                      <a:cubicBezTo>
                        <a:pt x="26" y="7"/>
                        <a:pt x="26" y="7"/>
                        <a:pt x="26" y="7"/>
                      </a:cubicBezTo>
                      <a:cubicBezTo>
                        <a:pt x="27" y="7"/>
                        <a:pt x="29" y="8"/>
                        <a:pt x="29" y="10"/>
                      </a:cubicBezTo>
                      <a:cubicBezTo>
                        <a:pt x="31" y="13"/>
                        <a:pt x="31" y="13"/>
                        <a:pt x="31" y="13"/>
                      </a:cubicBezTo>
                      <a:cubicBezTo>
                        <a:pt x="32" y="14"/>
                        <a:pt x="33" y="15"/>
                        <a:pt x="35" y="15"/>
                      </a:cubicBezTo>
                      <a:cubicBezTo>
                        <a:pt x="41" y="15"/>
                        <a:pt x="41" y="15"/>
                        <a:pt x="41" y="15"/>
                      </a:cubicBezTo>
                      <a:cubicBezTo>
                        <a:pt x="42" y="15"/>
                        <a:pt x="43" y="14"/>
                        <a:pt x="42" y="13"/>
                      </a:cubicBezTo>
                      <a:cubicBezTo>
                        <a:pt x="38" y="2"/>
                        <a:pt x="38" y="2"/>
                        <a:pt x="38" y="2"/>
                      </a:cubicBezTo>
                      <a:cubicBezTo>
                        <a:pt x="37" y="1"/>
                        <a:pt x="36" y="0"/>
                        <a:pt x="3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6" name="Group 25">
                <a:extLst>
                  <a:ext uri="{FF2B5EF4-FFF2-40B4-BE49-F238E27FC236}">
                    <a16:creationId xmlns:a16="http://schemas.microsoft.com/office/drawing/2014/main" id="{6D65DF15-EC78-BDAE-6DD9-E38E2E6890E9}"/>
                  </a:ext>
                </a:extLst>
              </p:cNvPr>
              <p:cNvGrpSpPr/>
              <p:nvPr/>
            </p:nvGrpSpPr>
            <p:grpSpPr bwMode="auto">
              <a:xfrm>
                <a:off x="3289" y="5043"/>
                <a:ext cx="800" cy="971"/>
                <a:chOff x="0" y="0"/>
                <a:chExt cx="153" cy="186"/>
              </a:xfrm>
            </p:grpSpPr>
            <p:sp>
              <p:nvSpPr>
                <p:cNvPr id="37" name="Freeform 26">
                  <a:extLst>
                    <a:ext uri="{FF2B5EF4-FFF2-40B4-BE49-F238E27FC236}">
                      <a16:creationId xmlns:a16="http://schemas.microsoft.com/office/drawing/2014/main" id="{33DFE234-822B-C43B-9F3B-8CEBD079FADB}"/>
                    </a:ext>
                  </a:extLst>
                </p:cNvPr>
                <p:cNvSpPr>
                  <a:spLocks noEditPoints="1"/>
                </p:cNvSpPr>
                <p:nvPr/>
              </p:nvSpPr>
              <p:spPr bwMode="auto">
                <a:xfrm>
                  <a:off x="0" y="33"/>
                  <a:ext cx="120" cy="153"/>
                </a:xfrm>
                <a:custGeom>
                  <a:avLst/>
                  <a:gdLst>
                    <a:gd name="T0" fmla="*/ 52 w 54"/>
                    <a:gd name="T1" fmla="*/ 0 h 69"/>
                    <a:gd name="T2" fmla="*/ 2 w 54"/>
                    <a:gd name="T3" fmla="*/ 0 h 69"/>
                    <a:gd name="T4" fmla="*/ 0 w 54"/>
                    <a:gd name="T5" fmla="*/ 2 h 69"/>
                    <a:gd name="T6" fmla="*/ 0 w 54"/>
                    <a:gd name="T7" fmla="*/ 67 h 69"/>
                    <a:gd name="T8" fmla="*/ 2 w 54"/>
                    <a:gd name="T9" fmla="*/ 68 h 69"/>
                    <a:gd name="T10" fmla="*/ 26 w 54"/>
                    <a:gd name="T11" fmla="*/ 54 h 69"/>
                    <a:gd name="T12" fmla="*/ 29 w 54"/>
                    <a:gd name="T13" fmla="*/ 54 h 69"/>
                    <a:gd name="T14" fmla="*/ 52 w 54"/>
                    <a:gd name="T15" fmla="*/ 68 h 69"/>
                    <a:gd name="T16" fmla="*/ 54 w 54"/>
                    <a:gd name="T17" fmla="*/ 67 h 69"/>
                    <a:gd name="T18" fmla="*/ 54 w 54"/>
                    <a:gd name="T19" fmla="*/ 2 h 69"/>
                    <a:gd name="T20" fmla="*/ 52 w 54"/>
                    <a:gd name="T21" fmla="*/ 0 h 69"/>
                    <a:gd name="T22" fmla="*/ 39 w 54"/>
                    <a:gd name="T23" fmla="*/ 29 h 69"/>
                    <a:gd name="T24" fmla="*/ 37 w 54"/>
                    <a:gd name="T25" fmla="*/ 31 h 69"/>
                    <a:gd name="T26" fmla="*/ 30 w 54"/>
                    <a:gd name="T27" fmla="*/ 31 h 69"/>
                    <a:gd name="T28" fmla="*/ 30 w 54"/>
                    <a:gd name="T29" fmla="*/ 38 h 69"/>
                    <a:gd name="T30" fmla="*/ 28 w 54"/>
                    <a:gd name="T31" fmla="*/ 40 h 69"/>
                    <a:gd name="T32" fmla="*/ 26 w 54"/>
                    <a:gd name="T33" fmla="*/ 40 h 69"/>
                    <a:gd name="T34" fmla="*/ 24 w 54"/>
                    <a:gd name="T35" fmla="*/ 38 h 69"/>
                    <a:gd name="T36" fmla="*/ 24 w 54"/>
                    <a:gd name="T37" fmla="*/ 31 h 69"/>
                    <a:gd name="T38" fmla="*/ 17 w 54"/>
                    <a:gd name="T39" fmla="*/ 31 h 69"/>
                    <a:gd name="T40" fmla="*/ 16 w 54"/>
                    <a:gd name="T41" fmla="*/ 29 h 69"/>
                    <a:gd name="T42" fmla="*/ 16 w 54"/>
                    <a:gd name="T43" fmla="*/ 27 h 69"/>
                    <a:gd name="T44" fmla="*/ 17 w 54"/>
                    <a:gd name="T45" fmla="*/ 25 h 69"/>
                    <a:gd name="T46" fmla="*/ 24 w 54"/>
                    <a:gd name="T47" fmla="*/ 25 h 69"/>
                    <a:gd name="T48" fmla="*/ 24 w 54"/>
                    <a:gd name="T49" fmla="*/ 19 h 69"/>
                    <a:gd name="T50" fmla="*/ 26 w 54"/>
                    <a:gd name="T51" fmla="*/ 17 h 69"/>
                    <a:gd name="T52" fmla="*/ 28 w 54"/>
                    <a:gd name="T53" fmla="*/ 17 h 69"/>
                    <a:gd name="T54" fmla="*/ 30 w 54"/>
                    <a:gd name="T55" fmla="*/ 19 h 69"/>
                    <a:gd name="T56" fmla="*/ 30 w 54"/>
                    <a:gd name="T57" fmla="*/ 25 h 69"/>
                    <a:gd name="T58" fmla="*/ 37 w 54"/>
                    <a:gd name="T59" fmla="*/ 25 h 69"/>
                    <a:gd name="T60" fmla="*/ 39 w 54"/>
                    <a:gd name="T61" fmla="*/ 27 h 69"/>
                    <a:gd name="T62" fmla="*/ 39 w 54"/>
                    <a:gd name="T63" fmla="*/ 2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69">
                      <a:moveTo>
                        <a:pt x="52" y="0"/>
                      </a:moveTo>
                      <a:cubicBezTo>
                        <a:pt x="2" y="0"/>
                        <a:pt x="2" y="0"/>
                        <a:pt x="2" y="0"/>
                      </a:cubicBezTo>
                      <a:cubicBezTo>
                        <a:pt x="1" y="0"/>
                        <a:pt x="0" y="1"/>
                        <a:pt x="0" y="2"/>
                      </a:cubicBezTo>
                      <a:cubicBezTo>
                        <a:pt x="0" y="67"/>
                        <a:pt x="0" y="67"/>
                        <a:pt x="0" y="67"/>
                      </a:cubicBezTo>
                      <a:cubicBezTo>
                        <a:pt x="0" y="68"/>
                        <a:pt x="1" y="69"/>
                        <a:pt x="2" y="68"/>
                      </a:cubicBezTo>
                      <a:cubicBezTo>
                        <a:pt x="26" y="54"/>
                        <a:pt x="26" y="54"/>
                        <a:pt x="26" y="54"/>
                      </a:cubicBezTo>
                      <a:cubicBezTo>
                        <a:pt x="26" y="53"/>
                        <a:pt x="28" y="53"/>
                        <a:pt x="29" y="54"/>
                      </a:cubicBezTo>
                      <a:cubicBezTo>
                        <a:pt x="52" y="68"/>
                        <a:pt x="52" y="68"/>
                        <a:pt x="52" y="68"/>
                      </a:cubicBezTo>
                      <a:cubicBezTo>
                        <a:pt x="53" y="69"/>
                        <a:pt x="54" y="68"/>
                        <a:pt x="54" y="67"/>
                      </a:cubicBezTo>
                      <a:cubicBezTo>
                        <a:pt x="54" y="2"/>
                        <a:pt x="54" y="2"/>
                        <a:pt x="54" y="2"/>
                      </a:cubicBezTo>
                      <a:cubicBezTo>
                        <a:pt x="54" y="1"/>
                        <a:pt x="53" y="0"/>
                        <a:pt x="52" y="0"/>
                      </a:cubicBezTo>
                      <a:close/>
                      <a:moveTo>
                        <a:pt x="39" y="29"/>
                      </a:moveTo>
                      <a:cubicBezTo>
                        <a:pt x="39" y="30"/>
                        <a:pt x="38" y="31"/>
                        <a:pt x="37" y="31"/>
                      </a:cubicBezTo>
                      <a:cubicBezTo>
                        <a:pt x="30" y="31"/>
                        <a:pt x="30" y="31"/>
                        <a:pt x="30" y="31"/>
                      </a:cubicBezTo>
                      <a:cubicBezTo>
                        <a:pt x="30" y="38"/>
                        <a:pt x="30" y="38"/>
                        <a:pt x="30" y="38"/>
                      </a:cubicBezTo>
                      <a:cubicBezTo>
                        <a:pt x="30" y="39"/>
                        <a:pt x="29" y="40"/>
                        <a:pt x="28" y="40"/>
                      </a:cubicBezTo>
                      <a:cubicBezTo>
                        <a:pt x="26" y="40"/>
                        <a:pt x="26" y="40"/>
                        <a:pt x="26" y="40"/>
                      </a:cubicBezTo>
                      <a:cubicBezTo>
                        <a:pt x="25" y="40"/>
                        <a:pt x="24" y="39"/>
                        <a:pt x="24" y="38"/>
                      </a:cubicBezTo>
                      <a:cubicBezTo>
                        <a:pt x="24" y="31"/>
                        <a:pt x="24" y="31"/>
                        <a:pt x="24" y="31"/>
                      </a:cubicBezTo>
                      <a:cubicBezTo>
                        <a:pt x="17" y="31"/>
                        <a:pt x="17" y="31"/>
                        <a:pt x="17" y="31"/>
                      </a:cubicBezTo>
                      <a:cubicBezTo>
                        <a:pt x="16" y="31"/>
                        <a:pt x="16" y="30"/>
                        <a:pt x="16" y="29"/>
                      </a:cubicBezTo>
                      <a:cubicBezTo>
                        <a:pt x="16" y="27"/>
                        <a:pt x="16" y="27"/>
                        <a:pt x="16" y="27"/>
                      </a:cubicBezTo>
                      <a:cubicBezTo>
                        <a:pt x="16" y="26"/>
                        <a:pt x="16" y="25"/>
                        <a:pt x="17" y="25"/>
                      </a:cubicBezTo>
                      <a:cubicBezTo>
                        <a:pt x="24" y="25"/>
                        <a:pt x="24" y="25"/>
                        <a:pt x="24" y="25"/>
                      </a:cubicBezTo>
                      <a:cubicBezTo>
                        <a:pt x="24" y="19"/>
                        <a:pt x="24" y="19"/>
                        <a:pt x="24" y="19"/>
                      </a:cubicBezTo>
                      <a:cubicBezTo>
                        <a:pt x="24" y="17"/>
                        <a:pt x="25" y="17"/>
                        <a:pt x="26" y="17"/>
                      </a:cubicBezTo>
                      <a:cubicBezTo>
                        <a:pt x="28" y="17"/>
                        <a:pt x="28" y="17"/>
                        <a:pt x="28" y="17"/>
                      </a:cubicBezTo>
                      <a:cubicBezTo>
                        <a:pt x="29" y="17"/>
                        <a:pt x="30" y="17"/>
                        <a:pt x="30" y="19"/>
                      </a:cubicBezTo>
                      <a:cubicBezTo>
                        <a:pt x="30" y="25"/>
                        <a:pt x="30" y="25"/>
                        <a:pt x="30" y="25"/>
                      </a:cubicBezTo>
                      <a:cubicBezTo>
                        <a:pt x="37" y="25"/>
                        <a:pt x="37" y="25"/>
                        <a:pt x="37" y="25"/>
                      </a:cubicBezTo>
                      <a:cubicBezTo>
                        <a:pt x="38" y="25"/>
                        <a:pt x="39" y="26"/>
                        <a:pt x="39" y="27"/>
                      </a:cubicBezTo>
                      <a:lnTo>
                        <a:pt x="39"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Freeform 27">
                  <a:extLst>
                    <a:ext uri="{FF2B5EF4-FFF2-40B4-BE49-F238E27FC236}">
                      <a16:creationId xmlns:a16="http://schemas.microsoft.com/office/drawing/2014/main" id="{00B56CB7-FA95-5807-A399-940DEA1A94FE}"/>
                    </a:ext>
                  </a:extLst>
                </p:cNvPr>
                <p:cNvSpPr/>
                <p:nvPr/>
              </p:nvSpPr>
              <p:spPr bwMode="auto">
                <a:xfrm>
                  <a:off x="35" y="0"/>
                  <a:ext cx="118" cy="153"/>
                </a:xfrm>
                <a:custGeom>
                  <a:avLst/>
                  <a:gdLst>
                    <a:gd name="T0" fmla="*/ 51 w 53"/>
                    <a:gd name="T1" fmla="*/ 0 h 69"/>
                    <a:gd name="T2" fmla="*/ 53 w 53"/>
                    <a:gd name="T3" fmla="*/ 2 h 69"/>
                    <a:gd name="T4" fmla="*/ 53 w 53"/>
                    <a:gd name="T5" fmla="*/ 68 h 69"/>
                    <a:gd name="T6" fmla="*/ 51 w 53"/>
                    <a:gd name="T7" fmla="*/ 69 h 69"/>
                    <a:gd name="T8" fmla="*/ 45 w 53"/>
                    <a:gd name="T9" fmla="*/ 64 h 69"/>
                    <a:gd name="T10" fmla="*/ 44 w 53"/>
                    <a:gd name="T11" fmla="*/ 61 h 69"/>
                    <a:gd name="T12" fmla="*/ 44 w 53"/>
                    <a:gd name="T13" fmla="*/ 11 h 69"/>
                    <a:gd name="T14" fmla="*/ 42 w 53"/>
                    <a:gd name="T15" fmla="*/ 9 h 69"/>
                    <a:gd name="T16" fmla="*/ 2 w 53"/>
                    <a:gd name="T17" fmla="*/ 9 h 69"/>
                    <a:gd name="T18" fmla="*/ 0 w 53"/>
                    <a:gd name="T19" fmla="*/ 8 h 69"/>
                    <a:gd name="T20" fmla="*/ 0 w 53"/>
                    <a:gd name="T21" fmla="*/ 2 h 69"/>
                    <a:gd name="T22" fmla="*/ 2 w 53"/>
                    <a:gd name="T23" fmla="*/ 0 h 69"/>
                    <a:gd name="T24" fmla="*/ 51 w 53"/>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69">
                      <a:moveTo>
                        <a:pt x="51" y="0"/>
                      </a:moveTo>
                      <a:cubicBezTo>
                        <a:pt x="52" y="0"/>
                        <a:pt x="53" y="1"/>
                        <a:pt x="53" y="2"/>
                      </a:cubicBezTo>
                      <a:cubicBezTo>
                        <a:pt x="53" y="68"/>
                        <a:pt x="53" y="68"/>
                        <a:pt x="53" y="68"/>
                      </a:cubicBezTo>
                      <a:cubicBezTo>
                        <a:pt x="53" y="69"/>
                        <a:pt x="52" y="69"/>
                        <a:pt x="51" y="69"/>
                      </a:cubicBezTo>
                      <a:cubicBezTo>
                        <a:pt x="45" y="64"/>
                        <a:pt x="45" y="64"/>
                        <a:pt x="45" y="64"/>
                      </a:cubicBezTo>
                      <a:cubicBezTo>
                        <a:pt x="44" y="64"/>
                        <a:pt x="44" y="62"/>
                        <a:pt x="44" y="61"/>
                      </a:cubicBezTo>
                      <a:cubicBezTo>
                        <a:pt x="44" y="11"/>
                        <a:pt x="44" y="11"/>
                        <a:pt x="44" y="11"/>
                      </a:cubicBezTo>
                      <a:cubicBezTo>
                        <a:pt x="44" y="10"/>
                        <a:pt x="43" y="9"/>
                        <a:pt x="42" y="9"/>
                      </a:cubicBezTo>
                      <a:cubicBezTo>
                        <a:pt x="2" y="9"/>
                        <a:pt x="2" y="9"/>
                        <a:pt x="2" y="9"/>
                      </a:cubicBezTo>
                      <a:cubicBezTo>
                        <a:pt x="0" y="9"/>
                        <a:pt x="0" y="9"/>
                        <a:pt x="0" y="8"/>
                      </a:cubicBezTo>
                      <a:cubicBezTo>
                        <a:pt x="0" y="2"/>
                        <a:pt x="0" y="2"/>
                        <a:pt x="0" y="2"/>
                      </a:cubicBezTo>
                      <a:cubicBezTo>
                        <a:pt x="0" y="1"/>
                        <a:pt x="0" y="0"/>
                        <a:pt x="2" y="0"/>
                      </a:cubicBez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7" name="Group 28">
                <a:extLst>
                  <a:ext uri="{FF2B5EF4-FFF2-40B4-BE49-F238E27FC236}">
                    <a16:creationId xmlns:a16="http://schemas.microsoft.com/office/drawing/2014/main" id="{A28DC7E9-A18D-17D6-617F-ABA15530F835}"/>
                  </a:ext>
                </a:extLst>
              </p:cNvPr>
              <p:cNvGrpSpPr/>
              <p:nvPr/>
            </p:nvGrpSpPr>
            <p:grpSpPr bwMode="auto">
              <a:xfrm>
                <a:off x="8959" y="5135"/>
                <a:ext cx="553" cy="843"/>
                <a:chOff x="0" y="0"/>
                <a:chExt cx="122" cy="184"/>
              </a:xfrm>
            </p:grpSpPr>
            <p:sp>
              <p:nvSpPr>
                <p:cNvPr id="35" name="Freeform 29">
                  <a:extLst>
                    <a:ext uri="{FF2B5EF4-FFF2-40B4-BE49-F238E27FC236}">
                      <a16:creationId xmlns:a16="http://schemas.microsoft.com/office/drawing/2014/main" id="{21C0F27D-5671-0A1E-4529-204711F83CAB}"/>
                    </a:ext>
                  </a:extLst>
                </p:cNvPr>
                <p:cNvSpPr>
                  <a:spLocks noEditPoints="1"/>
                </p:cNvSpPr>
                <p:nvPr/>
              </p:nvSpPr>
              <p:spPr bwMode="auto">
                <a:xfrm>
                  <a:off x="0" y="67"/>
                  <a:ext cx="122" cy="117"/>
                </a:xfrm>
                <a:custGeom>
                  <a:avLst/>
                  <a:gdLst>
                    <a:gd name="T0" fmla="*/ 53 w 55"/>
                    <a:gd name="T1" fmla="*/ 0 h 53"/>
                    <a:gd name="T2" fmla="*/ 3 w 55"/>
                    <a:gd name="T3" fmla="*/ 0 h 53"/>
                    <a:gd name="T4" fmla="*/ 2 w 55"/>
                    <a:gd name="T5" fmla="*/ 1 h 53"/>
                    <a:gd name="T6" fmla="*/ 1 w 55"/>
                    <a:gd name="T7" fmla="*/ 3 h 53"/>
                    <a:gd name="T8" fmla="*/ 1 w 55"/>
                    <a:gd name="T9" fmla="*/ 10 h 53"/>
                    <a:gd name="T10" fmla="*/ 0 w 55"/>
                    <a:gd name="T11" fmla="*/ 50 h 53"/>
                    <a:gd name="T12" fmla="*/ 3 w 55"/>
                    <a:gd name="T13" fmla="*/ 53 h 53"/>
                    <a:gd name="T14" fmla="*/ 52 w 55"/>
                    <a:gd name="T15" fmla="*/ 53 h 53"/>
                    <a:gd name="T16" fmla="*/ 55 w 55"/>
                    <a:gd name="T17" fmla="*/ 50 h 53"/>
                    <a:gd name="T18" fmla="*/ 55 w 55"/>
                    <a:gd name="T19" fmla="*/ 3 h 53"/>
                    <a:gd name="T20" fmla="*/ 53 w 55"/>
                    <a:gd name="T21" fmla="*/ 0 h 53"/>
                    <a:gd name="T22" fmla="*/ 12 w 55"/>
                    <a:gd name="T23" fmla="*/ 12 h 53"/>
                    <a:gd name="T24" fmla="*/ 18 w 55"/>
                    <a:gd name="T25" fmla="*/ 12 h 53"/>
                    <a:gd name="T26" fmla="*/ 18 w 55"/>
                    <a:gd name="T27" fmla="*/ 41 h 53"/>
                    <a:gd name="T28" fmla="*/ 12 w 55"/>
                    <a:gd name="T29" fmla="*/ 41 h 53"/>
                    <a:gd name="T30" fmla="*/ 12 w 55"/>
                    <a:gd name="T31" fmla="*/ 12 h 53"/>
                    <a:gd name="T32" fmla="*/ 25 w 55"/>
                    <a:gd name="T33" fmla="*/ 12 h 53"/>
                    <a:gd name="T34" fmla="*/ 31 w 55"/>
                    <a:gd name="T35" fmla="*/ 12 h 53"/>
                    <a:gd name="T36" fmla="*/ 31 w 55"/>
                    <a:gd name="T37" fmla="*/ 41 h 53"/>
                    <a:gd name="T38" fmla="*/ 25 w 55"/>
                    <a:gd name="T39" fmla="*/ 41 h 53"/>
                    <a:gd name="T40" fmla="*/ 25 w 55"/>
                    <a:gd name="T41" fmla="*/ 12 h 53"/>
                    <a:gd name="T42" fmla="*/ 43 w 55"/>
                    <a:gd name="T43" fmla="*/ 41 h 53"/>
                    <a:gd name="T44" fmla="*/ 38 w 55"/>
                    <a:gd name="T45" fmla="*/ 41 h 53"/>
                    <a:gd name="T46" fmla="*/ 38 w 55"/>
                    <a:gd name="T47" fmla="*/ 12 h 53"/>
                    <a:gd name="T48" fmla="*/ 43 w 55"/>
                    <a:gd name="T49" fmla="*/ 12 h 53"/>
                    <a:gd name="T50" fmla="*/ 43 w 55"/>
                    <a:gd name="T51"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53">
                      <a:moveTo>
                        <a:pt x="53" y="0"/>
                      </a:moveTo>
                      <a:cubicBezTo>
                        <a:pt x="3" y="0"/>
                        <a:pt x="3" y="0"/>
                        <a:pt x="3" y="0"/>
                      </a:cubicBezTo>
                      <a:cubicBezTo>
                        <a:pt x="3" y="0"/>
                        <a:pt x="3" y="0"/>
                        <a:pt x="2" y="1"/>
                      </a:cubicBezTo>
                      <a:cubicBezTo>
                        <a:pt x="1" y="1"/>
                        <a:pt x="1" y="2"/>
                        <a:pt x="1" y="3"/>
                      </a:cubicBezTo>
                      <a:cubicBezTo>
                        <a:pt x="1" y="10"/>
                        <a:pt x="1" y="10"/>
                        <a:pt x="1" y="10"/>
                      </a:cubicBezTo>
                      <a:cubicBezTo>
                        <a:pt x="0" y="50"/>
                        <a:pt x="0" y="50"/>
                        <a:pt x="0" y="50"/>
                      </a:cubicBezTo>
                      <a:cubicBezTo>
                        <a:pt x="0" y="52"/>
                        <a:pt x="2" y="53"/>
                        <a:pt x="3" y="53"/>
                      </a:cubicBezTo>
                      <a:cubicBezTo>
                        <a:pt x="52" y="53"/>
                        <a:pt x="52" y="53"/>
                        <a:pt x="52" y="53"/>
                      </a:cubicBezTo>
                      <a:cubicBezTo>
                        <a:pt x="54" y="53"/>
                        <a:pt x="55" y="52"/>
                        <a:pt x="55" y="50"/>
                      </a:cubicBezTo>
                      <a:cubicBezTo>
                        <a:pt x="55" y="3"/>
                        <a:pt x="55" y="3"/>
                        <a:pt x="55" y="3"/>
                      </a:cubicBezTo>
                      <a:cubicBezTo>
                        <a:pt x="55" y="2"/>
                        <a:pt x="54" y="0"/>
                        <a:pt x="53" y="0"/>
                      </a:cubicBezTo>
                      <a:close/>
                      <a:moveTo>
                        <a:pt x="12" y="12"/>
                      </a:moveTo>
                      <a:cubicBezTo>
                        <a:pt x="18" y="12"/>
                        <a:pt x="18" y="12"/>
                        <a:pt x="18" y="12"/>
                      </a:cubicBezTo>
                      <a:cubicBezTo>
                        <a:pt x="18" y="41"/>
                        <a:pt x="18" y="41"/>
                        <a:pt x="18" y="41"/>
                      </a:cubicBezTo>
                      <a:cubicBezTo>
                        <a:pt x="12" y="41"/>
                        <a:pt x="12" y="41"/>
                        <a:pt x="12" y="41"/>
                      </a:cubicBezTo>
                      <a:lnTo>
                        <a:pt x="12" y="12"/>
                      </a:lnTo>
                      <a:close/>
                      <a:moveTo>
                        <a:pt x="25" y="12"/>
                      </a:moveTo>
                      <a:cubicBezTo>
                        <a:pt x="31" y="12"/>
                        <a:pt x="31" y="12"/>
                        <a:pt x="31" y="12"/>
                      </a:cubicBezTo>
                      <a:cubicBezTo>
                        <a:pt x="31" y="41"/>
                        <a:pt x="31" y="41"/>
                        <a:pt x="31" y="41"/>
                      </a:cubicBezTo>
                      <a:cubicBezTo>
                        <a:pt x="25" y="41"/>
                        <a:pt x="25" y="41"/>
                        <a:pt x="25" y="41"/>
                      </a:cubicBezTo>
                      <a:lnTo>
                        <a:pt x="25" y="12"/>
                      </a:lnTo>
                      <a:close/>
                      <a:moveTo>
                        <a:pt x="43" y="41"/>
                      </a:moveTo>
                      <a:cubicBezTo>
                        <a:pt x="38" y="41"/>
                        <a:pt x="38" y="41"/>
                        <a:pt x="38" y="41"/>
                      </a:cubicBezTo>
                      <a:cubicBezTo>
                        <a:pt x="38" y="12"/>
                        <a:pt x="38" y="12"/>
                        <a:pt x="38" y="12"/>
                      </a:cubicBezTo>
                      <a:cubicBezTo>
                        <a:pt x="43" y="12"/>
                        <a:pt x="43" y="12"/>
                        <a:pt x="43" y="12"/>
                      </a:cubicBezTo>
                      <a:lnTo>
                        <a:pt x="43" y="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Freeform 30">
                  <a:extLst>
                    <a:ext uri="{FF2B5EF4-FFF2-40B4-BE49-F238E27FC236}">
                      <a16:creationId xmlns:a16="http://schemas.microsoft.com/office/drawing/2014/main" id="{9D1B4788-4C86-3163-B575-703A71DE641A}"/>
                    </a:ext>
                  </a:extLst>
                </p:cNvPr>
                <p:cNvSpPr/>
                <p:nvPr/>
              </p:nvSpPr>
              <p:spPr bwMode="auto">
                <a:xfrm>
                  <a:off x="3" y="0"/>
                  <a:ext cx="119" cy="47"/>
                </a:xfrm>
                <a:custGeom>
                  <a:avLst/>
                  <a:gdLst>
                    <a:gd name="T0" fmla="*/ 52 w 54"/>
                    <a:gd name="T1" fmla="*/ 21 h 21"/>
                    <a:gd name="T2" fmla="*/ 54 w 54"/>
                    <a:gd name="T3" fmla="*/ 18 h 21"/>
                    <a:gd name="T4" fmla="*/ 54 w 54"/>
                    <a:gd name="T5" fmla="*/ 11 h 21"/>
                    <a:gd name="T6" fmla="*/ 52 w 54"/>
                    <a:gd name="T7" fmla="*/ 9 h 21"/>
                    <a:gd name="T8" fmla="*/ 40 w 54"/>
                    <a:gd name="T9" fmla="*/ 9 h 21"/>
                    <a:gd name="T10" fmla="*/ 37 w 54"/>
                    <a:gd name="T11" fmla="*/ 6 h 21"/>
                    <a:gd name="T12" fmla="*/ 37 w 54"/>
                    <a:gd name="T13" fmla="*/ 2 h 21"/>
                    <a:gd name="T14" fmla="*/ 34 w 54"/>
                    <a:gd name="T15" fmla="*/ 0 h 21"/>
                    <a:gd name="T16" fmla="*/ 20 w 54"/>
                    <a:gd name="T17" fmla="*/ 0 h 21"/>
                    <a:gd name="T18" fmla="*/ 17 w 54"/>
                    <a:gd name="T19" fmla="*/ 2 h 21"/>
                    <a:gd name="T20" fmla="*/ 17 w 54"/>
                    <a:gd name="T21" fmla="*/ 6 h 21"/>
                    <a:gd name="T22" fmla="*/ 14 w 54"/>
                    <a:gd name="T23" fmla="*/ 9 h 21"/>
                    <a:gd name="T24" fmla="*/ 2 w 54"/>
                    <a:gd name="T25" fmla="*/ 9 h 21"/>
                    <a:gd name="T26" fmla="*/ 0 w 54"/>
                    <a:gd name="T27" fmla="*/ 11 h 21"/>
                    <a:gd name="T28" fmla="*/ 0 w 54"/>
                    <a:gd name="T29" fmla="*/ 18 h 21"/>
                    <a:gd name="T30" fmla="*/ 2 w 54"/>
                    <a:gd name="T31" fmla="*/ 21 h 21"/>
                    <a:gd name="T32" fmla="*/ 52 w 54"/>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21">
                      <a:moveTo>
                        <a:pt x="52" y="21"/>
                      </a:moveTo>
                      <a:cubicBezTo>
                        <a:pt x="53" y="21"/>
                        <a:pt x="54" y="20"/>
                        <a:pt x="54" y="18"/>
                      </a:cubicBezTo>
                      <a:cubicBezTo>
                        <a:pt x="54" y="11"/>
                        <a:pt x="54" y="11"/>
                        <a:pt x="54" y="11"/>
                      </a:cubicBezTo>
                      <a:cubicBezTo>
                        <a:pt x="54" y="10"/>
                        <a:pt x="53" y="9"/>
                        <a:pt x="52" y="9"/>
                      </a:cubicBezTo>
                      <a:cubicBezTo>
                        <a:pt x="40" y="9"/>
                        <a:pt x="40" y="9"/>
                        <a:pt x="40" y="9"/>
                      </a:cubicBezTo>
                      <a:cubicBezTo>
                        <a:pt x="38" y="9"/>
                        <a:pt x="37" y="8"/>
                        <a:pt x="37" y="6"/>
                      </a:cubicBezTo>
                      <a:cubicBezTo>
                        <a:pt x="37" y="2"/>
                        <a:pt x="37" y="2"/>
                        <a:pt x="37" y="2"/>
                      </a:cubicBezTo>
                      <a:cubicBezTo>
                        <a:pt x="37" y="1"/>
                        <a:pt x="36" y="0"/>
                        <a:pt x="34" y="0"/>
                      </a:cubicBezTo>
                      <a:cubicBezTo>
                        <a:pt x="20" y="0"/>
                        <a:pt x="20" y="0"/>
                        <a:pt x="20" y="0"/>
                      </a:cubicBezTo>
                      <a:cubicBezTo>
                        <a:pt x="18" y="0"/>
                        <a:pt x="17" y="1"/>
                        <a:pt x="17" y="2"/>
                      </a:cubicBezTo>
                      <a:cubicBezTo>
                        <a:pt x="17" y="6"/>
                        <a:pt x="17" y="6"/>
                        <a:pt x="17" y="6"/>
                      </a:cubicBezTo>
                      <a:cubicBezTo>
                        <a:pt x="17" y="8"/>
                        <a:pt x="16" y="9"/>
                        <a:pt x="14" y="9"/>
                      </a:cubicBezTo>
                      <a:cubicBezTo>
                        <a:pt x="2" y="9"/>
                        <a:pt x="2" y="9"/>
                        <a:pt x="2" y="9"/>
                      </a:cubicBezTo>
                      <a:cubicBezTo>
                        <a:pt x="1" y="9"/>
                        <a:pt x="0" y="10"/>
                        <a:pt x="0" y="11"/>
                      </a:cubicBezTo>
                      <a:cubicBezTo>
                        <a:pt x="0" y="18"/>
                        <a:pt x="0" y="18"/>
                        <a:pt x="0" y="18"/>
                      </a:cubicBezTo>
                      <a:cubicBezTo>
                        <a:pt x="0" y="20"/>
                        <a:pt x="1" y="21"/>
                        <a:pt x="2" y="21"/>
                      </a:cubicBezTo>
                      <a:lnTo>
                        <a:pt x="52"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8" name="Group 31">
                <a:extLst>
                  <a:ext uri="{FF2B5EF4-FFF2-40B4-BE49-F238E27FC236}">
                    <a16:creationId xmlns:a16="http://schemas.microsoft.com/office/drawing/2014/main" id="{BA56A153-F293-A9C4-648B-9A2610220F88}"/>
                  </a:ext>
                </a:extLst>
              </p:cNvPr>
              <p:cNvGrpSpPr/>
              <p:nvPr/>
            </p:nvGrpSpPr>
            <p:grpSpPr bwMode="auto">
              <a:xfrm>
                <a:off x="6011" y="6462"/>
                <a:ext cx="807" cy="655"/>
                <a:chOff x="0" y="0"/>
                <a:chExt cx="186" cy="150"/>
              </a:xfrm>
            </p:grpSpPr>
            <p:sp>
              <p:nvSpPr>
                <p:cNvPr id="33" name="Freeform 32">
                  <a:extLst>
                    <a:ext uri="{FF2B5EF4-FFF2-40B4-BE49-F238E27FC236}">
                      <a16:creationId xmlns:a16="http://schemas.microsoft.com/office/drawing/2014/main" id="{A60F1DC8-C866-BCD8-C912-D47676559141}"/>
                    </a:ext>
                  </a:extLst>
                </p:cNvPr>
                <p:cNvSpPr/>
                <p:nvPr/>
              </p:nvSpPr>
              <p:spPr bwMode="auto">
                <a:xfrm>
                  <a:off x="117" y="52"/>
                  <a:ext cx="69" cy="98"/>
                </a:xfrm>
                <a:custGeom>
                  <a:avLst/>
                  <a:gdLst>
                    <a:gd name="T0" fmla="*/ 31 w 31"/>
                    <a:gd name="T1" fmla="*/ 21 h 44"/>
                    <a:gd name="T2" fmla="*/ 7 w 31"/>
                    <a:gd name="T3" fmla="*/ 44 h 44"/>
                    <a:gd name="T4" fmla="*/ 0 w 31"/>
                    <a:gd name="T5" fmla="*/ 43 h 44"/>
                    <a:gd name="T6" fmla="*/ 20 w 31"/>
                    <a:gd name="T7" fmla="*/ 12 h 44"/>
                    <a:gd name="T8" fmla="*/ 17 w 31"/>
                    <a:gd name="T9" fmla="*/ 0 h 44"/>
                    <a:gd name="T10" fmla="*/ 31 w 31"/>
                    <a:gd name="T11" fmla="*/ 21 h 44"/>
                  </a:gdLst>
                  <a:ahLst/>
                  <a:cxnLst>
                    <a:cxn ang="0">
                      <a:pos x="T0" y="T1"/>
                    </a:cxn>
                    <a:cxn ang="0">
                      <a:pos x="T2" y="T3"/>
                    </a:cxn>
                    <a:cxn ang="0">
                      <a:pos x="T4" y="T5"/>
                    </a:cxn>
                    <a:cxn ang="0">
                      <a:pos x="T6" y="T7"/>
                    </a:cxn>
                    <a:cxn ang="0">
                      <a:pos x="T8" y="T9"/>
                    </a:cxn>
                    <a:cxn ang="0">
                      <a:pos x="T10" y="T11"/>
                    </a:cxn>
                  </a:cxnLst>
                  <a:rect l="0" t="0" r="r" b="b"/>
                  <a:pathLst>
                    <a:path w="31" h="44">
                      <a:moveTo>
                        <a:pt x="31" y="21"/>
                      </a:moveTo>
                      <a:cubicBezTo>
                        <a:pt x="31" y="34"/>
                        <a:pt x="20" y="44"/>
                        <a:pt x="7" y="44"/>
                      </a:cubicBezTo>
                      <a:cubicBezTo>
                        <a:pt x="5" y="44"/>
                        <a:pt x="2" y="44"/>
                        <a:pt x="0" y="43"/>
                      </a:cubicBezTo>
                      <a:cubicBezTo>
                        <a:pt x="12" y="38"/>
                        <a:pt x="20" y="26"/>
                        <a:pt x="20" y="12"/>
                      </a:cubicBezTo>
                      <a:cubicBezTo>
                        <a:pt x="20" y="8"/>
                        <a:pt x="19" y="3"/>
                        <a:pt x="17" y="0"/>
                      </a:cubicBezTo>
                      <a:cubicBezTo>
                        <a:pt x="25" y="3"/>
                        <a:pt x="31" y="11"/>
                        <a:pt x="31"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Freeform 33">
                  <a:extLst>
                    <a:ext uri="{FF2B5EF4-FFF2-40B4-BE49-F238E27FC236}">
                      <a16:creationId xmlns:a16="http://schemas.microsoft.com/office/drawing/2014/main" id="{9AD6A504-D67B-5F30-605B-80DDD0D8CE8B}"/>
                    </a:ext>
                  </a:extLst>
                </p:cNvPr>
                <p:cNvSpPr>
                  <a:spLocks noEditPoints="1"/>
                </p:cNvSpPr>
                <p:nvPr/>
              </p:nvSpPr>
              <p:spPr bwMode="auto">
                <a:xfrm>
                  <a:off x="0" y="0"/>
                  <a:ext cx="153" cy="150"/>
                </a:xfrm>
                <a:custGeom>
                  <a:avLst/>
                  <a:gdLst>
                    <a:gd name="T0" fmla="*/ 67 w 69"/>
                    <a:gd name="T1" fmla="*/ 22 h 68"/>
                    <a:gd name="T2" fmla="*/ 52 w 69"/>
                    <a:gd name="T3" fmla="*/ 4 h 68"/>
                    <a:gd name="T4" fmla="*/ 52 w 69"/>
                    <a:gd name="T5" fmla="*/ 4 h 68"/>
                    <a:gd name="T6" fmla="*/ 35 w 69"/>
                    <a:gd name="T7" fmla="*/ 0 h 68"/>
                    <a:gd name="T8" fmla="*/ 6 w 69"/>
                    <a:gd name="T9" fmla="*/ 15 h 68"/>
                    <a:gd name="T10" fmla="*/ 0 w 69"/>
                    <a:gd name="T11" fmla="*/ 34 h 68"/>
                    <a:gd name="T12" fmla="*/ 7 w 69"/>
                    <a:gd name="T13" fmla="*/ 55 h 68"/>
                    <a:gd name="T14" fmla="*/ 14 w 69"/>
                    <a:gd name="T15" fmla="*/ 61 h 68"/>
                    <a:gd name="T16" fmla="*/ 21 w 69"/>
                    <a:gd name="T17" fmla="*/ 66 h 68"/>
                    <a:gd name="T18" fmla="*/ 21 w 69"/>
                    <a:gd name="T19" fmla="*/ 66 h 68"/>
                    <a:gd name="T20" fmla="*/ 35 w 69"/>
                    <a:gd name="T21" fmla="*/ 68 h 68"/>
                    <a:gd name="T22" fmla="*/ 49 w 69"/>
                    <a:gd name="T23" fmla="*/ 65 h 68"/>
                    <a:gd name="T24" fmla="*/ 54 w 69"/>
                    <a:gd name="T25" fmla="*/ 62 h 68"/>
                    <a:gd name="T26" fmla="*/ 63 w 69"/>
                    <a:gd name="T27" fmla="*/ 53 h 68"/>
                    <a:gd name="T28" fmla="*/ 69 w 69"/>
                    <a:gd name="T29" fmla="*/ 38 h 68"/>
                    <a:gd name="T30" fmla="*/ 69 w 69"/>
                    <a:gd name="T31" fmla="*/ 38 h 68"/>
                    <a:gd name="T32" fmla="*/ 69 w 69"/>
                    <a:gd name="T33" fmla="*/ 34 h 68"/>
                    <a:gd name="T34" fmla="*/ 67 w 69"/>
                    <a:gd name="T35" fmla="*/ 22 h 68"/>
                    <a:gd name="T36" fmla="*/ 47 w 69"/>
                    <a:gd name="T37" fmla="*/ 15 h 68"/>
                    <a:gd name="T38" fmla="*/ 53 w 69"/>
                    <a:gd name="T39" fmla="*/ 21 h 68"/>
                    <a:gd name="T40" fmla="*/ 53 w 69"/>
                    <a:gd name="T41" fmla="*/ 22 h 68"/>
                    <a:gd name="T42" fmla="*/ 47 w 69"/>
                    <a:gd name="T43" fmla="*/ 27 h 68"/>
                    <a:gd name="T44" fmla="*/ 41 w 69"/>
                    <a:gd name="T45" fmla="*/ 21 h 68"/>
                    <a:gd name="T46" fmla="*/ 46 w 69"/>
                    <a:gd name="T47" fmla="*/ 15 h 68"/>
                    <a:gd name="T48" fmla="*/ 47 w 69"/>
                    <a:gd name="T49" fmla="*/ 15 h 68"/>
                    <a:gd name="T50" fmla="*/ 22 w 69"/>
                    <a:gd name="T51" fmla="*/ 53 h 68"/>
                    <a:gd name="T52" fmla="*/ 16 w 69"/>
                    <a:gd name="T53" fmla="*/ 47 h 68"/>
                    <a:gd name="T54" fmla="*/ 22 w 69"/>
                    <a:gd name="T55" fmla="*/ 41 h 68"/>
                    <a:gd name="T56" fmla="*/ 28 w 69"/>
                    <a:gd name="T57" fmla="*/ 47 h 68"/>
                    <a:gd name="T58" fmla="*/ 22 w 69"/>
                    <a:gd name="T59" fmla="*/ 53 h 68"/>
                    <a:gd name="T60" fmla="*/ 22 w 69"/>
                    <a:gd name="T61" fmla="*/ 27 h 68"/>
                    <a:gd name="T62" fmla="*/ 16 w 69"/>
                    <a:gd name="T63" fmla="*/ 21 h 68"/>
                    <a:gd name="T64" fmla="*/ 22 w 69"/>
                    <a:gd name="T65" fmla="*/ 15 h 68"/>
                    <a:gd name="T66" fmla="*/ 28 w 69"/>
                    <a:gd name="T67" fmla="*/ 21 h 68"/>
                    <a:gd name="T68" fmla="*/ 22 w 69"/>
                    <a:gd name="T69" fmla="*/ 27 h 68"/>
                    <a:gd name="T70" fmla="*/ 31 w 69"/>
                    <a:gd name="T71" fmla="*/ 34 h 68"/>
                    <a:gd name="T72" fmla="*/ 33 w 69"/>
                    <a:gd name="T73" fmla="*/ 31 h 68"/>
                    <a:gd name="T74" fmla="*/ 35 w 69"/>
                    <a:gd name="T75" fmla="*/ 30 h 68"/>
                    <a:gd name="T76" fmla="*/ 39 w 69"/>
                    <a:gd name="T77" fmla="*/ 34 h 68"/>
                    <a:gd name="T78" fmla="*/ 38 w 69"/>
                    <a:gd name="T79" fmla="*/ 36 h 68"/>
                    <a:gd name="T80" fmla="*/ 35 w 69"/>
                    <a:gd name="T81" fmla="*/ 38 h 68"/>
                    <a:gd name="T82" fmla="*/ 31 w 69"/>
                    <a:gd name="T83" fmla="*/ 34 h 68"/>
                    <a:gd name="T84" fmla="*/ 47 w 69"/>
                    <a:gd name="T85" fmla="*/ 53 h 68"/>
                    <a:gd name="T86" fmla="*/ 41 w 69"/>
                    <a:gd name="T87" fmla="*/ 47 h 68"/>
                    <a:gd name="T88" fmla="*/ 47 w 69"/>
                    <a:gd name="T89" fmla="*/ 41 h 68"/>
                    <a:gd name="T90" fmla="*/ 53 w 69"/>
                    <a:gd name="T91" fmla="*/ 47 h 68"/>
                    <a:gd name="T92" fmla="*/ 47 w 69"/>
                    <a:gd name="T93"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68">
                      <a:moveTo>
                        <a:pt x="67" y="22"/>
                      </a:moveTo>
                      <a:cubicBezTo>
                        <a:pt x="64" y="15"/>
                        <a:pt x="59" y="8"/>
                        <a:pt x="52" y="4"/>
                      </a:cubicBezTo>
                      <a:cubicBezTo>
                        <a:pt x="52" y="4"/>
                        <a:pt x="52" y="4"/>
                        <a:pt x="52" y="4"/>
                      </a:cubicBezTo>
                      <a:cubicBezTo>
                        <a:pt x="47" y="1"/>
                        <a:pt x="41" y="0"/>
                        <a:pt x="35" y="0"/>
                      </a:cubicBezTo>
                      <a:cubicBezTo>
                        <a:pt x="23" y="0"/>
                        <a:pt x="13" y="6"/>
                        <a:pt x="6" y="15"/>
                      </a:cubicBezTo>
                      <a:cubicBezTo>
                        <a:pt x="3" y="20"/>
                        <a:pt x="0" y="27"/>
                        <a:pt x="0" y="34"/>
                      </a:cubicBezTo>
                      <a:cubicBezTo>
                        <a:pt x="0" y="42"/>
                        <a:pt x="3" y="49"/>
                        <a:pt x="7" y="55"/>
                      </a:cubicBezTo>
                      <a:cubicBezTo>
                        <a:pt x="9" y="57"/>
                        <a:pt x="12" y="60"/>
                        <a:pt x="14" y="61"/>
                      </a:cubicBezTo>
                      <a:cubicBezTo>
                        <a:pt x="16" y="63"/>
                        <a:pt x="19" y="64"/>
                        <a:pt x="21" y="66"/>
                      </a:cubicBezTo>
                      <a:cubicBezTo>
                        <a:pt x="21" y="66"/>
                        <a:pt x="21" y="66"/>
                        <a:pt x="21" y="66"/>
                      </a:cubicBezTo>
                      <a:cubicBezTo>
                        <a:pt x="25" y="67"/>
                        <a:pt x="30" y="68"/>
                        <a:pt x="35" y="68"/>
                      </a:cubicBezTo>
                      <a:cubicBezTo>
                        <a:pt x="40" y="68"/>
                        <a:pt x="44" y="67"/>
                        <a:pt x="49" y="65"/>
                      </a:cubicBezTo>
                      <a:cubicBezTo>
                        <a:pt x="51" y="64"/>
                        <a:pt x="52" y="63"/>
                        <a:pt x="54" y="62"/>
                      </a:cubicBezTo>
                      <a:cubicBezTo>
                        <a:pt x="58" y="60"/>
                        <a:pt x="61" y="57"/>
                        <a:pt x="63" y="53"/>
                      </a:cubicBezTo>
                      <a:cubicBezTo>
                        <a:pt x="66" y="49"/>
                        <a:pt x="68" y="43"/>
                        <a:pt x="69" y="38"/>
                      </a:cubicBezTo>
                      <a:cubicBezTo>
                        <a:pt x="69" y="38"/>
                        <a:pt x="69" y="38"/>
                        <a:pt x="69" y="38"/>
                      </a:cubicBezTo>
                      <a:cubicBezTo>
                        <a:pt x="69" y="36"/>
                        <a:pt x="69" y="35"/>
                        <a:pt x="69" y="34"/>
                      </a:cubicBezTo>
                      <a:cubicBezTo>
                        <a:pt x="69" y="30"/>
                        <a:pt x="68" y="26"/>
                        <a:pt x="67" y="22"/>
                      </a:cubicBezTo>
                      <a:close/>
                      <a:moveTo>
                        <a:pt x="47" y="15"/>
                      </a:moveTo>
                      <a:cubicBezTo>
                        <a:pt x="50" y="15"/>
                        <a:pt x="53" y="18"/>
                        <a:pt x="53" y="21"/>
                      </a:cubicBezTo>
                      <a:cubicBezTo>
                        <a:pt x="53" y="22"/>
                        <a:pt x="53" y="22"/>
                        <a:pt x="53" y="22"/>
                      </a:cubicBezTo>
                      <a:cubicBezTo>
                        <a:pt x="53" y="25"/>
                        <a:pt x="50" y="27"/>
                        <a:pt x="47" y="27"/>
                      </a:cubicBezTo>
                      <a:cubicBezTo>
                        <a:pt x="44" y="27"/>
                        <a:pt x="41" y="24"/>
                        <a:pt x="41" y="21"/>
                      </a:cubicBezTo>
                      <a:cubicBezTo>
                        <a:pt x="41" y="18"/>
                        <a:pt x="44" y="16"/>
                        <a:pt x="46" y="15"/>
                      </a:cubicBezTo>
                      <a:cubicBezTo>
                        <a:pt x="47" y="15"/>
                        <a:pt x="47" y="15"/>
                        <a:pt x="47" y="15"/>
                      </a:cubicBezTo>
                      <a:close/>
                      <a:moveTo>
                        <a:pt x="22" y="53"/>
                      </a:moveTo>
                      <a:cubicBezTo>
                        <a:pt x="19" y="53"/>
                        <a:pt x="16" y="50"/>
                        <a:pt x="16" y="47"/>
                      </a:cubicBezTo>
                      <a:cubicBezTo>
                        <a:pt x="16" y="44"/>
                        <a:pt x="19" y="41"/>
                        <a:pt x="22" y="41"/>
                      </a:cubicBezTo>
                      <a:cubicBezTo>
                        <a:pt x="25" y="41"/>
                        <a:pt x="28" y="44"/>
                        <a:pt x="28" y="47"/>
                      </a:cubicBezTo>
                      <a:cubicBezTo>
                        <a:pt x="28" y="50"/>
                        <a:pt x="25" y="53"/>
                        <a:pt x="22" y="53"/>
                      </a:cubicBezTo>
                      <a:close/>
                      <a:moveTo>
                        <a:pt x="22" y="27"/>
                      </a:moveTo>
                      <a:cubicBezTo>
                        <a:pt x="19" y="27"/>
                        <a:pt x="16" y="24"/>
                        <a:pt x="16" y="21"/>
                      </a:cubicBezTo>
                      <a:cubicBezTo>
                        <a:pt x="16" y="18"/>
                        <a:pt x="19" y="15"/>
                        <a:pt x="22" y="15"/>
                      </a:cubicBezTo>
                      <a:cubicBezTo>
                        <a:pt x="25" y="15"/>
                        <a:pt x="28" y="18"/>
                        <a:pt x="28" y="21"/>
                      </a:cubicBezTo>
                      <a:cubicBezTo>
                        <a:pt x="28" y="24"/>
                        <a:pt x="25" y="27"/>
                        <a:pt x="22" y="27"/>
                      </a:cubicBezTo>
                      <a:close/>
                      <a:moveTo>
                        <a:pt x="31" y="34"/>
                      </a:moveTo>
                      <a:cubicBezTo>
                        <a:pt x="31" y="33"/>
                        <a:pt x="31" y="31"/>
                        <a:pt x="33" y="31"/>
                      </a:cubicBezTo>
                      <a:cubicBezTo>
                        <a:pt x="33" y="30"/>
                        <a:pt x="34" y="30"/>
                        <a:pt x="35" y="30"/>
                      </a:cubicBezTo>
                      <a:cubicBezTo>
                        <a:pt x="37" y="30"/>
                        <a:pt x="39" y="32"/>
                        <a:pt x="39" y="34"/>
                      </a:cubicBezTo>
                      <a:cubicBezTo>
                        <a:pt x="39" y="35"/>
                        <a:pt x="39" y="35"/>
                        <a:pt x="38" y="36"/>
                      </a:cubicBezTo>
                      <a:cubicBezTo>
                        <a:pt x="38" y="37"/>
                        <a:pt x="36" y="38"/>
                        <a:pt x="35" y="38"/>
                      </a:cubicBezTo>
                      <a:cubicBezTo>
                        <a:pt x="32" y="38"/>
                        <a:pt x="31" y="36"/>
                        <a:pt x="31" y="34"/>
                      </a:cubicBezTo>
                      <a:close/>
                      <a:moveTo>
                        <a:pt x="47" y="53"/>
                      </a:moveTo>
                      <a:cubicBezTo>
                        <a:pt x="44" y="53"/>
                        <a:pt x="41" y="50"/>
                        <a:pt x="41" y="47"/>
                      </a:cubicBezTo>
                      <a:cubicBezTo>
                        <a:pt x="41" y="44"/>
                        <a:pt x="44" y="41"/>
                        <a:pt x="47" y="41"/>
                      </a:cubicBezTo>
                      <a:cubicBezTo>
                        <a:pt x="50" y="41"/>
                        <a:pt x="53" y="44"/>
                        <a:pt x="53" y="47"/>
                      </a:cubicBezTo>
                      <a:cubicBezTo>
                        <a:pt x="53" y="50"/>
                        <a:pt x="50" y="53"/>
                        <a:pt x="47"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9" name="Rectangle 38">
                <a:extLst>
                  <a:ext uri="{FF2B5EF4-FFF2-40B4-BE49-F238E27FC236}">
                    <a16:creationId xmlns:a16="http://schemas.microsoft.com/office/drawing/2014/main" id="{52BEC523-5CF5-AD5A-2487-A0CCB676D35D}"/>
                  </a:ext>
                </a:extLst>
              </p:cNvPr>
              <p:cNvSpPr>
                <a:spLocks noChangeArrowheads="1"/>
              </p:cNvSpPr>
              <p:nvPr/>
            </p:nvSpPr>
            <p:spPr bwMode="auto">
              <a:xfrm>
                <a:off x="14078" y="2266"/>
                <a:ext cx="1294" cy="1322"/>
              </a:xfrm>
              <a:prstGeom prst="rect">
                <a:avLst/>
              </a:prstGeom>
              <a:solidFill>
                <a:schemeClr val="bg1">
                  <a:alpha val="20000"/>
                </a:schemeClr>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0" name="Group 39">
                <a:extLst>
                  <a:ext uri="{FF2B5EF4-FFF2-40B4-BE49-F238E27FC236}">
                    <a16:creationId xmlns:a16="http://schemas.microsoft.com/office/drawing/2014/main" id="{E692B7CD-7FE5-D92B-82F9-0C2F94A13056}"/>
                  </a:ext>
                </a:extLst>
              </p:cNvPr>
              <p:cNvGrpSpPr/>
              <p:nvPr/>
            </p:nvGrpSpPr>
            <p:grpSpPr bwMode="auto">
              <a:xfrm>
                <a:off x="14176" y="2591"/>
                <a:ext cx="1003" cy="770"/>
                <a:chOff x="0" y="0"/>
                <a:chExt cx="184" cy="143"/>
              </a:xfrm>
            </p:grpSpPr>
            <p:sp>
              <p:nvSpPr>
                <p:cNvPr id="31" name="Freeform 40">
                  <a:extLst>
                    <a:ext uri="{FF2B5EF4-FFF2-40B4-BE49-F238E27FC236}">
                      <a16:creationId xmlns:a16="http://schemas.microsoft.com/office/drawing/2014/main" id="{6C248090-D12B-30D8-CFA9-941F4A8DF890}"/>
                    </a:ext>
                  </a:extLst>
                </p:cNvPr>
                <p:cNvSpPr>
                  <a:spLocks noEditPoints="1"/>
                </p:cNvSpPr>
                <p:nvPr/>
              </p:nvSpPr>
              <p:spPr bwMode="auto">
                <a:xfrm>
                  <a:off x="62" y="0"/>
                  <a:ext cx="122" cy="119"/>
                </a:xfrm>
                <a:custGeom>
                  <a:avLst/>
                  <a:gdLst>
                    <a:gd name="T0" fmla="*/ 53 w 55"/>
                    <a:gd name="T1" fmla="*/ 0 h 54"/>
                    <a:gd name="T2" fmla="*/ 3 w 55"/>
                    <a:gd name="T3" fmla="*/ 0 h 54"/>
                    <a:gd name="T4" fmla="*/ 0 w 55"/>
                    <a:gd name="T5" fmla="*/ 2 h 54"/>
                    <a:gd name="T6" fmla="*/ 0 w 55"/>
                    <a:gd name="T7" fmla="*/ 42 h 54"/>
                    <a:gd name="T8" fmla="*/ 3 w 55"/>
                    <a:gd name="T9" fmla="*/ 44 h 54"/>
                    <a:gd name="T10" fmla="*/ 24 w 55"/>
                    <a:gd name="T11" fmla="*/ 44 h 54"/>
                    <a:gd name="T12" fmla="*/ 27 w 55"/>
                    <a:gd name="T13" fmla="*/ 46 h 54"/>
                    <a:gd name="T14" fmla="*/ 27 w 55"/>
                    <a:gd name="T15" fmla="*/ 53 h 54"/>
                    <a:gd name="T16" fmla="*/ 27 w 55"/>
                    <a:gd name="T17" fmla="*/ 53 h 54"/>
                    <a:gd name="T18" fmla="*/ 28 w 55"/>
                    <a:gd name="T19" fmla="*/ 53 h 54"/>
                    <a:gd name="T20" fmla="*/ 36 w 55"/>
                    <a:gd name="T21" fmla="*/ 46 h 54"/>
                    <a:gd name="T22" fmla="*/ 40 w 55"/>
                    <a:gd name="T23" fmla="*/ 44 h 54"/>
                    <a:gd name="T24" fmla="*/ 53 w 55"/>
                    <a:gd name="T25" fmla="*/ 44 h 54"/>
                    <a:gd name="T26" fmla="*/ 55 w 55"/>
                    <a:gd name="T27" fmla="*/ 42 h 54"/>
                    <a:gd name="T28" fmla="*/ 55 w 55"/>
                    <a:gd name="T29" fmla="*/ 2 h 54"/>
                    <a:gd name="T30" fmla="*/ 53 w 55"/>
                    <a:gd name="T31" fmla="*/ 0 h 54"/>
                    <a:gd name="T32" fmla="*/ 23 w 55"/>
                    <a:gd name="T33" fmla="*/ 24 h 54"/>
                    <a:gd name="T34" fmla="*/ 20 w 55"/>
                    <a:gd name="T35" fmla="*/ 27 h 54"/>
                    <a:gd name="T36" fmla="*/ 15 w 55"/>
                    <a:gd name="T37" fmla="*/ 27 h 54"/>
                    <a:gd name="T38" fmla="*/ 13 w 55"/>
                    <a:gd name="T39" fmla="*/ 24 h 54"/>
                    <a:gd name="T40" fmla="*/ 13 w 55"/>
                    <a:gd name="T41" fmla="*/ 20 h 54"/>
                    <a:gd name="T42" fmla="*/ 15 w 55"/>
                    <a:gd name="T43" fmla="*/ 17 h 54"/>
                    <a:gd name="T44" fmla="*/ 20 w 55"/>
                    <a:gd name="T45" fmla="*/ 17 h 54"/>
                    <a:gd name="T46" fmla="*/ 23 w 55"/>
                    <a:gd name="T47" fmla="*/ 20 h 54"/>
                    <a:gd name="T48" fmla="*/ 23 w 55"/>
                    <a:gd name="T49" fmla="*/ 24 h 54"/>
                    <a:gd name="T50" fmla="*/ 42 w 55"/>
                    <a:gd name="T51" fmla="*/ 24 h 54"/>
                    <a:gd name="T52" fmla="*/ 40 w 55"/>
                    <a:gd name="T53" fmla="*/ 27 h 54"/>
                    <a:gd name="T54" fmla="*/ 35 w 55"/>
                    <a:gd name="T55" fmla="*/ 27 h 54"/>
                    <a:gd name="T56" fmla="*/ 33 w 55"/>
                    <a:gd name="T57" fmla="*/ 24 h 54"/>
                    <a:gd name="T58" fmla="*/ 33 w 55"/>
                    <a:gd name="T59" fmla="*/ 20 h 54"/>
                    <a:gd name="T60" fmla="*/ 35 w 55"/>
                    <a:gd name="T61" fmla="*/ 17 h 54"/>
                    <a:gd name="T62" fmla="*/ 40 w 55"/>
                    <a:gd name="T63" fmla="*/ 17 h 54"/>
                    <a:gd name="T64" fmla="*/ 42 w 55"/>
                    <a:gd name="T65" fmla="*/ 20 h 54"/>
                    <a:gd name="T66" fmla="*/ 42 w 55"/>
                    <a:gd name="T67"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54">
                      <a:moveTo>
                        <a:pt x="53" y="0"/>
                      </a:moveTo>
                      <a:cubicBezTo>
                        <a:pt x="3" y="0"/>
                        <a:pt x="3" y="0"/>
                        <a:pt x="3" y="0"/>
                      </a:cubicBezTo>
                      <a:cubicBezTo>
                        <a:pt x="1" y="0"/>
                        <a:pt x="0" y="1"/>
                        <a:pt x="0" y="2"/>
                      </a:cubicBezTo>
                      <a:cubicBezTo>
                        <a:pt x="0" y="42"/>
                        <a:pt x="0" y="42"/>
                        <a:pt x="0" y="42"/>
                      </a:cubicBezTo>
                      <a:cubicBezTo>
                        <a:pt x="0" y="43"/>
                        <a:pt x="1" y="44"/>
                        <a:pt x="3" y="44"/>
                      </a:cubicBezTo>
                      <a:cubicBezTo>
                        <a:pt x="24" y="44"/>
                        <a:pt x="24" y="44"/>
                        <a:pt x="24" y="44"/>
                      </a:cubicBezTo>
                      <a:cubicBezTo>
                        <a:pt x="26" y="44"/>
                        <a:pt x="27" y="45"/>
                        <a:pt x="27" y="46"/>
                      </a:cubicBezTo>
                      <a:cubicBezTo>
                        <a:pt x="27" y="53"/>
                        <a:pt x="27" y="53"/>
                        <a:pt x="27" y="53"/>
                      </a:cubicBezTo>
                      <a:cubicBezTo>
                        <a:pt x="27" y="53"/>
                        <a:pt x="27" y="53"/>
                        <a:pt x="27" y="53"/>
                      </a:cubicBezTo>
                      <a:cubicBezTo>
                        <a:pt x="27" y="54"/>
                        <a:pt x="27" y="54"/>
                        <a:pt x="28" y="53"/>
                      </a:cubicBezTo>
                      <a:cubicBezTo>
                        <a:pt x="36" y="46"/>
                        <a:pt x="36" y="46"/>
                        <a:pt x="36" y="46"/>
                      </a:cubicBezTo>
                      <a:cubicBezTo>
                        <a:pt x="37" y="45"/>
                        <a:pt x="39" y="44"/>
                        <a:pt x="40" y="44"/>
                      </a:cubicBezTo>
                      <a:cubicBezTo>
                        <a:pt x="53" y="44"/>
                        <a:pt x="53" y="44"/>
                        <a:pt x="53" y="44"/>
                      </a:cubicBezTo>
                      <a:cubicBezTo>
                        <a:pt x="54" y="44"/>
                        <a:pt x="55" y="43"/>
                        <a:pt x="55" y="42"/>
                      </a:cubicBezTo>
                      <a:cubicBezTo>
                        <a:pt x="55" y="2"/>
                        <a:pt x="55" y="2"/>
                        <a:pt x="55" y="2"/>
                      </a:cubicBezTo>
                      <a:cubicBezTo>
                        <a:pt x="55" y="1"/>
                        <a:pt x="54" y="0"/>
                        <a:pt x="53" y="0"/>
                      </a:cubicBezTo>
                      <a:close/>
                      <a:moveTo>
                        <a:pt x="23" y="24"/>
                      </a:moveTo>
                      <a:cubicBezTo>
                        <a:pt x="23" y="26"/>
                        <a:pt x="21" y="27"/>
                        <a:pt x="20" y="27"/>
                      </a:cubicBezTo>
                      <a:cubicBezTo>
                        <a:pt x="15" y="27"/>
                        <a:pt x="15" y="27"/>
                        <a:pt x="15" y="27"/>
                      </a:cubicBezTo>
                      <a:cubicBezTo>
                        <a:pt x="14" y="27"/>
                        <a:pt x="13" y="26"/>
                        <a:pt x="13" y="24"/>
                      </a:cubicBezTo>
                      <a:cubicBezTo>
                        <a:pt x="13" y="20"/>
                        <a:pt x="13" y="20"/>
                        <a:pt x="13" y="20"/>
                      </a:cubicBezTo>
                      <a:cubicBezTo>
                        <a:pt x="13" y="18"/>
                        <a:pt x="14" y="17"/>
                        <a:pt x="15" y="17"/>
                      </a:cubicBezTo>
                      <a:cubicBezTo>
                        <a:pt x="20" y="17"/>
                        <a:pt x="20" y="17"/>
                        <a:pt x="20" y="17"/>
                      </a:cubicBezTo>
                      <a:cubicBezTo>
                        <a:pt x="21" y="17"/>
                        <a:pt x="23" y="18"/>
                        <a:pt x="23" y="20"/>
                      </a:cubicBezTo>
                      <a:lnTo>
                        <a:pt x="23" y="24"/>
                      </a:lnTo>
                      <a:close/>
                      <a:moveTo>
                        <a:pt x="42" y="24"/>
                      </a:moveTo>
                      <a:cubicBezTo>
                        <a:pt x="42" y="26"/>
                        <a:pt x="41" y="27"/>
                        <a:pt x="40" y="27"/>
                      </a:cubicBezTo>
                      <a:cubicBezTo>
                        <a:pt x="35" y="27"/>
                        <a:pt x="35" y="27"/>
                        <a:pt x="35" y="27"/>
                      </a:cubicBezTo>
                      <a:cubicBezTo>
                        <a:pt x="34" y="27"/>
                        <a:pt x="33" y="26"/>
                        <a:pt x="33" y="24"/>
                      </a:cubicBezTo>
                      <a:cubicBezTo>
                        <a:pt x="33" y="20"/>
                        <a:pt x="33" y="20"/>
                        <a:pt x="33" y="20"/>
                      </a:cubicBezTo>
                      <a:cubicBezTo>
                        <a:pt x="33" y="18"/>
                        <a:pt x="34" y="17"/>
                        <a:pt x="35" y="17"/>
                      </a:cubicBezTo>
                      <a:cubicBezTo>
                        <a:pt x="40" y="17"/>
                        <a:pt x="40" y="17"/>
                        <a:pt x="40" y="17"/>
                      </a:cubicBezTo>
                      <a:cubicBezTo>
                        <a:pt x="41" y="17"/>
                        <a:pt x="42" y="18"/>
                        <a:pt x="42" y="20"/>
                      </a:cubicBezTo>
                      <a:lnTo>
                        <a:pt x="42"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Freeform 41">
                  <a:extLst>
                    <a:ext uri="{FF2B5EF4-FFF2-40B4-BE49-F238E27FC236}">
                      <a16:creationId xmlns:a16="http://schemas.microsoft.com/office/drawing/2014/main" id="{C7758B0B-6C1F-7588-A880-5F8BA414097C}"/>
                    </a:ext>
                  </a:extLst>
                </p:cNvPr>
                <p:cNvSpPr/>
                <p:nvPr/>
              </p:nvSpPr>
              <p:spPr bwMode="auto">
                <a:xfrm>
                  <a:off x="0" y="24"/>
                  <a:ext cx="111" cy="119"/>
                </a:xfrm>
                <a:custGeom>
                  <a:avLst/>
                  <a:gdLst>
                    <a:gd name="T0" fmla="*/ 47 w 50"/>
                    <a:gd name="T1" fmla="*/ 37 h 54"/>
                    <a:gd name="T2" fmla="*/ 50 w 50"/>
                    <a:gd name="T3" fmla="*/ 40 h 54"/>
                    <a:gd name="T4" fmla="*/ 50 w 50"/>
                    <a:gd name="T5" fmla="*/ 41 h 54"/>
                    <a:gd name="T6" fmla="*/ 47 w 50"/>
                    <a:gd name="T7" fmla="*/ 44 h 54"/>
                    <a:gd name="T8" fmla="*/ 31 w 50"/>
                    <a:gd name="T9" fmla="*/ 44 h 54"/>
                    <a:gd name="T10" fmla="*/ 28 w 50"/>
                    <a:gd name="T11" fmla="*/ 46 h 54"/>
                    <a:gd name="T12" fmla="*/ 28 w 50"/>
                    <a:gd name="T13" fmla="*/ 52 h 54"/>
                    <a:gd name="T14" fmla="*/ 27 w 50"/>
                    <a:gd name="T15" fmla="*/ 53 h 54"/>
                    <a:gd name="T16" fmla="*/ 19 w 50"/>
                    <a:gd name="T17" fmla="*/ 45 h 54"/>
                    <a:gd name="T18" fmla="*/ 15 w 50"/>
                    <a:gd name="T19" fmla="*/ 44 h 54"/>
                    <a:gd name="T20" fmla="*/ 2 w 50"/>
                    <a:gd name="T21" fmla="*/ 44 h 54"/>
                    <a:gd name="T22" fmla="*/ 0 w 50"/>
                    <a:gd name="T23" fmla="*/ 41 h 54"/>
                    <a:gd name="T24" fmla="*/ 0 w 50"/>
                    <a:gd name="T25" fmla="*/ 2 h 54"/>
                    <a:gd name="T26" fmla="*/ 2 w 50"/>
                    <a:gd name="T27" fmla="*/ 0 h 54"/>
                    <a:gd name="T28" fmla="*/ 21 w 50"/>
                    <a:gd name="T29" fmla="*/ 0 h 54"/>
                    <a:gd name="T30" fmla="*/ 23 w 50"/>
                    <a:gd name="T31" fmla="*/ 2 h 54"/>
                    <a:gd name="T32" fmla="*/ 23 w 50"/>
                    <a:gd name="T33" fmla="*/ 35 h 54"/>
                    <a:gd name="T34" fmla="*/ 26 w 50"/>
                    <a:gd name="T35" fmla="*/ 37 h 54"/>
                    <a:gd name="T36" fmla="*/ 47 w 50"/>
                    <a:gd name="T37"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47" y="37"/>
                      </a:moveTo>
                      <a:cubicBezTo>
                        <a:pt x="49" y="37"/>
                        <a:pt x="50" y="38"/>
                        <a:pt x="50" y="40"/>
                      </a:cubicBezTo>
                      <a:cubicBezTo>
                        <a:pt x="50" y="41"/>
                        <a:pt x="50" y="41"/>
                        <a:pt x="50" y="41"/>
                      </a:cubicBezTo>
                      <a:cubicBezTo>
                        <a:pt x="50" y="42"/>
                        <a:pt x="49" y="44"/>
                        <a:pt x="47" y="44"/>
                      </a:cubicBezTo>
                      <a:cubicBezTo>
                        <a:pt x="31" y="44"/>
                        <a:pt x="31" y="44"/>
                        <a:pt x="31" y="44"/>
                      </a:cubicBezTo>
                      <a:cubicBezTo>
                        <a:pt x="29" y="44"/>
                        <a:pt x="28" y="45"/>
                        <a:pt x="28" y="46"/>
                      </a:cubicBezTo>
                      <a:cubicBezTo>
                        <a:pt x="28" y="52"/>
                        <a:pt x="28" y="52"/>
                        <a:pt x="28" y="52"/>
                      </a:cubicBezTo>
                      <a:cubicBezTo>
                        <a:pt x="28" y="54"/>
                        <a:pt x="27" y="54"/>
                        <a:pt x="27" y="53"/>
                      </a:cubicBezTo>
                      <a:cubicBezTo>
                        <a:pt x="19" y="45"/>
                        <a:pt x="19" y="45"/>
                        <a:pt x="19" y="45"/>
                      </a:cubicBezTo>
                      <a:cubicBezTo>
                        <a:pt x="18" y="44"/>
                        <a:pt x="16" y="44"/>
                        <a:pt x="15" y="44"/>
                      </a:cubicBezTo>
                      <a:cubicBezTo>
                        <a:pt x="2" y="44"/>
                        <a:pt x="2" y="44"/>
                        <a:pt x="2" y="44"/>
                      </a:cubicBezTo>
                      <a:cubicBezTo>
                        <a:pt x="1" y="44"/>
                        <a:pt x="0" y="42"/>
                        <a:pt x="0" y="41"/>
                      </a:cubicBezTo>
                      <a:cubicBezTo>
                        <a:pt x="0" y="2"/>
                        <a:pt x="0" y="2"/>
                        <a:pt x="0" y="2"/>
                      </a:cubicBezTo>
                      <a:cubicBezTo>
                        <a:pt x="0" y="1"/>
                        <a:pt x="1" y="0"/>
                        <a:pt x="2" y="0"/>
                      </a:cubicBezTo>
                      <a:cubicBezTo>
                        <a:pt x="21" y="0"/>
                        <a:pt x="21" y="0"/>
                        <a:pt x="21" y="0"/>
                      </a:cubicBezTo>
                      <a:cubicBezTo>
                        <a:pt x="22" y="0"/>
                        <a:pt x="23" y="1"/>
                        <a:pt x="23" y="2"/>
                      </a:cubicBezTo>
                      <a:cubicBezTo>
                        <a:pt x="23" y="35"/>
                        <a:pt x="23" y="35"/>
                        <a:pt x="23" y="35"/>
                      </a:cubicBezTo>
                      <a:cubicBezTo>
                        <a:pt x="23" y="36"/>
                        <a:pt x="25" y="37"/>
                        <a:pt x="26" y="37"/>
                      </a:cubicBezTo>
                      <a:lnTo>
                        <a:pt x="47" y="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sp>
          <p:nvSpPr>
            <p:cNvPr id="6" name="Rectangle 11">
              <a:extLst>
                <a:ext uri="{FF2B5EF4-FFF2-40B4-BE49-F238E27FC236}">
                  <a16:creationId xmlns:a16="http://schemas.microsoft.com/office/drawing/2014/main" id="{A67C37C2-B34C-C99C-68BC-C96594CF1047}"/>
                </a:ext>
              </a:extLst>
            </p:cNvPr>
            <p:cNvSpPr/>
            <p:nvPr/>
          </p:nvSpPr>
          <p:spPr>
            <a:xfrm>
              <a:off x="1475" y="2153"/>
              <a:ext cx="4362" cy="693"/>
            </a:xfrm>
            <a:prstGeom prst="rect">
              <a:avLst/>
            </a:prstGeom>
          </p:spPr>
          <p:txBody>
            <a:bodyPr wrap="square" lIns="115214" tIns="57607" rIns="115214" bIns="57607" numCol="1" spcCol="345643">
              <a:spAutoFit/>
            </a:bodyPr>
            <a:lstStyle/>
            <a:p>
              <a:pPr algn="just">
                <a:lnSpc>
                  <a:spcPct val="200000"/>
                </a:lnSpc>
              </a:pPr>
              <a:r>
                <a:rPr lang="zh-CN" altLang="en-US" sz="13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endParaRPr kumimoji="0" lang="zh-CN" sz="1300" b="0" i="0" u="none" strike="noStrike" kern="0" cap="none" spc="0" normalizeH="0" baseline="0" noProof="0" dirty="0">
                <a:ln>
                  <a:noFill/>
                </a:ln>
                <a:solidFill>
                  <a:schemeClr val="tx1">
                    <a:lumMod val="75000"/>
                    <a:lumOff val="25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Rectangle 11">
              <a:extLst>
                <a:ext uri="{FF2B5EF4-FFF2-40B4-BE49-F238E27FC236}">
                  <a16:creationId xmlns:a16="http://schemas.microsoft.com/office/drawing/2014/main" id="{F802463E-BD9B-5726-74D5-C5BA59C2FAF5}"/>
                </a:ext>
              </a:extLst>
            </p:cNvPr>
            <p:cNvSpPr/>
            <p:nvPr/>
          </p:nvSpPr>
          <p:spPr>
            <a:xfrm>
              <a:off x="4310" y="3402"/>
              <a:ext cx="4371" cy="693"/>
            </a:xfrm>
            <a:prstGeom prst="rect">
              <a:avLst/>
            </a:prstGeom>
          </p:spPr>
          <p:txBody>
            <a:bodyPr wrap="square" lIns="115214" tIns="57607" rIns="115214" bIns="57607" numCol="1" spcCol="345643">
              <a:spAutoFit/>
            </a:bodyPr>
            <a:lstStyle/>
            <a:p>
              <a:pPr algn="just">
                <a:lnSpc>
                  <a:spcPct val="200000"/>
                </a:lnSpc>
              </a:pPr>
              <a:r>
                <a:rPr lang="zh-CN" altLang="en-US" sz="13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endParaRPr kumimoji="0" lang="zh-CN" sz="1300" b="0" i="0" u="none" strike="noStrike" kern="0" cap="none" spc="0" normalizeH="0" baseline="0" noProof="0" dirty="0">
                <a:ln>
                  <a:noFill/>
                </a:ln>
                <a:solidFill>
                  <a:schemeClr val="tx1">
                    <a:lumMod val="75000"/>
                    <a:lumOff val="25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Rectangle 11">
              <a:extLst>
                <a:ext uri="{FF2B5EF4-FFF2-40B4-BE49-F238E27FC236}">
                  <a16:creationId xmlns:a16="http://schemas.microsoft.com/office/drawing/2014/main" id="{0C076252-AD06-C45F-0E0F-BC8C57EE83D0}"/>
                </a:ext>
              </a:extLst>
            </p:cNvPr>
            <p:cNvSpPr/>
            <p:nvPr/>
          </p:nvSpPr>
          <p:spPr>
            <a:xfrm>
              <a:off x="6897" y="8731"/>
              <a:ext cx="4687" cy="693"/>
            </a:xfrm>
            <a:prstGeom prst="rect">
              <a:avLst/>
            </a:prstGeom>
          </p:spPr>
          <p:txBody>
            <a:bodyPr wrap="square" lIns="115214" tIns="57607" rIns="115214" bIns="57607" numCol="1" spcCol="345643">
              <a:spAutoFit/>
            </a:bodyPr>
            <a:lstStyle/>
            <a:p>
              <a:pPr algn="just">
                <a:lnSpc>
                  <a:spcPct val="200000"/>
                </a:lnSpc>
              </a:pPr>
              <a:r>
                <a:rPr lang="zh-CN" altLang="en-US" sz="13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endParaRPr kumimoji="0" lang="zh-CN" sz="1300" b="0" i="0" u="none" strike="noStrike" kern="0" cap="none" spc="0" normalizeH="0" baseline="0" noProof="0" dirty="0">
                <a:ln>
                  <a:noFill/>
                </a:ln>
                <a:solidFill>
                  <a:schemeClr val="tx1">
                    <a:lumMod val="75000"/>
                    <a:lumOff val="25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Rectangle 11">
              <a:extLst>
                <a:ext uri="{FF2B5EF4-FFF2-40B4-BE49-F238E27FC236}">
                  <a16:creationId xmlns:a16="http://schemas.microsoft.com/office/drawing/2014/main" id="{699A2588-89E2-4336-1453-1B4D03430516}"/>
                </a:ext>
              </a:extLst>
            </p:cNvPr>
            <p:cNvSpPr/>
            <p:nvPr/>
          </p:nvSpPr>
          <p:spPr>
            <a:xfrm>
              <a:off x="9641" y="7371"/>
              <a:ext cx="4687" cy="693"/>
            </a:xfrm>
            <a:prstGeom prst="rect">
              <a:avLst/>
            </a:prstGeom>
          </p:spPr>
          <p:txBody>
            <a:bodyPr wrap="square" lIns="115214" tIns="57607" rIns="115214" bIns="57607" numCol="1" spcCol="345643">
              <a:spAutoFit/>
            </a:bodyPr>
            <a:lstStyle/>
            <a:p>
              <a:pPr algn="just">
                <a:lnSpc>
                  <a:spcPct val="200000"/>
                </a:lnSpc>
              </a:pPr>
              <a:r>
                <a:rPr lang="zh-CN" altLang="en-US" sz="13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endParaRPr kumimoji="0" lang="zh-CN" sz="1300" b="0" i="0" u="none" strike="noStrike" kern="0" cap="none" spc="0" normalizeH="0" baseline="0" noProof="0" dirty="0">
                <a:ln>
                  <a:noFill/>
                </a:ln>
                <a:solidFill>
                  <a:schemeClr val="tx1">
                    <a:lumMod val="75000"/>
                    <a:lumOff val="25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Rectangle 11">
              <a:extLst>
                <a:ext uri="{FF2B5EF4-FFF2-40B4-BE49-F238E27FC236}">
                  <a16:creationId xmlns:a16="http://schemas.microsoft.com/office/drawing/2014/main" id="{E9F7BE14-0D8C-3780-EAF9-1EB592B90711}"/>
                </a:ext>
              </a:extLst>
            </p:cNvPr>
            <p:cNvSpPr/>
            <p:nvPr/>
          </p:nvSpPr>
          <p:spPr>
            <a:xfrm>
              <a:off x="12929" y="5669"/>
              <a:ext cx="4687" cy="693"/>
            </a:xfrm>
            <a:prstGeom prst="rect">
              <a:avLst/>
            </a:prstGeom>
          </p:spPr>
          <p:txBody>
            <a:bodyPr wrap="square" lIns="115214" tIns="57607" rIns="115214" bIns="57607" numCol="1" spcCol="345643">
              <a:spAutoFit/>
            </a:bodyPr>
            <a:lstStyle/>
            <a:p>
              <a:pPr algn="just">
                <a:lnSpc>
                  <a:spcPct val="200000"/>
                </a:lnSpc>
              </a:pPr>
              <a:r>
                <a:rPr lang="zh-CN" altLang="en-US" sz="13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a:t>
              </a:r>
              <a:endParaRPr kumimoji="0" lang="zh-CN" sz="1300" b="0" i="0" u="none" strike="noStrike" kern="0" cap="none" spc="0" normalizeH="0" baseline="0" noProof="0" dirty="0">
                <a:ln>
                  <a:noFill/>
                </a:ln>
                <a:solidFill>
                  <a:schemeClr val="tx1">
                    <a:lumMod val="75000"/>
                    <a:lumOff val="25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Tree>
    <p:extLst>
      <p:ext uri="{BB962C8B-B14F-4D97-AF65-F5344CB8AC3E}">
        <p14:creationId xmlns:p14="http://schemas.microsoft.com/office/powerpoint/2010/main" val="216745569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ŝ1ide">
            <a:extLst>
              <a:ext uri="{FF2B5EF4-FFF2-40B4-BE49-F238E27FC236}">
                <a16:creationId xmlns:a16="http://schemas.microsoft.com/office/drawing/2014/main" id="{E42782BA-4517-4DDF-DF80-6C4C283A94D7}"/>
              </a:ext>
            </a:extLst>
          </p:cNvPr>
          <p:cNvSpPr/>
          <p:nvPr/>
        </p:nvSpPr>
        <p:spPr>
          <a:xfrm>
            <a:off x="7338580" y="2278000"/>
            <a:ext cx="3463924" cy="2600528"/>
          </a:xfrm>
          <a:prstGeom prst="rect">
            <a:avLst/>
          </a:prstGeom>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endParaRPr lang="en-US" altLang="zh-CN" sz="15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 name="矩形 2">
            <a:extLst>
              <a:ext uri="{FF2B5EF4-FFF2-40B4-BE49-F238E27FC236}">
                <a16:creationId xmlns:a16="http://schemas.microsoft.com/office/drawing/2014/main" id="{FC5F1669-E383-8422-5CE1-2EF503D72179}"/>
              </a:ext>
            </a:extLst>
          </p:cNvPr>
          <p:cNvSpPr/>
          <p:nvPr/>
        </p:nvSpPr>
        <p:spPr>
          <a:xfrm>
            <a:off x="8262970" y="1890394"/>
            <a:ext cx="1914700" cy="1679306"/>
          </a:xfrm>
          <a:prstGeom prst="rect">
            <a:avLst/>
          </a:prstGeom>
        </p:spPr>
        <p:txBody>
          <a:bodyPr wrap="square">
            <a:spAutoFit/>
          </a:bodyPr>
          <a:lstStyle/>
          <a:p>
            <a:pPr>
              <a:lnSpc>
                <a:spcPct val="150000"/>
              </a:lnSpc>
              <a:buSzPct val="25000"/>
            </a:pPr>
            <a:r>
              <a:rPr lang="en-US" altLang="zh-CN" sz="75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07/</a:t>
            </a:r>
          </a:p>
        </p:txBody>
      </p:sp>
      <p:sp>
        <p:nvSpPr>
          <p:cNvPr id="4" name="MH_SubTitle_1">
            <a:extLst>
              <a:ext uri="{FF2B5EF4-FFF2-40B4-BE49-F238E27FC236}">
                <a16:creationId xmlns:a16="http://schemas.microsoft.com/office/drawing/2014/main" id="{2DE1C54D-6690-68E0-9F1D-6A62187047F3}"/>
              </a:ext>
            </a:extLst>
          </p:cNvPr>
          <p:cNvSpPr txBox="1"/>
          <p:nvPr>
            <p:custDataLst>
              <p:tags r:id="rId1"/>
            </p:custDataLst>
          </p:nvPr>
        </p:nvSpPr>
        <p:spPr>
          <a:xfrm>
            <a:off x="7142350" y="3429000"/>
            <a:ext cx="3856383" cy="1238028"/>
          </a:xfrm>
          <a:prstGeom prst="rect">
            <a:avLst/>
          </a:prstGeom>
          <a:noFill/>
        </p:spPr>
        <p:txBody>
          <a:bodyPr lIns="0" tIns="0" rIns="0" bIns="0" anchor="ctr">
            <a:noAutofit/>
          </a:bodyPr>
          <a:lstStyle/>
          <a:p>
            <a:pPr algn="ctr" defTabSz="913765" fontAlgn="base">
              <a:spcBef>
                <a:spcPct val="0"/>
              </a:spcBef>
              <a:spcAft>
                <a:spcPct val="0"/>
              </a:spcAft>
            </a:pPr>
            <a:r>
              <a:rPr lang="zh-CN" altLang="en-US" sz="4800"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rPr>
              <a:t>参考文献</a:t>
            </a:r>
          </a:p>
        </p:txBody>
      </p:sp>
      <p:grpSp>
        <p:nvGrpSpPr>
          <p:cNvPr id="5" name="组合 4">
            <a:extLst>
              <a:ext uri="{FF2B5EF4-FFF2-40B4-BE49-F238E27FC236}">
                <a16:creationId xmlns:a16="http://schemas.microsoft.com/office/drawing/2014/main" id="{ADA6D709-66AB-DED4-C923-585ED13E7611}"/>
              </a:ext>
            </a:extLst>
          </p:cNvPr>
          <p:cNvGrpSpPr/>
          <p:nvPr/>
        </p:nvGrpSpPr>
        <p:grpSpPr>
          <a:xfrm>
            <a:off x="17229" y="2267850"/>
            <a:ext cx="6953413" cy="2610678"/>
            <a:chOff x="0" y="1937614"/>
            <a:chExt cx="7324725" cy="3337955"/>
          </a:xfrm>
        </p:grpSpPr>
        <p:sp>
          <p:nvSpPr>
            <p:cNvPr id="6" name="îślídé">
              <a:extLst>
                <a:ext uri="{FF2B5EF4-FFF2-40B4-BE49-F238E27FC236}">
                  <a16:creationId xmlns:a16="http://schemas.microsoft.com/office/drawing/2014/main" id="{D8325FE8-3D4F-AC60-7070-A0FBCBCE0240}"/>
                </a:ext>
              </a:extLst>
            </p:cNvPr>
            <p:cNvSpPr/>
            <p:nvPr/>
          </p:nvSpPr>
          <p:spPr bwMode="blackWhite">
            <a:xfrm>
              <a:off x="0" y="193761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7" name="ïṧḷîḑê">
              <a:extLst>
                <a:ext uri="{FF2B5EF4-FFF2-40B4-BE49-F238E27FC236}">
                  <a16:creationId xmlns:a16="http://schemas.microsoft.com/office/drawing/2014/main" id="{F77C2DB6-970C-D4BE-33A0-E48F76A6D880}"/>
                </a:ext>
              </a:extLst>
            </p:cNvPr>
            <p:cNvSpPr/>
            <p:nvPr/>
          </p:nvSpPr>
          <p:spPr bwMode="blackWhite">
            <a:xfrm>
              <a:off x="0" y="402105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8" name="ísļíďé">
              <a:extLst>
                <a:ext uri="{FF2B5EF4-FFF2-40B4-BE49-F238E27FC236}">
                  <a16:creationId xmlns:a16="http://schemas.microsoft.com/office/drawing/2014/main" id="{25AD048E-6440-E197-AA91-6BD5D2A1AF2A}"/>
                </a:ext>
              </a:extLst>
            </p:cNvPr>
            <p:cNvSpPr/>
            <p:nvPr/>
          </p:nvSpPr>
          <p:spPr bwMode="blackWhite">
            <a:xfrm>
              <a:off x="1171575" y="193761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lumMod val="100000"/>
              </a:schemeClr>
            </a:solidFill>
            <a:ln w="12700" cap="flat" cmpd="sng">
              <a:noFill/>
              <a:bevel/>
            </a:ln>
          </p:spPr>
          <p:txBody>
            <a:bodyPr wrap="square" lIns="91440" tIns="45720" rIns="91440" bIns="45720" anchor="ctr">
              <a:normAutofit/>
            </a:bodyPr>
            <a:lstStyle/>
            <a:p>
              <a:pPr algn="ctr"/>
              <a:endParaRPr/>
            </a:p>
          </p:txBody>
        </p:sp>
        <p:sp>
          <p:nvSpPr>
            <p:cNvPr id="9" name="îṩľiḋe">
              <a:extLst>
                <a:ext uri="{FF2B5EF4-FFF2-40B4-BE49-F238E27FC236}">
                  <a16:creationId xmlns:a16="http://schemas.microsoft.com/office/drawing/2014/main" id="{5C399CC0-3CB6-A2C5-4703-169DE3F09E25}"/>
                </a:ext>
              </a:extLst>
            </p:cNvPr>
            <p:cNvSpPr txBox="1"/>
            <p:nvPr/>
          </p:nvSpPr>
          <p:spPr>
            <a:xfrm>
              <a:off x="0" y="2640030"/>
              <a:ext cx="4254500" cy="521720"/>
            </a:xfrm>
            <a:prstGeom prst="rect">
              <a:avLst/>
            </a:prstGeom>
            <a:solidFill>
              <a:srgbClr val="31302C"/>
            </a:solid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0" name="iŝḷíḍe">
              <a:extLst>
                <a:ext uri="{FF2B5EF4-FFF2-40B4-BE49-F238E27FC236}">
                  <a16:creationId xmlns:a16="http://schemas.microsoft.com/office/drawing/2014/main" id="{938329EE-9F35-B7D7-C319-76CB892681AA}"/>
                </a:ext>
              </a:extLst>
            </p:cNvPr>
            <p:cNvSpPr txBox="1"/>
            <p:nvPr/>
          </p:nvSpPr>
          <p:spPr>
            <a:xfrm>
              <a:off x="1171575" y="3345731"/>
              <a:ext cx="43561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1" name="íṥļîďè">
              <a:extLst>
                <a:ext uri="{FF2B5EF4-FFF2-40B4-BE49-F238E27FC236}">
                  <a16:creationId xmlns:a16="http://schemas.microsoft.com/office/drawing/2014/main" id="{5CDC5AA0-E23B-8D4E-B15A-F9D589D0A1BB}"/>
                </a:ext>
              </a:extLst>
            </p:cNvPr>
            <p:cNvSpPr txBox="1"/>
            <p:nvPr/>
          </p:nvSpPr>
          <p:spPr>
            <a:xfrm>
              <a:off x="0" y="4031531"/>
              <a:ext cx="42545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grpSp>
    </p:spTree>
    <p:extLst>
      <p:ext uri="{BB962C8B-B14F-4D97-AF65-F5344CB8AC3E}">
        <p14:creationId xmlns:p14="http://schemas.microsoft.com/office/powerpoint/2010/main" val="330953268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98181C-83BA-C237-FF06-1C7BA4B4A539}"/>
              </a:ext>
            </a:extLst>
          </p:cNvPr>
          <p:cNvSpPr txBox="1"/>
          <p:nvPr/>
        </p:nvSpPr>
        <p:spPr>
          <a:xfrm>
            <a:off x="5284887" y="182880"/>
            <a:ext cx="1620957"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参考文献</a:t>
            </a:r>
          </a:p>
        </p:txBody>
      </p:sp>
      <p:sp>
        <p:nvSpPr>
          <p:cNvPr id="3" name="内容占位符 2">
            <a:extLst>
              <a:ext uri="{FF2B5EF4-FFF2-40B4-BE49-F238E27FC236}">
                <a16:creationId xmlns:a16="http://schemas.microsoft.com/office/drawing/2014/main" id="{E6C04567-C649-4C3B-FD90-B9562632ACCF}"/>
              </a:ext>
            </a:extLst>
          </p:cNvPr>
          <p:cNvSpPr>
            <a:spLocks noGrp="1"/>
          </p:cNvSpPr>
          <p:nvPr/>
        </p:nvSpPr>
        <p:spPr>
          <a:xfrm>
            <a:off x="1981200" y="1600200"/>
            <a:ext cx="8229600" cy="4525963"/>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[1].何伟.少数民族地区乡村旅游探讨. [D].四川：四川大学旅游学院.2007</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[2].黄声波.瑞安乡村旅游发展研究.[D]. 同济大学经济与管理学院.2007</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[3].赵艳铭.泰宁县乡村旅游发展研究.[D].福建：福建农林大学.2009</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[4].陈晨.新农村建设过程中的乡村旅游模式.[D].甘肃：兰州大学.2009.4</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[5].何景明.国外乡村旅游研究述评[J].旅游学刊，2003，18(1):76一80</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[6].陈景.金华乡村旅游可持续发展研究.[D].华东师范大学.2009.11</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[7].阮娟.灾后重建背景下的四川乡村生态旅游规划研究.[D].四川：四川农业大学.2010.6</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[8].高文香.新农村建设与乡村旅游发展系统的互动机制研究.[D]重庆：西南大学.2009.4</a:t>
            </a:r>
          </a:p>
          <a:p>
            <a:pPr>
              <a:lnSpc>
                <a:spcPct val="150000"/>
              </a:lnSpc>
            </a:pPr>
            <a:r>
              <a:rPr lang="zh-CN" altLang="en-US" sz="16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[9].苟一之.农村金融对灾后地区乡村旅游的支持分析.大众商务（112期）.2010.4</a:t>
            </a:r>
          </a:p>
        </p:txBody>
      </p:sp>
      <p:cxnSp>
        <p:nvCxnSpPr>
          <p:cNvPr id="4" name="直接连接符 3">
            <a:extLst>
              <a:ext uri="{FF2B5EF4-FFF2-40B4-BE49-F238E27FC236}">
                <a16:creationId xmlns:a16="http://schemas.microsoft.com/office/drawing/2014/main" id="{D0523D0D-CE44-2B3B-8192-39AE24B332B9}"/>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5056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ŝ1ide">
            <a:extLst>
              <a:ext uri="{FF2B5EF4-FFF2-40B4-BE49-F238E27FC236}">
                <a16:creationId xmlns:a16="http://schemas.microsoft.com/office/drawing/2014/main" id="{0F25268C-5528-CF5C-5EA3-E695E436E1A4}"/>
              </a:ext>
            </a:extLst>
          </p:cNvPr>
          <p:cNvSpPr/>
          <p:nvPr/>
        </p:nvSpPr>
        <p:spPr>
          <a:xfrm>
            <a:off x="7338580" y="2278000"/>
            <a:ext cx="3463924" cy="2600528"/>
          </a:xfrm>
          <a:prstGeom prst="rect">
            <a:avLst/>
          </a:prstGeom>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endParaRPr lang="en-US" altLang="zh-CN" sz="15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 name="矩形 2">
            <a:extLst>
              <a:ext uri="{FF2B5EF4-FFF2-40B4-BE49-F238E27FC236}">
                <a16:creationId xmlns:a16="http://schemas.microsoft.com/office/drawing/2014/main" id="{052C3446-D612-BF6F-3581-ECF267EA925E}"/>
              </a:ext>
            </a:extLst>
          </p:cNvPr>
          <p:cNvSpPr/>
          <p:nvPr/>
        </p:nvSpPr>
        <p:spPr>
          <a:xfrm>
            <a:off x="8262970" y="1890394"/>
            <a:ext cx="1727948" cy="1679306"/>
          </a:xfrm>
          <a:prstGeom prst="rect">
            <a:avLst/>
          </a:prstGeom>
        </p:spPr>
        <p:txBody>
          <a:bodyPr wrap="square">
            <a:spAutoFit/>
          </a:bodyPr>
          <a:lstStyle/>
          <a:p>
            <a:pPr>
              <a:lnSpc>
                <a:spcPct val="150000"/>
              </a:lnSpc>
              <a:buSzPct val="25000"/>
            </a:pPr>
            <a:r>
              <a:rPr lang="en-US" altLang="zh-CN" sz="75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01/</a:t>
            </a:r>
          </a:p>
        </p:txBody>
      </p:sp>
      <p:sp>
        <p:nvSpPr>
          <p:cNvPr id="4" name="MH_SubTitle_1">
            <a:extLst>
              <a:ext uri="{FF2B5EF4-FFF2-40B4-BE49-F238E27FC236}">
                <a16:creationId xmlns:a16="http://schemas.microsoft.com/office/drawing/2014/main" id="{79B754A0-845B-FC52-F832-D6315D867AE5}"/>
              </a:ext>
            </a:extLst>
          </p:cNvPr>
          <p:cNvSpPr txBox="1"/>
          <p:nvPr>
            <p:custDataLst>
              <p:tags r:id="rId1"/>
            </p:custDataLst>
          </p:nvPr>
        </p:nvSpPr>
        <p:spPr>
          <a:xfrm>
            <a:off x="7474226" y="3499172"/>
            <a:ext cx="3154017" cy="556079"/>
          </a:xfrm>
          <a:prstGeom prst="rect">
            <a:avLst/>
          </a:prstGeom>
          <a:noFill/>
        </p:spPr>
        <p:txBody>
          <a:bodyPr lIns="0" tIns="0" rIns="0" bIns="0" anchor="ctr">
            <a:noAutofit/>
          </a:bodyPr>
          <a:lstStyle/>
          <a:p>
            <a:pPr algn="dist" defTabSz="913765" fontAlgn="base">
              <a:spcBef>
                <a:spcPct val="0"/>
              </a:spcBef>
              <a:spcAft>
                <a:spcPct val="0"/>
              </a:spcAft>
            </a:pPr>
            <a:r>
              <a:rPr lang="zh-CN" altLang="en-US" sz="4800" dirty="0">
                <a:latin typeface="字魂59号-创粗黑" panose="00000500000000000000" pitchFamily="2" charset="-122"/>
                <a:ea typeface="字魂59号-创粗黑" panose="00000500000000000000" pitchFamily="2" charset="-122"/>
                <a:sym typeface="字魂59号-创粗黑" panose="00000500000000000000" pitchFamily="2" charset="-122"/>
              </a:rPr>
              <a:t>立题依据</a:t>
            </a:r>
            <a:endParaRPr lang="zh-CN" altLang="en-US" sz="48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grpSp>
        <p:nvGrpSpPr>
          <p:cNvPr id="5" name="组合 4">
            <a:extLst>
              <a:ext uri="{FF2B5EF4-FFF2-40B4-BE49-F238E27FC236}">
                <a16:creationId xmlns:a16="http://schemas.microsoft.com/office/drawing/2014/main" id="{A2286776-98D7-9A16-2EAA-7CA9480D7867}"/>
              </a:ext>
            </a:extLst>
          </p:cNvPr>
          <p:cNvGrpSpPr/>
          <p:nvPr/>
        </p:nvGrpSpPr>
        <p:grpSpPr>
          <a:xfrm>
            <a:off x="17229" y="2267850"/>
            <a:ext cx="6953413" cy="2610678"/>
            <a:chOff x="0" y="1937614"/>
            <a:chExt cx="7324725" cy="3337955"/>
          </a:xfrm>
        </p:grpSpPr>
        <p:sp>
          <p:nvSpPr>
            <p:cNvPr id="6" name="îślídé">
              <a:extLst>
                <a:ext uri="{FF2B5EF4-FFF2-40B4-BE49-F238E27FC236}">
                  <a16:creationId xmlns:a16="http://schemas.microsoft.com/office/drawing/2014/main" id="{09699219-C562-0313-C462-DDEC528FF93E}"/>
                </a:ext>
              </a:extLst>
            </p:cNvPr>
            <p:cNvSpPr/>
            <p:nvPr/>
          </p:nvSpPr>
          <p:spPr bwMode="blackWhite">
            <a:xfrm>
              <a:off x="0" y="193761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7" name="ïṧḷîḑê">
              <a:extLst>
                <a:ext uri="{FF2B5EF4-FFF2-40B4-BE49-F238E27FC236}">
                  <a16:creationId xmlns:a16="http://schemas.microsoft.com/office/drawing/2014/main" id="{E75478F9-9E34-5278-3548-EDBE79F08D75}"/>
                </a:ext>
              </a:extLst>
            </p:cNvPr>
            <p:cNvSpPr/>
            <p:nvPr/>
          </p:nvSpPr>
          <p:spPr bwMode="blackWhite">
            <a:xfrm>
              <a:off x="0" y="402105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8" name="ísļíďé">
              <a:extLst>
                <a:ext uri="{FF2B5EF4-FFF2-40B4-BE49-F238E27FC236}">
                  <a16:creationId xmlns:a16="http://schemas.microsoft.com/office/drawing/2014/main" id="{85018745-68E6-EBC2-DF65-0C74688F0473}"/>
                </a:ext>
              </a:extLst>
            </p:cNvPr>
            <p:cNvSpPr/>
            <p:nvPr/>
          </p:nvSpPr>
          <p:spPr bwMode="blackWhite">
            <a:xfrm>
              <a:off x="1171575" y="193761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lumMod val="100000"/>
              </a:schemeClr>
            </a:solidFill>
            <a:ln w="12700" cap="flat" cmpd="sng">
              <a:noFill/>
              <a:bevel/>
            </a:ln>
          </p:spPr>
          <p:txBody>
            <a:bodyPr wrap="square" lIns="91440" tIns="45720" rIns="91440" bIns="45720" anchor="ctr">
              <a:normAutofit/>
            </a:bodyPr>
            <a:lstStyle/>
            <a:p>
              <a:pPr algn="ctr"/>
              <a:endParaRPr/>
            </a:p>
          </p:txBody>
        </p:sp>
        <p:sp>
          <p:nvSpPr>
            <p:cNvPr id="9" name="îṩľiḋe">
              <a:extLst>
                <a:ext uri="{FF2B5EF4-FFF2-40B4-BE49-F238E27FC236}">
                  <a16:creationId xmlns:a16="http://schemas.microsoft.com/office/drawing/2014/main" id="{370811EE-DDB3-8289-7E84-78EB2111B4B8}"/>
                </a:ext>
              </a:extLst>
            </p:cNvPr>
            <p:cNvSpPr txBox="1"/>
            <p:nvPr/>
          </p:nvSpPr>
          <p:spPr>
            <a:xfrm>
              <a:off x="0" y="2640030"/>
              <a:ext cx="4254500" cy="521720"/>
            </a:xfrm>
            <a:prstGeom prst="rect">
              <a:avLst/>
            </a:prstGeom>
            <a:solidFill>
              <a:srgbClr val="31302C"/>
            </a:solid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0" name="iŝḷíḍe">
              <a:extLst>
                <a:ext uri="{FF2B5EF4-FFF2-40B4-BE49-F238E27FC236}">
                  <a16:creationId xmlns:a16="http://schemas.microsoft.com/office/drawing/2014/main" id="{191B618E-3FB2-EC01-B4DC-1C886A0C9E93}"/>
                </a:ext>
              </a:extLst>
            </p:cNvPr>
            <p:cNvSpPr txBox="1"/>
            <p:nvPr/>
          </p:nvSpPr>
          <p:spPr>
            <a:xfrm>
              <a:off x="1171575" y="3345731"/>
              <a:ext cx="43561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1" name="íṥļîďè">
              <a:extLst>
                <a:ext uri="{FF2B5EF4-FFF2-40B4-BE49-F238E27FC236}">
                  <a16:creationId xmlns:a16="http://schemas.microsoft.com/office/drawing/2014/main" id="{FD709BF2-E4A3-6D8C-1266-A71F30920CFC}"/>
                </a:ext>
              </a:extLst>
            </p:cNvPr>
            <p:cNvSpPr txBox="1"/>
            <p:nvPr/>
          </p:nvSpPr>
          <p:spPr>
            <a:xfrm>
              <a:off x="0" y="4031531"/>
              <a:ext cx="42545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grpSp>
    </p:spTree>
    <p:extLst>
      <p:ext uri="{BB962C8B-B14F-4D97-AF65-F5344CB8AC3E}">
        <p14:creationId xmlns:p14="http://schemas.microsoft.com/office/powerpoint/2010/main" val="197074805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0" y="-577158"/>
            <a:ext cx="6948415" cy="8001217"/>
            <a:chOff x="-19054" y="-2"/>
            <a:chExt cx="5968231" cy="6872518"/>
          </a:xfrm>
        </p:grpSpPr>
        <p:sp>
          <p:nvSpPr>
            <p:cNvPr id="24" name="ïsḷîďe"/>
            <p:cNvSpPr/>
            <p:nvPr/>
          </p:nvSpPr>
          <p:spPr>
            <a:xfrm>
              <a:off x="-19054" y="-2"/>
              <a:ext cx="5534484" cy="6872518"/>
            </a:xfrm>
            <a:custGeom>
              <a:avLst/>
              <a:gdLst>
                <a:gd name="connsiteX0" fmla="*/ 0 w 7218614"/>
                <a:gd name="connsiteY0" fmla="*/ 0 h 6858003"/>
                <a:gd name="connsiteX1" fmla="*/ 7218614 w 7218614"/>
                <a:gd name="connsiteY1" fmla="*/ 0 h 6858003"/>
                <a:gd name="connsiteX2" fmla="*/ 7218614 w 7218614"/>
                <a:gd name="connsiteY2" fmla="*/ 6858003 h 6858003"/>
                <a:gd name="connsiteX3" fmla="*/ 0 w 7218614"/>
                <a:gd name="connsiteY3" fmla="*/ 6858003 h 6858003"/>
                <a:gd name="connsiteX4" fmla="*/ 0 w 7218614"/>
                <a:gd name="connsiteY4" fmla="*/ 0 h 6858003"/>
                <a:gd name="connsiteX0-1" fmla="*/ 0 w 7218614"/>
                <a:gd name="connsiteY0-2" fmla="*/ 0 h 6872518"/>
                <a:gd name="connsiteX1-3" fmla="*/ 7218614 w 7218614"/>
                <a:gd name="connsiteY1-4" fmla="*/ 0 h 6872518"/>
                <a:gd name="connsiteX2-5" fmla="*/ 5926843 w 7218614"/>
                <a:gd name="connsiteY2-6" fmla="*/ 6872518 h 6872518"/>
                <a:gd name="connsiteX3-7" fmla="*/ 0 w 7218614"/>
                <a:gd name="connsiteY3-8" fmla="*/ 6858003 h 6872518"/>
                <a:gd name="connsiteX4-9" fmla="*/ 0 w 7218614"/>
                <a:gd name="connsiteY4-10" fmla="*/ 0 h 6872518"/>
                <a:gd name="connsiteX0-11" fmla="*/ 0 w 7218614"/>
                <a:gd name="connsiteY0-12" fmla="*/ 0 h 6872518"/>
                <a:gd name="connsiteX1-13" fmla="*/ 7218614 w 7218614"/>
                <a:gd name="connsiteY1-14" fmla="*/ 0 h 6872518"/>
                <a:gd name="connsiteX2-15" fmla="*/ 5796214 w 7218614"/>
                <a:gd name="connsiteY2-16" fmla="*/ 6872518 h 6872518"/>
                <a:gd name="connsiteX3-17" fmla="*/ 0 w 7218614"/>
                <a:gd name="connsiteY3-18" fmla="*/ 6858003 h 6872518"/>
                <a:gd name="connsiteX4-19" fmla="*/ 0 w 7218614"/>
                <a:gd name="connsiteY4-20" fmla="*/ 0 h 6872518"/>
                <a:gd name="connsiteX0-21" fmla="*/ 0 w 7378271"/>
                <a:gd name="connsiteY0-22" fmla="*/ 0 h 6872518"/>
                <a:gd name="connsiteX1-23" fmla="*/ 7378271 w 7378271"/>
                <a:gd name="connsiteY1-24" fmla="*/ 14514 h 6872518"/>
                <a:gd name="connsiteX2-25" fmla="*/ 5796214 w 7378271"/>
                <a:gd name="connsiteY2-26" fmla="*/ 6872518 h 6872518"/>
                <a:gd name="connsiteX3-27" fmla="*/ 0 w 7378271"/>
                <a:gd name="connsiteY3-28" fmla="*/ 6858003 h 6872518"/>
                <a:gd name="connsiteX4-29" fmla="*/ 0 w 7378271"/>
                <a:gd name="connsiteY4-30" fmla="*/ 0 h 68725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78271" h="6872518">
                  <a:moveTo>
                    <a:pt x="0" y="0"/>
                  </a:moveTo>
                  <a:lnTo>
                    <a:pt x="7378271" y="14514"/>
                  </a:lnTo>
                  <a:lnTo>
                    <a:pt x="5796214" y="6872518"/>
                  </a:lnTo>
                  <a:lnTo>
                    <a:pt x="0" y="6858003"/>
                  </a:lnTo>
                  <a:lnTo>
                    <a:pt x="0"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îśľïde"/>
            <p:cNvSpPr/>
            <p:nvPr/>
          </p:nvSpPr>
          <p:spPr>
            <a:xfrm>
              <a:off x="4193008" y="0"/>
              <a:ext cx="1756169" cy="5733258"/>
            </a:xfrm>
            <a:prstGeom prst="parallelogram">
              <a:avLst>
                <a:gd name="adj" fmla="val 73520"/>
              </a:avLst>
            </a:prstGeom>
            <a:solidFill>
              <a:schemeClr val="accent1">
                <a:lumMod val="10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5" name="矩形: 圆角 38"/>
          <p:cNvSpPr/>
          <p:nvPr/>
        </p:nvSpPr>
        <p:spPr>
          <a:xfrm>
            <a:off x="7994097" y="4898222"/>
            <a:ext cx="2597150" cy="587637"/>
          </a:xfrm>
          <a:prstGeom prst="roundRect">
            <a:avLst>
              <a:gd name="adj" fmla="val 50000"/>
            </a:avLst>
          </a:prstGeom>
          <a:solidFill>
            <a:schemeClr val="accent1">
              <a:lumMod val="10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矩形 16"/>
          <p:cNvSpPr/>
          <p:nvPr/>
        </p:nvSpPr>
        <p:spPr>
          <a:xfrm>
            <a:off x="9015456" y="1436831"/>
            <a:ext cx="2896947" cy="1323439"/>
          </a:xfrm>
          <a:prstGeom prst="rect">
            <a:avLst/>
          </a:prstGeom>
        </p:spPr>
        <p:txBody>
          <a:bodyPr wrap="none">
            <a:spAutoFit/>
          </a:bodyPr>
          <a:lstStyle/>
          <a:p>
            <a:r>
              <a:rPr lang="en-US" altLang="zh-CN" sz="8000" spc="600" dirty="0">
                <a:solidFill>
                  <a:srgbClr val="31302C"/>
                </a:solidFill>
                <a:latin typeface="字魂59号-创粗黑" panose="00000500000000000000" pitchFamily="2" charset="-122"/>
                <a:ea typeface="字魂59号-创粗黑" panose="00000500000000000000" pitchFamily="2" charset="-122"/>
                <a:sym typeface="字魂59号-创粗黑" panose="00000500000000000000" pitchFamily="2" charset="-122"/>
              </a:rPr>
              <a:t>2024</a:t>
            </a:r>
            <a:endParaRPr lang="zh-CN" altLang="en-US" sz="8000" spc="600" dirty="0">
              <a:solidFill>
                <a:srgbClr val="31302C"/>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标题 3"/>
          <p:cNvSpPr txBox="1"/>
          <p:nvPr/>
        </p:nvSpPr>
        <p:spPr>
          <a:xfrm>
            <a:off x="5998569" y="2505915"/>
            <a:ext cx="6033774" cy="1897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zh-CN" altLang="en-US" sz="8000" baseline="300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开题报告</a:t>
            </a:r>
            <a:r>
              <a:rPr lang="en-US" altLang="zh-CN" sz="8000" baseline="300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PPT</a:t>
            </a:r>
            <a:r>
              <a:rPr lang="zh-CN" altLang="en-US" sz="8000" baseline="300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模板</a:t>
            </a:r>
            <a:endParaRPr lang="zh-CN" altLang="en-US" sz="4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矩形 22"/>
          <p:cNvSpPr/>
          <p:nvPr/>
        </p:nvSpPr>
        <p:spPr>
          <a:xfrm>
            <a:off x="6879522" y="4144987"/>
            <a:ext cx="4363857" cy="461665"/>
          </a:xfrm>
          <a:prstGeom prst="rect">
            <a:avLst/>
          </a:prstGeom>
        </p:spPr>
        <p:txBody>
          <a:bodyPr wrap="square">
            <a:spAutoFit/>
          </a:bodyPr>
          <a:lstStyle/>
          <a:p>
            <a:pPr algn="dist"/>
            <a:r>
              <a:rPr lang="en-US" altLang="zh-CN" sz="2400" dirty="0">
                <a:solidFill>
                  <a:srgbClr val="31302C"/>
                </a:solidFill>
                <a:latin typeface="字魂59号-创粗黑" panose="00000500000000000000" pitchFamily="2" charset="-122"/>
                <a:ea typeface="字魂59号-创粗黑" panose="00000500000000000000" pitchFamily="2" charset="-122"/>
                <a:sym typeface="字魂59号-创粗黑" panose="00000500000000000000" pitchFamily="2" charset="-122"/>
              </a:rPr>
              <a:t>GRADUATION THESIS</a:t>
            </a:r>
            <a:endParaRPr lang="zh-CN" altLang="en-US" sz="2400" dirty="0">
              <a:solidFill>
                <a:srgbClr val="31302C"/>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510D6DAF-71E5-1DE4-C5ED-E5766FC4EF1E}"/>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2F4BD81-7DDE-E5B4-A60F-66148E56BB09}"/>
              </a:ext>
            </a:extLst>
          </p:cNvPr>
          <p:cNvSpPr txBox="1"/>
          <p:nvPr/>
        </p:nvSpPr>
        <p:spPr>
          <a:xfrm>
            <a:off x="4746278" y="271780"/>
            <a:ext cx="2698175" cy="523220"/>
          </a:xfrm>
          <a:prstGeom prst="rect">
            <a:avLst/>
          </a:prstGeom>
          <a:noFill/>
        </p:spPr>
        <p:txBody>
          <a:bodyPr wrap="none" rtlCol="0" anchor="t">
            <a:spAutoFit/>
          </a:bodyPr>
          <a:lstStyle/>
          <a:p>
            <a:pPr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选题背景及意义</a:t>
            </a:r>
          </a:p>
        </p:txBody>
      </p:sp>
      <p:sp>
        <p:nvSpPr>
          <p:cNvPr id="4" name="文本框 3">
            <a:extLst>
              <a:ext uri="{FF2B5EF4-FFF2-40B4-BE49-F238E27FC236}">
                <a16:creationId xmlns:a16="http://schemas.microsoft.com/office/drawing/2014/main" id="{9845AA27-D43E-C74A-7977-36A19C441D31}"/>
              </a:ext>
            </a:extLst>
          </p:cNvPr>
          <p:cNvSpPr txBox="1"/>
          <p:nvPr/>
        </p:nvSpPr>
        <p:spPr>
          <a:xfrm>
            <a:off x="839786" y="5385730"/>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a:t>
            </a:r>
          </a:p>
        </p:txBody>
      </p:sp>
      <p:pic>
        <p:nvPicPr>
          <p:cNvPr id="5" name="图片 4">
            <a:extLst>
              <a:ext uri="{FF2B5EF4-FFF2-40B4-BE49-F238E27FC236}">
                <a16:creationId xmlns:a16="http://schemas.microsoft.com/office/drawing/2014/main" id="{5EC05741-2988-CCFE-2BC8-A7E00C71CD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2259" y="1472509"/>
            <a:ext cx="5132251" cy="3421843"/>
          </a:xfrm>
          <a:prstGeom prst="rect">
            <a:avLst/>
          </a:prstGeom>
        </p:spPr>
      </p:pic>
    </p:spTree>
    <p:extLst>
      <p:ext uri="{BB962C8B-B14F-4D97-AF65-F5344CB8AC3E}">
        <p14:creationId xmlns:p14="http://schemas.microsoft.com/office/powerpoint/2010/main" val="263691666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a:extLst>
              <a:ext uri="{FF2B5EF4-FFF2-40B4-BE49-F238E27FC236}">
                <a16:creationId xmlns:a16="http://schemas.microsoft.com/office/drawing/2014/main" id="{7424AAD4-A207-130F-2A54-239751137E06}"/>
              </a:ext>
            </a:extLst>
          </p:cNvPr>
          <p:cNvSpPr>
            <a:spLocks noChangeArrowheads="1"/>
          </p:cNvSpPr>
          <p:nvPr>
            <p:custDataLst>
              <p:tags r:id="rId1"/>
            </p:custDataLst>
          </p:nvPr>
        </p:nvSpPr>
        <p:spPr bwMode="auto">
          <a:xfrm>
            <a:off x="-18415" y="2727325"/>
            <a:ext cx="4902835" cy="2225040"/>
          </a:xfrm>
          <a:prstGeom prst="rect">
            <a:avLst/>
          </a:prstGeom>
          <a:solidFill>
            <a:schemeClr val="accent1">
              <a:lumMod val="100000"/>
            </a:schemeClr>
          </a:solidFill>
          <a:ln>
            <a:noFill/>
          </a:ln>
          <a:effectLst/>
        </p:spPr>
        <p:txBody>
          <a:bodyPr wrap="none" anchor="ct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 name="6">
            <a:extLst>
              <a:ext uri="{FF2B5EF4-FFF2-40B4-BE49-F238E27FC236}">
                <a16:creationId xmlns:a16="http://schemas.microsoft.com/office/drawing/2014/main" id="{AC200CC0-2A92-77EC-4086-42C6EBBAB084}"/>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5">
            <a:extLst>
              <a:ext uri="{FF2B5EF4-FFF2-40B4-BE49-F238E27FC236}">
                <a16:creationId xmlns:a16="http://schemas.microsoft.com/office/drawing/2014/main" id="{4C5A161A-E995-36E2-B6ED-B5632B83E904}"/>
              </a:ext>
            </a:extLst>
          </p:cNvPr>
          <p:cNvSpPr txBox="1"/>
          <p:nvPr/>
        </p:nvSpPr>
        <p:spPr>
          <a:xfrm>
            <a:off x="5297711" y="256540"/>
            <a:ext cx="1620957"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研究现状</a:t>
            </a:r>
          </a:p>
        </p:txBody>
      </p:sp>
      <p:sp>
        <p:nvSpPr>
          <p:cNvPr id="5" name="4">
            <a:extLst>
              <a:ext uri="{FF2B5EF4-FFF2-40B4-BE49-F238E27FC236}">
                <a16:creationId xmlns:a16="http://schemas.microsoft.com/office/drawing/2014/main" id="{30E0018E-BF3A-DE1C-9B48-915A0B9F9183}"/>
              </a:ext>
            </a:extLst>
          </p:cNvPr>
          <p:cNvSpPr>
            <a:spLocks noChangeArrowheads="1"/>
          </p:cNvSpPr>
          <p:nvPr>
            <p:custDataLst>
              <p:tags r:id="rId2"/>
            </p:custDataLst>
          </p:nvPr>
        </p:nvSpPr>
        <p:spPr bwMode="auto">
          <a:xfrm>
            <a:off x="7579784" y="2735579"/>
            <a:ext cx="4612216" cy="2225304"/>
          </a:xfrm>
          <a:prstGeom prst="rect">
            <a:avLst/>
          </a:prstGeom>
          <a:solidFill>
            <a:srgbClr val="31302C"/>
          </a:solidFill>
          <a:ln>
            <a:noFill/>
          </a:ln>
          <a:effectLst/>
        </p:spPr>
        <p:txBody>
          <a:bodyPr wrap="none" anchor="ct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3">
            <a:extLst>
              <a:ext uri="{FF2B5EF4-FFF2-40B4-BE49-F238E27FC236}">
                <a16:creationId xmlns:a16="http://schemas.microsoft.com/office/drawing/2014/main" id="{FD00CD13-14DD-AF39-BBC7-E45B3AB3762A}"/>
              </a:ext>
            </a:extLst>
          </p:cNvPr>
          <p:cNvSpPr>
            <a:spLocks noChangeArrowheads="1"/>
          </p:cNvSpPr>
          <p:nvPr>
            <p:custDataLst>
              <p:tags r:id="rId3"/>
            </p:custDataLst>
          </p:nvPr>
        </p:nvSpPr>
        <p:spPr bwMode="auto">
          <a:xfrm>
            <a:off x="8498419" y="3027768"/>
            <a:ext cx="341418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160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en-US" altLang="zh-CN" sz="1600"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zh-CN" altLang="en-US" sz="1600"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国内研究现状</a:t>
            </a:r>
            <a:endParaRPr lang="zh-CN" altLang="en-US" sz="1600" b="1" strike="noStrike" noProof="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20000"/>
              </a:lnSpc>
            </a:pPr>
            <a:endParaRPr lang="zh-CN" altLang="en-US" sz="1600" b="1" strike="noStrike" noProof="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just">
              <a:lnSpc>
                <a:spcPct val="15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单击此处添加文字单击此处添加文字单击此处添加文字单击此处添加文字单击此处添加文字单击此处添加文字单击此处添加文字</a:t>
            </a:r>
            <a:endParaRPr lang="en-US" altLang="zh-CN"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7" name="2">
            <a:extLst>
              <a:ext uri="{FF2B5EF4-FFF2-40B4-BE49-F238E27FC236}">
                <a16:creationId xmlns:a16="http://schemas.microsoft.com/office/drawing/2014/main" id="{46EE493A-EE61-6C7D-160B-9834A05CE04D}"/>
              </a:ext>
            </a:extLst>
          </p:cNvPr>
          <p:cNvGrpSpPr/>
          <p:nvPr>
            <p:custDataLst>
              <p:tags r:id="rId4"/>
            </p:custDataLst>
          </p:nvPr>
        </p:nvGrpSpPr>
        <p:grpSpPr bwMode="auto">
          <a:xfrm>
            <a:off x="3751581" y="2564075"/>
            <a:ext cx="4900084" cy="3300901"/>
            <a:chOff x="0" y="0"/>
            <a:chExt cx="2724" cy="1835"/>
          </a:xfrm>
        </p:grpSpPr>
        <p:sp>
          <p:nvSpPr>
            <p:cNvPr id="8" name="Oval 11">
              <a:extLst>
                <a:ext uri="{FF2B5EF4-FFF2-40B4-BE49-F238E27FC236}">
                  <a16:creationId xmlns:a16="http://schemas.microsoft.com/office/drawing/2014/main" id="{127D4C62-C561-21A1-C45A-E795903E708D}"/>
                </a:ext>
              </a:extLst>
            </p:cNvPr>
            <p:cNvSpPr>
              <a:spLocks noChangeArrowheads="1"/>
            </p:cNvSpPr>
            <p:nvPr/>
          </p:nvSpPr>
          <p:spPr bwMode="auto">
            <a:xfrm flipV="1">
              <a:off x="0" y="1755"/>
              <a:ext cx="2724" cy="8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9" name="Group 12">
              <a:extLst>
                <a:ext uri="{FF2B5EF4-FFF2-40B4-BE49-F238E27FC236}">
                  <a16:creationId xmlns:a16="http://schemas.microsoft.com/office/drawing/2014/main" id="{5361988F-CD31-E5C4-5A97-85468F2DE7E6}"/>
                </a:ext>
              </a:extLst>
            </p:cNvPr>
            <p:cNvGrpSpPr/>
            <p:nvPr/>
          </p:nvGrpSpPr>
          <p:grpSpPr bwMode="auto">
            <a:xfrm>
              <a:off x="240" y="0"/>
              <a:ext cx="2246" cy="1810"/>
              <a:chOff x="0" y="0"/>
              <a:chExt cx="2556" cy="1958"/>
            </a:xfrm>
          </p:grpSpPr>
          <p:pic>
            <p:nvPicPr>
              <p:cNvPr id="10" name="Picture 13" descr="apple icons">
                <a:extLst>
                  <a:ext uri="{FF2B5EF4-FFF2-40B4-BE49-F238E27FC236}">
                    <a16:creationId xmlns:a16="http://schemas.microsoft.com/office/drawing/2014/main" id="{2EE0A27E-65FD-3AC3-F754-2748ACEA0B5E}"/>
                  </a:ext>
                </a:extLst>
              </p:cNvPr>
              <p:cNvPicPr>
                <a:picLocks noChangeAspect="1" noChangeArrowheads="1"/>
              </p:cNvPicPr>
              <p:nvPr/>
            </p:nvPicPr>
            <p:blipFill>
              <a:blip r:embed="rId7" cstate="email"/>
              <a:srcRect/>
              <a:stretch>
                <a:fillRect/>
              </a:stretch>
            </p:blipFill>
            <p:spPr bwMode="auto">
              <a:xfrm>
                <a:off x="0" y="0"/>
                <a:ext cx="2556" cy="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4" descr="Money">
                <a:extLst>
                  <a:ext uri="{FF2B5EF4-FFF2-40B4-BE49-F238E27FC236}">
                    <a16:creationId xmlns:a16="http://schemas.microsoft.com/office/drawing/2014/main" id="{68AD731D-E9AF-B2DB-67B3-F7B312903194}"/>
                  </a:ext>
                </a:extLst>
              </p:cNvPr>
              <p:cNvSpPr>
                <a:spLocks noChangeArrowheads="1"/>
              </p:cNvSpPr>
              <p:nvPr/>
            </p:nvSpPr>
            <p:spPr bwMode="auto">
              <a:xfrm>
                <a:off x="99" y="100"/>
                <a:ext cx="2358" cy="1336"/>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sp>
        <p:nvSpPr>
          <p:cNvPr id="12" name="1">
            <a:extLst>
              <a:ext uri="{FF2B5EF4-FFF2-40B4-BE49-F238E27FC236}">
                <a16:creationId xmlns:a16="http://schemas.microsoft.com/office/drawing/2014/main" id="{62CAA07A-2DEB-B08A-1E7F-07C0955ADBEF}"/>
              </a:ext>
            </a:extLst>
          </p:cNvPr>
          <p:cNvSpPr>
            <a:spLocks noChangeArrowheads="1"/>
          </p:cNvSpPr>
          <p:nvPr>
            <p:custDataLst>
              <p:tags r:id="rId5"/>
            </p:custDataLst>
          </p:nvPr>
        </p:nvSpPr>
        <p:spPr bwMode="auto">
          <a:xfrm>
            <a:off x="320675" y="3068955"/>
            <a:ext cx="343090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160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en-US" altLang="zh-CN" sz="1600"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r>
              <a:rPr lang="zh-CN" altLang="en-US" sz="1600"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国外研究现状</a:t>
            </a:r>
            <a:endParaRPr lang="zh-CN" altLang="en-US" sz="1600" b="1" strike="noStrike" noProof="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20000"/>
              </a:lnSpc>
            </a:pPr>
            <a:endParaRPr lang="zh-CN" altLang="en-US" sz="1600" b="1" strike="noStrike" noProof="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just">
              <a:lnSpc>
                <a:spcPct val="150000"/>
              </a:lnSpc>
            </a:pPr>
            <a:r>
              <a:rPr lang="zh-CN" altLang="en-US" sz="14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单击此处添加文字单击此处添加文字单击此处添加文字单击此处添加文字单击此处添加文字单击此处添加文字单击此处添加文字</a:t>
            </a:r>
          </a:p>
        </p:txBody>
      </p:sp>
    </p:spTree>
    <p:extLst>
      <p:ext uri="{BB962C8B-B14F-4D97-AF65-F5344CB8AC3E}">
        <p14:creationId xmlns:p14="http://schemas.microsoft.com/office/powerpoint/2010/main" val="406445379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8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1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12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25">
            <a:extLst>
              <a:ext uri="{FF2B5EF4-FFF2-40B4-BE49-F238E27FC236}">
                <a16:creationId xmlns:a16="http://schemas.microsoft.com/office/drawing/2014/main" id="{05C75E72-0433-E0AD-1DA0-48163B47B88F}"/>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24">
            <a:extLst>
              <a:ext uri="{FF2B5EF4-FFF2-40B4-BE49-F238E27FC236}">
                <a16:creationId xmlns:a16="http://schemas.microsoft.com/office/drawing/2014/main" id="{9C396E94-0C46-7D31-F80A-A0F83FE74D27}"/>
              </a:ext>
            </a:extLst>
          </p:cNvPr>
          <p:cNvSpPr txBox="1"/>
          <p:nvPr/>
        </p:nvSpPr>
        <p:spPr>
          <a:xfrm>
            <a:off x="5297711" y="256540"/>
            <a:ext cx="1620957" cy="523220"/>
          </a:xfrm>
          <a:prstGeom prst="rect">
            <a:avLst/>
          </a:prstGeom>
          <a:noFill/>
        </p:spPr>
        <p:txBody>
          <a:bodyPr wrap="none" rtlCol="0" anchor="t">
            <a:spAutoFit/>
          </a:bodyPr>
          <a:lstStyle/>
          <a:p>
            <a:pPr algn="l" fontAlgn="base"/>
            <a:r>
              <a:rPr lang="zh-CN" altLang="en-US" sz="2800" b="1"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研究目的</a:t>
            </a:r>
          </a:p>
        </p:txBody>
      </p:sp>
      <p:sp>
        <p:nvSpPr>
          <p:cNvPr id="4" name="23">
            <a:extLst>
              <a:ext uri="{FF2B5EF4-FFF2-40B4-BE49-F238E27FC236}">
                <a16:creationId xmlns:a16="http://schemas.microsoft.com/office/drawing/2014/main" id="{BE5CC47E-681C-416F-5F0E-E3CB6C227E66}"/>
              </a:ext>
            </a:extLst>
          </p:cNvPr>
          <p:cNvSpPr/>
          <p:nvPr>
            <p:custDataLst>
              <p:tags r:id="rId1"/>
            </p:custDataLst>
          </p:nvPr>
        </p:nvSpPr>
        <p:spPr bwMode="auto">
          <a:xfrm>
            <a:off x="6963833" y="1800549"/>
            <a:ext cx="3270251" cy="1846303"/>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rgbClr val="31302C"/>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22">
            <a:extLst>
              <a:ext uri="{FF2B5EF4-FFF2-40B4-BE49-F238E27FC236}">
                <a16:creationId xmlns:a16="http://schemas.microsoft.com/office/drawing/2014/main" id="{19DBABBE-E6C6-CCAF-D59C-32382ACB6A88}"/>
              </a:ext>
            </a:extLst>
          </p:cNvPr>
          <p:cNvSpPr/>
          <p:nvPr>
            <p:custDataLst>
              <p:tags r:id="rId2"/>
            </p:custDataLst>
          </p:nvPr>
        </p:nvSpPr>
        <p:spPr bwMode="auto">
          <a:xfrm>
            <a:off x="9478433" y="1796313"/>
            <a:ext cx="1862667" cy="3269143"/>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1">
              <a:lumMod val="100000"/>
            </a:schemeClr>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21">
            <a:extLst>
              <a:ext uri="{FF2B5EF4-FFF2-40B4-BE49-F238E27FC236}">
                <a16:creationId xmlns:a16="http://schemas.microsoft.com/office/drawing/2014/main" id="{3918F984-5AB1-52E6-6E27-61F07BB18257}"/>
              </a:ext>
            </a:extLst>
          </p:cNvPr>
          <p:cNvSpPr/>
          <p:nvPr>
            <p:custDataLst>
              <p:tags r:id="rId3"/>
            </p:custDataLst>
          </p:nvPr>
        </p:nvSpPr>
        <p:spPr bwMode="auto">
          <a:xfrm>
            <a:off x="8034867" y="4472608"/>
            <a:ext cx="3316817" cy="1772196"/>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rgbClr val="31302C"/>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20">
            <a:extLst>
              <a:ext uri="{FF2B5EF4-FFF2-40B4-BE49-F238E27FC236}">
                <a16:creationId xmlns:a16="http://schemas.microsoft.com/office/drawing/2014/main" id="{0572D5F8-6F5C-3560-4980-B094A7B6DA97}"/>
              </a:ext>
            </a:extLst>
          </p:cNvPr>
          <p:cNvSpPr/>
          <p:nvPr>
            <p:custDataLst>
              <p:tags r:id="rId4"/>
            </p:custDataLst>
          </p:nvPr>
        </p:nvSpPr>
        <p:spPr bwMode="auto">
          <a:xfrm>
            <a:off x="6953252" y="2931199"/>
            <a:ext cx="1782233" cy="3313605"/>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1">
              <a:lumMod val="100000"/>
            </a:schemeClr>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19">
            <a:extLst>
              <a:ext uri="{FF2B5EF4-FFF2-40B4-BE49-F238E27FC236}">
                <a16:creationId xmlns:a16="http://schemas.microsoft.com/office/drawing/2014/main" id="{76054415-7F91-DBF4-FE60-F476EA40BEE0}"/>
              </a:ext>
            </a:extLst>
          </p:cNvPr>
          <p:cNvSpPr>
            <a:spLocks noChangeArrowheads="1"/>
          </p:cNvSpPr>
          <p:nvPr>
            <p:custDataLst>
              <p:tags r:id="rId5"/>
            </p:custDataLst>
          </p:nvPr>
        </p:nvSpPr>
        <p:spPr bwMode="auto">
          <a:xfrm>
            <a:off x="8379672" y="3300247"/>
            <a:ext cx="1432984" cy="1433425"/>
          </a:xfrm>
          <a:prstGeom prst="ellipse">
            <a:avLst/>
          </a:prstGeom>
          <a:solidFill>
            <a:schemeClr val="bg1">
              <a:lumMod val="50000"/>
            </a:schemeClr>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18">
            <a:extLst>
              <a:ext uri="{FF2B5EF4-FFF2-40B4-BE49-F238E27FC236}">
                <a16:creationId xmlns:a16="http://schemas.microsoft.com/office/drawing/2014/main" id="{C0361C3C-B871-3613-13DA-81BFD5B53F29}"/>
              </a:ext>
            </a:extLst>
          </p:cNvPr>
          <p:cNvSpPr>
            <a:spLocks noEditPoints="1"/>
          </p:cNvSpPr>
          <p:nvPr>
            <p:custDataLst>
              <p:tags r:id="rId6"/>
            </p:custDataLst>
          </p:nvPr>
        </p:nvSpPr>
        <p:spPr bwMode="auto">
          <a:xfrm>
            <a:off x="10401300" y="5160735"/>
            <a:ext cx="355600" cy="400175"/>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17">
            <a:extLst>
              <a:ext uri="{FF2B5EF4-FFF2-40B4-BE49-F238E27FC236}">
                <a16:creationId xmlns:a16="http://schemas.microsoft.com/office/drawing/2014/main" id="{ED0E174B-8BAB-D433-38F9-F0EBBEAB2D2B}"/>
              </a:ext>
            </a:extLst>
          </p:cNvPr>
          <p:cNvSpPr/>
          <p:nvPr>
            <p:custDataLst>
              <p:tags r:id="rId7"/>
            </p:custDataLst>
          </p:nvPr>
        </p:nvSpPr>
        <p:spPr bwMode="auto">
          <a:xfrm>
            <a:off x="10464801" y="2082152"/>
            <a:ext cx="359833" cy="389587"/>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16">
            <a:extLst>
              <a:ext uri="{FF2B5EF4-FFF2-40B4-BE49-F238E27FC236}">
                <a16:creationId xmlns:a16="http://schemas.microsoft.com/office/drawing/2014/main" id="{50515C00-3020-1836-968D-1E1C597E1637}"/>
              </a:ext>
            </a:extLst>
          </p:cNvPr>
          <p:cNvSpPr>
            <a:spLocks noEditPoints="1"/>
          </p:cNvSpPr>
          <p:nvPr>
            <p:custDataLst>
              <p:tags r:id="rId8"/>
            </p:custDataLst>
          </p:nvPr>
        </p:nvSpPr>
        <p:spPr bwMode="auto">
          <a:xfrm>
            <a:off x="7501467" y="5124741"/>
            <a:ext cx="408517" cy="404408"/>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15">
            <a:extLst>
              <a:ext uri="{FF2B5EF4-FFF2-40B4-BE49-F238E27FC236}">
                <a16:creationId xmlns:a16="http://schemas.microsoft.com/office/drawing/2014/main" id="{189B6ABB-65C8-4888-224D-1FEBEE42BE37}"/>
              </a:ext>
            </a:extLst>
          </p:cNvPr>
          <p:cNvSpPr>
            <a:spLocks noEditPoints="1"/>
          </p:cNvSpPr>
          <p:nvPr>
            <p:custDataLst>
              <p:tags r:id="rId9"/>
            </p:custDataLst>
          </p:nvPr>
        </p:nvSpPr>
        <p:spPr bwMode="auto">
          <a:xfrm>
            <a:off x="7552268" y="2077917"/>
            <a:ext cx="302684" cy="400175"/>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14">
            <a:extLst>
              <a:ext uri="{FF2B5EF4-FFF2-40B4-BE49-F238E27FC236}">
                <a16:creationId xmlns:a16="http://schemas.microsoft.com/office/drawing/2014/main" id="{8E57573A-CCDC-0A54-4920-60067E13EAC6}"/>
              </a:ext>
            </a:extLst>
          </p:cNvPr>
          <p:cNvSpPr>
            <a:spLocks noChangeArrowheads="1"/>
          </p:cNvSpPr>
          <p:nvPr>
            <p:custDataLst>
              <p:tags r:id="rId10"/>
            </p:custDataLst>
          </p:nvPr>
        </p:nvSpPr>
        <p:spPr bwMode="auto">
          <a:xfrm>
            <a:off x="7281335" y="2564901"/>
            <a:ext cx="861484"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35"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 01</a:t>
            </a:r>
            <a:endParaRPr lang="zh-CN" altLang="en-US" sz="1335"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13">
            <a:extLst>
              <a:ext uri="{FF2B5EF4-FFF2-40B4-BE49-F238E27FC236}">
                <a16:creationId xmlns:a16="http://schemas.microsoft.com/office/drawing/2014/main" id="{86F8D171-ABA7-47D2-83B5-558597D13693}"/>
              </a:ext>
            </a:extLst>
          </p:cNvPr>
          <p:cNvSpPr>
            <a:spLocks noChangeArrowheads="1"/>
          </p:cNvSpPr>
          <p:nvPr>
            <p:custDataLst>
              <p:tags r:id="rId11"/>
            </p:custDataLst>
          </p:nvPr>
        </p:nvSpPr>
        <p:spPr bwMode="auto">
          <a:xfrm>
            <a:off x="10198101" y="2564901"/>
            <a:ext cx="861484"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35"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 02</a:t>
            </a:r>
            <a:endParaRPr lang="zh-CN" altLang="zh-CN" sz="1335"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12">
            <a:extLst>
              <a:ext uri="{FF2B5EF4-FFF2-40B4-BE49-F238E27FC236}">
                <a16:creationId xmlns:a16="http://schemas.microsoft.com/office/drawing/2014/main" id="{FB0700A2-167F-BB67-77D7-AFE9D84986A9}"/>
              </a:ext>
            </a:extLst>
          </p:cNvPr>
          <p:cNvSpPr>
            <a:spLocks noChangeArrowheads="1"/>
          </p:cNvSpPr>
          <p:nvPr>
            <p:custDataLst>
              <p:tags r:id="rId12"/>
            </p:custDataLst>
          </p:nvPr>
        </p:nvSpPr>
        <p:spPr bwMode="auto">
          <a:xfrm>
            <a:off x="7344835" y="5694300"/>
            <a:ext cx="861484"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35"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 03</a:t>
            </a:r>
            <a:endParaRPr lang="zh-CN" altLang="zh-CN" sz="1335"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11">
            <a:extLst>
              <a:ext uri="{FF2B5EF4-FFF2-40B4-BE49-F238E27FC236}">
                <a16:creationId xmlns:a16="http://schemas.microsoft.com/office/drawing/2014/main" id="{7191128B-E4D0-18BF-3BDA-BA9BD8B0425A}"/>
              </a:ext>
            </a:extLst>
          </p:cNvPr>
          <p:cNvSpPr>
            <a:spLocks noChangeArrowheads="1"/>
          </p:cNvSpPr>
          <p:nvPr>
            <p:custDataLst>
              <p:tags r:id="rId13"/>
            </p:custDataLst>
          </p:nvPr>
        </p:nvSpPr>
        <p:spPr bwMode="auto">
          <a:xfrm>
            <a:off x="10102851" y="5694300"/>
            <a:ext cx="861483"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35"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 04</a:t>
            </a:r>
            <a:endParaRPr lang="zh-CN" altLang="zh-CN" sz="1335" b="1">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10">
            <a:extLst>
              <a:ext uri="{FF2B5EF4-FFF2-40B4-BE49-F238E27FC236}">
                <a16:creationId xmlns:a16="http://schemas.microsoft.com/office/drawing/2014/main" id="{EB5E1DE9-9FC5-E7A2-A5F1-A4E6BE183B8C}"/>
              </a:ext>
            </a:extLst>
          </p:cNvPr>
          <p:cNvSpPr>
            <a:spLocks noChangeArrowheads="1"/>
          </p:cNvSpPr>
          <p:nvPr>
            <p:custDataLst>
              <p:tags r:id="rId14"/>
            </p:custDataLst>
          </p:nvPr>
        </p:nvSpPr>
        <p:spPr bwMode="auto">
          <a:xfrm>
            <a:off x="8499476" y="3923356"/>
            <a:ext cx="11938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zh-CN" altLang="zh-CN"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目的</a:t>
            </a:r>
          </a:p>
        </p:txBody>
      </p:sp>
      <p:sp>
        <p:nvSpPr>
          <p:cNvPr id="18" name="9">
            <a:extLst>
              <a:ext uri="{FF2B5EF4-FFF2-40B4-BE49-F238E27FC236}">
                <a16:creationId xmlns:a16="http://schemas.microsoft.com/office/drawing/2014/main" id="{E8ADE409-EBC6-B6AE-4563-CA267DA3C243}"/>
              </a:ext>
            </a:extLst>
          </p:cNvPr>
          <p:cNvSpPr>
            <a:spLocks noChangeArrowheads="1"/>
          </p:cNvSpPr>
          <p:nvPr>
            <p:custDataLst>
              <p:tags r:id="rId15"/>
            </p:custDataLst>
          </p:nvPr>
        </p:nvSpPr>
        <p:spPr bwMode="auto">
          <a:xfrm>
            <a:off x="719455" y="1792605"/>
            <a:ext cx="5088890" cy="6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4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单击此处添加文字单击此处添加文字单击此处添加文字单击此处添加文字单击此处添加文字单击此处添加文字单击此处添加文字</a:t>
            </a:r>
          </a:p>
        </p:txBody>
      </p:sp>
      <p:sp>
        <p:nvSpPr>
          <p:cNvPr id="19" name="8">
            <a:extLst>
              <a:ext uri="{FF2B5EF4-FFF2-40B4-BE49-F238E27FC236}">
                <a16:creationId xmlns:a16="http://schemas.microsoft.com/office/drawing/2014/main" id="{97A9751B-0CE6-4AF1-D032-ACF2C7F7A3E0}"/>
              </a:ext>
            </a:extLst>
          </p:cNvPr>
          <p:cNvSpPr>
            <a:spLocks noChangeArrowheads="1"/>
          </p:cNvSpPr>
          <p:nvPr>
            <p:custDataLst>
              <p:tags r:id="rId16"/>
            </p:custDataLst>
          </p:nvPr>
        </p:nvSpPr>
        <p:spPr bwMode="auto">
          <a:xfrm>
            <a:off x="719667" y="2965075"/>
            <a:ext cx="5088467"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a:t>
            </a:r>
            <a:r>
              <a:rPr lang="en-US" altLang="zh-CN"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01</a:t>
            </a:r>
            <a:endParaRPr lang="en-US" altLang="zh-CN" sz="1200" b="1" dirty="0">
              <a:solidFill>
                <a:srgbClr val="D36B64"/>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20000"/>
              </a:lnSpc>
              <a:buFont typeface="Arial" panose="020B0604020202020204" pitchFamily="34" charset="0"/>
              <a:buNone/>
            </a:pPr>
            <a:r>
              <a:rPr lang="zh-CN" altLang="en-US"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添加文字单击此处添加文字单击此处添加文字单击此处添加文字</a:t>
            </a: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7">
            <a:extLst>
              <a:ext uri="{FF2B5EF4-FFF2-40B4-BE49-F238E27FC236}">
                <a16:creationId xmlns:a16="http://schemas.microsoft.com/office/drawing/2014/main" id="{F99DDF65-F579-0E77-E549-B07C3D9FAD36}"/>
              </a:ext>
            </a:extLst>
          </p:cNvPr>
          <p:cNvSpPr>
            <a:spLocks noChangeShapeType="1"/>
          </p:cNvSpPr>
          <p:nvPr>
            <p:custDataLst>
              <p:tags r:id="rId17"/>
            </p:custDataLst>
          </p:nvPr>
        </p:nvSpPr>
        <p:spPr bwMode="auto">
          <a:xfrm>
            <a:off x="719667" y="3496521"/>
            <a:ext cx="5088467"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6">
            <a:extLst>
              <a:ext uri="{FF2B5EF4-FFF2-40B4-BE49-F238E27FC236}">
                <a16:creationId xmlns:a16="http://schemas.microsoft.com/office/drawing/2014/main" id="{A93B92F2-1E09-8716-C60C-46A4388DF761}"/>
              </a:ext>
            </a:extLst>
          </p:cNvPr>
          <p:cNvSpPr>
            <a:spLocks noChangeArrowheads="1"/>
          </p:cNvSpPr>
          <p:nvPr>
            <p:custDataLst>
              <p:tags r:id="rId18"/>
            </p:custDataLst>
          </p:nvPr>
        </p:nvSpPr>
        <p:spPr bwMode="auto">
          <a:xfrm>
            <a:off x="719667" y="3828941"/>
            <a:ext cx="5088467"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200" b="1" dirty="0">
                <a:solidFill>
                  <a:schemeClr val="bg1">
                    <a:lumMod val="7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a:t>
            </a:r>
            <a:r>
              <a:rPr lang="en-US" altLang="zh-CN" sz="1200" b="1" dirty="0">
                <a:solidFill>
                  <a:schemeClr val="bg1">
                    <a:lumMod val="7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02</a:t>
            </a:r>
            <a:endParaRPr lang="en-US" altLang="zh-CN" sz="1200" b="1" dirty="0">
              <a:solidFill>
                <a:srgbClr val="E5AAA4"/>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20000"/>
              </a:lnSpc>
              <a:buFont typeface="Arial" panose="020B0604020202020204" pitchFamily="34" charset="0"/>
              <a:buNone/>
            </a:pPr>
            <a:r>
              <a:rPr lang="zh-CN" altLang="en-US"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添加文字单击此处添加文字单击此处添加文字单击此处添加文字</a:t>
            </a: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5">
            <a:extLst>
              <a:ext uri="{FF2B5EF4-FFF2-40B4-BE49-F238E27FC236}">
                <a16:creationId xmlns:a16="http://schemas.microsoft.com/office/drawing/2014/main" id="{FDD9891B-D6F1-9303-909B-D5D3AC804189}"/>
              </a:ext>
            </a:extLst>
          </p:cNvPr>
          <p:cNvSpPr>
            <a:spLocks noChangeShapeType="1"/>
          </p:cNvSpPr>
          <p:nvPr>
            <p:custDataLst>
              <p:tags r:id="rId19"/>
            </p:custDataLst>
          </p:nvPr>
        </p:nvSpPr>
        <p:spPr bwMode="auto">
          <a:xfrm>
            <a:off x="719667" y="4360388"/>
            <a:ext cx="5088467"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4">
            <a:extLst>
              <a:ext uri="{FF2B5EF4-FFF2-40B4-BE49-F238E27FC236}">
                <a16:creationId xmlns:a16="http://schemas.microsoft.com/office/drawing/2014/main" id="{0B3C9509-0E07-9680-5725-6E40EEFBEE5D}"/>
              </a:ext>
            </a:extLst>
          </p:cNvPr>
          <p:cNvSpPr>
            <a:spLocks noChangeArrowheads="1"/>
          </p:cNvSpPr>
          <p:nvPr>
            <p:custDataLst>
              <p:tags r:id="rId20"/>
            </p:custDataLst>
          </p:nvPr>
        </p:nvSpPr>
        <p:spPr bwMode="auto">
          <a:xfrm>
            <a:off x="719667" y="4733036"/>
            <a:ext cx="5088467"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200" b="1" dirty="0">
                <a:solidFill>
                  <a:schemeClr val="bg1">
                    <a:lumMod val="7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a:t>
            </a:r>
            <a:r>
              <a:rPr lang="en-US" altLang="zh-CN" sz="1200" b="1" dirty="0">
                <a:solidFill>
                  <a:schemeClr val="bg1">
                    <a:lumMod val="7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03</a:t>
            </a:r>
            <a:endParaRPr lang="en-US" altLang="zh-CN" sz="1200" b="1" dirty="0">
              <a:solidFill>
                <a:srgbClr val="E5AAA4"/>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20000"/>
              </a:lnSpc>
              <a:buFont typeface="Arial" panose="020B0604020202020204" pitchFamily="34" charset="0"/>
              <a:buNone/>
            </a:pPr>
            <a:r>
              <a:rPr lang="zh-CN" altLang="en-US"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添加文字单击此处添加文字单击此处添加文字单击此处添加文字</a:t>
            </a: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3">
            <a:extLst>
              <a:ext uri="{FF2B5EF4-FFF2-40B4-BE49-F238E27FC236}">
                <a16:creationId xmlns:a16="http://schemas.microsoft.com/office/drawing/2014/main" id="{3111F940-DE9F-B4CC-1086-E70758F1688B}"/>
              </a:ext>
            </a:extLst>
          </p:cNvPr>
          <p:cNvSpPr>
            <a:spLocks noChangeShapeType="1"/>
          </p:cNvSpPr>
          <p:nvPr>
            <p:custDataLst>
              <p:tags r:id="rId21"/>
            </p:custDataLst>
          </p:nvPr>
        </p:nvSpPr>
        <p:spPr bwMode="auto">
          <a:xfrm>
            <a:off x="719667" y="5264484"/>
            <a:ext cx="5088467"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2">
            <a:extLst>
              <a:ext uri="{FF2B5EF4-FFF2-40B4-BE49-F238E27FC236}">
                <a16:creationId xmlns:a16="http://schemas.microsoft.com/office/drawing/2014/main" id="{0071C168-F7F0-4E09-5E29-511A2D6EC2AD}"/>
              </a:ext>
            </a:extLst>
          </p:cNvPr>
          <p:cNvSpPr>
            <a:spLocks noChangeArrowheads="1"/>
          </p:cNvSpPr>
          <p:nvPr>
            <p:custDataLst>
              <p:tags r:id="rId22"/>
            </p:custDataLst>
          </p:nvPr>
        </p:nvSpPr>
        <p:spPr bwMode="auto">
          <a:xfrm>
            <a:off x="719667" y="5605372"/>
            <a:ext cx="5088467"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OPTION</a:t>
            </a:r>
            <a:r>
              <a:rPr lang="en-US" altLang="zh-CN"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04</a:t>
            </a:r>
            <a:endParaRPr lang="en-US" altLang="zh-CN" sz="1200" b="1" dirty="0">
              <a:solidFill>
                <a:srgbClr val="D36B64"/>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20000"/>
              </a:lnSpc>
              <a:buFont typeface="Arial" panose="020B0604020202020204" pitchFamily="34" charset="0"/>
              <a:buNone/>
            </a:pPr>
            <a:r>
              <a:rPr lang="zh-CN" altLang="en-US"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添加文字单击此处添加文字单击此处添加文字单击此处添加文字</a:t>
            </a:r>
            <a:r>
              <a:rPr lang="zh-CN" altLang="en-US"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200"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1">
            <a:extLst>
              <a:ext uri="{FF2B5EF4-FFF2-40B4-BE49-F238E27FC236}">
                <a16:creationId xmlns:a16="http://schemas.microsoft.com/office/drawing/2014/main" id="{3D6DE107-5C1A-9F9E-3629-4492C4F07B89}"/>
              </a:ext>
            </a:extLst>
          </p:cNvPr>
          <p:cNvSpPr>
            <a:spLocks noChangeShapeType="1"/>
          </p:cNvSpPr>
          <p:nvPr>
            <p:custDataLst>
              <p:tags r:id="rId23"/>
            </p:custDataLst>
          </p:nvPr>
        </p:nvSpPr>
        <p:spPr bwMode="auto">
          <a:xfrm>
            <a:off x="719667" y="6136820"/>
            <a:ext cx="5088467"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47141171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60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120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12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10" presetClass="entr" presetSubtype="0" fill="hold" grpId="0" nodeType="withEffect">
                                  <p:stCondLst>
                                    <p:cond delay="90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120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autoUpdateAnimBg="0"/>
      <p:bldP spid="6" grpId="0" bldLvl="0" animBg="1" autoUpdateAnimBg="0"/>
      <p:bldP spid="7" grpId="0" bldLvl="0" animBg="1"/>
      <p:bldP spid="8" grpId="0" bldLvl="0" animBg="1"/>
      <p:bldP spid="9" grpId="0" bldLvl="0" animBg="1"/>
      <p:bldP spid="10" grpId="0" bldLvl="0" animBg="1"/>
      <p:bldP spid="11" grpId="0" bldLvl="0" animBg="1" autoUpdateAnimBg="0"/>
      <p:bldP spid="12" grpId="0" bldLvl="0" animBg="1" autoUpdateAnimBg="0"/>
      <p:bldP spid="13" grpId="0"/>
      <p:bldP spid="14" grpId="0"/>
      <p:bldP spid="15" grpId="0"/>
      <p:bldP spid="16" grpId="0"/>
      <p:bldP spid="17" grpId="0" animBg="1" autoUpdateAnimBg="0"/>
      <p:bldP spid="18" grpId="0" animBg="1" autoUpdateAnimBg="0"/>
      <p:bldP spid="19" grpId="0"/>
      <p:bldP spid="20" grpId="0" bldLvl="0" animBg="1"/>
      <p:bldP spid="21" grpId="0"/>
      <p:bldP spid="22" grpId="0" bldLvl="0" animBg="1"/>
      <p:bldP spid="23" grpId="0" animBg="1" autoUpdateAnimBg="0"/>
      <p:bldP spid="24" grpId="0" bldLvl="0" animBg="1" autoUpdateAnimBg="0"/>
      <p:bldP spid="25" grpId="0"/>
      <p:bldP spid="2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ŝ1ide">
            <a:extLst>
              <a:ext uri="{FF2B5EF4-FFF2-40B4-BE49-F238E27FC236}">
                <a16:creationId xmlns:a16="http://schemas.microsoft.com/office/drawing/2014/main" id="{7F234D0D-B853-A994-FE81-C8B157715E18}"/>
              </a:ext>
            </a:extLst>
          </p:cNvPr>
          <p:cNvSpPr/>
          <p:nvPr/>
        </p:nvSpPr>
        <p:spPr>
          <a:xfrm>
            <a:off x="7338580" y="2278000"/>
            <a:ext cx="3463924" cy="2600528"/>
          </a:xfrm>
          <a:prstGeom prst="rect">
            <a:avLst/>
          </a:prstGeom>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endParaRPr lang="en-US" altLang="zh-CN" sz="15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 name="矩形 2">
            <a:extLst>
              <a:ext uri="{FF2B5EF4-FFF2-40B4-BE49-F238E27FC236}">
                <a16:creationId xmlns:a16="http://schemas.microsoft.com/office/drawing/2014/main" id="{7B9573CE-1049-6B41-FD36-FDE36DE3BD59}"/>
              </a:ext>
            </a:extLst>
          </p:cNvPr>
          <p:cNvSpPr/>
          <p:nvPr/>
        </p:nvSpPr>
        <p:spPr>
          <a:xfrm>
            <a:off x="8262970" y="1890394"/>
            <a:ext cx="1914700" cy="1619611"/>
          </a:xfrm>
          <a:prstGeom prst="rect">
            <a:avLst/>
          </a:prstGeom>
        </p:spPr>
        <p:txBody>
          <a:bodyPr wrap="square">
            <a:spAutoFit/>
          </a:bodyPr>
          <a:lstStyle/>
          <a:p>
            <a:pPr>
              <a:lnSpc>
                <a:spcPct val="150000"/>
              </a:lnSpc>
              <a:buSzPct val="25000"/>
            </a:pPr>
            <a:r>
              <a:rPr lang="en-US" altLang="zh-CN" sz="75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p>
        </p:txBody>
      </p:sp>
      <p:sp>
        <p:nvSpPr>
          <p:cNvPr id="4" name="MH_SubTitle_1">
            <a:extLst>
              <a:ext uri="{FF2B5EF4-FFF2-40B4-BE49-F238E27FC236}">
                <a16:creationId xmlns:a16="http://schemas.microsoft.com/office/drawing/2014/main" id="{08355FA2-8535-FA13-06EC-BA4327E46A7A}"/>
              </a:ext>
            </a:extLst>
          </p:cNvPr>
          <p:cNvSpPr txBox="1"/>
          <p:nvPr>
            <p:custDataLst>
              <p:tags r:id="rId1"/>
            </p:custDataLst>
          </p:nvPr>
        </p:nvSpPr>
        <p:spPr>
          <a:xfrm>
            <a:off x="7659757" y="3499172"/>
            <a:ext cx="3021496" cy="556079"/>
          </a:xfrm>
          <a:prstGeom prst="rect">
            <a:avLst/>
          </a:prstGeom>
          <a:noFill/>
        </p:spPr>
        <p:txBody>
          <a:bodyPr lIns="0" tIns="0" rIns="0" bIns="0" anchor="ctr">
            <a:noAutofit/>
          </a:bodyPr>
          <a:lstStyle/>
          <a:p>
            <a:pPr algn="dist" defTabSz="913765" fontAlgn="base">
              <a:spcBef>
                <a:spcPct val="0"/>
              </a:spcBef>
              <a:spcAft>
                <a:spcPct val="0"/>
              </a:spcAft>
            </a:pPr>
            <a:r>
              <a:rPr lang="zh-CN" altLang="en-US" sz="4800" dirty="0">
                <a:latin typeface="字魂59号-创粗黑" panose="00000500000000000000" pitchFamily="2" charset="-122"/>
                <a:ea typeface="字魂59号-创粗黑" panose="00000500000000000000" pitchFamily="2" charset="-122"/>
                <a:sym typeface="字魂59号-创粗黑" panose="00000500000000000000" pitchFamily="2" charset="-122"/>
              </a:rPr>
              <a:t>研究内容</a:t>
            </a:r>
            <a:endParaRPr lang="zh-CN" altLang="en-US" sz="4800" b="1" dirty="0">
              <a:latin typeface="字魂59号-创粗黑" panose="00000500000000000000" pitchFamily="2" charset="-122"/>
              <a:ea typeface="字魂59号-创粗黑" panose="00000500000000000000" pitchFamily="2" charset="-122"/>
              <a:cs typeface="微软雅黑" panose="020B0503020204020204" charset="-122"/>
              <a:sym typeface="字魂59号-创粗黑" panose="00000500000000000000" pitchFamily="2" charset="-122"/>
            </a:endParaRPr>
          </a:p>
        </p:txBody>
      </p:sp>
      <p:grpSp>
        <p:nvGrpSpPr>
          <p:cNvPr id="5" name="组合 4">
            <a:extLst>
              <a:ext uri="{FF2B5EF4-FFF2-40B4-BE49-F238E27FC236}">
                <a16:creationId xmlns:a16="http://schemas.microsoft.com/office/drawing/2014/main" id="{18794B7F-9A63-A5FF-D1B5-BB82331D3825}"/>
              </a:ext>
            </a:extLst>
          </p:cNvPr>
          <p:cNvGrpSpPr/>
          <p:nvPr/>
        </p:nvGrpSpPr>
        <p:grpSpPr>
          <a:xfrm>
            <a:off x="17229" y="2267850"/>
            <a:ext cx="6953413" cy="2610678"/>
            <a:chOff x="0" y="1937614"/>
            <a:chExt cx="7324725" cy="3337955"/>
          </a:xfrm>
        </p:grpSpPr>
        <p:sp>
          <p:nvSpPr>
            <p:cNvPr id="6" name="îślídé">
              <a:extLst>
                <a:ext uri="{FF2B5EF4-FFF2-40B4-BE49-F238E27FC236}">
                  <a16:creationId xmlns:a16="http://schemas.microsoft.com/office/drawing/2014/main" id="{221288AB-897C-9110-E094-5F1F93AA9B9D}"/>
                </a:ext>
              </a:extLst>
            </p:cNvPr>
            <p:cNvSpPr/>
            <p:nvPr/>
          </p:nvSpPr>
          <p:spPr bwMode="blackWhite">
            <a:xfrm>
              <a:off x="0" y="193761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7" name="ïṧḷîḑê">
              <a:extLst>
                <a:ext uri="{FF2B5EF4-FFF2-40B4-BE49-F238E27FC236}">
                  <a16:creationId xmlns:a16="http://schemas.microsoft.com/office/drawing/2014/main" id="{98406D3E-D64D-29BA-FC1F-CF4AE9381BDB}"/>
                </a:ext>
              </a:extLst>
            </p:cNvPr>
            <p:cNvSpPr/>
            <p:nvPr/>
          </p:nvSpPr>
          <p:spPr bwMode="blackWhite">
            <a:xfrm>
              <a:off x="0" y="402105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31302C"/>
            </a:solidFill>
            <a:ln w="12700" cap="flat" cmpd="sng">
              <a:noFill/>
              <a:bevel/>
            </a:ln>
          </p:spPr>
          <p:txBody>
            <a:bodyPr wrap="square" lIns="91440" tIns="45720" rIns="91440" bIns="45720" anchor="ctr">
              <a:normAutofit/>
            </a:bodyPr>
            <a:lstStyle/>
            <a:p>
              <a:pPr algn="ctr"/>
              <a:endParaRPr/>
            </a:p>
          </p:txBody>
        </p:sp>
        <p:sp>
          <p:nvSpPr>
            <p:cNvPr id="8" name="ísļíďé">
              <a:extLst>
                <a:ext uri="{FF2B5EF4-FFF2-40B4-BE49-F238E27FC236}">
                  <a16:creationId xmlns:a16="http://schemas.microsoft.com/office/drawing/2014/main" id="{ECCD25D5-AB7F-043B-CA30-3375EBF24E36}"/>
                </a:ext>
              </a:extLst>
            </p:cNvPr>
            <p:cNvSpPr/>
            <p:nvPr/>
          </p:nvSpPr>
          <p:spPr bwMode="blackWhite">
            <a:xfrm>
              <a:off x="1171575" y="193761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1">
                <a:lumMod val="100000"/>
              </a:schemeClr>
            </a:solidFill>
            <a:ln w="12700" cap="flat" cmpd="sng">
              <a:noFill/>
              <a:bevel/>
            </a:ln>
          </p:spPr>
          <p:txBody>
            <a:bodyPr wrap="square" lIns="91440" tIns="45720" rIns="91440" bIns="45720" anchor="ctr">
              <a:normAutofit/>
            </a:bodyPr>
            <a:lstStyle/>
            <a:p>
              <a:pPr algn="ctr"/>
              <a:endParaRPr/>
            </a:p>
          </p:txBody>
        </p:sp>
        <p:sp>
          <p:nvSpPr>
            <p:cNvPr id="9" name="îṩľiḋe">
              <a:extLst>
                <a:ext uri="{FF2B5EF4-FFF2-40B4-BE49-F238E27FC236}">
                  <a16:creationId xmlns:a16="http://schemas.microsoft.com/office/drawing/2014/main" id="{3C6C6F3F-0996-A165-B064-32A18D61012F}"/>
                </a:ext>
              </a:extLst>
            </p:cNvPr>
            <p:cNvSpPr txBox="1"/>
            <p:nvPr/>
          </p:nvSpPr>
          <p:spPr>
            <a:xfrm>
              <a:off x="0" y="2640030"/>
              <a:ext cx="4254500" cy="521720"/>
            </a:xfrm>
            <a:prstGeom prst="rect">
              <a:avLst/>
            </a:prstGeom>
            <a:solidFill>
              <a:srgbClr val="31302C"/>
            </a:solid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0" name="iŝḷíḍe">
              <a:extLst>
                <a:ext uri="{FF2B5EF4-FFF2-40B4-BE49-F238E27FC236}">
                  <a16:creationId xmlns:a16="http://schemas.microsoft.com/office/drawing/2014/main" id="{5C206FCE-BB11-EFC6-44C9-CB3EBE0EA5F3}"/>
                </a:ext>
              </a:extLst>
            </p:cNvPr>
            <p:cNvSpPr txBox="1"/>
            <p:nvPr/>
          </p:nvSpPr>
          <p:spPr>
            <a:xfrm>
              <a:off x="1171575" y="3345731"/>
              <a:ext cx="43561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sp>
          <p:nvSpPr>
            <p:cNvPr id="11" name="íṥļîďè">
              <a:extLst>
                <a:ext uri="{FF2B5EF4-FFF2-40B4-BE49-F238E27FC236}">
                  <a16:creationId xmlns:a16="http://schemas.microsoft.com/office/drawing/2014/main" id="{474620CF-461D-76B7-21A5-AB698BBA2417}"/>
                </a:ext>
              </a:extLst>
            </p:cNvPr>
            <p:cNvSpPr txBox="1"/>
            <p:nvPr/>
          </p:nvSpPr>
          <p:spPr>
            <a:xfrm>
              <a:off x="0" y="4031531"/>
              <a:ext cx="4254500" cy="521720"/>
            </a:xfrm>
            <a:prstGeom prst="rect">
              <a:avLst/>
            </a:prstGeom>
            <a:noFill/>
          </p:spPr>
          <p:txBody>
            <a:bodyPr wrap="square" lIns="91440" tIns="45720" rIns="91440" bIns="45720" anchor="ctr" anchorCtr="0">
              <a:normAutofit/>
            </a:bodyPr>
            <a:lstStyle/>
            <a:p>
              <a:pPr>
                <a:spcBef>
                  <a:spcPct val="0"/>
                </a:spcBef>
              </a:pPr>
              <a:endParaRPr lang="zh-CN" altLang="en-US" sz="1400" b="1" dirty="0">
                <a:solidFill>
                  <a:schemeClr val="bg1"/>
                </a:solidFill>
              </a:endParaRPr>
            </a:p>
          </p:txBody>
        </p:sp>
      </p:grpSp>
    </p:spTree>
    <p:extLst>
      <p:ext uri="{BB962C8B-B14F-4D97-AF65-F5344CB8AC3E}">
        <p14:creationId xmlns:p14="http://schemas.microsoft.com/office/powerpoint/2010/main" val="8287068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008A32D-76EB-0477-1C2F-D2762825CA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280" y="1941897"/>
            <a:ext cx="2558626" cy="3837940"/>
          </a:xfrm>
          <a:prstGeom prst="rect">
            <a:avLst/>
          </a:prstGeom>
        </p:spPr>
      </p:pic>
      <p:cxnSp>
        <p:nvCxnSpPr>
          <p:cNvPr id="3" name="5">
            <a:extLst>
              <a:ext uri="{FF2B5EF4-FFF2-40B4-BE49-F238E27FC236}">
                <a16:creationId xmlns:a16="http://schemas.microsoft.com/office/drawing/2014/main" id="{E44EC21E-AAA3-8C2B-7E75-E771716F913F}"/>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4">
            <a:extLst>
              <a:ext uri="{FF2B5EF4-FFF2-40B4-BE49-F238E27FC236}">
                <a16:creationId xmlns:a16="http://schemas.microsoft.com/office/drawing/2014/main" id="{A486D85D-4923-19D2-90E5-FC80B43906CC}"/>
              </a:ext>
            </a:extLst>
          </p:cNvPr>
          <p:cNvSpPr txBox="1"/>
          <p:nvPr/>
        </p:nvSpPr>
        <p:spPr>
          <a:xfrm>
            <a:off x="5284887" y="256540"/>
            <a:ext cx="1620957"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基础概念</a:t>
            </a:r>
          </a:p>
        </p:txBody>
      </p:sp>
      <p:sp>
        <p:nvSpPr>
          <p:cNvPr id="5" name="3">
            <a:extLst>
              <a:ext uri="{FF2B5EF4-FFF2-40B4-BE49-F238E27FC236}">
                <a16:creationId xmlns:a16="http://schemas.microsoft.com/office/drawing/2014/main" id="{179E9476-49FC-CF29-78C4-1EE6F6C3C84A}"/>
              </a:ext>
            </a:extLst>
          </p:cNvPr>
          <p:cNvSpPr/>
          <p:nvPr/>
        </p:nvSpPr>
        <p:spPr>
          <a:xfrm>
            <a:off x="3904916" y="1942850"/>
            <a:ext cx="7429500" cy="3836987"/>
          </a:xfrm>
          <a:prstGeom prst="rect">
            <a:avLst/>
          </a:prstGeom>
          <a:solidFill>
            <a:srgbClr val="31302C"/>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Wingdings" panose="05000000000000000000" charset="0"/>
              <a:buChar cha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单击此处添加文字单击此处添加文字单击此处添加文字单击此处添加文字单击此处添加文字单击此处添加文字单击此处添加文字</a:t>
            </a:r>
          </a:p>
          <a:p>
            <a:pPr marL="285750" indent="-285750">
              <a:buFont typeface="Wingdings" panose="05000000000000000000" charset="0"/>
              <a:buChar char=""/>
            </a:pPr>
            <a:endPar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285750" indent="-285750">
              <a:buFont typeface="Wingdings" panose="05000000000000000000" charset="0"/>
              <a:buChar cha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单击此处添加文字单击此处添加文字单击此处添加文字单击此处添加文字单击此处添加文字单击此处添加文字单击此处添加文字</a:t>
            </a:r>
          </a:p>
          <a:p>
            <a:pPr marL="285750" indent="-285750">
              <a:buFont typeface="Wingdings" panose="05000000000000000000" charset="0"/>
              <a:buChar char=""/>
            </a:pPr>
            <a:endPar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285750" indent="-285750">
              <a:buFont typeface="Wingdings" panose="05000000000000000000" charset="0"/>
              <a:buChar char=""/>
            </a:pP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单击此处添加文字单击此处添加文字单击此处添加文字单击此处添加文字单击此处添加文字单击此处添加文字单击此处添加文字</a:t>
            </a:r>
          </a:p>
          <a:p>
            <a:endPar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eaLnBrk="1" fontAlgn="auto" hangingPunct="1">
              <a:spcBef>
                <a:spcPts val="0"/>
              </a:spcBef>
              <a:spcAft>
                <a:spcPts val="0"/>
              </a:spcAft>
              <a:defRPr/>
            </a:pPr>
            <a:endParaRPr lang="en-US" b="1" dirty="0">
              <a:solidFill>
                <a:srgbClr val="5D676A"/>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4320540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18">
            <a:extLst>
              <a:ext uri="{FF2B5EF4-FFF2-40B4-BE49-F238E27FC236}">
                <a16:creationId xmlns:a16="http://schemas.microsoft.com/office/drawing/2014/main" id="{19A0A8AA-A841-7BF0-1513-A9619AC396F9}"/>
              </a:ext>
            </a:extLst>
          </p:cNvPr>
          <p:cNvCxnSpPr/>
          <p:nvPr/>
        </p:nvCxnSpPr>
        <p:spPr>
          <a:xfrm>
            <a:off x="193675" y="866140"/>
            <a:ext cx="11803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17">
            <a:extLst>
              <a:ext uri="{FF2B5EF4-FFF2-40B4-BE49-F238E27FC236}">
                <a16:creationId xmlns:a16="http://schemas.microsoft.com/office/drawing/2014/main" id="{D9E8D38B-A9FF-39A7-411F-D94D09A705D6}"/>
              </a:ext>
            </a:extLst>
          </p:cNvPr>
          <p:cNvSpPr txBox="1"/>
          <p:nvPr/>
        </p:nvSpPr>
        <p:spPr>
          <a:xfrm>
            <a:off x="4925814" y="256540"/>
            <a:ext cx="2339102" cy="523220"/>
          </a:xfrm>
          <a:prstGeom prst="rect">
            <a:avLst/>
          </a:prstGeom>
          <a:noFill/>
        </p:spPr>
        <p:txBody>
          <a:bodyPr wrap="none" rtlCol="0" anchor="t">
            <a:spAutoFit/>
          </a:bodyPr>
          <a:lstStyle/>
          <a:p>
            <a:pPr algn="l" fontAlgn="base"/>
            <a:r>
              <a:rPr lang="zh-CN" altLang="en-US" sz="2800" dirty="0">
                <a:solidFill>
                  <a:schemeClr val="accent1">
                    <a:lumMod val="10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国内发展现状</a:t>
            </a:r>
          </a:p>
        </p:txBody>
      </p:sp>
      <p:sp>
        <p:nvSpPr>
          <p:cNvPr id="4" name="16">
            <a:extLst>
              <a:ext uri="{FF2B5EF4-FFF2-40B4-BE49-F238E27FC236}">
                <a16:creationId xmlns:a16="http://schemas.microsoft.com/office/drawing/2014/main" id="{6EA293F4-A3B5-79A9-4D32-0085F3047457}"/>
              </a:ext>
            </a:extLst>
          </p:cNvPr>
          <p:cNvSpPr/>
          <p:nvPr>
            <p:custDataLst>
              <p:tags r:id="rId1"/>
            </p:custDataLst>
          </p:nvPr>
        </p:nvSpPr>
        <p:spPr bwMode="auto">
          <a:xfrm>
            <a:off x="5325533" y="1747637"/>
            <a:ext cx="2135717" cy="2144844"/>
          </a:xfrm>
          <a:custGeom>
            <a:avLst/>
            <a:gdLst>
              <a:gd name="T0" fmla="*/ 378 w 914"/>
              <a:gd name="T1" fmla="*/ 299 h 915"/>
              <a:gd name="T2" fmla="*/ 304 w 914"/>
              <a:gd name="T3" fmla="*/ 270 h 915"/>
              <a:gd name="T4" fmla="*/ 276 w 914"/>
              <a:gd name="T5" fmla="*/ 197 h 915"/>
              <a:gd name="T6" fmla="*/ 276 w 914"/>
              <a:gd name="T7" fmla="*/ 46 h 915"/>
              <a:gd name="T8" fmla="*/ 230 w 914"/>
              <a:gd name="T9" fmla="*/ 0 h 915"/>
              <a:gd name="T10" fmla="*/ 45 w 914"/>
              <a:gd name="T11" fmla="*/ 0 h 915"/>
              <a:gd name="T12" fmla="*/ 0 w 914"/>
              <a:gd name="T13" fmla="*/ 46 h 915"/>
              <a:gd name="T14" fmla="*/ 0 w 914"/>
              <a:gd name="T15" fmla="*/ 231 h 915"/>
              <a:gd name="T16" fmla="*/ 45 w 914"/>
              <a:gd name="T17" fmla="*/ 276 h 915"/>
              <a:gd name="T18" fmla="*/ 196 w 914"/>
              <a:gd name="T19" fmla="*/ 276 h 915"/>
              <a:gd name="T20" fmla="*/ 270 w 914"/>
              <a:gd name="T21" fmla="*/ 305 h 915"/>
              <a:gd name="T22" fmla="*/ 298 w 914"/>
              <a:gd name="T23" fmla="*/ 379 h 915"/>
              <a:gd name="T24" fmla="*/ 298 w 914"/>
              <a:gd name="T25" fmla="*/ 869 h 915"/>
              <a:gd name="T26" fmla="*/ 343 w 914"/>
              <a:gd name="T27" fmla="*/ 915 h 915"/>
              <a:gd name="T28" fmla="*/ 869 w 914"/>
              <a:gd name="T29" fmla="*/ 915 h 915"/>
              <a:gd name="T30" fmla="*/ 914 w 914"/>
              <a:gd name="T31" fmla="*/ 869 h 915"/>
              <a:gd name="T32" fmla="*/ 914 w 914"/>
              <a:gd name="T33" fmla="*/ 344 h 915"/>
              <a:gd name="T34" fmla="*/ 869 w 914"/>
              <a:gd name="T35" fmla="*/ 299 h 915"/>
              <a:gd name="T36" fmla="*/ 378 w 914"/>
              <a:gd name="T37" fmla="*/ 299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4" h="915">
                <a:moveTo>
                  <a:pt x="378" y="299"/>
                </a:moveTo>
                <a:cubicBezTo>
                  <a:pt x="353" y="299"/>
                  <a:pt x="320" y="286"/>
                  <a:pt x="304" y="270"/>
                </a:cubicBezTo>
                <a:cubicBezTo>
                  <a:pt x="288" y="255"/>
                  <a:pt x="276" y="222"/>
                  <a:pt x="276" y="197"/>
                </a:cubicBezTo>
                <a:cubicBezTo>
                  <a:pt x="276" y="46"/>
                  <a:pt x="276" y="46"/>
                  <a:pt x="276" y="46"/>
                </a:cubicBezTo>
                <a:cubicBezTo>
                  <a:pt x="276" y="21"/>
                  <a:pt x="255" y="0"/>
                  <a:pt x="230" y="0"/>
                </a:cubicBezTo>
                <a:cubicBezTo>
                  <a:pt x="45" y="0"/>
                  <a:pt x="45" y="0"/>
                  <a:pt x="45" y="0"/>
                </a:cubicBezTo>
                <a:cubicBezTo>
                  <a:pt x="20" y="0"/>
                  <a:pt x="0" y="21"/>
                  <a:pt x="0" y="46"/>
                </a:cubicBezTo>
                <a:cubicBezTo>
                  <a:pt x="0" y="231"/>
                  <a:pt x="0" y="231"/>
                  <a:pt x="0" y="231"/>
                </a:cubicBezTo>
                <a:cubicBezTo>
                  <a:pt x="0" y="256"/>
                  <a:pt x="20" y="276"/>
                  <a:pt x="45" y="276"/>
                </a:cubicBezTo>
                <a:cubicBezTo>
                  <a:pt x="196" y="276"/>
                  <a:pt x="196" y="276"/>
                  <a:pt x="196" y="276"/>
                </a:cubicBezTo>
                <a:cubicBezTo>
                  <a:pt x="221" y="276"/>
                  <a:pt x="254" y="289"/>
                  <a:pt x="270" y="305"/>
                </a:cubicBezTo>
                <a:cubicBezTo>
                  <a:pt x="285" y="320"/>
                  <a:pt x="298" y="354"/>
                  <a:pt x="298" y="379"/>
                </a:cubicBezTo>
                <a:cubicBezTo>
                  <a:pt x="298" y="869"/>
                  <a:pt x="298" y="869"/>
                  <a:pt x="298" y="869"/>
                </a:cubicBezTo>
                <a:cubicBezTo>
                  <a:pt x="298" y="894"/>
                  <a:pt x="318" y="915"/>
                  <a:pt x="343" y="915"/>
                </a:cubicBezTo>
                <a:cubicBezTo>
                  <a:pt x="869" y="915"/>
                  <a:pt x="869" y="915"/>
                  <a:pt x="869" y="915"/>
                </a:cubicBezTo>
                <a:cubicBezTo>
                  <a:pt x="894" y="915"/>
                  <a:pt x="914" y="894"/>
                  <a:pt x="914" y="869"/>
                </a:cubicBezTo>
                <a:cubicBezTo>
                  <a:pt x="914" y="344"/>
                  <a:pt x="914" y="344"/>
                  <a:pt x="914" y="344"/>
                </a:cubicBezTo>
                <a:cubicBezTo>
                  <a:pt x="914" y="319"/>
                  <a:pt x="894" y="299"/>
                  <a:pt x="869" y="299"/>
                </a:cubicBezTo>
                <a:lnTo>
                  <a:pt x="378" y="299"/>
                </a:lnTo>
                <a:close/>
              </a:path>
            </a:pathLst>
          </a:custGeom>
          <a:solidFill>
            <a:schemeClr val="accent1">
              <a:lumMod val="100000"/>
            </a:schemeClr>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15">
            <a:extLst>
              <a:ext uri="{FF2B5EF4-FFF2-40B4-BE49-F238E27FC236}">
                <a16:creationId xmlns:a16="http://schemas.microsoft.com/office/drawing/2014/main" id="{D4A7CEF9-A50F-E880-9FD9-7DBCE31D99EC}"/>
              </a:ext>
            </a:extLst>
          </p:cNvPr>
          <p:cNvSpPr/>
          <p:nvPr>
            <p:custDataLst>
              <p:tags r:id="rId2"/>
            </p:custDataLst>
          </p:nvPr>
        </p:nvSpPr>
        <p:spPr bwMode="auto">
          <a:xfrm>
            <a:off x="3727452" y="2639028"/>
            <a:ext cx="2137833" cy="2142728"/>
          </a:xfrm>
          <a:custGeom>
            <a:avLst/>
            <a:gdLst>
              <a:gd name="T0" fmla="*/ 298 w 914"/>
              <a:gd name="T1" fmla="*/ 537 h 915"/>
              <a:gd name="T2" fmla="*/ 270 w 914"/>
              <a:gd name="T3" fmla="*/ 610 h 915"/>
              <a:gd name="T4" fmla="*/ 196 w 914"/>
              <a:gd name="T5" fmla="*/ 639 h 915"/>
              <a:gd name="T6" fmla="*/ 45 w 914"/>
              <a:gd name="T7" fmla="*/ 639 h 915"/>
              <a:gd name="T8" fmla="*/ 0 w 914"/>
              <a:gd name="T9" fmla="*/ 684 h 915"/>
              <a:gd name="T10" fmla="*/ 0 w 914"/>
              <a:gd name="T11" fmla="*/ 869 h 915"/>
              <a:gd name="T12" fmla="*/ 45 w 914"/>
              <a:gd name="T13" fmla="*/ 915 h 915"/>
              <a:gd name="T14" fmla="*/ 230 w 914"/>
              <a:gd name="T15" fmla="*/ 915 h 915"/>
              <a:gd name="T16" fmla="*/ 276 w 914"/>
              <a:gd name="T17" fmla="*/ 869 h 915"/>
              <a:gd name="T18" fmla="*/ 276 w 914"/>
              <a:gd name="T19" fmla="*/ 718 h 915"/>
              <a:gd name="T20" fmla="*/ 304 w 914"/>
              <a:gd name="T21" fmla="*/ 645 h 915"/>
              <a:gd name="T22" fmla="*/ 378 w 914"/>
              <a:gd name="T23" fmla="*/ 616 h 915"/>
              <a:gd name="T24" fmla="*/ 869 w 914"/>
              <a:gd name="T25" fmla="*/ 616 h 915"/>
              <a:gd name="T26" fmla="*/ 914 w 914"/>
              <a:gd name="T27" fmla="*/ 571 h 915"/>
              <a:gd name="T28" fmla="*/ 914 w 914"/>
              <a:gd name="T29" fmla="*/ 46 h 915"/>
              <a:gd name="T30" fmla="*/ 869 w 914"/>
              <a:gd name="T31" fmla="*/ 0 h 915"/>
              <a:gd name="T32" fmla="*/ 343 w 914"/>
              <a:gd name="T33" fmla="*/ 0 h 915"/>
              <a:gd name="T34" fmla="*/ 298 w 914"/>
              <a:gd name="T35" fmla="*/ 46 h 915"/>
              <a:gd name="T36" fmla="*/ 298 w 914"/>
              <a:gd name="T37" fmla="*/ 53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4" h="915">
                <a:moveTo>
                  <a:pt x="298" y="537"/>
                </a:moveTo>
                <a:cubicBezTo>
                  <a:pt x="298" y="561"/>
                  <a:pt x="285" y="595"/>
                  <a:pt x="270" y="610"/>
                </a:cubicBezTo>
                <a:cubicBezTo>
                  <a:pt x="254" y="626"/>
                  <a:pt x="221" y="639"/>
                  <a:pt x="196" y="639"/>
                </a:cubicBezTo>
                <a:cubicBezTo>
                  <a:pt x="45" y="639"/>
                  <a:pt x="45" y="639"/>
                  <a:pt x="45" y="639"/>
                </a:cubicBezTo>
                <a:cubicBezTo>
                  <a:pt x="20" y="639"/>
                  <a:pt x="0" y="659"/>
                  <a:pt x="0" y="684"/>
                </a:cubicBezTo>
                <a:cubicBezTo>
                  <a:pt x="0" y="869"/>
                  <a:pt x="0" y="869"/>
                  <a:pt x="0" y="869"/>
                </a:cubicBezTo>
                <a:cubicBezTo>
                  <a:pt x="0" y="894"/>
                  <a:pt x="20" y="915"/>
                  <a:pt x="45" y="915"/>
                </a:cubicBezTo>
                <a:cubicBezTo>
                  <a:pt x="230" y="915"/>
                  <a:pt x="230" y="915"/>
                  <a:pt x="230" y="915"/>
                </a:cubicBezTo>
                <a:cubicBezTo>
                  <a:pt x="255" y="915"/>
                  <a:pt x="276" y="894"/>
                  <a:pt x="276" y="869"/>
                </a:cubicBezTo>
                <a:cubicBezTo>
                  <a:pt x="276" y="718"/>
                  <a:pt x="276" y="718"/>
                  <a:pt x="276" y="718"/>
                </a:cubicBezTo>
                <a:cubicBezTo>
                  <a:pt x="276" y="693"/>
                  <a:pt x="288" y="660"/>
                  <a:pt x="304" y="645"/>
                </a:cubicBezTo>
                <a:cubicBezTo>
                  <a:pt x="320" y="629"/>
                  <a:pt x="353" y="616"/>
                  <a:pt x="378" y="616"/>
                </a:cubicBezTo>
                <a:cubicBezTo>
                  <a:pt x="869" y="616"/>
                  <a:pt x="869" y="616"/>
                  <a:pt x="869" y="616"/>
                </a:cubicBezTo>
                <a:cubicBezTo>
                  <a:pt x="894" y="616"/>
                  <a:pt x="914" y="596"/>
                  <a:pt x="914" y="571"/>
                </a:cubicBezTo>
                <a:cubicBezTo>
                  <a:pt x="914" y="46"/>
                  <a:pt x="914" y="46"/>
                  <a:pt x="914" y="46"/>
                </a:cubicBezTo>
                <a:cubicBezTo>
                  <a:pt x="914" y="21"/>
                  <a:pt x="894" y="0"/>
                  <a:pt x="869" y="0"/>
                </a:cubicBezTo>
                <a:cubicBezTo>
                  <a:pt x="343" y="0"/>
                  <a:pt x="343" y="0"/>
                  <a:pt x="343" y="0"/>
                </a:cubicBezTo>
                <a:cubicBezTo>
                  <a:pt x="318" y="0"/>
                  <a:pt x="298" y="21"/>
                  <a:pt x="298" y="46"/>
                </a:cubicBezTo>
                <a:lnTo>
                  <a:pt x="298" y="537"/>
                </a:lnTo>
                <a:close/>
              </a:path>
            </a:pathLst>
          </a:custGeom>
          <a:solidFill>
            <a:srgbClr val="31302C"/>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14">
            <a:extLst>
              <a:ext uri="{FF2B5EF4-FFF2-40B4-BE49-F238E27FC236}">
                <a16:creationId xmlns:a16="http://schemas.microsoft.com/office/drawing/2014/main" id="{D9BF0011-B267-E706-10C5-EA13FA585885}"/>
              </a:ext>
            </a:extLst>
          </p:cNvPr>
          <p:cNvSpPr/>
          <p:nvPr>
            <p:custDataLst>
              <p:tags r:id="rId3"/>
            </p:custDataLst>
          </p:nvPr>
        </p:nvSpPr>
        <p:spPr bwMode="auto">
          <a:xfrm>
            <a:off x="4612219" y="4214313"/>
            <a:ext cx="2137833" cy="2142728"/>
          </a:xfrm>
          <a:custGeom>
            <a:avLst/>
            <a:gdLst>
              <a:gd name="T0" fmla="*/ 537 w 915"/>
              <a:gd name="T1" fmla="*/ 616 h 914"/>
              <a:gd name="T2" fmla="*/ 610 w 915"/>
              <a:gd name="T3" fmla="*/ 644 h 914"/>
              <a:gd name="T4" fmla="*/ 639 w 915"/>
              <a:gd name="T5" fmla="*/ 718 h 914"/>
              <a:gd name="T6" fmla="*/ 639 w 915"/>
              <a:gd name="T7" fmla="*/ 869 h 914"/>
              <a:gd name="T8" fmla="*/ 684 w 915"/>
              <a:gd name="T9" fmla="*/ 914 h 914"/>
              <a:gd name="T10" fmla="*/ 869 w 915"/>
              <a:gd name="T11" fmla="*/ 914 h 914"/>
              <a:gd name="T12" fmla="*/ 915 w 915"/>
              <a:gd name="T13" fmla="*/ 869 h 914"/>
              <a:gd name="T14" fmla="*/ 915 w 915"/>
              <a:gd name="T15" fmla="*/ 684 h 914"/>
              <a:gd name="T16" fmla="*/ 869 w 915"/>
              <a:gd name="T17" fmla="*/ 638 h 914"/>
              <a:gd name="T18" fmla="*/ 718 w 915"/>
              <a:gd name="T19" fmla="*/ 638 h 914"/>
              <a:gd name="T20" fmla="*/ 645 w 915"/>
              <a:gd name="T21" fmla="*/ 610 h 914"/>
              <a:gd name="T22" fmla="*/ 616 w 915"/>
              <a:gd name="T23" fmla="*/ 536 h 914"/>
              <a:gd name="T24" fmla="*/ 616 w 915"/>
              <a:gd name="T25" fmla="*/ 45 h 914"/>
              <a:gd name="T26" fmla="*/ 571 w 915"/>
              <a:gd name="T27" fmla="*/ 0 h 914"/>
              <a:gd name="T28" fmla="*/ 46 w 915"/>
              <a:gd name="T29" fmla="*/ 0 h 914"/>
              <a:gd name="T30" fmla="*/ 0 w 915"/>
              <a:gd name="T31" fmla="*/ 45 h 914"/>
              <a:gd name="T32" fmla="*/ 0 w 915"/>
              <a:gd name="T33" fmla="*/ 571 h 914"/>
              <a:gd name="T34" fmla="*/ 46 w 915"/>
              <a:gd name="T35" fmla="*/ 616 h 914"/>
              <a:gd name="T36" fmla="*/ 537 w 915"/>
              <a:gd name="T37" fmla="*/ 616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5" h="914">
                <a:moveTo>
                  <a:pt x="537" y="616"/>
                </a:moveTo>
                <a:cubicBezTo>
                  <a:pt x="562" y="616"/>
                  <a:pt x="595" y="629"/>
                  <a:pt x="610" y="644"/>
                </a:cubicBezTo>
                <a:cubicBezTo>
                  <a:pt x="626" y="660"/>
                  <a:pt x="639" y="693"/>
                  <a:pt x="639" y="718"/>
                </a:cubicBezTo>
                <a:cubicBezTo>
                  <a:pt x="639" y="869"/>
                  <a:pt x="639" y="869"/>
                  <a:pt x="639" y="869"/>
                </a:cubicBezTo>
                <a:cubicBezTo>
                  <a:pt x="639" y="894"/>
                  <a:pt x="659" y="914"/>
                  <a:pt x="684" y="914"/>
                </a:cubicBezTo>
                <a:cubicBezTo>
                  <a:pt x="869" y="914"/>
                  <a:pt x="869" y="914"/>
                  <a:pt x="869" y="914"/>
                </a:cubicBezTo>
                <a:cubicBezTo>
                  <a:pt x="894" y="914"/>
                  <a:pt x="915" y="894"/>
                  <a:pt x="915" y="869"/>
                </a:cubicBezTo>
                <a:cubicBezTo>
                  <a:pt x="915" y="684"/>
                  <a:pt x="915" y="684"/>
                  <a:pt x="915" y="684"/>
                </a:cubicBezTo>
                <a:cubicBezTo>
                  <a:pt x="915" y="659"/>
                  <a:pt x="894" y="638"/>
                  <a:pt x="869" y="638"/>
                </a:cubicBezTo>
                <a:cubicBezTo>
                  <a:pt x="718" y="638"/>
                  <a:pt x="718" y="638"/>
                  <a:pt x="718" y="638"/>
                </a:cubicBezTo>
                <a:cubicBezTo>
                  <a:pt x="693" y="638"/>
                  <a:pt x="660" y="625"/>
                  <a:pt x="645" y="610"/>
                </a:cubicBezTo>
                <a:cubicBezTo>
                  <a:pt x="629" y="594"/>
                  <a:pt x="616" y="561"/>
                  <a:pt x="616" y="536"/>
                </a:cubicBezTo>
                <a:cubicBezTo>
                  <a:pt x="616" y="45"/>
                  <a:pt x="616" y="45"/>
                  <a:pt x="616" y="45"/>
                </a:cubicBezTo>
                <a:cubicBezTo>
                  <a:pt x="616" y="20"/>
                  <a:pt x="596" y="0"/>
                  <a:pt x="571" y="0"/>
                </a:cubicBezTo>
                <a:cubicBezTo>
                  <a:pt x="46" y="0"/>
                  <a:pt x="46" y="0"/>
                  <a:pt x="46" y="0"/>
                </a:cubicBezTo>
                <a:cubicBezTo>
                  <a:pt x="21" y="0"/>
                  <a:pt x="0" y="20"/>
                  <a:pt x="0" y="45"/>
                </a:cubicBezTo>
                <a:cubicBezTo>
                  <a:pt x="0" y="571"/>
                  <a:pt x="0" y="571"/>
                  <a:pt x="0" y="571"/>
                </a:cubicBezTo>
                <a:cubicBezTo>
                  <a:pt x="0" y="596"/>
                  <a:pt x="21" y="616"/>
                  <a:pt x="46" y="616"/>
                </a:cubicBezTo>
                <a:lnTo>
                  <a:pt x="537" y="616"/>
                </a:lnTo>
                <a:close/>
              </a:path>
            </a:pathLst>
          </a:custGeom>
          <a:solidFill>
            <a:schemeClr val="accent1">
              <a:lumMod val="100000"/>
            </a:schemeClr>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13">
            <a:extLst>
              <a:ext uri="{FF2B5EF4-FFF2-40B4-BE49-F238E27FC236}">
                <a16:creationId xmlns:a16="http://schemas.microsoft.com/office/drawing/2014/main" id="{9758282E-53D8-E788-EB80-BB4E730178A5}"/>
              </a:ext>
            </a:extLst>
          </p:cNvPr>
          <p:cNvSpPr/>
          <p:nvPr>
            <p:custDataLst>
              <p:tags r:id="rId4"/>
            </p:custDataLst>
          </p:nvPr>
        </p:nvSpPr>
        <p:spPr bwMode="auto">
          <a:xfrm>
            <a:off x="6208184" y="3325040"/>
            <a:ext cx="2139949" cy="2140611"/>
          </a:xfrm>
          <a:custGeom>
            <a:avLst/>
            <a:gdLst>
              <a:gd name="T0" fmla="*/ 616 w 915"/>
              <a:gd name="T1" fmla="*/ 378 h 914"/>
              <a:gd name="T2" fmla="*/ 645 w 915"/>
              <a:gd name="T3" fmla="*/ 304 h 914"/>
              <a:gd name="T4" fmla="*/ 718 w 915"/>
              <a:gd name="T5" fmla="*/ 276 h 914"/>
              <a:gd name="T6" fmla="*/ 869 w 915"/>
              <a:gd name="T7" fmla="*/ 276 h 914"/>
              <a:gd name="T8" fmla="*/ 915 w 915"/>
              <a:gd name="T9" fmla="*/ 231 h 914"/>
              <a:gd name="T10" fmla="*/ 915 w 915"/>
              <a:gd name="T11" fmla="*/ 45 h 914"/>
              <a:gd name="T12" fmla="*/ 869 w 915"/>
              <a:gd name="T13" fmla="*/ 0 h 914"/>
              <a:gd name="T14" fmla="*/ 684 w 915"/>
              <a:gd name="T15" fmla="*/ 0 h 914"/>
              <a:gd name="T16" fmla="*/ 639 w 915"/>
              <a:gd name="T17" fmla="*/ 45 h 914"/>
              <a:gd name="T18" fmla="*/ 639 w 915"/>
              <a:gd name="T19" fmla="*/ 196 h 914"/>
              <a:gd name="T20" fmla="*/ 610 w 915"/>
              <a:gd name="T21" fmla="*/ 270 h 914"/>
              <a:gd name="T22" fmla="*/ 537 w 915"/>
              <a:gd name="T23" fmla="*/ 298 h 914"/>
              <a:gd name="T24" fmla="*/ 46 w 915"/>
              <a:gd name="T25" fmla="*/ 298 h 914"/>
              <a:gd name="T26" fmla="*/ 0 w 915"/>
              <a:gd name="T27" fmla="*/ 344 h 914"/>
              <a:gd name="T28" fmla="*/ 0 w 915"/>
              <a:gd name="T29" fmla="*/ 869 h 914"/>
              <a:gd name="T30" fmla="*/ 46 w 915"/>
              <a:gd name="T31" fmla="*/ 914 h 914"/>
              <a:gd name="T32" fmla="*/ 571 w 915"/>
              <a:gd name="T33" fmla="*/ 914 h 914"/>
              <a:gd name="T34" fmla="*/ 616 w 915"/>
              <a:gd name="T35" fmla="*/ 869 h 914"/>
              <a:gd name="T36" fmla="*/ 616 w 915"/>
              <a:gd name="T37" fmla="*/ 378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5" h="914">
                <a:moveTo>
                  <a:pt x="616" y="378"/>
                </a:moveTo>
                <a:cubicBezTo>
                  <a:pt x="616" y="353"/>
                  <a:pt x="629" y="320"/>
                  <a:pt x="645" y="304"/>
                </a:cubicBezTo>
                <a:cubicBezTo>
                  <a:pt x="660" y="289"/>
                  <a:pt x="693" y="276"/>
                  <a:pt x="718" y="276"/>
                </a:cubicBezTo>
                <a:cubicBezTo>
                  <a:pt x="869" y="276"/>
                  <a:pt x="869" y="276"/>
                  <a:pt x="869" y="276"/>
                </a:cubicBezTo>
                <a:cubicBezTo>
                  <a:pt x="894" y="276"/>
                  <a:pt x="915" y="256"/>
                  <a:pt x="915" y="231"/>
                </a:cubicBezTo>
                <a:cubicBezTo>
                  <a:pt x="915" y="45"/>
                  <a:pt x="915" y="45"/>
                  <a:pt x="915" y="45"/>
                </a:cubicBezTo>
                <a:cubicBezTo>
                  <a:pt x="915" y="21"/>
                  <a:pt x="894" y="0"/>
                  <a:pt x="869" y="0"/>
                </a:cubicBezTo>
                <a:cubicBezTo>
                  <a:pt x="684" y="0"/>
                  <a:pt x="684" y="0"/>
                  <a:pt x="684" y="0"/>
                </a:cubicBezTo>
                <a:cubicBezTo>
                  <a:pt x="659" y="0"/>
                  <a:pt x="639" y="21"/>
                  <a:pt x="639" y="45"/>
                </a:cubicBezTo>
                <a:cubicBezTo>
                  <a:pt x="639" y="196"/>
                  <a:pt x="639" y="196"/>
                  <a:pt x="639" y="196"/>
                </a:cubicBezTo>
                <a:cubicBezTo>
                  <a:pt x="639" y="221"/>
                  <a:pt x="626" y="254"/>
                  <a:pt x="610" y="270"/>
                </a:cubicBezTo>
                <a:cubicBezTo>
                  <a:pt x="595" y="286"/>
                  <a:pt x="562" y="298"/>
                  <a:pt x="537" y="298"/>
                </a:cubicBezTo>
                <a:cubicBezTo>
                  <a:pt x="46" y="298"/>
                  <a:pt x="46" y="298"/>
                  <a:pt x="46" y="298"/>
                </a:cubicBezTo>
                <a:cubicBezTo>
                  <a:pt x="21" y="298"/>
                  <a:pt x="0" y="319"/>
                  <a:pt x="0" y="344"/>
                </a:cubicBezTo>
                <a:cubicBezTo>
                  <a:pt x="0" y="869"/>
                  <a:pt x="0" y="869"/>
                  <a:pt x="0" y="869"/>
                </a:cubicBezTo>
                <a:cubicBezTo>
                  <a:pt x="0" y="894"/>
                  <a:pt x="21" y="914"/>
                  <a:pt x="46" y="914"/>
                </a:cubicBezTo>
                <a:cubicBezTo>
                  <a:pt x="571" y="914"/>
                  <a:pt x="571" y="914"/>
                  <a:pt x="571" y="914"/>
                </a:cubicBezTo>
                <a:cubicBezTo>
                  <a:pt x="596" y="914"/>
                  <a:pt x="616" y="894"/>
                  <a:pt x="616" y="869"/>
                </a:cubicBezTo>
                <a:lnTo>
                  <a:pt x="616" y="378"/>
                </a:lnTo>
                <a:close/>
              </a:path>
            </a:pathLst>
          </a:custGeom>
          <a:solidFill>
            <a:srgbClr val="31302C"/>
          </a:solidFill>
          <a:ln>
            <a:noFill/>
          </a:ln>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12">
            <a:extLst>
              <a:ext uri="{FF2B5EF4-FFF2-40B4-BE49-F238E27FC236}">
                <a16:creationId xmlns:a16="http://schemas.microsoft.com/office/drawing/2014/main" id="{88A4B7F3-E69C-D930-80FB-7BA84E33D297}"/>
              </a:ext>
            </a:extLst>
          </p:cNvPr>
          <p:cNvSpPr>
            <a:spLocks noEditPoints="1"/>
          </p:cNvSpPr>
          <p:nvPr>
            <p:custDataLst>
              <p:tags r:id="rId5"/>
            </p:custDataLst>
          </p:nvPr>
        </p:nvSpPr>
        <p:spPr bwMode="auto">
          <a:xfrm>
            <a:off x="5492752" y="1893732"/>
            <a:ext cx="306916" cy="345124"/>
          </a:xfrm>
          <a:custGeom>
            <a:avLst/>
            <a:gdLst>
              <a:gd name="T0" fmla="*/ 28 w 131"/>
              <a:gd name="T1" fmla="*/ 16 h 147"/>
              <a:gd name="T2" fmla="*/ 103 w 131"/>
              <a:gd name="T3" fmla="*/ 16 h 147"/>
              <a:gd name="T4" fmla="*/ 118 w 131"/>
              <a:gd name="T5" fmla="*/ 61 h 147"/>
              <a:gd name="T6" fmla="*/ 127 w 131"/>
              <a:gd name="T7" fmla="*/ 65 h 147"/>
              <a:gd name="T8" fmla="*/ 131 w 131"/>
              <a:gd name="T9" fmla="*/ 74 h 147"/>
              <a:gd name="T10" fmla="*/ 130 w 131"/>
              <a:gd name="T11" fmla="*/ 101 h 147"/>
              <a:gd name="T12" fmla="*/ 123 w 131"/>
              <a:gd name="T13" fmla="*/ 108 h 147"/>
              <a:gd name="T14" fmla="*/ 116 w 131"/>
              <a:gd name="T15" fmla="*/ 109 h 147"/>
              <a:gd name="T16" fmla="*/ 65 w 131"/>
              <a:gd name="T17" fmla="*/ 147 h 147"/>
              <a:gd name="T18" fmla="*/ 76 w 131"/>
              <a:gd name="T19" fmla="*/ 132 h 147"/>
              <a:gd name="T20" fmla="*/ 107 w 131"/>
              <a:gd name="T21" fmla="*/ 109 h 147"/>
              <a:gd name="T22" fmla="*/ 98 w 131"/>
              <a:gd name="T23" fmla="*/ 105 h 147"/>
              <a:gd name="T24" fmla="*/ 95 w 131"/>
              <a:gd name="T25" fmla="*/ 74 h 147"/>
              <a:gd name="T26" fmla="*/ 96 w 131"/>
              <a:gd name="T27" fmla="*/ 69 h 147"/>
              <a:gd name="T28" fmla="*/ 107 w 131"/>
              <a:gd name="T29" fmla="*/ 56 h 147"/>
              <a:gd name="T30" fmla="*/ 35 w 131"/>
              <a:gd name="T31" fmla="*/ 38 h 147"/>
              <a:gd name="T32" fmla="*/ 28 w 131"/>
              <a:gd name="T33" fmla="*/ 62 h 147"/>
              <a:gd name="T34" fmla="*/ 35 w 131"/>
              <a:gd name="T35" fmla="*/ 69 h 147"/>
              <a:gd name="T36" fmla="*/ 36 w 131"/>
              <a:gd name="T37" fmla="*/ 96 h 147"/>
              <a:gd name="T38" fmla="*/ 32 w 131"/>
              <a:gd name="T39" fmla="*/ 105 h 147"/>
              <a:gd name="T40" fmla="*/ 24 w 131"/>
              <a:gd name="T41" fmla="*/ 109 h 147"/>
              <a:gd name="T42" fmla="*/ 8 w 131"/>
              <a:gd name="T43" fmla="*/ 108 h 147"/>
              <a:gd name="T44" fmla="*/ 0 w 131"/>
              <a:gd name="T45" fmla="*/ 96 h 147"/>
              <a:gd name="T46" fmla="*/ 1 w 131"/>
              <a:gd name="T47" fmla="*/ 69 h 147"/>
              <a:gd name="T48" fmla="*/ 13 w 131"/>
              <a:gd name="T49" fmla="*/ 61 h 147"/>
              <a:gd name="T50" fmla="*/ 61 w 131"/>
              <a:gd name="T51" fmla="*/ 135 h 147"/>
              <a:gd name="T52" fmla="*/ 65 w 131"/>
              <a:gd name="T53" fmla="*/ 131 h 147"/>
              <a:gd name="T54" fmla="*/ 13 w 131"/>
              <a:gd name="T55" fmla="*/ 73 h 147"/>
              <a:gd name="T56" fmla="*/ 12 w 131"/>
              <a:gd name="T57" fmla="*/ 74 h 147"/>
              <a:gd name="T58" fmla="*/ 12 w 131"/>
              <a:gd name="T59" fmla="*/ 97 h 147"/>
              <a:gd name="T60" fmla="*/ 18 w 131"/>
              <a:gd name="T61" fmla="*/ 97 h 147"/>
              <a:gd name="T62" fmla="*/ 24 w 131"/>
              <a:gd name="T63" fmla="*/ 97 h 147"/>
              <a:gd name="T64" fmla="*/ 25 w 131"/>
              <a:gd name="T65" fmla="*/ 96 h 147"/>
              <a:gd name="T66" fmla="*/ 25 w 131"/>
              <a:gd name="T67" fmla="*/ 74 h 147"/>
              <a:gd name="T68" fmla="*/ 24 w 131"/>
              <a:gd name="T69" fmla="*/ 73 h 147"/>
              <a:gd name="T70" fmla="*/ 18 w 131"/>
              <a:gd name="T71" fmla="*/ 73 h 147"/>
              <a:gd name="T72" fmla="*/ 107 w 131"/>
              <a:gd name="T73" fmla="*/ 73 h 147"/>
              <a:gd name="T74" fmla="*/ 106 w 131"/>
              <a:gd name="T75" fmla="*/ 74 h 147"/>
              <a:gd name="T76" fmla="*/ 106 w 131"/>
              <a:gd name="T77" fmla="*/ 97 h 147"/>
              <a:gd name="T78" fmla="*/ 113 w 131"/>
              <a:gd name="T79" fmla="*/ 97 h 147"/>
              <a:gd name="T80" fmla="*/ 118 w 131"/>
              <a:gd name="T81" fmla="*/ 97 h 147"/>
              <a:gd name="T82" fmla="*/ 119 w 131"/>
              <a:gd name="T83" fmla="*/ 96 h 147"/>
              <a:gd name="T84" fmla="*/ 119 w 131"/>
              <a:gd name="T85" fmla="*/ 74 h 147"/>
              <a:gd name="T86" fmla="*/ 118 w 131"/>
              <a:gd name="T87" fmla="*/ 73 h 147"/>
              <a:gd name="T88" fmla="*/ 113 w 131"/>
              <a:gd name="T89" fmla="*/ 73 h 147"/>
              <a:gd name="T90" fmla="*/ 95 w 131"/>
              <a:gd name="T91" fmla="*/ 24 h 147"/>
              <a:gd name="T92" fmla="*/ 36 w 131"/>
              <a:gd name="T93" fmla="*/ 24 h 147"/>
              <a:gd name="T94" fmla="*/ 65 w 131"/>
              <a:gd name="T95" fmla="*/ 19 h 147"/>
              <a:gd name="T96" fmla="*/ 103 w 131"/>
              <a:gd name="T97"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47">
                <a:moveTo>
                  <a:pt x="13" y="61"/>
                </a:moveTo>
                <a:cubicBezTo>
                  <a:pt x="13" y="53"/>
                  <a:pt x="13" y="53"/>
                  <a:pt x="13" y="53"/>
                </a:cubicBezTo>
                <a:cubicBezTo>
                  <a:pt x="13" y="38"/>
                  <a:pt x="19" y="25"/>
                  <a:pt x="28" y="16"/>
                </a:cubicBezTo>
                <a:cubicBezTo>
                  <a:pt x="28" y="15"/>
                  <a:pt x="28" y="15"/>
                  <a:pt x="28" y="15"/>
                </a:cubicBezTo>
                <a:cubicBezTo>
                  <a:pt x="38" y="6"/>
                  <a:pt x="51" y="0"/>
                  <a:pt x="65" y="0"/>
                </a:cubicBezTo>
                <a:cubicBezTo>
                  <a:pt x="80" y="0"/>
                  <a:pt x="93" y="6"/>
                  <a:pt x="103" y="16"/>
                </a:cubicBezTo>
                <a:cubicBezTo>
                  <a:pt x="103" y="16"/>
                  <a:pt x="103" y="16"/>
                  <a:pt x="103" y="16"/>
                </a:cubicBezTo>
                <a:cubicBezTo>
                  <a:pt x="112" y="25"/>
                  <a:pt x="118" y="38"/>
                  <a:pt x="118" y="53"/>
                </a:cubicBezTo>
                <a:cubicBezTo>
                  <a:pt x="118" y="61"/>
                  <a:pt x="118" y="61"/>
                  <a:pt x="118" y="61"/>
                </a:cubicBezTo>
                <a:cubicBezTo>
                  <a:pt x="120" y="61"/>
                  <a:pt x="121" y="62"/>
                  <a:pt x="123" y="62"/>
                </a:cubicBezTo>
                <a:cubicBezTo>
                  <a:pt x="123" y="62"/>
                  <a:pt x="123" y="62"/>
                  <a:pt x="123" y="62"/>
                </a:cubicBezTo>
                <a:cubicBezTo>
                  <a:pt x="124" y="63"/>
                  <a:pt x="126" y="64"/>
                  <a:pt x="127" y="65"/>
                </a:cubicBezTo>
                <a:cubicBezTo>
                  <a:pt x="128" y="66"/>
                  <a:pt x="129" y="67"/>
                  <a:pt x="130" y="69"/>
                </a:cubicBezTo>
                <a:cubicBezTo>
                  <a:pt x="130" y="69"/>
                  <a:pt x="130" y="69"/>
                  <a:pt x="130" y="69"/>
                </a:cubicBezTo>
                <a:cubicBezTo>
                  <a:pt x="130" y="71"/>
                  <a:pt x="131" y="72"/>
                  <a:pt x="131" y="74"/>
                </a:cubicBezTo>
                <a:cubicBezTo>
                  <a:pt x="131" y="85"/>
                  <a:pt x="131" y="85"/>
                  <a:pt x="131" y="85"/>
                </a:cubicBezTo>
                <a:cubicBezTo>
                  <a:pt x="131" y="96"/>
                  <a:pt x="131" y="96"/>
                  <a:pt x="131" y="96"/>
                </a:cubicBezTo>
                <a:cubicBezTo>
                  <a:pt x="131" y="98"/>
                  <a:pt x="130" y="99"/>
                  <a:pt x="130" y="101"/>
                </a:cubicBezTo>
                <a:cubicBezTo>
                  <a:pt x="130" y="101"/>
                  <a:pt x="130" y="101"/>
                  <a:pt x="130" y="101"/>
                </a:cubicBezTo>
                <a:cubicBezTo>
                  <a:pt x="129" y="103"/>
                  <a:pt x="128" y="104"/>
                  <a:pt x="127" y="105"/>
                </a:cubicBezTo>
                <a:cubicBezTo>
                  <a:pt x="126" y="106"/>
                  <a:pt x="124" y="107"/>
                  <a:pt x="123" y="108"/>
                </a:cubicBezTo>
                <a:cubicBezTo>
                  <a:pt x="122" y="108"/>
                  <a:pt x="122" y="108"/>
                  <a:pt x="122" y="108"/>
                </a:cubicBezTo>
                <a:cubicBezTo>
                  <a:pt x="121" y="108"/>
                  <a:pt x="120" y="109"/>
                  <a:pt x="118" y="109"/>
                </a:cubicBezTo>
                <a:cubicBezTo>
                  <a:pt x="116" y="109"/>
                  <a:pt x="116" y="109"/>
                  <a:pt x="116" y="109"/>
                </a:cubicBezTo>
                <a:cubicBezTo>
                  <a:pt x="115" y="116"/>
                  <a:pt x="111" y="122"/>
                  <a:pt x="104" y="128"/>
                </a:cubicBezTo>
                <a:cubicBezTo>
                  <a:pt x="97" y="133"/>
                  <a:pt x="87" y="137"/>
                  <a:pt x="76" y="138"/>
                </a:cubicBezTo>
                <a:cubicBezTo>
                  <a:pt x="75" y="143"/>
                  <a:pt x="70" y="147"/>
                  <a:pt x="65" y="147"/>
                </a:cubicBezTo>
                <a:cubicBezTo>
                  <a:pt x="59" y="147"/>
                  <a:pt x="54" y="142"/>
                  <a:pt x="54" y="135"/>
                </a:cubicBezTo>
                <a:cubicBezTo>
                  <a:pt x="54" y="129"/>
                  <a:pt x="59" y="124"/>
                  <a:pt x="65" y="124"/>
                </a:cubicBezTo>
                <a:cubicBezTo>
                  <a:pt x="70" y="124"/>
                  <a:pt x="74" y="127"/>
                  <a:pt x="76" y="132"/>
                </a:cubicBezTo>
                <a:cubicBezTo>
                  <a:pt x="85" y="130"/>
                  <a:pt x="94" y="127"/>
                  <a:pt x="100" y="122"/>
                </a:cubicBezTo>
                <a:cubicBezTo>
                  <a:pt x="105" y="118"/>
                  <a:pt x="108" y="114"/>
                  <a:pt x="109" y="109"/>
                </a:cubicBezTo>
                <a:cubicBezTo>
                  <a:pt x="107" y="109"/>
                  <a:pt x="107" y="109"/>
                  <a:pt x="107" y="109"/>
                </a:cubicBezTo>
                <a:cubicBezTo>
                  <a:pt x="106" y="109"/>
                  <a:pt x="104" y="108"/>
                  <a:pt x="103" y="108"/>
                </a:cubicBezTo>
                <a:cubicBezTo>
                  <a:pt x="103" y="108"/>
                  <a:pt x="103" y="108"/>
                  <a:pt x="103" y="108"/>
                </a:cubicBezTo>
                <a:cubicBezTo>
                  <a:pt x="101" y="107"/>
                  <a:pt x="100" y="106"/>
                  <a:pt x="98" y="105"/>
                </a:cubicBezTo>
                <a:cubicBezTo>
                  <a:pt x="96" y="103"/>
                  <a:pt x="95" y="100"/>
                  <a:pt x="95" y="96"/>
                </a:cubicBezTo>
                <a:cubicBezTo>
                  <a:pt x="95" y="85"/>
                  <a:pt x="95" y="85"/>
                  <a:pt x="95" y="85"/>
                </a:cubicBezTo>
                <a:cubicBezTo>
                  <a:pt x="95" y="74"/>
                  <a:pt x="95" y="74"/>
                  <a:pt x="95" y="74"/>
                </a:cubicBezTo>
                <a:cubicBezTo>
                  <a:pt x="95" y="72"/>
                  <a:pt x="95" y="71"/>
                  <a:pt x="96" y="69"/>
                </a:cubicBezTo>
                <a:cubicBezTo>
                  <a:pt x="96" y="69"/>
                  <a:pt x="96" y="69"/>
                  <a:pt x="96" y="69"/>
                </a:cubicBezTo>
                <a:cubicBezTo>
                  <a:pt x="96" y="69"/>
                  <a:pt x="96" y="69"/>
                  <a:pt x="96" y="69"/>
                </a:cubicBezTo>
                <a:cubicBezTo>
                  <a:pt x="96" y="67"/>
                  <a:pt x="97" y="66"/>
                  <a:pt x="98" y="65"/>
                </a:cubicBezTo>
                <a:cubicBezTo>
                  <a:pt x="101" y="63"/>
                  <a:pt x="104" y="61"/>
                  <a:pt x="107" y="61"/>
                </a:cubicBezTo>
                <a:cubicBezTo>
                  <a:pt x="107" y="56"/>
                  <a:pt x="107" y="56"/>
                  <a:pt x="107" y="56"/>
                </a:cubicBezTo>
                <a:cubicBezTo>
                  <a:pt x="105" y="49"/>
                  <a:pt x="101" y="43"/>
                  <a:pt x="96" y="38"/>
                </a:cubicBezTo>
                <a:cubicBezTo>
                  <a:pt x="89" y="30"/>
                  <a:pt x="78" y="26"/>
                  <a:pt x="65" y="26"/>
                </a:cubicBezTo>
                <a:cubicBezTo>
                  <a:pt x="53" y="26"/>
                  <a:pt x="42" y="30"/>
                  <a:pt x="35" y="38"/>
                </a:cubicBezTo>
                <a:cubicBezTo>
                  <a:pt x="30" y="43"/>
                  <a:pt x="26" y="49"/>
                  <a:pt x="24" y="56"/>
                </a:cubicBezTo>
                <a:cubicBezTo>
                  <a:pt x="24" y="61"/>
                  <a:pt x="24" y="61"/>
                  <a:pt x="24" y="61"/>
                </a:cubicBezTo>
                <a:cubicBezTo>
                  <a:pt x="25" y="61"/>
                  <a:pt x="27" y="62"/>
                  <a:pt x="28" y="62"/>
                </a:cubicBezTo>
                <a:cubicBezTo>
                  <a:pt x="30" y="63"/>
                  <a:pt x="31" y="64"/>
                  <a:pt x="32" y="65"/>
                </a:cubicBezTo>
                <a:cubicBezTo>
                  <a:pt x="34" y="66"/>
                  <a:pt x="35" y="67"/>
                  <a:pt x="35" y="69"/>
                </a:cubicBezTo>
                <a:cubicBezTo>
                  <a:pt x="35" y="69"/>
                  <a:pt x="35" y="69"/>
                  <a:pt x="35" y="69"/>
                </a:cubicBezTo>
                <a:cubicBezTo>
                  <a:pt x="36" y="71"/>
                  <a:pt x="36" y="72"/>
                  <a:pt x="36" y="74"/>
                </a:cubicBezTo>
                <a:cubicBezTo>
                  <a:pt x="36" y="85"/>
                  <a:pt x="36" y="85"/>
                  <a:pt x="36" y="85"/>
                </a:cubicBezTo>
                <a:cubicBezTo>
                  <a:pt x="36" y="96"/>
                  <a:pt x="36" y="96"/>
                  <a:pt x="36" y="96"/>
                </a:cubicBezTo>
                <a:cubicBezTo>
                  <a:pt x="36" y="98"/>
                  <a:pt x="36" y="99"/>
                  <a:pt x="35" y="101"/>
                </a:cubicBezTo>
                <a:cubicBezTo>
                  <a:pt x="35" y="101"/>
                  <a:pt x="35" y="101"/>
                  <a:pt x="35" y="101"/>
                </a:cubicBezTo>
                <a:cubicBezTo>
                  <a:pt x="35" y="103"/>
                  <a:pt x="34" y="104"/>
                  <a:pt x="32" y="105"/>
                </a:cubicBezTo>
                <a:cubicBezTo>
                  <a:pt x="31" y="106"/>
                  <a:pt x="30" y="107"/>
                  <a:pt x="28" y="108"/>
                </a:cubicBezTo>
                <a:cubicBezTo>
                  <a:pt x="28" y="108"/>
                  <a:pt x="28" y="108"/>
                  <a:pt x="28" y="108"/>
                </a:cubicBezTo>
                <a:cubicBezTo>
                  <a:pt x="27" y="108"/>
                  <a:pt x="25" y="109"/>
                  <a:pt x="24" y="109"/>
                </a:cubicBezTo>
                <a:cubicBezTo>
                  <a:pt x="18" y="109"/>
                  <a:pt x="18" y="109"/>
                  <a:pt x="18" y="109"/>
                </a:cubicBezTo>
                <a:cubicBezTo>
                  <a:pt x="13" y="109"/>
                  <a:pt x="13" y="109"/>
                  <a:pt x="13" y="109"/>
                </a:cubicBezTo>
                <a:cubicBezTo>
                  <a:pt x="11" y="109"/>
                  <a:pt x="10" y="108"/>
                  <a:pt x="8" y="108"/>
                </a:cubicBezTo>
                <a:cubicBezTo>
                  <a:pt x="8" y="108"/>
                  <a:pt x="8" y="108"/>
                  <a:pt x="8" y="108"/>
                </a:cubicBezTo>
                <a:cubicBezTo>
                  <a:pt x="7" y="107"/>
                  <a:pt x="5" y="106"/>
                  <a:pt x="4" y="105"/>
                </a:cubicBezTo>
                <a:cubicBezTo>
                  <a:pt x="2" y="103"/>
                  <a:pt x="0" y="100"/>
                  <a:pt x="0" y="96"/>
                </a:cubicBezTo>
                <a:cubicBezTo>
                  <a:pt x="0" y="85"/>
                  <a:pt x="0" y="85"/>
                  <a:pt x="0" y="85"/>
                </a:cubicBezTo>
                <a:cubicBezTo>
                  <a:pt x="0" y="74"/>
                  <a:pt x="0" y="74"/>
                  <a:pt x="0" y="74"/>
                </a:cubicBezTo>
                <a:cubicBezTo>
                  <a:pt x="0" y="72"/>
                  <a:pt x="1" y="71"/>
                  <a:pt x="1" y="69"/>
                </a:cubicBezTo>
                <a:cubicBezTo>
                  <a:pt x="1" y="69"/>
                  <a:pt x="1" y="69"/>
                  <a:pt x="1" y="69"/>
                </a:cubicBezTo>
                <a:cubicBezTo>
                  <a:pt x="2" y="67"/>
                  <a:pt x="3" y="66"/>
                  <a:pt x="4" y="65"/>
                </a:cubicBezTo>
                <a:cubicBezTo>
                  <a:pt x="6" y="63"/>
                  <a:pt x="9" y="61"/>
                  <a:pt x="13" y="61"/>
                </a:cubicBezTo>
                <a:close/>
                <a:moveTo>
                  <a:pt x="65" y="131"/>
                </a:moveTo>
                <a:cubicBezTo>
                  <a:pt x="65" y="131"/>
                  <a:pt x="65" y="131"/>
                  <a:pt x="65" y="131"/>
                </a:cubicBezTo>
                <a:cubicBezTo>
                  <a:pt x="63" y="131"/>
                  <a:pt x="61" y="133"/>
                  <a:pt x="61" y="135"/>
                </a:cubicBezTo>
                <a:cubicBezTo>
                  <a:pt x="61" y="138"/>
                  <a:pt x="63" y="140"/>
                  <a:pt x="65" y="140"/>
                </a:cubicBezTo>
                <a:cubicBezTo>
                  <a:pt x="68" y="140"/>
                  <a:pt x="70" y="138"/>
                  <a:pt x="70" y="135"/>
                </a:cubicBezTo>
                <a:cubicBezTo>
                  <a:pt x="70" y="133"/>
                  <a:pt x="68" y="131"/>
                  <a:pt x="65" y="131"/>
                </a:cubicBezTo>
                <a:close/>
                <a:moveTo>
                  <a:pt x="18" y="73"/>
                </a:moveTo>
                <a:cubicBezTo>
                  <a:pt x="18" y="73"/>
                  <a:pt x="18" y="73"/>
                  <a:pt x="18" y="73"/>
                </a:cubicBezTo>
                <a:cubicBezTo>
                  <a:pt x="13" y="73"/>
                  <a:pt x="13" y="73"/>
                  <a:pt x="13" y="73"/>
                </a:cubicBezTo>
                <a:cubicBezTo>
                  <a:pt x="13" y="73"/>
                  <a:pt x="12" y="73"/>
                  <a:pt x="12" y="73"/>
                </a:cubicBezTo>
                <a:cubicBezTo>
                  <a:pt x="12" y="73"/>
                  <a:pt x="12" y="73"/>
                  <a:pt x="12" y="73"/>
                </a:cubicBezTo>
                <a:cubicBezTo>
                  <a:pt x="12" y="74"/>
                  <a:pt x="12" y="74"/>
                  <a:pt x="12" y="74"/>
                </a:cubicBezTo>
                <a:cubicBezTo>
                  <a:pt x="12" y="85"/>
                  <a:pt x="12" y="85"/>
                  <a:pt x="12" y="85"/>
                </a:cubicBezTo>
                <a:cubicBezTo>
                  <a:pt x="12" y="96"/>
                  <a:pt x="12" y="96"/>
                  <a:pt x="12" y="96"/>
                </a:cubicBezTo>
                <a:cubicBezTo>
                  <a:pt x="12" y="96"/>
                  <a:pt x="12" y="97"/>
                  <a:pt x="12" y="97"/>
                </a:cubicBezTo>
                <a:cubicBezTo>
                  <a:pt x="12" y="97"/>
                  <a:pt x="12" y="97"/>
                  <a:pt x="12" y="97"/>
                </a:cubicBezTo>
                <a:cubicBezTo>
                  <a:pt x="13" y="97"/>
                  <a:pt x="13" y="97"/>
                  <a:pt x="13" y="97"/>
                </a:cubicBezTo>
                <a:cubicBezTo>
                  <a:pt x="18" y="97"/>
                  <a:pt x="18" y="97"/>
                  <a:pt x="18" y="97"/>
                </a:cubicBezTo>
                <a:cubicBezTo>
                  <a:pt x="24" y="97"/>
                  <a:pt x="24" y="97"/>
                  <a:pt x="24" y="97"/>
                </a:cubicBezTo>
                <a:cubicBezTo>
                  <a:pt x="24" y="97"/>
                  <a:pt x="24" y="97"/>
                  <a:pt x="24" y="97"/>
                </a:cubicBezTo>
                <a:cubicBezTo>
                  <a:pt x="24" y="97"/>
                  <a:pt x="24" y="97"/>
                  <a:pt x="24" y="97"/>
                </a:cubicBezTo>
                <a:cubicBezTo>
                  <a:pt x="24" y="97"/>
                  <a:pt x="24" y="97"/>
                  <a:pt x="25" y="97"/>
                </a:cubicBezTo>
                <a:cubicBezTo>
                  <a:pt x="25" y="97"/>
                  <a:pt x="25" y="97"/>
                  <a:pt x="25" y="97"/>
                </a:cubicBezTo>
                <a:cubicBezTo>
                  <a:pt x="25" y="96"/>
                  <a:pt x="25" y="96"/>
                  <a:pt x="25" y="96"/>
                </a:cubicBezTo>
                <a:cubicBezTo>
                  <a:pt x="25" y="85"/>
                  <a:pt x="25" y="85"/>
                  <a:pt x="25" y="85"/>
                </a:cubicBezTo>
                <a:cubicBezTo>
                  <a:pt x="25" y="74"/>
                  <a:pt x="25" y="74"/>
                  <a:pt x="25" y="74"/>
                </a:cubicBezTo>
                <a:cubicBezTo>
                  <a:pt x="25" y="74"/>
                  <a:pt x="25" y="74"/>
                  <a:pt x="25" y="74"/>
                </a:cubicBezTo>
                <a:cubicBezTo>
                  <a:pt x="25" y="73"/>
                  <a:pt x="25" y="73"/>
                  <a:pt x="25" y="73"/>
                </a:cubicBezTo>
                <a:cubicBezTo>
                  <a:pt x="25" y="73"/>
                  <a:pt x="25" y="73"/>
                  <a:pt x="25" y="73"/>
                </a:cubicBezTo>
                <a:cubicBezTo>
                  <a:pt x="24" y="73"/>
                  <a:pt x="24" y="73"/>
                  <a:pt x="24" y="73"/>
                </a:cubicBezTo>
                <a:cubicBezTo>
                  <a:pt x="24" y="73"/>
                  <a:pt x="24" y="73"/>
                  <a:pt x="24" y="73"/>
                </a:cubicBezTo>
                <a:cubicBezTo>
                  <a:pt x="24" y="73"/>
                  <a:pt x="24" y="73"/>
                  <a:pt x="24" y="73"/>
                </a:cubicBezTo>
                <a:cubicBezTo>
                  <a:pt x="18" y="73"/>
                  <a:pt x="18" y="73"/>
                  <a:pt x="18" y="73"/>
                </a:cubicBezTo>
                <a:close/>
                <a:moveTo>
                  <a:pt x="113" y="73"/>
                </a:moveTo>
                <a:cubicBezTo>
                  <a:pt x="113" y="73"/>
                  <a:pt x="113" y="73"/>
                  <a:pt x="113" y="73"/>
                </a:cubicBezTo>
                <a:cubicBezTo>
                  <a:pt x="107" y="73"/>
                  <a:pt x="107" y="73"/>
                  <a:pt x="107" y="73"/>
                </a:cubicBezTo>
                <a:cubicBezTo>
                  <a:pt x="107" y="73"/>
                  <a:pt x="107" y="73"/>
                  <a:pt x="106" y="73"/>
                </a:cubicBezTo>
                <a:cubicBezTo>
                  <a:pt x="106" y="73"/>
                  <a:pt x="106" y="73"/>
                  <a:pt x="106" y="73"/>
                </a:cubicBezTo>
                <a:cubicBezTo>
                  <a:pt x="106" y="74"/>
                  <a:pt x="106" y="74"/>
                  <a:pt x="106" y="74"/>
                </a:cubicBezTo>
                <a:cubicBezTo>
                  <a:pt x="106" y="85"/>
                  <a:pt x="106" y="85"/>
                  <a:pt x="106" y="85"/>
                </a:cubicBezTo>
                <a:cubicBezTo>
                  <a:pt x="106" y="96"/>
                  <a:pt x="106" y="96"/>
                  <a:pt x="106" y="96"/>
                </a:cubicBezTo>
                <a:cubicBezTo>
                  <a:pt x="106" y="96"/>
                  <a:pt x="106" y="97"/>
                  <a:pt x="106" y="97"/>
                </a:cubicBezTo>
                <a:cubicBezTo>
                  <a:pt x="107" y="97"/>
                  <a:pt x="107" y="97"/>
                  <a:pt x="107" y="97"/>
                </a:cubicBezTo>
                <a:cubicBezTo>
                  <a:pt x="107" y="97"/>
                  <a:pt x="107" y="97"/>
                  <a:pt x="107" y="97"/>
                </a:cubicBezTo>
                <a:cubicBezTo>
                  <a:pt x="113" y="97"/>
                  <a:pt x="113" y="97"/>
                  <a:pt x="113" y="97"/>
                </a:cubicBezTo>
                <a:cubicBezTo>
                  <a:pt x="118" y="97"/>
                  <a:pt x="118" y="97"/>
                  <a:pt x="118" y="97"/>
                </a:cubicBezTo>
                <a:cubicBezTo>
                  <a:pt x="118" y="97"/>
                  <a:pt x="118" y="97"/>
                  <a:pt x="118" y="97"/>
                </a:cubicBezTo>
                <a:cubicBezTo>
                  <a:pt x="118" y="97"/>
                  <a:pt x="118" y="97"/>
                  <a:pt x="118" y="97"/>
                </a:cubicBezTo>
                <a:cubicBezTo>
                  <a:pt x="119" y="97"/>
                  <a:pt x="119" y="97"/>
                  <a:pt x="119" y="97"/>
                </a:cubicBezTo>
                <a:cubicBezTo>
                  <a:pt x="119" y="97"/>
                  <a:pt x="119" y="97"/>
                  <a:pt x="119" y="97"/>
                </a:cubicBezTo>
                <a:cubicBezTo>
                  <a:pt x="119" y="96"/>
                  <a:pt x="119" y="96"/>
                  <a:pt x="119" y="96"/>
                </a:cubicBezTo>
                <a:cubicBezTo>
                  <a:pt x="119" y="85"/>
                  <a:pt x="119" y="85"/>
                  <a:pt x="119" y="85"/>
                </a:cubicBezTo>
                <a:cubicBezTo>
                  <a:pt x="119" y="74"/>
                  <a:pt x="119" y="74"/>
                  <a:pt x="119" y="74"/>
                </a:cubicBezTo>
                <a:cubicBezTo>
                  <a:pt x="119" y="74"/>
                  <a:pt x="119" y="74"/>
                  <a:pt x="119" y="74"/>
                </a:cubicBezTo>
                <a:cubicBezTo>
                  <a:pt x="119" y="73"/>
                  <a:pt x="119" y="73"/>
                  <a:pt x="119" y="73"/>
                </a:cubicBezTo>
                <a:cubicBezTo>
                  <a:pt x="119" y="73"/>
                  <a:pt x="119" y="73"/>
                  <a:pt x="119" y="73"/>
                </a:cubicBezTo>
                <a:cubicBezTo>
                  <a:pt x="119" y="73"/>
                  <a:pt x="119" y="73"/>
                  <a:pt x="118" y="73"/>
                </a:cubicBezTo>
                <a:cubicBezTo>
                  <a:pt x="119" y="73"/>
                  <a:pt x="119" y="73"/>
                  <a:pt x="119" y="73"/>
                </a:cubicBezTo>
                <a:cubicBezTo>
                  <a:pt x="118" y="73"/>
                  <a:pt x="118" y="73"/>
                  <a:pt x="118" y="73"/>
                </a:cubicBezTo>
                <a:cubicBezTo>
                  <a:pt x="113" y="73"/>
                  <a:pt x="113" y="73"/>
                  <a:pt x="113" y="73"/>
                </a:cubicBezTo>
                <a:close/>
                <a:moveTo>
                  <a:pt x="103" y="36"/>
                </a:moveTo>
                <a:cubicBezTo>
                  <a:pt x="103" y="36"/>
                  <a:pt x="103" y="36"/>
                  <a:pt x="103" y="36"/>
                </a:cubicBezTo>
                <a:cubicBezTo>
                  <a:pt x="101" y="31"/>
                  <a:pt x="98" y="27"/>
                  <a:pt x="95" y="24"/>
                </a:cubicBezTo>
                <a:cubicBezTo>
                  <a:pt x="95" y="24"/>
                  <a:pt x="95" y="24"/>
                  <a:pt x="95" y="24"/>
                </a:cubicBezTo>
                <a:cubicBezTo>
                  <a:pt x="87" y="16"/>
                  <a:pt x="77" y="11"/>
                  <a:pt x="65" y="11"/>
                </a:cubicBezTo>
                <a:cubicBezTo>
                  <a:pt x="54" y="11"/>
                  <a:pt x="44" y="16"/>
                  <a:pt x="36" y="24"/>
                </a:cubicBezTo>
                <a:cubicBezTo>
                  <a:pt x="33" y="27"/>
                  <a:pt x="30" y="31"/>
                  <a:pt x="27" y="36"/>
                </a:cubicBezTo>
                <a:cubicBezTo>
                  <a:pt x="28" y="35"/>
                  <a:pt x="29" y="34"/>
                  <a:pt x="30" y="34"/>
                </a:cubicBezTo>
                <a:cubicBezTo>
                  <a:pt x="39" y="25"/>
                  <a:pt x="52" y="19"/>
                  <a:pt x="65" y="19"/>
                </a:cubicBezTo>
                <a:cubicBezTo>
                  <a:pt x="79" y="19"/>
                  <a:pt x="92" y="25"/>
                  <a:pt x="101" y="34"/>
                </a:cubicBezTo>
                <a:cubicBezTo>
                  <a:pt x="101" y="34"/>
                  <a:pt x="101" y="34"/>
                  <a:pt x="101" y="34"/>
                </a:cubicBezTo>
                <a:cubicBezTo>
                  <a:pt x="102" y="34"/>
                  <a:pt x="103" y="35"/>
                  <a:pt x="103"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11">
            <a:extLst>
              <a:ext uri="{FF2B5EF4-FFF2-40B4-BE49-F238E27FC236}">
                <a16:creationId xmlns:a16="http://schemas.microsoft.com/office/drawing/2014/main" id="{4E256A32-7E22-C604-E56A-7F3B3068D4C5}"/>
              </a:ext>
            </a:extLst>
          </p:cNvPr>
          <p:cNvSpPr>
            <a:spLocks noEditPoints="1"/>
          </p:cNvSpPr>
          <p:nvPr>
            <p:custDataLst>
              <p:tags r:id="rId6"/>
            </p:custDataLst>
          </p:nvPr>
        </p:nvSpPr>
        <p:spPr bwMode="auto">
          <a:xfrm>
            <a:off x="6269567" y="5863707"/>
            <a:ext cx="323851" cy="338771"/>
          </a:xfrm>
          <a:custGeom>
            <a:avLst/>
            <a:gdLst>
              <a:gd name="T0" fmla="*/ 4 w 139"/>
              <a:gd name="T1" fmla="*/ 139 h 145"/>
              <a:gd name="T2" fmla="*/ 56 w 139"/>
              <a:gd name="T3" fmla="*/ 133 h 145"/>
              <a:gd name="T4" fmla="*/ 24 w 139"/>
              <a:gd name="T5" fmla="*/ 117 h 145"/>
              <a:gd name="T6" fmla="*/ 20 w 139"/>
              <a:gd name="T7" fmla="*/ 115 h 145"/>
              <a:gd name="T8" fmla="*/ 2 w 139"/>
              <a:gd name="T9" fmla="*/ 89 h 145"/>
              <a:gd name="T10" fmla="*/ 24 w 139"/>
              <a:gd name="T11" fmla="*/ 70 h 145"/>
              <a:gd name="T12" fmla="*/ 56 w 139"/>
              <a:gd name="T13" fmla="*/ 58 h 145"/>
              <a:gd name="T14" fmla="*/ 19 w 139"/>
              <a:gd name="T15" fmla="*/ 53 h 145"/>
              <a:gd name="T16" fmla="*/ 19 w 139"/>
              <a:gd name="T17" fmla="*/ 18 h 145"/>
              <a:gd name="T18" fmla="*/ 25 w 139"/>
              <a:gd name="T19" fmla="*/ 12 h 145"/>
              <a:gd name="T20" fmla="*/ 56 w 139"/>
              <a:gd name="T21" fmla="*/ 3 h 145"/>
              <a:gd name="T22" fmla="*/ 60 w 139"/>
              <a:gd name="T23" fmla="*/ 0 h 145"/>
              <a:gd name="T24" fmla="*/ 82 w 139"/>
              <a:gd name="T25" fmla="*/ 3 h 145"/>
              <a:gd name="T26" fmla="*/ 82 w 139"/>
              <a:gd name="T27" fmla="*/ 12 h 145"/>
              <a:gd name="T28" fmla="*/ 119 w 139"/>
              <a:gd name="T29" fmla="*/ 14 h 145"/>
              <a:gd name="T30" fmla="*/ 136 w 139"/>
              <a:gd name="T31" fmla="*/ 39 h 145"/>
              <a:gd name="T32" fmla="*/ 119 w 139"/>
              <a:gd name="T33" fmla="*/ 57 h 145"/>
              <a:gd name="T34" fmla="*/ 115 w 139"/>
              <a:gd name="T35" fmla="*/ 58 h 145"/>
              <a:gd name="T36" fmla="*/ 82 w 139"/>
              <a:gd name="T37" fmla="*/ 70 h 145"/>
              <a:gd name="T38" fmla="*/ 114 w 139"/>
              <a:gd name="T39" fmla="*/ 70 h 145"/>
              <a:gd name="T40" fmla="*/ 120 w 139"/>
              <a:gd name="T41" fmla="*/ 111 h 145"/>
              <a:gd name="T42" fmla="*/ 114 w 139"/>
              <a:gd name="T43" fmla="*/ 117 h 145"/>
              <a:gd name="T44" fmla="*/ 82 w 139"/>
              <a:gd name="T45" fmla="*/ 133 h 145"/>
              <a:gd name="T46" fmla="*/ 135 w 139"/>
              <a:gd name="T47" fmla="*/ 139 h 145"/>
              <a:gd name="T48" fmla="*/ 10 w 139"/>
              <a:gd name="T49" fmla="*/ 145 h 145"/>
              <a:gd name="T50" fmla="*/ 63 w 139"/>
              <a:gd name="T51" fmla="*/ 133 h 145"/>
              <a:gd name="T52" fmla="*/ 76 w 139"/>
              <a:gd name="T53" fmla="*/ 117 h 145"/>
              <a:gd name="T54" fmla="*/ 63 w 139"/>
              <a:gd name="T55" fmla="*/ 133 h 145"/>
              <a:gd name="T56" fmla="*/ 76 w 139"/>
              <a:gd name="T57" fmla="*/ 6 h 145"/>
              <a:gd name="T58" fmla="*/ 63 w 139"/>
              <a:gd name="T59" fmla="*/ 12 h 145"/>
              <a:gd name="T60" fmla="*/ 76 w 139"/>
              <a:gd name="T61" fmla="*/ 6 h 145"/>
              <a:gd name="T62" fmla="*/ 76 w 139"/>
              <a:gd name="T63" fmla="*/ 70 h 145"/>
              <a:gd name="T64" fmla="*/ 63 w 139"/>
              <a:gd name="T65" fmla="*/ 58 h 145"/>
              <a:gd name="T66" fmla="*/ 76 w 139"/>
              <a:gd name="T67" fmla="*/ 70 h 145"/>
              <a:gd name="T68" fmla="*/ 113 w 139"/>
              <a:gd name="T69" fmla="*/ 23 h 145"/>
              <a:gd name="T70" fmla="*/ 30 w 139"/>
              <a:gd name="T71" fmla="*/ 47 h 145"/>
              <a:gd name="T72" fmla="*/ 125 w 139"/>
              <a:gd name="T73" fmla="*/ 35 h 145"/>
              <a:gd name="T74" fmla="*/ 109 w 139"/>
              <a:gd name="T75" fmla="*/ 81 h 145"/>
              <a:gd name="T76" fmla="*/ 26 w 139"/>
              <a:gd name="T77" fmla="*/ 81 h 145"/>
              <a:gd name="T78" fmla="*/ 26 w 139"/>
              <a:gd name="T79" fmla="*/ 105 h 145"/>
              <a:gd name="T80" fmla="*/ 109 w 139"/>
              <a:gd name="T8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 h="145">
                <a:moveTo>
                  <a:pt x="10" y="145"/>
                </a:moveTo>
                <a:cubicBezTo>
                  <a:pt x="6" y="145"/>
                  <a:pt x="4" y="142"/>
                  <a:pt x="4" y="139"/>
                </a:cubicBezTo>
                <a:cubicBezTo>
                  <a:pt x="4" y="136"/>
                  <a:pt x="6" y="133"/>
                  <a:pt x="10" y="133"/>
                </a:cubicBezTo>
                <a:cubicBezTo>
                  <a:pt x="56" y="133"/>
                  <a:pt x="56" y="133"/>
                  <a:pt x="56" y="133"/>
                </a:cubicBezTo>
                <a:cubicBezTo>
                  <a:pt x="56" y="117"/>
                  <a:pt x="56" y="117"/>
                  <a:pt x="56" y="117"/>
                </a:cubicBezTo>
                <a:cubicBezTo>
                  <a:pt x="24" y="117"/>
                  <a:pt x="24" y="117"/>
                  <a:pt x="24" y="117"/>
                </a:cubicBezTo>
                <a:cubicBezTo>
                  <a:pt x="24" y="117"/>
                  <a:pt x="24" y="117"/>
                  <a:pt x="24" y="117"/>
                </a:cubicBezTo>
                <a:cubicBezTo>
                  <a:pt x="22" y="117"/>
                  <a:pt x="21" y="116"/>
                  <a:pt x="20" y="115"/>
                </a:cubicBezTo>
                <a:cubicBezTo>
                  <a:pt x="2" y="97"/>
                  <a:pt x="2" y="97"/>
                  <a:pt x="2" y="97"/>
                </a:cubicBezTo>
                <a:cubicBezTo>
                  <a:pt x="0" y="95"/>
                  <a:pt x="0" y="92"/>
                  <a:pt x="2" y="89"/>
                </a:cubicBezTo>
                <a:cubicBezTo>
                  <a:pt x="20" y="72"/>
                  <a:pt x="20" y="72"/>
                  <a:pt x="20" y="72"/>
                </a:cubicBezTo>
                <a:cubicBezTo>
                  <a:pt x="20" y="71"/>
                  <a:pt x="22" y="70"/>
                  <a:pt x="24" y="70"/>
                </a:cubicBezTo>
                <a:cubicBezTo>
                  <a:pt x="56" y="70"/>
                  <a:pt x="56" y="70"/>
                  <a:pt x="56" y="70"/>
                </a:cubicBezTo>
                <a:cubicBezTo>
                  <a:pt x="56" y="58"/>
                  <a:pt x="56" y="58"/>
                  <a:pt x="56" y="58"/>
                </a:cubicBezTo>
                <a:cubicBezTo>
                  <a:pt x="24" y="58"/>
                  <a:pt x="24" y="58"/>
                  <a:pt x="24" y="58"/>
                </a:cubicBezTo>
                <a:cubicBezTo>
                  <a:pt x="21" y="58"/>
                  <a:pt x="19" y="56"/>
                  <a:pt x="19" y="53"/>
                </a:cubicBezTo>
                <a:cubicBezTo>
                  <a:pt x="19" y="52"/>
                  <a:pt x="19" y="52"/>
                  <a:pt x="19" y="52"/>
                </a:cubicBezTo>
                <a:cubicBezTo>
                  <a:pt x="19" y="18"/>
                  <a:pt x="19" y="18"/>
                  <a:pt x="19" y="18"/>
                </a:cubicBezTo>
                <a:cubicBezTo>
                  <a:pt x="19" y="14"/>
                  <a:pt x="21" y="12"/>
                  <a:pt x="24" y="12"/>
                </a:cubicBezTo>
                <a:cubicBezTo>
                  <a:pt x="25" y="12"/>
                  <a:pt x="25" y="12"/>
                  <a:pt x="25" y="12"/>
                </a:cubicBezTo>
                <a:cubicBezTo>
                  <a:pt x="56" y="12"/>
                  <a:pt x="56" y="12"/>
                  <a:pt x="56" y="12"/>
                </a:cubicBezTo>
                <a:cubicBezTo>
                  <a:pt x="56" y="3"/>
                  <a:pt x="56" y="3"/>
                  <a:pt x="56" y="3"/>
                </a:cubicBezTo>
                <a:cubicBezTo>
                  <a:pt x="56" y="1"/>
                  <a:pt x="58" y="0"/>
                  <a:pt x="60" y="0"/>
                </a:cubicBezTo>
                <a:cubicBezTo>
                  <a:pt x="60" y="0"/>
                  <a:pt x="60" y="0"/>
                  <a:pt x="60" y="0"/>
                </a:cubicBezTo>
                <a:cubicBezTo>
                  <a:pt x="79" y="0"/>
                  <a:pt x="79" y="0"/>
                  <a:pt x="79" y="0"/>
                </a:cubicBezTo>
                <a:cubicBezTo>
                  <a:pt x="81" y="0"/>
                  <a:pt x="82" y="1"/>
                  <a:pt x="82" y="3"/>
                </a:cubicBezTo>
                <a:cubicBezTo>
                  <a:pt x="82" y="3"/>
                  <a:pt x="82" y="3"/>
                  <a:pt x="82" y="3"/>
                </a:cubicBezTo>
                <a:cubicBezTo>
                  <a:pt x="82" y="12"/>
                  <a:pt x="82" y="12"/>
                  <a:pt x="82" y="12"/>
                </a:cubicBezTo>
                <a:cubicBezTo>
                  <a:pt x="115" y="12"/>
                  <a:pt x="115" y="12"/>
                  <a:pt x="115" y="12"/>
                </a:cubicBezTo>
                <a:cubicBezTo>
                  <a:pt x="117" y="12"/>
                  <a:pt x="118" y="13"/>
                  <a:pt x="119" y="14"/>
                </a:cubicBezTo>
                <a:cubicBezTo>
                  <a:pt x="136" y="31"/>
                  <a:pt x="136" y="31"/>
                  <a:pt x="136" y="31"/>
                </a:cubicBezTo>
                <a:cubicBezTo>
                  <a:pt x="139" y="33"/>
                  <a:pt x="139" y="37"/>
                  <a:pt x="136" y="39"/>
                </a:cubicBezTo>
                <a:cubicBezTo>
                  <a:pt x="136" y="39"/>
                  <a:pt x="136" y="39"/>
                  <a:pt x="136" y="39"/>
                </a:cubicBezTo>
                <a:cubicBezTo>
                  <a:pt x="119" y="57"/>
                  <a:pt x="119" y="57"/>
                  <a:pt x="119" y="57"/>
                </a:cubicBezTo>
                <a:cubicBezTo>
                  <a:pt x="118" y="58"/>
                  <a:pt x="116" y="58"/>
                  <a:pt x="115" y="58"/>
                </a:cubicBezTo>
                <a:cubicBezTo>
                  <a:pt x="115" y="58"/>
                  <a:pt x="115" y="58"/>
                  <a:pt x="115" y="58"/>
                </a:cubicBezTo>
                <a:cubicBezTo>
                  <a:pt x="82" y="58"/>
                  <a:pt x="82" y="58"/>
                  <a:pt x="82" y="58"/>
                </a:cubicBezTo>
                <a:cubicBezTo>
                  <a:pt x="82" y="70"/>
                  <a:pt x="82" y="70"/>
                  <a:pt x="82" y="70"/>
                </a:cubicBezTo>
                <a:cubicBezTo>
                  <a:pt x="114" y="70"/>
                  <a:pt x="114" y="70"/>
                  <a:pt x="114" y="70"/>
                </a:cubicBezTo>
                <a:cubicBezTo>
                  <a:pt x="114" y="70"/>
                  <a:pt x="114" y="70"/>
                  <a:pt x="114" y="70"/>
                </a:cubicBezTo>
                <a:cubicBezTo>
                  <a:pt x="118" y="70"/>
                  <a:pt x="120" y="73"/>
                  <a:pt x="120" y="76"/>
                </a:cubicBezTo>
                <a:cubicBezTo>
                  <a:pt x="120" y="111"/>
                  <a:pt x="120" y="111"/>
                  <a:pt x="120" y="111"/>
                </a:cubicBezTo>
                <a:cubicBezTo>
                  <a:pt x="120" y="111"/>
                  <a:pt x="120" y="111"/>
                  <a:pt x="120" y="111"/>
                </a:cubicBezTo>
                <a:cubicBezTo>
                  <a:pt x="120" y="114"/>
                  <a:pt x="118" y="117"/>
                  <a:pt x="114" y="117"/>
                </a:cubicBezTo>
                <a:cubicBezTo>
                  <a:pt x="82" y="117"/>
                  <a:pt x="82" y="117"/>
                  <a:pt x="82" y="117"/>
                </a:cubicBezTo>
                <a:cubicBezTo>
                  <a:pt x="82" y="133"/>
                  <a:pt x="82" y="133"/>
                  <a:pt x="82" y="133"/>
                </a:cubicBezTo>
                <a:cubicBezTo>
                  <a:pt x="129" y="133"/>
                  <a:pt x="129" y="133"/>
                  <a:pt x="129" y="133"/>
                </a:cubicBezTo>
                <a:cubicBezTo>
                  <a:pt x="132" y="133"/>
                  <a:pt x="135" y="136"/>
                  <a:pt x="135" y="139"/>
                </a:cubicBezTo>
                <a:cubicBezTo>
                  <a:pt x="135" y="142"/>
                  <a:pt x="132" y="145"/>
                  <a:pt x="129" y="145"/>
                </a:cubicBezTo>
                <a:cubicBezTo>
                  <a:pt x="10" y="145"/>
                  <a:pt x="10" y="145"/>
                  <a:pt x="10" y="145"/>
                </a:cubicBezTo>
                <a:close/>
                <a:moveTo>
                  <a:pt x="63" y="133"/>
                </a:moveTo>
                <a:cubicBezTo>
                  <a:pt x="63" y="133"/>
                  <a:pt x="63" y="133"/>
                  <a:pt x="63" y="133"/>
                </a:cubicBezTo>
                <a:cubicBezTo>
                  <a:pt x="76" y="133"/>
                  <a:pt x="76" y="133"/>
                  <a:pt x="76" y="133"/>
                </a:cubicBezTo>
                <a:cubicBezTo>
                  <a:pt x="76" y="117"/>
                  <a:pt x="76" y="117"/>
                  <a:pt x="76" y="117"/>
                </a:cubicBezTo>
                <a:cubicBezTo>
                  <a:pt x="63" y="117"/>
                  <a:pt x="63" y="117"/>
                  <a:pt x="63" y="117"/>
                </a:cubicBezTo>
                <a:cubicBezTo>
                  <a:pt x="63" y="133"/>
                  <a:pt x="63" y="133"/>
                  <a:pt x="63" y="133"/>
                </a:cubicBezTo>
                <a:close/>
                <a:moveTo>
                  <a:pt x="76" y="6"/>
                </a:moveTo>
                <a:cubicBezTo>
                  <a:pt x="76" y="6"/>
                  <a:pt x="76" y="6"/>
                  <a:pt x="76" y="6"/>
                </a:cubicBezTo>
                <a:cubicBezTo>
                  <a:pt x="63" y="6"/>
                  <a:pt x="63" y="6"/>
                  <a:pt x="63" y="6"/>
                </a:cubicBezTo>
                <a:cubicBezTo>
                  <a:pt x="63" y="12"/>
                  <a:pt x="63" y="12"/>
                  <a:pt x="63" y="12"/>
                </a:cubicBezTo>
                <a:cubicBezTo>
                  <a:pt x="76" y="12"/>
                  <a:pt x="76" y="12"/>
                  <a:pt x="76" y="12"/>
                </a:cubicBezTo>
                <a:cubicBezTo>
                  <a:pt x="76" y="6"/>
                  <a:pt x="76" y="6"/>
                  <a:pt x="76" y="6"/>
                </a:cubicBezTo>
                <a:close/>
                <a:moveTo>
                  <a:pt x="76" y="70"/>
                </a:moveTo>
                <a:cubicBezTo>
                  <a:pt x="76" y="70"/>
                  <a:pt x="76" y="70"/>
                  <a:pt x="76" y="70"/>
                </a:cubicBezTo>
                <a:cubicBezTo>
                  <a:pt x="76" y="58"/>
                  <a:pt x="76" y="58"/>
                  <a:pt x="76" y="58"/>
                </a:cubicBezTo>
                <a:cubicBezTo>
                  <a:pt x="63" y="58"/>
                  <a:pt x="63" y="58"/>
                  <a:pt x="63" y="58"/>
                </a:cubicBezTo>
                <a:cubicBezTo>
                  <a:pt x="63" y="70"/>
                  <a:pt x="63" y="70"/>
                  <a:pt x="63" y="70"/>
                </a:cubicBezTo>
                <a:cubicBezTo>
                  <a:pt x="76" y="70"/>
                  <a:pt x="76" y="70"/>
                  <a:pt x="76" y="70"/>
                </a:cubicBezTo>
                <a:close/>
                <a:moveTo>
                  <a:pt x="113" y="23"/>
                </a:moveTo>
                <a:cubicBezTo>
                  <a:pt x="113" y="23"/>
                  <a:pt x="113" y="23"/>
                  <a:pt x="113" y="23"/>
                </a:cubicBezTo>
                <a:cubicBezTo>
                  <a:pt x="30" y="23"/>
                  <a:pt x="30" y="23"/>
                  <a:pt x="30" y="23"/>
                </a:cubicBezTo>
                <a:cubicBezTo>
                  <a:pt x="30" y="47"/>
                  <a:pt x="30" y="47"/>
                  <a:pt x="30" y="47"/>
                </a:cubicBezTo>
                <a:cubicBezTo>
                  <a:pt x="113" y="47"/>
                  <a:pt x="113" y="47"/>
                  <a:pt x="113" y="47"/>
                </a:cubicBezTo>
                <a:cubicBezTo>
                  <a:pt x="125" y="35"/>
                  <a:pt x="125" y="35"/>
                  <a:pt x="125" y="35"/>
                </a:cubicBezTo>
                <a:cubicBezTo>
                  <a:pt x="113" y="23"/>
                  <a:pt x="113" y="23"/>
                  <a:pt x="113" y="23"/>
                </a:cubicBezTo>
                <a:close/>
                <a:moveTo>
                  <a:pt x="109" y="81"/>
                </a:moveTo>
                <a:cubicBezTo>
                  <a:pt x="109" y="81"/>
                  <a:pt x="109" y="81"/>
                  <a:pt x="109" y="81"/>
                </a:cubicBezTo>
                <a:cubicBezTo>
                  <a:pt x="26" y="81"/>
                  <a:pt x="26" y="81"/>
                  <a:pt x="26" y="81"/>
                </a:cubicBezTo>
                <a:cubicBezTo>
                  <a:pt x="14" y="93"/>
                  <a:pt x="14" y="93"/>
                  <a:pt x="14" y="93"/>
                </a:cubicBezTo>
                <a:cubicBezTo>
                  <a:pt x="26" y="105"/>
                  <a:pt x="26" y="105"/>
                  <a:pt x="26" y="105"/>
                </a:cubicBezTo>
                <a:cubicBezTo>
                  <a:pt x="109" y="105"/>
                  <a:pt x="109" y="105"/>
                  <a:pt x="109" y="105"/>
                </a:cubicBezTo>
                <a:cubicBezTo>
                  <a:pt x="109" y="81"/>
                  <a:pt x="109" y="81"/>
                  <a:pt x="109"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10">
            <a:extLst>
              <a:ext uri="{FF2B5EF4-FFF2-40B4-BE49-F238E27FC236}">
                <a16:creationId xmlns:a16="http://schemas.microsoft.com/office/drawing/2014/main" id="{E3F9F74E-22E3-8747-5A7A-7F9CB7F6B684}"/>
              </a:ext>
            </a:extLst>
          </p:cNvPr>
          <p:cNvSpPr>
            <a:spLocks noEditPoints="1"/>
          </p:cNvSpPr>
          <p:nvPr>
            <p:custDataLst>
              <p:tags r:id="rId7"/>
            </p:custDataLst>
          </p:nvPr>
        </p:nvSpPr>
        <p:spPr bwMode="auto">
          <a:xfrm>
            <a:off x="3922185" y="4315945"/>
            <a:ext cx="292100" cy="343005"/>
          </a:xfrm>
          <a:custGeom>
            <a:avLst/>
            <a:gdLst>
              <a:gd name="T0" fmla="*/ 6 w 125"/>
              <a:gd name="T1" fmla="*/ 0 h 147"/>
              <a:gd name="T2" fmla="*/ 6 w 125"/>
              <a:gd name="T3" fmla="*/ 0 h 147"/>
              <a:gd name="T4" fmla="*/ 6 w 125"/>
              <a:gd name="T5" fmla="*/ 0 h 147"/>
              <a:gd name="T6" fmla="*/ 6 w 125"/>
              <a:gd name="T7" fmla="*/ 0 h 147"/>
              <a:gd name="T8" fmla="*/ 119 w 125"/>
              <a:gd name="T9" fmla="*/ 0 h 147"/>
              <a:gd name="T10" fmla="*/ 124 w 125"/>
              <a:gd name="T11" fmla="*/ 6 h 147"/>
              <a:gd name="T12" fmla="*/ 123 w 125"/>
              <a:gd name="T13" fmla="*/ 10 h 147"/>
              <a:gd name="T14" fmla="*/ 94 w 125"/>
              <a:gd name="T15" fmla="*/ 38 h 147"/>
              <a:gd name="T16" fmla="*/ 123 w 125"/>
              <a:gd name="T17" fmla="*/ 66 h 147"/>
              <a:gd name="T18" fmla="*/ 123 w 125"/>
              <a:gd name="T19" fmla="*/ 74 h 147"/>
              <a:gd name="T20" fmla="*/ 119 w 125"/>
              <a:gd name="T21" fmla="*/ 76 h 147"/>
              <a:gd name="T22" fmla="*/ 118 w 125"/>
              <a:gd name="T23" fmla="*/ 76 h 147"/>
              <a:gd name="T24" fmla="*/ 12 w 125"/>
              <a:gd name="T25" fmla="*/ 76 h 147"/>
              <a:gd name="T26" fmla="*/ 12 w 125"/>
              <a:gd name="T27" fmla="*/ 142 h 147"/>
              <a:gd name="T28" fmla="*/ 6 w 125"/>
              <a:gd name="T29" fmla="*/ 147 h 147"/>
              <a:gd name="T30" fmla="*/ 0 w 125"/>
              <a:gd name="T31" fmla="*/ 142 h 147"/>
              <a:gd name="T32" fmla="*/ 0 w 125"/>
              <a:gd name="T33" fmla="*/ 70 h 147"/>
              <a:gd name="T34" fmla="*/ 0 w 125"/>
              <a:gd name="T35" fmla="*/ 70 h 147"/>
              <a:gd name="T36" fmla="*/ 0 w 125"/>
              <a:gd name="T37" fmla="*/ 70 h 147"/>
              <a:gd name="T38" fmla="*/ 0 w 125"/>
              <a:gd name="T39" fmla="*/ 6 h 147"/>
              <a:gd name="T40" fmla="*/ 6 w 125"/>
              <a:gd name="T41" fmla="*/ 0 h 147"/>
              <a:gd name="T42" fmla="*/ 6 w 125"/>
              <a:gd name="T43" fmla="*/ 0 h 147"/>
              <a:gd name="T44" fmla="*/ 6 w 125"/>
              <a:gd name="T45" fmla="*/ 0 h 147"/>
              <a:gd name="T46" fmla="*/ 6 w 125"/>
              <a:gd name="T47" fmla="*/ 0 h 147"/>
              <a:gd name="T48" fmla="*/ 6 w 125"/>
              <a:gd name="T49" fmla="*/ 0 h 147"/>
              <a:gd name="T50" fmla="*/ 12 w 125"/>
              <a:gd name="T51" fmla="*/ 11 h 147"/>
              <a:gd name="T52" fmla="*/ 12 w 125"/>
              <a:gd name="T53" fmla="*/ 11 h 147"/>
              <a:gd name="T54" fmla="*/ 12 w 125"/>
              <a:gd name="T55" fmla="*/ 64 h 147"/>
              <a:gd name="T56" fmla="*/ 105 w 125"/>
              <a:gd name="T57" fmla="*/ 64 h 147"/>
              <a:gd name="T58" fmla="*/ 82 w 125"/>
              <a:gd name="T59" fmla="*/ 42 h 147"/>
              <a:gd name="T60" fmla="*/ 82 w 125"/>
              <a:gd name="T61" fmla="*/ 34 h 147"/>
              <a:gd name="T62" fmla="*/ 105 w 125"/>
              <a:gd name="T63" fmla="*/ 11 h 147"/>
              <a:gd name="T64" fmla="*/ 12 w 125"/>
              <a:gd name="T65" fmla="*/ 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147">
                <a:moveTo>
                  <a:pt x="6" y="0"/>
                </a:moveTo>
                <a:cubicBezTo>
                  <a:pt x="6" y="0"/>
                  <a:pt x="6" y="0"/>
                  <a:pt x="6" y="0"/>
                </a:cubicBezTo>
                <a:cubicBezTo>
                  <a:pt x="6" y="0"/>
                  <a:pt x="6" y="0"/>
                  <a:pt x="6" y="0"/>
                </a:cubicBezTo>
                <a:cubicBezTo>
                  <a:pt x="6" y="0"/>
                  <a:pt x="6" y="0"/>
                  <a:pt x="6" y="0"/>
                </a:cubicBezTo>
                <a:cubicBezTo>
                  <a:pt x="119" y="0"/>
                  <a:pt x="119" y="0"/>
                  <a:pt x="119" y="0"/>
                </a:cubicBezTo>
                <a:cubicBezTo>
                  <a:pt x="122" y="0"/>
                  <a:pt x="124" y="2"/>
                  <a:pt x="124" y="6"/>
                </a:cubicBezTo>
                <a:cubicBezTo>
                  <a:pt x="124" y="7"/>
                  <a:pt x="124" y="9"/>
                  <a:pt x="123" y="10"/>
                </a:cubicBezTo>
                <a:cubicBezTo>
                  <a:pt x="94" y="38"/>
                  <a:pt x="94" y="38"/>
                  <a:pt x="94" y="38"/>
                </a:cubicBezTo>
                <a:cubicBezTo>
                  <a:pt x="123" y="66"/>
                  <a:pt x="123" y="66"/>
                  <a:pt x="123" y="66"/>
                </a:cubicBezTo>
                <a:cubicBezTo>
                  <a:pt x="125" y="68"/>
                  <a:pt x="125" y="72"/>
                  <a:pt x="123" y="74"/>
                </a:cubicBezTo>
                <a:cubicBezTo>
                  <a:pt x="121" y="75"/>
                  <a:pt x="120" y="76"/>
                  <a:pt x="119" y="76"/>
                </a:cubicBezTo>
                <a:cubicBezTo>
                  <a:pt x="118" y="76"/>
                  <a:pt x="118" y="76"/>
                  <a:pt x="118" y="76"/>
                </a:cubicBezTo>
                <a:cubicBezTo>
                  <a:pt x="12" y="76"/>
                  <a:pt x="12" y="76"/>
                  <a:pt x="12" y="76"/>
                </a:cubicBezTo>
                <a:cubicBezTo>
                  <a:pt x="12" y="142"/>
                  <a:pt x="12" y="142"/>
                  <a:pt x="12" y="142"/>
                </a:cubicBezTo>
                <a:cubicBezTo>
                  <a:pt x="12" y="145"/>
                  <a:pt x="9" y="147"/>
                  <a:pt x="6" y="147"/>
                </a:cubicBezTo>
                <a:cubicBezTo>
                  <a:pt x="3" y="147"/>
                  <a:pt x="0" y="145"/>
                  <a:pt x="0" y="142"/>
                </a:cubicBezTo>
                <a:cubicBezTo>
                  <a:pt x="0" y="70"/>
                  <a:pt x="0" y="70"/>
                  <a:pt x="0" y="70"/>
                </a:cubicBezTo>
                <a:cubicBezTo>
                  <a:pt x="0" y="70"/>
                  <a:pt x="0" y="70"/>
                  <a:pt x="0" y="70"/>
                </a:cubicBezTo>
                <a:cubicBezTo>
                  <a:pt x="0" y="70"/>
                  <a:pt x="0" y="70"/>
                  <a:pt x="0" y="70"/>
                </a:cubicBezTo>
                <a:cubicBezTo>
                  <a:pt x="0" y="6"/>
                  <a:pt x="0" y="6"/>
                  <a:pt x="0" y="6"/>
                </a:cubicBezTo>
                <a:cubicBezTo>
                  <a:pt x="0" y="2"/>
                  <a:pt x="3" y="0"/>
                  <a:pt x="6" y="0"/>
                </a:cubicBezTo>
                <a:close/>
                <a:moveTo>
                  <a:pt x="6" y="0"/>
                </a:moveTo>
                <a:cubicBezTo>
                  <a:pt x="6" y="0"/>
                  <a:pt x="6" y="0"/>
                  <a:pt x="6" y="0"/>
                </a:cubicBezTo>
                <a:cubicBezTo>
                  <a:pt x="6" y="0"/>
                  <a:pt x="6" y="0"/>
                  <a:pt x="6" y="0"/>
                </a:cubicBezTo>
                <a:cubicBezTo>
                  <a:pt x="6" y="0"/>
                  <a:pt x="6" y="0"/>
                  <a:pt x="6" y="0"/>
                </a:cubicBezTo>
                <a:close/>
                <a:moveTo>
                  <a:pt x="12" y="11"/>
                </a:moveTo>
                <a:cubicBezTo>
                  <a:pt x="12" y="11"/>
                  <a:pt x="12" y="11"/>
                  <a:pt x="12" y="11"/>
                </a:cubicBezTo>
                <a:cubicBezTo>
                  <a:pt x="12" y="64"/>
                  <a:pt x="12" y="64"/>
                  <a:pt x="12" y="64"/>
                </a:cubicBezTo>
                <a:cubicBezTo>
                  <a:pt x="105" y="64"/>
                  <a:pt x="105" y="64"/>
                  <a:pt x="105" y="64"/>
                </a:cubicBezTo>
                <a:cubicBezTo>
                  <a:pt x="82" y="42"/>
                  <a:pt x="82" y="42"/>
                  <a:pt x="82" y="42"/>
                </a:cubicBezTo>
                <a:cubicBezTo>
                  <a:pt x="80" y="40"/>
                  <a:pt x="80" y="36"/>
                  <a:pt x="82" y="34"/>
                </a:cubicBezTo>
                <a:cubicBezTo>
                  <a:pt x="105" y="11"/>
                  <a:pt x="105" y="11"/>
                  <a:pt x="105" y="11"/>
                </a:cubicBezTo>
                <a:cubicBezTo>
                  <a:pt x="12" y="11"/>
                  <a:pt x="12" y="11"/>
                  <a:pt x="12"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9">
            <a:extLst>
              <a:ext uri="{FF2B5EF4-FFF2-40B4-BE49-F238E27FC236}">
                <a16:creationId xmlns:a16="http://schemas.microsoft.com/office/drawing/2014/main" id="{E5E398EC-898F-79D0-C576-AC5414682E5B}"/>
              </a:ext>
            </a:extLst>
          </p:cNvPr>
          <p:cNvSpPr>
            <a:spLocks noEditPoints="1"/>
          </p:cNvSpPr>
          <p:nvPr>
            <p:custDataLst>
              <p:tags r:id="rId8"/>
            </p:custDataLst>
          </p:nvPr>
        </p:nvSpPr>
        <p:spPr bwMode="auto">
          <a:xfrm>
            <a:off x="7869767" y="3485956"/>
            <a:ext cx="349251" cy="345124"/>
          </a:xfrm>
          <a:custGeom>
            <a:avLst/>
            <a:gdLst>
              <a:gd name="T0" fmla="*/ 145 w 149"/>
              <a:gd name="T1" fmla="*/ 101 h 148"/>
              <a:gd name="T2" fmla="*/ 145 w 149"/>
              <a:gd name="T3" fmla="*/ 111 h 148"/>
              <a:gd name="T4" fmla="*/ 72 w 149"/>
              <a:gd name="T5" fmla="*/ 147 h 148"/>
              <a:gd name="T6" fmla="*/ 1 w 149"/>
              <a:gd name="T7" fmla="*/ 103 h 148"/>
              <a:gd name="T8" fmla="*/ 24 w 149"/>
              <a:gd name="T9" fmla="*/ 90 h 148"/>
              <a:gd name="T10" fmla="*/ 1 w 149"/>
              <a:gd name="T11" fmla="*/ 71 h 148"/>
              <a:gd name="T12" fmla="*/ 24 w 149"/>
              <a:gd name="T13" fmla="*/ 58 h 148"/>
              <a:gd name="T14" fmla="*/ 1 w 149"/>
              <a:gd name="T15" fmla="*/ 40 h 148"/>
              <a:gd name="T16" fmla="*/ 72 w 149"/>
              <a:gd name="T17" fmla="*/ 1 h 148"/>
              <a:gd name="T18" fmla="*/ 145 w 149"/>
              <a:gd name="T19" fmla="*/ 37 h 148"/>
              <a:gd name="T20" fmla="*/ 145 w 149"/>
              <a:gd name="T21" fmla="*/ 47 h 148"/>
              <a:gd name="T22" fmla="*/ 145 w 149"/>
              <a:gd name="T23" fmla="*/ 69 h 148"/>
              <a:gd name="T24" fmla="*/ 145 w 149"/>
              <a:gd name="T25" fmla="*/ 79 h 148"/>
              <a:gd name="T26" fmla="*/ 130 w 149"/>
              <a:gd name="T27" fmla="*/ 106 h 148"/>
              <a:gd name="T28" fmla="*/ 113 w 149"/>
              <a:gd name="T29" fmla="*/ 96 h 148"/>
              <a:gd name="T30" fmla="*/ 75 w 149"/>
              <a:gd name="T31" fmla="*/ 116 h 148"/>
              <a:gd name="T32" fmla="*/ 74 w 149"/>
              <a:gd name="T33" fmla="*/ 116 h 148"/>
              <a:gd name="T34" fmla="*/ 74 w 149"/>
              <a:gd name="T35" fmla="*/ 116 h 148"/>
              <a:gd name="T36" fmla="*/ 73 w 149"/>
              <a:gd name="T37" fmla="*/ 116 h 148"/>
              <a:gd name="T38" fmla="*/ 72 w 149"/>
              <a:gd name="T39" fmla="*/ 115 h 148"/>
              <a:gd name="T40" fmla="*/ 18 w 149"/>
              <a:gd name="T41" fmla="*/ 106 h 148"/>
              <a:gd name="T42" fmla="*/ 130 w 149"/>
              <a:gd name="T43" fmla="*/ 106 h 148"/>
              <a:gd name="T44" fmla="*/ 74 w 149"/>
              <a:gd name="T45" fmla="*/ 104 h 148"/>
              <a:gd name="T46" fmla="*/ 113 w 149"/>
              <a:gd name="T47" fmla="*/ 64 h 148"/>
              <a:gd name="T48" fmla="*/ 75 w 149"/>
              <a:gd name="T49" fmla="*/ 84 h 148"/>
              <a:gd name="T50" fmla="*/ 74 w 149"/>
              <a:gd name="T51" fmla="*/ 84 h 148"/>
              <a:gd name="T52" fmla="*/ 74 w 149"/>
              <a:gd name="T53" fmla="*/ 84 h 148"/>
              <a:gd name="T54" fmla="*/ 73 w 149"/>
              <a:gd name="T55" fmla="*/ 84 h 148"/>
              <a:gd name="T56" fmla="*/ 72 w 149"/>
              <a:gd name="T57" fmla="*/ 84 h 148"/>
              <a:gd name="T58" fmla="*/ 18 w 149"/>
              <a:gd name="T59" fmla="*/ 74 h 148"/>
              <a:gd name="T60" fmla="*/ 74 w 149"/>
              <a:gd name="T61" fmla="*/ 72 h 148"/>
              <a:gd name="T62" fmla="*/ 130 w 149"/>
              <a:gd name="T63" fmla="*/ 42 h 148"/>
              <a:gd name="T64" fmla="*/ 18 w 149"/>
              <a:gd name="T65" fmla="*/ 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148">
                <a:moveTo>
                  <a:pt x="124" y="90"/>
                </a:moveTo>
                <a:cubicBezTo>
                  <a:pt x="145" y="101"/>
                  <a:pt x="145" y="101"/>
                  <a:pt x="145" y="101"/>
                </a:cubicBezTo>
                <a:cubicBezTo>
                  <a:pt x="148" y="102"/>
                  <a:pt x="149" y="106"/>
                  <a:pt x="147" y="108"/>
                </a:cubicBezTo>
                <a:cubicBezTo>
                  <a:pt x="147" y="109"/>
                  <a:pt x="146" y="110"/>
                  <a:pt x="145" y="111"/>
                </a:cubicBezTo>
                <a:cubicBezTo>
                  <a:pt x="77" y="147"/>
                  <a:pt x="77" y="147"/>
                  <a:pt x="77" y="147"/>
                </a:cubicBezTo>
                <a:cubicBezTo>
                  <a:pt x="75" y="148"/>
                  <a:pt x="73" y="148"/>
                  <a:pt x="72" y="147"/>
                </a:cubicBezTo>
                <a:cubicBezTo>
                  <a:pt x="4" y="111"/>
                  <a:pt x="4" y="111"/>
                  <a:pt x="4" y="111"/>
                </a:cubicBezTo>
                <a:cubicBezTo>
                  <a:pt x="1" y="109"/>
                  <a:pt x="0" y="106"/>
                  <a:pt x="1" y="103"/>
                </a:cubicBezTo>
                <a:cubicBezTo>
                  <a:pt x="2" y="102"/>
                  <a:pt x="3" y="101"/>
                  <a:pt x="4" y="101"/>
                </a:cubicBezTo>
                <a:cubicBezTo>
                  <a:pt x="24" y="90"/>
                  <a:pt x="24" y="90"/>
                  <a:pt x="24" y="90"/>
                </a:cubicBezTo>
                <a:cubicBezTo>
                  <a:pt x="4" y="79"/>
                  <a:pt x="4" y="79"/>
                  <a:pt x="4" y="79"/>
                </a:cubicBezTo>
                <a:cubicBezTo>
                  <a:pt x="1" y="77"/>
                  <a:pt x="0" y="74"/>
                  <a:pt x="1" y="71"/>
                </a:cubicBezTo>
                <a:cubicBezTo>
                  <a:pt x="2" y="70"/>
                  <a:pt x="3" y="69"/>
                  <a:pt x="4" y="69"/>
                </a:cubicBezTo>
                <a:cubicBezTo>
                  <a:pt x="24" y="58"/>
                  <a:pt x="24" y="58"/>
                  <a:pt x="24" y="58"/>
                </a:cubicBezTo>
                <a:cubicBezTo>
                  <a:pt x="4" y="47"/>
                  <a:pt x="4" y="47"/>
                  <a:pt x="4" y="47"/>
                </a:cubicBezTo>
                <a:cubicBezTo>
                  <a:pt x="1" y="46"/>
                  <a:pt x="0" y="42"/>
                  <a:pt x="1" y="40"/>
                </a:cubicBezTo>
                <a:cubicBezTo>
                  <a:pt x="2" y="39"/>
                  <a:pt x="3" y="38"/>
                  <a:pt x="4" y="37"/>
                </a:cubicBezTo>
                <a:cubicBezTo>
                  <a:pt x="72" y="1"/>
                  <a:pt x="72" y="1"/>
                  <a:pt x="72" y="1"/>
                </a:cubicBezTo>
                <a:cubicBezTo>
                  <a:pt x="73" y="0"/>
                  <a:pt x="75" y="0"/>
                  <a:pt x="77" y="1"/>
                </a:cubicBezTo>
                <a:cubicBezTo>
                  <a:pt x="145" y="37"/>
                  <a:pt x="145" y="37"/>
                  <a:pt x="145" y="37"/>
                </a:cubicBezTo>
                <a:cubicBezTo>
                  <a:pt x="148" y="39"/>
                  <a:pt x="149" y="42"/>
                  <a:pt x="147" y="45"/>
                </a:cubicBezTo>
                <a:cubicBezTo>
                  <a:pt x="147" y="46"/>
                  <a:pt x="146" y="47"/>
                  <a:pt x="145" y="47"/>
                </a:cubicBezTo>
                <a:cubicBezTo>
                  <a:pt x="124" y="58"/>
                  <a:pt x="124" y="58"/>
                  <a:pt x="124" y="58"/>
                </a:cubicBezTo>
                <a:cubicBezTo>
                  <a:pt x="145" y="69"/>
                  <a:pt x="145" y="69"/>
                  <a:pt x="145" y="69"/>
                </a:cubicBezTo>
                <a:cubicBezTo>
                  <a:pt x="148" y="70"/>
                  <a:pt x="149" y="74"/>
                  <a:pt x="147" y="77"/>
                </a:cubicBezTo>
                <a:cubicBezTo>
                  <a:pt x="147" y="78"/>
                  <a:pt x="146" y="78"/>
                  <a:pt x="145" y="79"/>
                </a:cubicBezTo>
                <a:cubicBezTo>
                  <a:pt x="124" y="90"/>
                  <a:pt x="124" y="90"/>
                  <a:pt x="124" y="90"/>
                </a:cubicBezTo>
                <a:close/>
                <a:moveTo>
                  <a:pt x="130" y="106"/>
                </a:moveTo>
                <a:cubicBezTo>
                  <a:pt x="130" y="106"/>
                  <a:pt x="130" y="106"/>
                  <a:pt x="130" y="106"/>
                </a:cubicBezTo>
                <a:cubicBezTo>
                  <a:pt x="113" y="96"/>
                  <a:pt x="113" y="96"/>
                  <a:pt x="113" y="96"/>
                </a:cubicBezTo>
                <a:cubicBezTo>
                  <a:pt x="77" y="115"/>
                  <a:pt x="77" y="115"/>
                  <a:pt x="77" y="115"/>
                </a:cubicBezTo>
                <a:cubicBezTo>
                  <a:pt x="76" y="116"/>
                  <a:pt x="76" y="116"/>
                  <a:pt x="75" y="116"/>
                </a:cubicBezTo>
                <a:cubicBezTo>
                  <a:pt x="75" y="116"/>
                  <a:pt x="75" y="116"/>
                  <a:pt x="75" y="116"/>
                </a:cubicBezTo>
                <a:cubicBezTo>
                  <a:pt x="74" y="116"/>
                  <a:pt x="74" y="116"/>
                  <a:pt x="74" y="116"/>
                </a:cubicBezTo>
                <a:cubicBezTo>
                  <a:pt x="74" y="116"/>
                  <a:pt x="74" y="116"/>
                  <a:pt x="74" y="116"/>
                </a:cubicBezTo>
                <a:cubicBezTo>
                  <a:pt x="74" y="116"/>
                  <a:pt x="74" y="116"/>
                  <a:pt x="74" y="116"/>
                </a:cubicBezTo>
                <a:cubicBezTo>
                  <a:pt x="74" y="116"/>
                  <a:pt x="74" y="116"/>
                  <a:pt x="74" y="116"/>
                </a:cubicBezTo>
                <a:cubicBezTo>
                  <a:pt x="73" y="116"/>
                  <a:pt x="73" y="116"/>
                  <a:pt x="73" y="116"/>
                </a:cubicBezTo>
                <a:cubicBezTo>
                  <a:pt x="73" y="116"/>
                  <a:pt x="73" y="116"/>
                  <a:pt x="73" y="116"/>
                </a:cubicBezTo>
                <a:cubicBezTo>
                  <a:pt x="73" y="116"/>
                  <a:pt x="72" y="116"/>
                  <a:pt x="72" y="115"/>
                </a:cubicBezTo>
                <a:cubicBezTo>
                  <a:pt x="36" y="96"/>
                  <a:pt x="36" y="96"/>
                  <a:pt x="36" y="96"/>
                </a:cubicBezTo>
                <a:cubicBezTo>
                  <a:pt x="18" y="106"/>
                  <a:pt x="18" y="106"/>
                  <a:pt x="18" y="106"/>
                </a:cubicBezTo>
                <a:cubicBezTo>
                  <a:pt x="74" y="136"/>
                  <a:pt x="74" y="136"/>
                  <a:pt x="74" y="136"/>
                </a:cubicBezTo>
                <a:cubicBezTo>
                  <a:pt x="130" y="106"/>
                  <a:pt x="130" y="106"/>
                  <a:pt x="130" y="106"/>
                </a:cubicBezTo>
                <a:close/>
                <a:moveTo>
                  <a:pt x="74" y="104"/>
                </a:moveTo>
                <a:cubicBezTo>
                  <a:pt x="74" y="104"/>
                  <a:pt x="74" y="104"/>
                  <a:pt x="74" y="104"/>
                </a:cubicBezTo>
                <a:cubicBezTo>
                  <a:pt x="93" y="94"/>
                  <a:pt x="112" y="84"/>
                  <a:pt x="130" y="74"/>
                </a:cubicBezTo>
                <a:cubicBezTo>
                  <a:pt x="113" y="64"/>
                  <a:pt x="113" y="64"/>
                  <a:pt x="113" y="64"/>
                </a:cubicBezTo>
                <a:cubicBezTo>
                  <a:pt x="77" y="84"/>
                  <a:pt x="77" y="84"/>
                  <a:pt x="77" y="84"/>
                </a:cubicBezTo>
                <a:cubicBezTo>
                  <a:pt x="76" y="84"/>
                  <a:pt x="76" y="84"/>
                  <a:pt x="75" y="84"/>
                </a:cubicBezTo>
                <a:cubicBezTo>
                  <a:pt x="75" y="84"/>
                  <a:pt x="75" y="84"/>
                  <a:pt x="75" y="84"/>
                </a:cubicBezTo>
                <a:cubicBezTo>
                  <a:pt x="74" y="84"/>
                  <a:pt x="74" y="84"/>
                  <a:pt x="74" y="84"/>
                </a:cubicBezTo>
                <a:cubicBezTo>
                  <a:pt x="74" y="84"/>
                  <a:pt x="74" y="84"/>
                  <a:pt x="74" y="84"/>
                </a:cubicBezTo>
                <a:cubicBezTo>
                  <a:pt x="74" y="84"/>
                  <a:pt x="74" y="84"/>
                  <a:pt x="74" y="84"/>
                </a:cubicBezTo>
                <a:cubicBezTo>
                  <a:pt x="74" y="84"/>
                  <a:pt x="74" y="84"/>
                  <a:pt x="74" y="84"/>
                </a:cubicBezTo>
                <a:cubicBezTo>
                  <a:pt x="73" y="84"/>
                  <a:pt x="73" y="84"/>
                  <a:pt x="73" y="84"/>
                </a:cubicBezTo>
                <a:cubicBezTo>
                  <a:pt x="73" y="84"/>
                  <a:pt x="73" y="84"/>
                  <a:pt x="73" y="84"/>
                </a:cubicBezTo>
                <a:cubicBezTo>
                  <a:pt x="73" y="84"/>
                  <a:pt x="72" y="84"/>
                  <a:pt x="72" y="84"/>
                </a:cubicBezTo>
                <a:cubicBezTo>
                  <a:pt x="36" y="64"/>
                  <a:pt x="36" y="64"/>
                  <a:pt x="36" y="64"/>
                </a:cubicBezTo>
                <a:cubicBezTo>
                  <a:pt x="18" y="74"/>
                  <a:pt x="18" y="74"/>
                  <a:pt x="18" y="74"/>
                </a:cubicBezTo>
                <a:cubicBezTo>
                  <a:pt x="37" y="84"/>
                  <a:pt x="55" y="94"/>
                  <a:pt x="74" y="104"/>
                </a:cubicBezTo>
                <a:close/>
                <a:moveTo>
                  <a:pt x="74" y="72"/>
                </a:moveTo>
                <a:cubicBezTo>
                  <a:pt x="74" y="72"/>
                  <a:pt x="74" y="72"/>
                  <a:pt x="74" y="72"/>
                </a:cubicBezTo>
                <a:cubicBezTo>
                  <a:pt x="93" y="62"/>
                  <a:pt x="112" y="52"/>
                  <a:pt x="130" y="42"/>
                </a:cubicBezTo>
                <a:cubicBezTo>
                  <a:pt x="74" y="12"/>
                  <a:pt x="74" y="12"/>
                  <a:pt x="74" y="12"/>
                </a:cubicBezTo>
                <a:cubicBezTo>
                  <a:pt x="18" y="42"/>
                  <a:pt x="18" y="42"/>
                  <a:pt x="18" y="42"/>
                </a:cubicBezTo>
                <a:cubicBezTo>
                  <a:pt x="37" y="52"/>
                  <a:pt x="55" y="62"/>
                  <a:pt x="74" y="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8">
            <a:extLst>
              <a:ext uri="{FF2B5EF4-FFF2-40B4-BE49-F238E27FC236}">
                <a16:creationId xmlns:a16="http://schemas.microsoft.com/office/drawing/2014/main" id="{EBDE9D21-C732-69B9-D343-AD07D64AE3D2}"/>
              </a:ext>
            </a:extLst>
          </p:cNvPr>
          <p:cNvSpPr>
            <a:spLocks noChangeArrowheads="1"/>
          </p:cNvSpPr>
          <p:nvPr>
            <p:custDataLst>
              <p:tags r:id="rId9"/>
            </p:custDataLst>
          </p:nvPr>
        </p:nvSpPr>
        <p:spPr bwMode="auto">
          <a:xfrm>
            <a:off x="4580467" y="3176756"/>
            <a:ext cx="1151467"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20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现状一</a:t>
            </a:r>
          </a:p>
        </p:txBody>
      </p:sp>
      <p:sp>
        <p:nvSpPr>
          <p:cNvPr id="13" name="7">
            <a:extLst>
              <a:ext uri="{FF2B5EF4-FFF2-40B4-BE49-F238E27FC236}">
                <a16:creationId xmlns:a16="http://schemas.microsoft.com/office/drawing/2014/main" id="{19571B11-A6D5-AC7E-6F54-A068E2ABB750}"/>
              </a:ext>
            </a:extLst>
          </p:cNvPr>
          <p:cNvSpPr>
            <a:spLocks noChangeArrowheads="1"/>
          </p:cNvSpPr>
          <p:nvPr>
            <p:custDataLst>
              <p:tags r:id="rId10"/>
            </p:custDataLst>
          </p:nvPr>
        </p:nvSpPr>
        <p:spPr bwMode="auto">
          <a:xfrm>
            <a:off x="1644650" y="2804160"/>
            <a:ext cx="2466975"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pPr>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4" name="6">
            <a:extLst>
              <a:ext uri="{FF2B5EF4-FFF2-40B4-BE49-F238E27FC236}">
                <a16:creationId xmlns:a16="http://schemas.microsoft.com/office/drawing/2014/main" id="{A6ABEE02-DFB7-E971-2C54-220B3B6AB2B3}"/>
              </a:ext>
            </a:extLst>
          </p:cNvPr>
          <p:cNvSpPr>
            <a:spLocks noChangeArrowheads="1"/>
          </p:cNvSpPr>
          <p:nvPr>
            <p:custDataLst>
              <p:tags r:id="rId11"/>
            </p:custDataLst>
          </p:nvPr>
        </p:nvSpPr>
        <p:spPr bwMode="auto">
          <a:xfrm>
            <a:off x="7646035" y="2131060"/>
            <a:ext cx="2466975" cy="104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endParaRPr lang="zh-CN" altLang="en-US" sz="3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just">
              <a:lnSpc>
                <a:spcPct val="150000"/>
              </a:lnSpc>
            </a:pPr>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5" name="5">
            <a:extLst>
              <a:ext uri="{FF2B5EF4-FFF2-40B4-BE49-F238E27FC236}">
                <a16:creationId xmlns:a16="http://schemas.microsoft.com/office/drawing/2014/main" id="{9B790232-F301-AD86-5402-D38675E74E30}"/>
              </a:ext>
            </a:extLst>
          </p:cNvPr>
          <p:cNvSpPr>
            <a:spLocks noChangeArrowheads="1"/>
          </p:cNvSpPr>
          <p:nvPr>
            <p:custDataLst>
              <p:tags r:id="rId12"/>
            </p:custDataLst>
          </p:nvPr>
        </p:nvSpPr>
        <p:spPr bwMode="auto">
          <a:xfrm>
            <a:off x="1939925" y="5008880"/>
            <a:ext cx="2466975"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pPr>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6" name="4">
            <a:extLst>
              <a:ext uri="{FF2B5EF4-FFF2-40B4-BE49-F238E27FC236}">
                <a16:creationId xmlns:a16="http://schemas.microsoft.com/office/drawing/2014/main" id="{CA7DBA37-D7E7-7FE0-FC95-68D4BACE4646}"/>
              </a:ext>
            </a:extLst>
          </p:cNvPr>
          <p:cNvSpPr>
            <a:spLocks noChangeArrowheads="1"/>
          </p:cNvSpPr>
          <p:nvPr>
            <p:custDataLst>
              <p:tags r:id="rId13"/>
            </p:custDataLst>
          </p:nvPr>
        </p:nvSpPr>
        <p:spPr bwMode="auto">
          <a:xfrm>
            <a:off x="7869555" y="4455160"/>
            <a:ext cx="2466975"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pPr>
            <a:r>
              <a:rPr lang="zh-CN" altLang="en-US" sz="1200"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单击此处添加文字单击此处添加文字单击此处添加文字单击此处添加文字</a:t>
            </a:r>
          </a:p>
        </p:txBody>
      </p:sp>
      <p:sp>
        <p:nvSpPr>
          <p:cNvPr id="17" name="3">
            <a:extLst>
              <a:ext uri="{FF2B5EF4-FFF2-40B4-BE49-F238E27FC236}">
                <a16:creationId xmlns:a16="http://schemas.microsoft.com/office/drawing/2014/main" id="{18D28D43-C1CC-ED0C-233B-D533553DCF60}"/>
              </a:ext>
            </a:extLst>
          </p:cNvPr>
          <p:cNvSpPr>
            <a:spLocks noChangeArrowheads="1"/>
          </p:cNvSpPr>
          <p:nvPr>
            <p:custDataLst>
              <p:tags r:id="rId14"/>
            </p:custDataLst>
          </p:nvPr>
        </p:nvSpPr>
        <p:spPr bwMode="auto">
          <a:xfrm>
            <a:off x="6103832" y="3017371"/>
            <a:ext cx="1151467"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20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现状二</a:t>
            </a:r>
          </a:p>
        </p:txBody>
      </p:sp>
      <p:sp>
        <p:nvSpPr>
          <p:cNvPr id="18" name="2">
            <a:extLst>
              <a:ext uri="{FF2B5EF4-FFF2-40B4-BE49-F238E27FC236}">
                <a16:creationId xmlns:a16="http://schemas.microsoft.com/office/drawing/2014/main" id="{9478EC42-DA09-AA07-50C4-9B440963D1D1}"/>
              </a:ext>
            </a:extLst>
          </p:cNvPr>
          <p:cNvSpPr>
            <a:spLocks noChangeArrowheads="1"/>
          </p:cNvSpPr>
          <p:nvPr>
            <p:custDataLst>
              <p:tags r:id="rId15"/>
            </p:custDataLst>
          </p:nvPr>
        </p:nvSpPr>
        <p:spPr bwMode="auto">
          <a:xfrm>
            <a:off x="4714452" y="4781401"/>
            <a:ext cx="1151467"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20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现状三</a:t>
            </a:r>
          </a:p>
        </p:txBody>
      </p:sp>
      <p:sp>
        <p:nvSpPr>
          <p:cNvPr id="19" name="1">
            <a:extLst>
              <a:ext uri="{FF2B5EF4-FFF2-40B4-BE49-F238E27FC236}">
                <a16:creationId xmlns:a16="http://schemas.microsoft.com/office/drawing/2014/main" id="{9615E291-B7A1-E1E4-B544-2B2423B16514}"/>
              </a:ext>
            </a:extLst>
          </p:cNvPr>
          <p:cNvSpPr>
            <a:spLocks noChangeArrowheads="1"/>
          </p:cNvSpPr>
          <p:nvPr>
            <p:custDataLst>
              <p:tags r:id="rId16"/>
            </p:custDataLst>
          </p:nvPr>
        </p:nvSpPr>
        <p:spPr bwMode="auto">
          <a:xfrm>
            <a:off x="6310207" y="4578201"/>
            <a:ext cx="1151467"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20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现状四</a:t>
            </a:r>
          </a:p>
        </p:txBody>
      </p:sp>
    </p:spTree>
    <p:extLst>
      <p:ext uri="{BB962C8B-B14F-4D97-AF65-F5344CB8AC3E}">
        <p14:creationId xmlns:p14="http://schemas.microsoft.com/office/powerpoint/2010/main" val="254829793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autoUpdateAnimBg="0"/>
      <p:bldP spid="6" grpId="0" bldLvl="0" animBg="1" autoUpdateAnimBg="0"/>
      <p:bldP spid="7" grpId="0" bldLvl="0" animBg="1"/>
      <p:bldP spid="8" grpId="0" bldLvl="0" animBg="1"/>
      <p:bldP spid="9" grpId="0" bldLvl="0" animBg="1"/>
      <p:bldP spid="10" grpId="0" bldLvl="0" animBg="1"/>
      <p:bldP spid="11" grpId="0" bldLvl="0" animBg="1" autoUpdateAnimBg="0"/>
      <p:bldP spid="12" grpId="0"/>
      <p:bldP spid="13" grpId="0"/>
      <p:bldP spid="14" grpId="0"/>
      <p:bldP spid="15" grpId="0"/>
      <p:bldP spid="16" grpId="0"/>
      <p:bldP spid="17" grpId="0"/>
      <p:bldP spid="18"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灰色开题报告毕业答辩PPT模板"/>
  <p:tag name="COMMONDATA" val="eyJoZGlkIjoiMWE5M2Q3YTk2NzExM2ViYmM0ZjRmYzRhOWQ2NWVkYzYifQ=="/>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339"/>
  <p:tag name="KSO_WM_DIAGRAM_GROUP_CODE" val="l1-7"/>
  <p:tag name="KSO_WM_TAG_VERSION" val="1.0"/>
  <p:tag name="KSO_WM_BEAUTIFY_FLAG" val="#wm#"/>
  <p:tag name="KSO_WM_UNIT_TYPE" val="f"/>
  <p:tag name="KSO_WM_UNIT_INDEX" val="3"/>
  <p:tag name="KSO_WM_UNIT_ID" val="diagram20182339_1*f*3"/>
  <p:tag name="KSO_WM_UNIT_CLEAR" val="1"/>
  <p:tag name="KSO_WM_UNIT_LAYERLEVEL" val="1"/>
  <p:tag name="KSO_WM_UNIT_VALUE" val="56"/>
  <p:tag name="KSO_WM_UNIT_HIGHLIGHT" val="0"/>
  <p:tag name="KSO_WM_UNIT_COMPATIBLE" val="0"/>
  <p:tag name="KSO_WM_UNIT_PRESET_TEXT_INDEX" val="2"/>
  <p:tag name="KSO_WM_UNIT_PRESET_TEXT_LEN" val="9"/>
  <p:tag name="KSO_WM_UNIT_SHADOW_SCHEMECOLOR_INDEX" val="16"/>
  <p:tag name="KSO_WM_UNIT_TEXT_FILL_FORE_SCHEMECOLOR_INDEX" val="14"/>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339"/>
  <p:tag name="KSO_WM_DIAGRAM_GROUP_CODE" val="l1-7"/>
  <p:tag name="KSO_WM_TAG_VERSION" val="1.0"/>
  <p:tag name="KSO_WM_BEAUTIFY_FLAG" val="#wm#"/>
  <p:tag name="KSO_WM_UNIT_TYPE" val="f"/>
  <p:tag name="KSO_WM_UNIT_INDEX" val="4"/>
  <p:tag name="KSO_WM_UNIT_ID" val="diagram20182339_1*f*4"/>
  <p:tag name="KSO_WM_UNIT_CLEAR" val="1"/>
  <p:tag name="KSO_WM_UNIT_LAYERLEVEL" val="1"/>
  <p:tag name="KSO_WM_UNIT_VALUE" val="56"/>
  <p:tag name="KSO_WM_UNIT_HIGHLIGHT" val="0"/>
  <p:tag name="KSO_WM_UNIT_COMPATIBLE" val="0"/>
  <p:tag name="KSO_WM_UNIT_PRESET_TEXT_INDEX" val="2"/>
  <p:tag name="KSO_WM_UNIT_PRESET_TEXT_LEN" val="9"/>
  <p:tag name="KSO_WM_UNIT_SHADOW_SCHEMECOLOR_INDEX" val="16"/>
  <p:tag name="KSO_WM_UNIT_TEXT_FILL_FORE_SCHEMECOLOR_INDEX" val="14"/>
  <p:tag name="KSO_WM_UNIT_TEXT_FILL_TYPE" val="1"/>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339"/>
  <p:tag name="KSO_WM_DIAGRAM_GROUP_CODE" val="l1-7"/>
  <p:tag name="KSO_WM_TAG_VERSION" val="1.0"/>
  <p:tag name="KSO_WM_BEAUTIFY_FLAG" val="#wm#"/>
  <p:tag name="KSO_WM_UNIT_TYPE" val="f"/>
  <p:tag name="KSO_WM_UNIT_INDEX" val="5"/>
  <p:tag name="KSO_WM_UNIT_ID" val="diagram20182339_1*f*5"/>
  <p:tag name="KSO_WM_UNIT_CLEAR" val="1"/>
  <p:tag name="KSO_WM_UNIT_LAYERLEVEL" val="1"/>
  <p:tag name="KSO_WM_UNIT_VALUE" val="56"/>
  <p:tag name="KSO_WM_UNIT_HIGHLIGHT" val="0"/>
  <p:tag name="KSO_WM_UNIT_COMPATIBLE" val="0"/>
  <p:tag name="KSO_WM_UNIT_PRESET_TEXT_INDEX" val="2"/>
  <p:tag name="KSO_WM_UNIT_PRESET_TEXT_LEN" val="9"/>
  <p:tag name="KSO_WM_UNIT_SHADOW_SCHEMECOLOR_INDEX" val="16"/>
  <p:tag name="KSO_WM_UNIT_TEXT_FILL_FORE_SCHEMECOLOR_INDEX" val="14"/>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SubTitle"/>
  <p:tag name="APPLYORDER" val="1"/>
</p:tagLst>
</file>

<file path=ppt/tags/tag104.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SubTitle"/>
  <p:tag name="APPLYORDER" val="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1"/>
  <p:tag name="KSO_WM_UNIT_ID" val="diagram20170136_4*m_i*1_1"/>
  <p:tag name="KSO_WM_UNIT_LAYERLEVEL" val="1_1"/>
  <p:tag name="KSO_WM_DIAGRAM_GROUP_CODE" val="m1-1"/>
  <p:tag name="KSO_WM_UNIT_LINE_FORE_SCHEMECOLOR_INDEX" val="5"/>
  <p:tag name="KSO_WM_UNIT_LINE_FILL_TYPE" val="2"/>
  <p:tag name="KSO_WM_UNIT_TEXT_FILL_FORE_SCHEMECOLOR_INDEX" val="2"/>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i"/>
  <p:tag name="KSO_WM_UNIT_INDEX" val="1_5_1"/>
  <p:tag name="KSO_WM_UNIT_ID" val="diagram20170136_4*m_h_i*1_5_1"/>
  <p:tag name="KSO_WM_UNIT_LAYERLEVEL" val="1_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f"/>
  <p:tag name="KSO_WM_UNIT_INDEX" val="1_5_1"/>
  <p:tag name="KSO_WM_UNIT_LAYERLEVEL" val="1_1_1"/>
  <p:tag name="KSO_WM_UNIT_VALUE" val="21"/>
  <p:tag name="KSO_WM_UNIT_HIGHLIGHT" val="0"/>
  <p:tag name="KSO_WM_UNIT_COMPATIBLE" val="0"/>
  <p:tag name="KSO_WM_UNIT_CLEAR" val="0"/>
  <p:tag name="KSO_WM_UNIT_PRESET_TEXT_INDEX" val="2"/>
  <p:tag name="KSO_WM_UNIT_PRESET_TEXT_LEN" val="20"/>
  <p:tag name="KSO_WM_DIAGRAM_GROUP_CODE" val="m1-1"/>
  <p:tag name="KSO_WM_UNIT_ID" val="diagram20170136_4*m_h_f*1_5_1"/>
  <p:tag name="KSO_WM_UNIT_TEXT_FILL_FORE_SCHEMECOLOR_INDEX" val="13"/>
  <p:tag name="KSO_WM_UNIT_TEXT_FILL_TYPE" val="1"/>
  <p:tag name="KSO_WM_UNIT_USESOURCEFORMAT_APPLY" val="0"/>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i"/>
  <p:tag name="KSO_WM_UNIT_INDEX" val="1_3_1"/>
  <p:tag name="KSO_WM_UNIT_ID" val="diagram20170136_4*m_h_i*1_3_1"/>
  <p:tag name="KSO_WM_UNIT_LAYERLEVEL" val="1_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f"/>
  <p:tag name="KSO_WM_UNIT_INDEX" val="1_3_1"/>
  <p:tag name="KSO_WM_UNIT_LAYERLEVEL" val="1_1_1"/>
  <p:tag name="KSO_WM_UNIT_VALUE" val="21"/>
  <p:tag name="KSO_WM_UNIT_HIGHLIGHT" val="0"/>
  <p:tag name="KSO_WM_UNIT_COMPATIBLE" val="0"/>
  <p:tag name="KSO_WM_UNIT_CLEAR" val="0"/>
  <p:tag name="KSO_WM_UNIT_PRESET_TEXT_INDEX" val="2"/>
  <p:tag name="KSO_WM_UNIT_PRESET_TEXT_LEN" val="20"/>
  <p:tag name="KSO_WM_DIAGRAM_GROUP_CODE" val="m1-1"/>
  <p:tag name="KSO_WM_UNIT_ID" val="diagram20170136_4*m_h_f*1_3_1"/>
  <p:tag name="KSO_WM_UNIT_TEXT_FILL_FORE_SCHEMECOLOR_INDEX" val="13"/>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i"/>
  <p:tag name="KSO_WM_UNIT_INDEX" val="1_2_1"/>
  <p:tag name="KSO_WM_UNIT_ID" val="diagram20170136_4*m_h_i*1_2_1"/>
  <p:tag name="KSO_WM_UNIT_LAYERLEVEL" val="1_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f"/>
  <p:tag name="KSO_WM_UNIT_INDEX" val="1_2_1"/>
  <p:tag name="KSO_WM_UNIT_LAYERLEVEL" val="1_1_1"/>
  <p:tag name="KSO_WM_UNIT_VALUE" val="21"/>
  <p:tag name="KSO_WM_UNIT_HIGHLIGHT" val="0"/>
  <p:tag name="KSO_WM_UNIT_COMPATIBLE" val="0"/>
  <p:tag name="KSO_WM_UNIT_CLEAR" val="0"/>
  <p:tag name="KSO_WM_UNIT_PRESET_TEXT_INDEX" val="2"/>
  <p:tag name="KSO_WM_UNIT_PRESET_TEXT_LEN" val="20"/>
  <p:tag name="KSO_WM_DIAGRAM_GROUP_CODE" val="m1-1"/>
  <p:tag name="KSO_WM_UNIT_ID" val="diagram20170136_4*m_h_f*1_2_1"/>
  <p:tag name="KSO_WM_UNIT_TEXT_FILL_FORE_SCHEMECOLOR_INDEX" val="13"/>
  <p:tag name="KSO_WM_UNIT_TEXT_FILL_TYPE" val="1"/>
  <p:tag name="KSO_WM_UNIT_USESOURCEFORMAT_APPLY" val="0"/>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i"/>
  <p:tag name="KSO_WM_UNIT_INDEX" val="1_1_1"/>
  <p:tag name="KSO_WM_UNIT_ID" val="diagram20170136_4*m_h_i*1_1_1"/>
  <p:tag name="KSO_WM_UNIT_LAYERLEVEL" val="1_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f"/>
  <p:tag name="KSO_WM_UNIT_INDEX" val="1_1_1"/>
  <p:tag name="KSO_WM_UNIT_LAYERLEVEL" val="1_1_1"/>
  <p:tag name="KSO_WM_UNIT_VALUE" val="21"/>
  <p:tag name="KSO_WM_UNIT_HIGHLIGHT" val="0"/>
  <p:tag name="KSO_WM_UNIT_COMPATIBLE" val="0"/>
  <p:tag name="KSO_WM_UNIT_CLEAR" val="0"/>
  <p:tag name="KSO_WM_UNIT_PRESET_TEXT_INDEX" val="2"/>
  <p:tag name="KSO_WM_UNIT_PRESET_TEXT_LEN" val="20"/>
  <p:tag name="KSO_WM_DIAGRAM_GROUP_CODE" val="m1-1"/>
  <p:tag name="KSO_WM_UNIT_ID" val="diagram20170136_4*m_h_f*1_1_1"/>
  <p:tag name="KSO_WM_UNIT_TEXT_FILL_FORE_SCHEMECOLOR_INDEX" val="13"/>
  <p:tag name="KSO_WM_UNIT_TEXT_FILL_TYPE" val="1"/>
  <p:tag name="KSO_WM_UNIT_USESOURCEFORMAT_APPLY" val="0"/>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i"/>
  <p:tag name="KSO_WM_UNIT_INDEX" val="1_4_1"/>
  <p:tag name="KSO_WM_UNIT_ID" val="diagram20170136_4*m_h_i*1_4_1"/>
  <p:tag name="KSO_WM_UNIT_LAYERLEVEL" val="1_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h_f"/>
  <p:tag name="KSO_WM_UNIT_INDEX" val="1_4_1"/>
  <p:tag name="KSO_WM_UNIT_LAYERLEVEL" val="1_1_1"/>
  <p:tag name="KSO_WM_UNIT_VALUE" val="21"/>
  <p:tag name="KSO_WM_UNIT_HIGHLIGHT" val="0"/>
  <p:tag name="KSO_WM_UNIT_COMPATIBLE" val="0"/>
  <p:tag name="KSO_WM_UNIT_CLEAR" val="0"/>
  <p:tag name="KSO_WM_UNIT_PRESET_TEXT_INDEX" val="2"/>
  <p:tag name="KSO_WM_UNIT_PRESET_TEXT_LEN" val="20"/>
  <p:tag name="KSO_WM_DIAGRAM_GROUP_CODE" val="m1-1"/>
  <p:tag name="KSO_WM_UNIT_ID" val="diagram20170136_4*m_h_f*1_4_1"/>
  <p:tag name="KSO_WM_UNIT_TEXT_FILL_FORE_SCHEMECOLOR_INDEX" val="13"/>
  <p:tag name="KSO_WM_UNIT_TEXT_FILL_TYPE" val="1"/>
  <p:tag name="KSO_WM_UNIT_USESOURCEFORMAT_APPLY" val="0"/>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136_4*i*11"/>
  <p:tag name="KSO_WM_TEMPLATE_CATEGORY" val="diagram"/>
  <p:tag name="KSO_WM_TEMPLATE_INDEX" val="20170136"/>
  <p:tag name="KSO_WM_UNIT_INDEX" val="11"/>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2"/>
  <p:tag name="KSO_WM_UNIT_ID" val="diagram20170136_4*m_i*1_2"/>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3"/>
  <p:tag name="KSO_WM_UNIT_ID" val="diagram20170136_4*m_i*1_3"/>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4"/>
  <p:tag name="KSO_WM_UNIT_ID" val="diagram20170136_4*m_i*1_4"/>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5"/>
  <p:tag name="KSO_WM_UNIT_ID" val="diagram20170136_4*m_i*1_5"/>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6"/>
  <p:tag name="KSO_WM_UNIT_ID" val="diagram20170136_4*m_i*1_6"/>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7"/>
  <p:tag name="KSO_WM_UNIT_ID" val="diagram20170136_4*m_i*1_7"/>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8"/>
  <p:tag name="KSO_WM_UNIT_ID" val="diagram20170136_4*m_i*1_8"/>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136"/>
  <p:tag name="KSO_WM_UNIT_TYPE" val="m_i"/>
  <p:tag name="KSO_WM_UNIT_INDEX" val="1_9"/>
  <p:tag name="KSO_WM_UNIT_ID" val="diagram20170136_4*m_i*1_9"/>
  <p:tag name="KSO_WM_UNIT_LAYERLEVEL" val="1_1"/>
  <p:tag name="KSO_WM_DIAGRAM_GROUP_CODE" val="m1-1"/>
  <p:tag name="KSO_WM_UNIT_FILL_FORE_SCHEMECOLOR_INDEX" val="8"/>
  <p:tag name="KSO_WM_UNIT_FILL_TYPE" val="1"/>
  <p:tag name="KSO_WM_UNIT_TEXT_FILL_FORE_SCHEMECOLOR_INDEX" val="13"/>
  <p:tag name="KSO_WM_UNIT_TEXT_FILL_TYPE" val="1"/>
  <p:tag name="KSO_WM_UNIT_USESOURCEFORMAT_APPLY" val="0"/>
</p:tagLst>
</file>

<file path=ppt/tags/tag125.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SubTitle"/>
  <p:tag name="APPLYORDER" val="1"/>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2931_14*i*2"/>
  <p:tag name="KSO_WM_TEMPLATE_CATEGORY" val="special"/>
  <p:tag name="KSO_WM_TEMPLATE_INDEX" val="20162931"/>
  <p:tag name="KSO_WM_UNIT_INDEX" val="2"/>
</p:tagLst>
</file>

<file path=ppt/tags/tag127.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SubTitle"/>
  <p:tag name="APPLYORDER" val="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SubTitle"/>
  <p:tag name="APPLYORDER" val="1"/>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SubTitle"/>
  <p:tag name="APPLYORDER" val="1"/>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SubTitle"/>
  <p:tag name="APPLYORDER" val="1"/>
</p:tagLst>
</file>

<file path=ppt/tags/tag74.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_1"/>
  <p:tag name="KSO_WM_DIAGRAM_GROUP_CODE" val="l1-8"/>
  <p:tag name="KSO_WM_TAG_VERSION" val="1.0"/>
  <p:tag name="KSO_WM_BEAUTIFY_FLAG" val="#wm#"/>
  <p:tag name="KSO_WM_UNIT_TYPE" val="i"/>
  <p:tag name="KSO_WM_UNIT_ID" val="diagram20182571_1*i*0"/>
  <p:tag name="KSO_WM_TEMPLATE_CATEGORY" val="diagram"/>
  <p:tag name="KSO_WM_TEMPLATE_INDEX" val="20182571"/>
  <p:tag name="KSO_WM_UNIT_INDEX" val="0"/>
  <p:tag name="KSO_WM_UNIT_SHADOW_SCHEMECOLOR_INDEX" val="16"/>
  <p:tag name="KSO_WM_UNIT_TEXT_FILL_FORE_SCHEMECOLOR_INDEX" val="13"/>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_1"/>
  <p:tag name="KSO_WM_DIAGRAM_GROUP_CODE" val="l1-8"/>
  <p:tag name="KSO_WM_TAG_VERSION" val="1.0"/>
  <p:tag name="KSO_WM_BEAUTIFY_FLAG" val="#wm#"/>
  <p:tag name="KSO_WM_UNIT_TYPE" val="i"/>
  <p:tag name="KSO_WM_UNIT_ID" val="diagram20182571_1*i*1"/>
  <p:tag name="KSO_WM_TEMPLATE_CATEGORY" val="diagram"/>
  <p:tag name="KSO_WM_TEMPLATE_INDEX" val="20182571"/>
  <p:tag name="KSO_WM_UNIT_INDEX" val="1"/>
  <p:tag name="KSO_WM_UNIT_SHADOW_SCHEMECOLOR_INDEX" val="16"/>
  <p:tag name="KSO_WM_UNIT_TEXT_FILL_FORE_SCHEMECOLOR_INDEX" val="13"/>
  <p:tag name="KSO_WM_UNIT_TEXT_FILL_TYPE" val="1"/>
  <p:tag name="KSO_WM_UNIT_USESOURCEFORMAT_APPLY" val="0"/>
</p:tagLst>
</file>

<file path=ppt/tags/tag76.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_1"/>
  <p:tag name="KSO_WM_DIAGRAM_GROUP_CODE" val="l1-8"/>
  <p:tag name="KSO_WM_TAG_VERSION" val="1.0"/>
  <p:tag name="KSO_WM_BEAUTIFY_FLAG" val="#wm#"/>
  <p:tag name="KSO_WM_UNIT_TYPE" val="i"/>
  <p:tag name="KSO_WM_UNIT_ID" val="diagram20182571_1*i*4"/>
  <p:tag name="KSO_WM_TEMPLATE_CATEGORY" val="diagram"/>
  <p:tag name="KSO_WM_TEMPLATE_INDEX" val="20182571"/>
  <p:tag name="KSO_WM_UNIT_INDEX" val="4"/>
  <p:tag name="KSO_WM_UNIT_SHADOW_SCHEMECOLOR_INDEX" val="16"/>
  <p:tag name="KSO_WM_UNIT_TEXT_FILL_FORE_SCHEMECOLOR_INDEX" val="13"/>
  <p:tag name="KSO_WM_UNIT_TEXT_FILL_TYPE" val="1"/>
  <p:tag name="KSO_WM_UNIT_USESOURCEFORMAT_APPLY" val="0"/>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571"/>
  <p:tag name="KSO_WM_DIAGRAM_GROUP_CODE" val="l1-8"/>
  <p:tag name="KSO_WM_TAG_VERSION" val="1.0"/>
  <p:tag name="KSO_WM_BEAUTIFY_FLAG" val="#wm#"/>
  <p:tag name="KSO_WM_UNIT_TYPE" val="a"/>
  <p:tag name="KSO_WM_UNIT_INDEX" val="2"/>
  <p:tag name="KSO_WM_UNIT_ID" val="diagram20182571_1*a*2"/>
  <p:tag name="KSO_WM_UNIT_CLEAR" val="1"/>
  <p:tag name="KSO_WM_UNIT_LAYERLEVEL" val="1"/>
  <p:tag name="KSO_WM_UNIT_VALUE" val="12"/>
  <p:tag name="KSO_WM_UNIT_ISCONTENTSTITLE" val="0"/>
  <p:tag name="KSO_WM_UNIT_HIGHLIGHT" val="0"/>
  <p:tag name="KSO_WM_UNIT_COMPATIBLE" val="0"/>
  <p:tag name="KSO_WM_UNIT_PRESET_TEXT_INDEX" val="0"/>
  <p:tag name="KSO_WM_UNIT_PRESET_TEXT_LEN" val="9"/>
  <p:tag name="KSO_WM_UNIT_SHADOW_SCHEMECOLOR_INDEX" val="16"/>
  <p:tag name="KSO_WM_UNIT_TEXT_FILL_FORE_SCHEMECOLOR_INDEX" val="14"/>
  <p:tag name="KSO_WM_UNIT_TEXT_FILL_TYPE" val="1"/>
  <p:tag name="KSO_WM_UNIT_USESOURCEFORMAT_APPLY" val="0"/>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571"/>
  <p:tag name="KSO_WM_DIAGRAM_GROUP_CODE" val="l1-8"/>
  <p:tag name="KSO_WM_TAG_VERSION" val="1.0"/>
  <p:tag name="KSO_WM_BEAUTIFY_FLAG" val="#wm#"/>
  <p:tag name="KSO_WM_UNIT_TYPE" val="a"/>
  <p:tag name="KSO_WM_UNIT_INDEX" val="3"/>
  <p:tag name="KSO_WM_UNIT_ID" val="diagram20182571_1*a*3"/>
  <p:tag name="KSO_WM_UNIT_CLEAR" val="1"/>
  <p:tag name="KSO_WM_UNIT_LAYERLEVEL" val="1"/>
  <p:tag name="KSO_WM_UNIT_VALUE" val="12"/>
  <p:tag name="KSO_WM_UNIT_ISCONTENTSTITLE" val="0"/>
  <p:tag name="KSO_WM_UNIT_HIGHLIGHT" val="0"/>
  <p:tag name="KSO_WM_UNIT_COMPATIBLE" val="0"/>
  <p:tag name="KSO_WM_UNIT_PRESET_TEXT_INDEX" val="0"/>
  <p:tag name="KSO_WM_UNIT_PRESET_TEXT_LEN" val="9"/>
  <p:tag name="KSO_WM_UNIT_SHADOW_SCHEMECOLOR_INDEX" val="16"/>
  <p:tag name="KSO_WM_UNIT_TEXT_FILL_FORE_SCHEMECOLOR_INDEX" val="14"/>
  <p:tag name="KSO_WM_UNIT_TEXT_FILL_TYPE" val="1"/>
  <p:tag name="KSO_WM_UNIT_USESOURCEFORMAT_APPLY" val="0"/>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571"/>
  <p:tag name="KSO_WM_DIAGRAM_GROUP_CODE" val="l1-8"/>
  <p:tag name="KSO_WM_TAG_VERSION" val="1.0"/>
  <p:tag name="KSO_WM_BEAUTIFY_FLAG" val="#wm#"/>
  <p:tag name="KSO_WM_UNIT_TYPE" val="a"/>
  <p:tag name="KSO_WM_UNIT_INDEX" val="4"/>
  <p:tag name="KSO_WM_UNIT_ID" val="diagram20182571_1*a*4"/>
  <p:tag name="KSO_WM_UNIT_CLEAR" val="1"/>
  <p:tag name="KSO_WM_UNIT_LAYERLEVEL" val="1"/>
  <p:tag name="KSO_WM_UNIT_VALUE" val="12"/>
  <p:tag name="KSO_WM_UNIT_ISCONTENTSTITLE" val="0"/>
  <p:tag name="KSO_WM_UNIT_HIGHLIGHT" val="0"/>
  <p:tag name="KSO_WM_UNIT_COMPATIBLE" val="0"/>
  <p:tag name="KSO_WM_UNIT_PRESET_TEXT_INDEX" val="0"/>
  <p:tag name="KSO_WM_UNIT_PRESET_TEXT_LEN" val="9"/>
  <p:tag name="KSO_WM_UNIT_SHADOW_SCHEMECOLOR_INDEX" val="16"/>
  <p:tag name="KSO_WM_UNIT_TEXT_FILL_FORE_SCHEMECOLOR_INDEX" val="14"/>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
  <p:tag name="KSO_WM_UNIT_ID" val="diagram160835_6*l_i*1_1"/>
  <p:tag name="KSO_WM_UNIT_LAYERLEVEL" val="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2"/>
  <p:tag name="KSO_WM_UNIT_ID" val="diagram160835_6*l_i*1_2"/>
  <p:tag name="KSO_WM_UNIT_LAYERLEVEL" val="1_1"/>
  <p:tag name="KSO_WM_DIAGRAM_GROUP_CODE" val="l1-1"/>
  <p:tag name="KSO_WM_UNIT_TEXT_FILL_FORE_SCHEMECOLOR_INDEX" val="14"/>
  <p:tag name="KSO_WM_UNIT_TEXT_FILL_TYPE" val="1"/>
  <p:tag name="KSO_WM_UNIT_USESOURCEFORMAT_APPLY" val="0"/>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3"/>
  <p:tag name="KSO_WM_UNIT_ID" val="diagram160835_6*l_i*1_3"/>
  <p:tag name="KSO_WM_UNIT_LAYERLEVEL" val="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4"/>
  <p:tag name="KSO_WM_UNIT_ID" val="diagram160835_6*l_i*1_4"/>
  <p:tag name="KSO_WM_UNIT_LAYERLEVEL" val="1_1"/>
  <p:tag name="KSO_WM_DIAGRAM_GROUP_CODE" val="l1-1"/>
  <p:tag name="KSO_WM_UNIT_TEXT_FILL_FORE_SCHEMECOLOR_INDEX" val="14"/>
  <p:tag name="KSO_WM_UNIT_TEXT_FILL_TYPE" val="1"/>
  <p:tag name="KSO_WM_UNIT_USESOURCEFORMAT_APPLY" val="0"/>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5"/>
  <p:tag name="KSO_WM_UNIT_ID" val="diagram160835_6*l_i*1_5"/>
  <p:tag name="KSO_WM_UNIT_LAYERLEVEL" val="1_1"/>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6"/>
  <p:tag name="KSO_WM_UNIT_ID" val="diagram160835_6*l_i*1_6"/>
  <p:tag name="KSO_WM_UNIT_LAYERLEVEL" val="1_1"/>
  <p:tag name="KSO_WM_DIAGRAM_GROUP_CODE" val="l1-1"/>
  <p:tag name="KSO_WM_UNIT_TEXT_FILL_FORE_SCHEMECOLOR_INDEX" val="14"/>
  <p:tag name="KSO_WM_UNIT_TEXT_FILL_TYPE" val="1"/>
  <p:tag name="KSO_WM_UNIT_USESOURCEFORMAT_APPLY" val="0"/>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7"/>
  <p:tag name="KSO_WM_UNIT_ID" val="diagram160835_6*l_i*1_7"/>
  <p:tag name="KSO_WM_UNIT_LAYERLEVEL" val="1_1"/>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8"/>
  <p:tag name="KSO_WM_UNIT_ID" val="diagram160835_6*l_i*1_8"/>
  <p:tag name="KSO_WM_UNIT_LAYERLEVEL" val="1_1"/>
  <p:tag name="KSO_WM_DIAGRAM_GROUP_CODE" val="l1-1"/>
  <p:tag name="KSO_WM_UNIT_TEXT_FILL_FORE_SCHEMECOLOR_INDEX" val="14"/>
  <p:tag name="KSO_WM_UNIT_TEXT_FILL_TYPE" val="1"/>
  <p:tag name="KSO_WM_UNIT_USESOURCEFORMAT_APPLY" val="0"/>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9"/>
  <p:tag name="KSO_WM_UNIT_ID" val="diagram160835_6*l_i*1_9"/>
  <p:tag name="KSO_WM_UNIT_LAYERLEVEL" val="1_1"/>
  <p:tag name="KSO_WM_DIAGRAM_GROUP_CODE" val="l1-1"/>
  <p:tag name="KSO_WM_UNIT_FILL_FORE_SCHEMECOLOR_INDEX" val="9"/>
  <p:tag name="KSO_WM_UNIT_FILL_TYPE" val="1"/>
  <p:tag name="KSO_WM_UNIT_TEXT_FILL_FORE_SCHEMECOLOR_INDEX" val="2"/>
  <p:tag name="KSO_WM_UNIT_TEXT_FILL_TYPE" val="1"/>
  <p:tag name="KSO_WM_UNIT_USESOURCEFORMAT_APPLY" val="0"/>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0"/>
  <p:tag name="KSO_WM_UNIT_ID" val="diagram160835_6*l_i*1_10"/>
  <p:tag name="KSO_WM_UNIT_LAYERLEVEL" val="1_1"/>
  <p:tag name="KSO_WM_DIAGRAM_GROUP_CODE" val="l1-1"/>
  <p:tag name="KSO_WM_UNIT_TEXT_FILL_FORE_SCHEMECOLOR_INDEX" val="14"/>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1"/>
  <p:tag name="KSO_WM_UNIT_ID" val="diagram160835_6*l_i*1_11"/>
  <p:tag name="KSO_WM_UNIT_LAYERLEVEL" val="1_1"/>
  <p:tag name="KSO_WM_DIAGRAM_GROUP_CODE" val="l1-1"/>
  <p:tag name="KSO_WM_UNIT_FILL_FORE_SCHEMECOLOR_INDEX" val="10"/>
  <p:tag name="KSO_WM_UNIT_FILL_TYPE" val="1"/>
  <p:tag name="KSO_WM_UNIT_TEXT_FILL_FORE_SCHEMECOLOR_INDEX" val="2"/>
  <p:tag name="KSO_WM_UNIT_TEXT_FILL_TYPE" val="1"/>
  <p:tag name="KSO_WM_UNIT_USESOURCEFORMAT_APPLY" val="0"/>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2"/>
  <p:tag name="KSO_WM_UNIT_ID" val="diagram160835_6*l_i*1_12"/>
  <p:tag name="KSO_WM_UNIT_LAYERLEVEL" val="1_1"/>
  <p:tag name="KSO_WM_DIAGRAM_GROUP_CODE" val="l1-1"/>
  <p:tag name="KSO_WM_UNIT_TEXT_FILL_FORE_SCHEMECOLOR_INDEX" val="14"/>
  <p:tag name="KSO_WM_UNIT_TEXT_FILL_TYPE" val="1"/>
  <p:tag name="KSO_WM_UNIT_USESOURCEFORMAT_APPLY" val="0"/>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1_1"/>
  <p:tag name="KSO_WM_UNIT_ID" val="diagram160835_6*l_h_f*1_1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 name="KSO_WM_UNIT_USESOURCEFORMAT_APPLY" val="0"/>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2_1"/>
  <p:tag name="KSO_WM_UNIT_ID" val="diagram160835_6*l_h_f*1_2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 name="KSO_WM_UNIT_USESOURCEFORMAT_APPLY" val="0"/>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3_1"/>
  <p:tag name="KSO_WM_UNIT_ID" val="diagram160835_6*l_h_f*1_3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 name="KSO_WM_UNIT_USESOURCEFORMAT_APPLY" val="0"/>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4_1"/>
  <p:tag name="KSO_WM_UNIT_ID" val="diagram160835_6*l_h_f*1_4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5_1"/>
  <p:tag name="KSO_WM_UNIT_ID" val="diagram160835_6*l_h_f*1_5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6_1"/>
  <p:tag name="KSO_WM_UNIT_ID" val="diagram160835_6*l_h_f*1_6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339"/>
  <p:tag name="KSO_WM_DIAGRAM_GROUP_CODE" val="l1-7"/>
  <p:tag name="KSO_WM_TAG_VERSION" val="1.0"/>
  <p:tag name="KSO_WM_BEAUTIFY_FLAG" val="#wm#"/>
  <p:tag name="KSO_WM_UNIT_TYPE" val="f"/>
  <p:tag name="KSO_WM_UNIT_INDEX" val="1"/>
  <p:tag name="KSO_WM_UNIT_ID" val="diagram20182339_1*f*1"/>
  <p:tag name="KSO_WM_UNIT_CLEAR" val="1"/>
  <p:tag name="KSO_WM_UNIT_LAYERLEVEL" val="1"/>
  <p:tag name="KSO_WM_UNIT_VALUE" val="56"/>
  <p:tag name="KSO_WM_UNIT_HIGHLIGHT" val="0"/>
  <p:tag name="KSO_WM_UNIT_COMPATIBLE" val="0"/>
  <p:tag name="KSO_WM_UNIT_PRESET_TEXT_INDEX" val="2"/>
  <p:tag name="KSO_WM_UNIT_PRESET_TEXT_LEN" val="9"/>
  <p:tag name="KSO_WM_UNIT_SHADOW_SCHEMECOLOR_INDEX" val="16"/>
  <p:tag name="KSO_WM_UNIT_TEXT_FILL_FORE_SCHEMECOLOR_INDEX" val="14"/>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339"/>
  <p:tag name="KSO_WM_DIAGRAM_GROUP_CODE" val="l1-7"/>
  <p:tag name="KSO_WM_TAG_VERSION" val="1.0"/>
  <p:tag name="KSO_WM_BEAUTIFY_FLAG" val="#wm#"/>
  <p:tag name="KSO_WM_UNIT_TYPE" val="f"/>
  <p:tag name="KSO_WM_UNIT_INDEX" val="2"/>
  <p:tag name="KSO_WM_UNIT_ID" val="diagram20182339_1*f*2"/>
  <p:tag name="KSO_WM_UNIT_CLEAR" val="1"/>
  <p:tag name="KSO_WM_UNIT_LAYERLEVEL" val="1"/>
  <p:tag name="KSO_WM_UNIT_VALUE" val="56"/>
  <p:tag name="KSO_WM_UNIT_HIGHLIGHT" val="0"/>
  <p:tag name="KSO_WM_UNIT_COMPATIBLE" val="0"/>
  <p:tag name="KSO_WM_UNIT_PRESET_TEXT_INDEX" val="2"/>
  <p:tag name="KSO_WM_UNIT_PRESET_TEXT_LEN" val="9"/>
  <p:tag name="KSO_WM_UNIT_SHADOW_SCHEMECOLOR_INDEX" val="16"/>
  <p:tag name="KSO_WM_UNIT_TEXT_FILL_FORE_SCHEMECOLOR_INDEX" val="14"/>
  <p:tag name="KSO_WM_UNIT_TEXT_FILL_TYPE" val="1"/>
  <p:tag name="KSO_WM_UNIT_USESOURCEFORMAT_APPLY" val="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011152"/>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1714</Words>
  <Application>Microsoft Office PowerPoint</Application>
  <PresentationFormat>宽屏</PresentationFormat>
  <Paragraphs>232</Paragraphs>
  <Slides>30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方正舒体</vt:lpstr>
      <vt:lpstr>字魂59号-创粗黑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灰色开题报告毕业答辩PPT模板</dc:title>
  <dc:creator>Administrator</dc:creator>
  <cp:lastModifiedBy>茜雯 常</cp:lastModifiedBy>
  <cp:revision>171</cp:revision>
  <dcterms:created xsi:type="dcterms:W3CDTF">2018-01-21T08:25:00Z</dcterms:created>
  <dcterms:modified xsi:type="dcterms:W3CDTF">2024-01-17T14:20:52Z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BB607F5692D24C839C1A1C755629EAD5_12</vt:lpwstr>
  </property>
</Properties>
</file>