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9" r:id="rId2"/>
    <p:sldId id="268" r:id="rId3"/>
    <p:sldId id="283" r:id="rId4"/>
    <p:sldId id="284" r:id="rId5"/>
    <p:sldId id="272" r:id="rId6"/>
    <p:sldId id="273" r:id="rId7"/>
    <p:sldId id="274" r:id="rId8"/>
    <p:sldId id="275" r:id="rId9"/>
    <p:sldId id="276" r:id="rId10"/>
    <p:sldId id="280" r:id="rId11"/>
    <p:sldId id="277" r:id="rId12"/>
    <p:sldId id="278" r:id="rId13"/>
    <p:sldId id="27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14EB1-7EA2-4E76-A97F-63C81734B850}" v="2" dt="2023-07-19T08:48:5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/>
    <p:restoredTop sz="0"/>
  </p:normalViewPr>
  <p:slideViewPr>
    <p:cSldViewPr>
      <p:cViewPr varScale="1">
        <p:scale>
          <a:sx n="85" d="100"/>
          <a:sy n="85" d="100"/>
        </p:scale>
        <p:origin x="-47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ndha Rajendran" userId="75255634c711e789" providerId="LiveId" clId="{31B14EB1-7EA2-4E76-A97F-63C81734B850}"/>
    <pc:docChg chg="undo custSel addSld delSld modSld">
      <pc:chgData name="Brindha Rajendran" userId="75255634c711e789" providerId="LiveId" clId="{31B14EB1-7EA2-4E76-A97F-63C81734B850}" dt="2023-07-19T09:24:30.010" v="159" actId="1076"/>
      <pc:docMkLst>
        <pc:docMk/>
      </pc:docMkLst>
      <pc:sldChg chg="modSp mod">
        <pc:chgData name="Brindha Rajendran" userId="75255634c711e789" providerId="LiveId" clId="{31B14EB1-7EA2-4E76-A97F-63C81734B850}" dt="2023-07-19T09:13:13.632" v="112" actId="20577"/>
        <pc:sldMkLst>
          <pc:docMk/>
          <pc:sldMk cId="1740964245" sldId="259"/>
        </pc:sldMkLst>
        <pc:spChg chg="mod">
          <ac:chgData name="Brindha Rajendran" userId="75255634c711e789" providerId="LiveId" clId="{31B14EB1-7EA2-4E76-A97F-63C81734B850}" dt="2023-07-19T09:13:13.632" v="112" actId="20577"/>
          <ac:spMkLst>
            <pc:docMk/>
            <pc:sldMk cId="1740964245" sldId="259"/>
            <ac:spMk id="2" creationId="{5AD227C5-F86A-4EC4-A0F4-C7E09560EEE7}"/>
          </ac:spMkLst>
        </pc:spChg>
      </pc:sldChg>
      <pc:sldChg chg="addSp delSp modSp mod">
        <pc:chgData name="Brindha Rajendran" userId="75255634c711e789" providerId="LiveId" clId="{31B14EB1-7EA2-4E76-A97F-63C81734B850}" dt="2023-07-19T09:14:22.478" v="122" actId="1076"/>
        <pc:sldMkLst>
          <pc:docMk/>
          <pc:sldMk cId="3763238828" sldId="268"/>
        </pc:sldMkLst>
        <pc:spChg chg="mod">
          <ac:chgData name="Brindha Rajendran" userId="75255634c711e789" providerId="LiveId" clId="{31B14EB1-7EA2-4E76-A97F-63C81734B850}" dt="2023-07-19T08:41:59.574" v="13" actId="5793"/>
          <ac:spMkLst>
            <pc:docMk/>
            <pc:sldMk cId="3763238828" sldId="268"/>
            <ac:spMk id="3" creationId="{5A88D1CB-DF46-415D-93A1-5E9FB865DC4F}"/>
          </ac:spMkLst>
        </pc:spChg>
        <pc:spChg chg="del mod">
          <ac:chgData name="Brindha Rajendran" userId="75255634c711e789" providerId="LiveId" clId="{31B14EB1-7EA2-4E76-A97F-63C81734B850}" dt="2023-07-19T09:14:10.637" v="118"/>
          <ac:spMkLst>
            <pc:docMk/>
            <pc:sldMk cId="3763238828" sldId="268"/>
            <ac:spMk id="4" creationId="{7D25B131-56CB-569B-EEA9-E57007F73196}"/>
          </ac:spMkLst>
        </pc:spChg>
        <pc:spChg chg="add del mod">
          <ac:chgData name="Brindha Rajendran" userId="75255634c711e789" providerId="LiveId" clId="{31B14EB1-7EA2-4E76-A97F-63C81734B850}" dt="2023-07-19T09:13:50.043" v="113" actId="478"/>
          <ac:spMkLst>
            <pc:docMk/>
            <pc:sldMk cId="3763238828" sldId="268"/>
            <ac:spMk id="6" creationId="{0704FD90-FEC9-FDB3-5239-368B89C15D21}"/>
          </ac:spMkLst>
        </pc:spChg>
        <pc:picChg chg="add mod">
          <ac:chgData name="Brindha Rajendran" userId="75255634c711e789" providerId="LiveId" clId="{31B14EB1-7EA2-4E76-A97F-63C81734B850}" dt="2023-07-19T09:14:22.478" v="122" actId="1076"/>
          <ac:picMkLst>
            <pc:docMk/>
            <pc:sldMk cId="3763238828" sldId="268"/>
            <ac:picMk id="9" creationId="{3B69C1DB-D46F-0E7D-5FEF-46FE2432EC3E}"/>
          </ac:picMkLst>
        </pc:picChg>
        <pc:picChg chg="add del">
          <ac:chgData name="Brindha Rajendran" userId="75255634c711e789" providerId="LiveId" clId="{31B14EB1-7EA2-4E76-A97F-63C81734B850}" dt="2023-07-19T09:14:18.607" v="121" actId="478"/>
          <ac:picMkLst>
            <pc:docMk/>
            <pc:sldMk cId="3763238828" sldId="268"/>
            <ac:picMk id="11" creationId="{CC48EE94-2F75-D5D6-0F4D-B272DC21B2CC}"/>
          </ac:picMkLst>
        </pc:picChg>
      </pc:sldChg>
      <pc:sldChg chg="addSp delSp modSp del mod">
        <pc:chgData name="Brindha Rajendran" userId="75255634c711e789" providerId="LiveId" clId="{31B14EB1-7EA2-4E76-A97F-63C81734B850}" dt="2023-07-19T09:18:28.786" v="149" actId="47"/>
        <pc:sldMkLst>
          <pc:docMk/>
          <pc:sldMk cId="387490864" sldId="271"/>
        </pc:sldMkLst>
        <pc:spChg chg="add del mod">
          <ac:chgData name="Brindha Rajendran" userId="75255634c711e789" providerId="LiveId" clId="{31B14EB1-7EA2-4E76-A97F-63C81734B850}" dt="2023-07-19T09:14:54.987" v="130" actId="22"/>
          <ac:spMkLst>
            <pc:docMk/>
            <pc:sldMk cId="387490864" sldId="271"/>
            <ac:spMk id="3" creationId="{5A88D1CB-DF46-415D-93A1-5E9FB865DC4F}"/>
          </ac:spMkLst>
        </pc:spChg>
        <pc:picChg chg="del">
          <ac:chgData name="Brindha Rajendran" userId="75255634c711e789" providerId="LiveId" clId="{31B14EB1-7EA2-4E76-A97F-63C81734B850}" dt="2023-07-19T08:42:11.972" v="15" actId="478"/>
          <ac:picMkLst>
            <pc:docMk/>
            <pc:sldMk cId="387490864" sldId="271"/>
            <ac:picMk id="2" creationId="{5C183BB1-F9EB-476C-DC8E-A3DFF5A140C4}"/>
          </ac:picMkLst>
        </pc:picChg>
        <pc:picChg chg="add del mod ord">
          <ac:chgData name="Brindha Rajendran" userId="75255634c711e789" providerId="LiveId" clId="{31B14EB1-7EA2-4E76-A97F-63C81734B850}" dt="2023-07-19T09:14:52.682" v="129" actId="22"/>
          <ac:picMkLst>
            <pc:docMk/>
            <pc:sldMk cId="387490864" sldId="271"/>
            <ac:picMk id="6" creationId="{F303CD5F-2089-90BA-14B5-588C20CC9BE6}"/>
          </ac:picMkLst>
        </pc:picChg>
        <pc:picChg chg="add mod ord">
          <ac:chgData name="Brindha Rajendran" userId="75255634c711e789" providerId="LiveId" clId="{31B14EB1-7EA2-4E76-A97F-63C81734B850}" dt="2023-07-19T09:14:54.987" v="130" actId="22"/>
          <ac:picMkLst>
            <pc:docMk/>
            <pc:sldMk cId="387490864" sldId="271"/>
            <ac:picMk id="8" creationId="{A11FE4D4-F594-D1BC-8EA8-A7AA07E84257}"/>
          </ac:picMkLst>
        </pc:picChg>
      </pc:sldChg>
      <pc:sldChg chg="addSp delSp modSp mod">
        <pc:chgData name="Brindha Rajendran" userId="75255634c711e789" providerId="LiveId" clId="{31B14EB1-7EA2-4E76-A97F-63C81734B850}" dt="2023-07-19T09:24:19.233" v="157" actId="1076"/>
        <pc:sldMkLst>
          <pc:docMk/>
          <pc:sldMk cId="1048959040" sldId="272"/>
        </pc:sldMkLst>
        <pc:spChg chg="mod">
          <ac:chgData name="Brindha Rajendran" userId="75255634c711e789" providerId="LiveId" clId="{31B14EB1-7EA2-4E76-A97F-63C81734B850}" dt="2023-07-19T08:44:02.854" v="46" actId="5793"/>
          <ac:spMkLst>
            <pc:docMk/>
            <pc:sldMk cId="1048959040" sldId="272"/>
            <ac:spMk id="3" creationId="{5A88D1CB-DF46-415D-93A1-5E9FB865DC4F}"/>
          </ac:spMkLst>
        </pc:spChg>
        <pc:spChg chg="add del mod">
          <ac:chgData name="Brindha Rajendran" userId="75255634c711e789" providerId="LiveId" clId="{31B14EB1-7EA2-4E76-A97F-63C81734B850}" dt="2023-07-19T09:15:16.515" v="135"/>
          <ac:spMkLst>
            <pc:docMk/>
            <pc:sldMk cId="1048959040" sldId="272"/>
            <ac:spMk id="7" creationId="{12167B24-DC2F-AD60-2BB5-61AE335F12CC}"/>
          </ac:spMkLst>
        </pc:spChg>
        <pc:picChg chg="del">
          <ac:chgData name="Brindha Rajendran" userId="75255634c711e789" providerId="LiveId" clId="{31B14EB1-7EA2-4E76-A97F-63C81734B850}" dt="2023-07-19T08:43:15.162" v="33" actId="478"/>
          <ac:picMkLst>
            <pc:docMk/>
            <pc:sldMk cId="1048959040" sldId="272"/>
            <ac:picMk id="4" creationId="{6FC1C7A3-8269-FAE8-0950-9FC8FD14065A}"/>
          </ac:picMkLst>
        </pc:picChg>
        <pc:picChg chg="del">
          <ac:chgData name="Brindha Rajendran" userId="75255634c711e789" providerId="LiveId" clId="{31B14EB1-7EA2-4E76-A97F-63C81734B850}" dt="2023-07-19T08:43:15.855" v="34" actId="478"/>
          <ac:picMkLst>
            <pc:docMk/>
            <pc:sldMk cId="1048959040" sldId="272"/>
            <ac:picMk id="5" creationId="{12897CE0-2445-F93D-D94A-C8195B8772B4}"/>
          </ac:picMkLst>
        </pc:picChg>
        <pc:picChg chg="add del">
          <ac:chgData name="Brindha Rajendran" userId="75255634c711e789" providerId="LiveId" clId="{31B14EB1-7EA2-4E76-A97F-63C81734B850}" dt="2023-07-19T09:15:16.515" v="133" actId="478"/>
          <ac:picMkLst>
            <pc:docMk/>
            <pc:sldMk cId="1048959040" sldId="272"/>
            <ac:picMk id="9" creationId="{DE08C6B1-D518-E9EA-6301-87EC95DE1DC2}"/>
          </ac:picMkLst>
        </pc:picChg>
        <pc:picChg chg="add mod">
          <ac:chgData name="Brindha Rajendran" userId="75255634c711e789" providerId="LiveId" clId="{31B14EB1-7EA2-4E76-A97F-63C81734B850}" dt="2023-07-19T09:24:19.233" v="157" actId="1076"/>
          <ac:picMkLst>
            <pc:docMk/>
            <pc:sldMk cId="1048959040" sldId="272"/>
            <ac:picMk id="11" creationId="{10B0349A-B2AC-C994-7037-4774940D5DB1}"/>
          </ac:picMkLst>
        </pc:picChg>
      </pc:sldChg>
      <pc:sldChg chg="addSp delSp modSp mod">
        <pc:chgData name="Brindha Rajendran" userId="75255634c711e789" providerId="LiveId" clId="{31B14EB1-7EA2-4E76-A97F-63C81734B850}" dt="2023-07-19T09:24:30.010" v="159" actId="1076"/>
        <pc:sldMkLst>
          <pc:docMk/>
          <pc:sldMk cId="4260621780" sldId="273"/>
        </pc:sldMkLst>
        <pc:spChg chg="add del mod">
          <ac:chgData name="Brindha Rajendran" userId="75255634c711e789" providerId="LiveId" clId="{31B14EB1-7EA2-4E76-A97F-63C81734B850}" dt="2023-07-19T09:16:52.290" v="142"/>
          <ac:spMkLst>
            <pc:docMk/>
            <pc:sldMk cId="4260621780" sldId="273"/>
            <ac:spMk id="6" creationId="{798BE2B8-7F6E-23B3-4610-A960222D7E2F}"/>
          </ac:spMkLst>
        </pc:spChg>
        <pc:picChg chg="del">
          <ac:chgData name="Brindha Rajendran" userId="75255634c711e789" providerId="LiveId" clId="{31B14EB1-7EA2-4E76-A97F-63C81734B850}" dt="2023-07-19T08:44:19.720" v="47" actId="478"/>
          <ac:picMkLst>
            <pc:docMk/>
            <pc:sldMk cId="4260621780" sldId="273"/>
            <ac:picMk id="4" creationId="{FC8A607D-F49F-3CCA-F3ED-BFE816FE9991}"/>
          </ac:picMkLst>
        </pc:picChg>
        <pc:picChg chg="add mod">
          <ac:chgData name="Brindha Rajendran" userId="75255634c711e789" providerId="LiveId" clId="{31B14EB1-7EA2-4E76-A97F-63C81734B850}" dt="2023-07-19T09:24:30.010" v="159" actId="1076"/>
          <ac:picMkLst>
            <pc:docMk/>
            <pc:sldMk cId="4260621780" sldId="273"/>
            <ac:picMk id="8" creationId="{718FC898-5431-0F40-D9AB-47B78FA791BB}"/>
          </ac:picMkLst>
        </pc:picChg>
      </pc:sldChg>
      <pc:sldChg chg="addSp delSp modSp mod">
        <pc:chgData name="Brindha Rajendran" userId="75255634c711e789" providerId="LiveId" clId="{31B14EB1-7EA2-4E76-A97F-63C81734B850}" dt="2023-07-19T09:18:37.188" v="150" actId="14100"/>
        <pc:sldMkLst>
          <pc:docMk/>
          <pc:sldMk cId="1844027185" sldId="274"/>
        </pc:sldMkLst>
        <pc:picChg chg="del">
          <ac:chgData name="Brindha Rajendran" userId="75255634c711e789" providerId="LiveId" clId="{31B14EB1-7EA2-4E76-A97F-63C81734B850}" dt="2023-07-19T08:45:05.237" v="60" actId="478"/>
          <ac:picMkLst>
            <pc:docMk/>
            <pc:sldMk cId="1844027185" sldId="274"/>
            <ac:picMk id="4" creationId="{8C9BA7A4-2AB8-441A-46DD-02D630830808}"/>
          </ac:picMkLst>
        </pc:picChg>
        <pc:picChg chg="add del">
          <ac:chgData name="Brindha Rajendran" userId="75255634c711e789" providerId="LiveId" clId="{31B14EB1-7EA2-4E76-A97F-63C81734B850}" dt="2023-07-19T08:45:36.210" v="64" actId="478"/>
          <ac:picMkLst>
            <pc:docMk/>
            <pc:sldMk cId="1844027185" sldId="274"/>
            <ac:picMk id="6" creationId="{0F264C7B-63BD-F245-61B2-19D1F9CDF862}"/>
          </ac:picMkLst>
        </pc:picChg>
        <pc:picChg chg="add mod">
          <ac:chgData name="Brindha Rajendran" userId="75255634c711e789" providerId="LiveId" clId="{31B14EB1-7EA2-4E76-A97F-63C81734B850}" dt="2023-07-19T09:18:37.188" v="150" actId="14100"/>
          <ac:picMkLst>
            <pc:docMk/>
            <pc:sldMk cId="1844027185" sldId="274"/>
            <ac:picMk id="8" creationId="{094BBC45-250E-04D2-9AA2-8B1C1C8343D5}"/>
          </ac:picMkLst>
        </pc:picChg>
      </pc:sldChg>
      <pc:sldChg chg="addSp delSp modSp mod">
        <pc:chgData name="Brindha Rajendran" userId="75255634c711e789" providerId="LiveId" clId="{31B14EB1-7EA2-4E76-A97F-63C81734B850}" dt="2023-07-19T08:49:06.848" v="76" actId="14100"/>
        <pc:sldMkLst>
          <pc:docMk/>
          <pc:sldMk cId="906696650" sldId="275"/>
        </pc:sldMkLst>
        <pc:spChg chg="add mod">
          <ac:chgData name="Brindha Rajendran" userId="75255634c711e789" providerId="LiveId" clId="{31B14EB1-7EA2-4E76-A97F-63C81734B850}" dt="2023-07-19T08:49:06.848" v="76" actId="14100"/>
          <ac:spMkLst>
            <pc:docMk/>
            <pc:sldMk cId="906696650" sldId="275"/>
            <ac:spMk id="5" creationId="{56BF61DB-FB7B-EAF9-C999-0E601F98A2C7}"/>
          </ac:spMkLst>
        </pc:spChg>
        <pc:spChg chg="add mod">
          <ac:chgData name="Brindha Rajendran" userId="75255634c711e789" providerId="LiveId" clId="{31B14EB1-7EA2-4E76-A97F-63C81734B850}" dt="2023-07-19T08:48:59.208" v="73" actId="1076"/>
          <ac:spMkLst>
            <pc:docMk/>
            <pc:sldMk cId="906696650" sldId="275"/>
            <ac:spMk id="6" creationId="{E27CC576-88B9-3400-74CD-200C0883BF8D}"/>
          </ac:spMkLst>
        </pc:spChg>
        <pc:picChg chg="del">
          <ac:chgData name="Brindha Rajendran" userId="75255634c711e789" providerId="LiveId" clId="{31B14EB1-7EA2-4E76-A97F-63C81734B850}" dt="2023-07-19T08:45:08.748" v="61" actId="478"/>
          <ac:picMkLst>
            <pc:docMk/>
            <pc:sldMk cId="906696650" sldId="275"/>
            <ac:picMk id="2" creationId="{ED63DEE2-F43F-AADF-A22A-AD0E014EA3C6}"/>
          </ac:picMkLst>
        </pc:picChg>
      </pc:sldChg>
      <pc:sldChg chg="addSp delSp modSp mod">
        <pc:chgData name="Brindha Rajendran" userId="75255634c711e789" providerId="LiveId" clId="{31B14EB1-7EA2-4E76-A97F-63C81734B850}" dt="2023-07-19T08:49:56.521" v="83" actId="1076"/>
        <pc:sldMkLst>
          <pc:docMk/>
          <pc:sldMk cId="3192422240" sldId="276"/>
        </pc:sldMkLst>
        <pc:picChg chg="del">
          <ac:chgData name="Brindha Rajendran" userId="75255634c711e789" providerId="LiveId" clId="{31B14EB1-7EA2-4E76-A97F-63C81734B850}" dt="2023-07-19T08:45:11.798" v="62" actId="478"/>
          <ac:picMkLst>
            <pc:docMk/>
            <pc:sldMk cId="3192422240" sldId="276"/>
            <ac:picMk id="2" creationId="{03DF6B89-E96B-52A9-D44B-34B37B3EB0DD}"/>
          </ac:picMkLst>
        </pc:picChg>
        <pc:picChg chg="add del">
          <ac:chgData name="Brindha Rajendran" userId="75255634c711e789" providerId="LiveId" clId="{31B14EB1-7EA2-4E76-A97F-63C81734B850}" dt="2023-07-19T08:49:50.983" v="80" actId="478"/>
          <ac:picMkLst>
            <pc:docMk/>
            <pc:sldMk cId="3192422240" sldId="276"/>
            <ac:picMk id="5" creationId="{D16C01A6-5405-1D86-A5E7-A02B592F0EBA}"/>
          </ac:picMkLst>
        </pc:picChg>
        <pc:picChg chg="add mod">
          <ac:chgData name="Brindha Rajendran" userId="75255634c711e789" providerId="LiveId" clId="{31B14EB1-7EA2-4E76-A97F-63C81734B850}" dt="2023-07-19T08:49:56.521" v="83" actId="1076"/>
          <ac:picMkLst>
            <pc:docMk/>
            <pc:sldMk cId="3192422240" sldId="276"/>
            <ac:picMk id="7" creationId="{A945A974-FC69-9610-6703-3C1C862E4C23}"/>
          </ac:picMkLst>
        </pc:picChg>
      </pc:sldChg>
      <pc:sldChg chg="addSp delSp modSp mod">
        <pc:chgData name="Brindha Rajendran" userId="75255634c711e789" providerId="LiveId" clId="{31B14EB1-7EA2-4E76-A97F-63C81734B850}" dt="2023-07-19T08:53:06.295" v="96" actId="1076"/>
        <pc:sldMkLst>
          <pc:docMk/>
          <pc:sldMk cId="1585165001" sldId="277"/>
        </pc:sldMkLst>
        <pc:picChg chg="del">
          <ac:chgData name="Brindha Rajendran" userId="75255634c711e789" providerId="LiveId" clId="{31B14EB1-7EA2-4E76-A97F-63C81734B850}" dt="2023-07-19T08:49:45.225" v="78" actId="478"/>
          <ac:picMkLst>
            <pc:docMk/>
            <pc:sldMk cId="1585165001" sldId="277"/>
            <ac:picMk id="2" creationId="{57AEF8AB-F054-320B-A8DF-9B8EB07BE52C}"/>
          </ac:picMkLst>
        </pc:picChg>
        <pc:picChg chg="add mod">
          <ac:chgData name="Brindha Rajendran" userId="75255634c711e789" providerId="LiveId" clId="{31B14EB1-7EA2-4E76-A97F-63C81734B850}" dt="2023-07-19T08:53:06.295" v="96" actId="1076"/>
          <ac:picMkLst>
            <pc:docMk/>
            <pc:sldMk cId="1585165001" sldId="277"/>
            <ac:picMk id="5" creationId="{632D3D0F-FB33-18B0-9EAA-A84E6208BD48}"/>
          </ac:picMkLst>
        </pc:picChg>
      </pc:sldChg>
      <pc:sldChg chg="addSp delSp modSp mod">
        <pc:chgData name="Brindha Rajendran" userId="75255634c711e789" providerId="LiveId" clId="{31B14EB1-7EA2-4E76-A97F-63C81734B850}" dt="2023-07-19T08:53:33.464" v="100" actId="1076"/>
        <pc:sldMkLst>
          <pc:docMk/>
          <pc:sldMk cId="3490850488" sldId="278"/>
        </pc:sldMkLst>
        <pc:picChg chg="add del">
          <ac:chgData name="Brindha Rajendran" userId="75255634c711e789" providerId="LiveId" clId="{31B14EB1-7EA2-4E76-A97F-63C81734B850}" dt="2023-07-19T08:53:30.499" v="98" actId="478"/>
          <ac:picMkLst>
            <pc:docMk/>
            <pc:sldMk cId="3490850488" sldId="278"/>
            <ac:picMk id="4" creationId="{22CFE256-3DEB-0642-5BE6-134232F46D53}"/>
          </ac:picMkLst>
        </pc:picChg>
        <pc:picChg chg="add mod">
          <ac:chgData name="Brindha Rajendran" userId="75255634c711e789" providerId="LiveId" clId="{31B14EB1-7EA2-4E76-A97F-63C81734B850}" dt="2023-07-19T08:53:33.464" v="100" actId="1076"/>
          <ac:picMkLst>
            <pc:docMk/>
            <pc:sldMk cId="3490850488" sldId="278"/>
            <ac:picMk id="6" creationId="{188290F1-9F5D-89BA-0E51-1566FAB2EF5E}"/>
          </ac:picMkLst>
        </pc:picChg>
      </pc:sldChg>
      <pc:sldChg chg="addSp delSp modSp mod">
        <pc:chgData name="Brindha Rajendran" userId="75255634c711e789" providerId="LiveId" clId="{31B14EB1-7EA2-4E76-A97F-63C81734B850}" dt="2023-07-19T08:54:14.246" v="107" actId="1076"/>
        <pc:sldMkLst>
          <pc:docMk/>
          <pc:sldMk cId="3775226096" sldId="279"/>
        </pc:sldMkLst>
        <pc:picChg chg="add del mod">
          <ac:chgData name="Brindha Rajendran" userId="75255634c711e789" providerId="LiveId" clId="{31B14EB1-7EA2-4E76-A97F-63C81734B850}" dt="2023-07-19T08:54:10.754" v="105" actId="478"/>
          <ac:picMkLst>
            <pc:docMk/>
            <pc:sldMk cId="3775226096" sldId="279"/>
            <ac:picMk id="4" creationId="{F5939D4D-724F-78BB-4B4E-0D5C89AA23C5}"/>
          </ac:picMkLst>
        </pc:picChg>
        <pc:picChg chg="add mod">
          <ac:chgData name="Brindha Rajendran" userId="75255634c711e789" providerId="LiveId" clId="{31B14EB1-7EA2-4E76-A97F-63C81734B850}" dt="2023-07-19T08:54:14.246" v="107" actId="1076"/>
          <ac:picMkLst>
            <pc:docMk/>
            <pc:sldMk cId="3775226096" sldId="279"/>
            <ac:picMk id="6" creationId="{7539A02E-22A1-F494-CFEA-4E1685AC3FE8}"/>
          </ac:picMkLst>
        </pc:picChg>
      </pc:sldChg>
      <pc:sldChg chg="addSp delSp modSp add mod">
        <pc:chgData name="Brindha Rajendran" userId="75255634c711e789" providerId="LiveId" clId="{31B14EB1-7EA2-4E76-A97F-63C81734B850}" dt="2023-07-19T08:52:42.326" v="94" actId="1076"/>
        <pc:sldMkLst>
          <pc:docMk/>
          <pc:sldMk cId="832130093" sldId="280"/>
        </pc:sldMkLst>
        <pc:picChg chg="add del">
          <ac:chgData name="Brindha Rajendran" userId="75255634c711e789" providerId="LiveId" clId="{31B14EB1-7EA2-4E76-A97F-63C81734B850}" dt="2023-07-19T08:51:29.351" v="85" actId="478"/>
          <ac:picMkLst>
            <pc:docMk/>
            <pc:sldMk cId="832130093" sldId="280"/>
            <ac:picMk id="4" creationId="{1228C779-4C6E-A4BA-B5D5-FEE30CCC3B5F}"/>
          </ac:picMkLst>
        </pc:picChg>
        <pc:picChg chg="add del mod">
          <ac:chgData name="Brindha Rajendran" userId="75255634c711e789" providerId="LiveId" clId="{31B14EB1-7EA2-4E76-A97F-63C81734B850}" dt="2023-07-19T08:52:33.443" v="89" actId="478"/>
          <ac:picMkLst>
            <pc:docMk/>
            <pc:sldMk cId="832130093" sldId="280"/>
            <ac:picMk id="6" creationId="{BBCBE416-E497-0CB9-19B8-6457B1CA1B61}"/>
          </ac:picMkLst>
        </pc:picChg>
        <pc:picChg chg="add mod">
          <ac:chgData name="Brindha Rajendran" userId="75255634c711e789" providerId="LiveId" clId="{31B14EB1-7EA2-4E76-A97F-63C81734B850}" dt="2023-07-19T08:52:42.326" v="94" actId="1076"/>
          <ac:picMkLst>
            <pc:docMk/>
            <pc:sldMk cId="832130093" sldId="280"/>
            <ac:picMk id="8" creationId="{57347BCA-90F7-A764-0C54-BD199BEAAF77}"/>
          </ac:picMkLst>
        </pc:picChg>
      </pc:sldChg>
      <pc:sldChg chg="new del">
        <pc:chgData name="Brindha Rajendran" userId="75255634c711e789" providerId="LiveId" clId="{31B14EB1-7EA2-4E76-A97F-63C81734B850}" dt="2023-07-19T08:43:12.461" v="32" actId="47"/>
        <pc:sldMkLst>
          <pc:docMk/>
          <pc:sldMk cId="2608439333" sldId="280"/>
        </pc:sldMkLst>
      </pc:sldChg>
      <pc:sldChg chg="add del">
        <pc:chgData name="Brindha Rajendran" userId="75255634c711e789" providerId="LiveId" clId="{31B14EB1-7EA2-4E76-A97F-63C81734B850}" dt="2023-07-19T09:18:51.134" v="151" actId="47"/>
        <pc:sldMkLst>
          <pc:docMk/>
          <pc:sldMk cId="2518830902" sldId="281"/>
        </pc:sldMkLst>
      </pc:sldChg>
      <pc:sldChg chg="add del">
        <pc:chgData name="Brindha Rajendran" userId="75255634c711e789" providerId="LiveId" clId="{31B14EB1-7EA2-4E76-A97F-63C81734B850}" dt="2023-07-19T09:18:54.295" v="152" actId="47"/>
        <pc:sldMkLst>
          <pc:docMk/>
          <pc:sldMk cId="3538706752" sldId="282"/>
        </pc:sldMkLst>
      </pc:sldChg>
      <pc:sldChg chg="addSp delSp modSp add mod">
        <pc:chgData name="Brindha Rajendran" userId="75255634c711e789" providerId="LiveId" clId="{31B14EB1-7EA2-4E76-A97F-63C81734B850}" dt="2023-07-19T09:14:34.645" v="126" actId="1076"/>
        <pc:sldMkLst>
          <pc:docMk/>
          <pc:sldMk cId="396717500" sldId="283"/>
        </pc:sldMkLst>
        <pc:picChg chg="add mod">
          <ac:chgData name="Brindha Rajendran" userId="75255634c711e789" providerId="LiveId" clId="{31B14EB1-7EA2-4E76-A97F-63C81734B850}" dt="2023-07-19T09:14:34.645" v="126" actId="1076"/>
          <ac:picMkLst>
            <pc:docMk/>
            <pc:sldMk cId="396717500" sldId="283"/>
            <ac:picMk id="4" creationId="{558B6228-0983-139C-67F9-BA4E800D421F}"/>
          </ac:picMkLst>
        </pc:picChg>
        <pc:picChg chg="del">
          <ac:chgData name="Brindha Rajendran" userId="75255634c711e789" providerId="LiveId" clId="{31B14EB1-7EA2-4E76-A97F-63C81734B850}" dt="2023-07-19T09:14:30.508" v="124" actId="478"/>
          <ac:picMkLst>
            <pc:docMk/>
            <pc:sldMk cId="396717500" sldId="283"/>
            <ac:picMk id="9" creationId="{3B69C1DB-D46F-0E7D-5FEF-46FE2432EC3E}"/>
          </ac:picMkLst>
        </pc:picChg>
      </pc:sldChg>
      <pc:sldChg chg="addSp delSp modSp add mod">
        <pc:chgData name="Brindha Rajendran" userId="75255634c711e789" providerId="LiveId" clId="{31B14EB1-7EA2-4E76-A97F-63C81734B850}" dt="2023-07-19T09:24:09.331" v="154" actId="1076"/>
        <pc:sldMkLst>
          <pc:docMk/>
          <pc:sldMk cId="2740960488" sldId="284"/>
        </pc:sldMkLst>
        <pc:picChg chg="del">
          <ac:chgData name="Brindha Rajendran" userId="75255634c711e789" providerId="LiveId" clId="{31B14EB1-7EA2-4E76-A97F-63C81734B850}" dt="2023-07-19T09:17:50.613" v="144" actId="478"/>
          <ac:picMkLst>
            <pc:docMk/>
            <pc:sldMk cId="2740960488" sldId="284"/>
            <ac:picMk id="4" creationId="{558B6228-0983-139C-67F9-BA4E800D421F}"/>
          </ac:picMkLst>
        </pc:picChg>
        <pc:picChg chg="add mod">
          <ac:chgData name="Brindha Rajendran" userId="75255634c711e789" providerId="LiveId" clId="{31B14EB1-7EA2-4E76-A97F-63C81734B850}" dt="2023-07-19T09:24:09.331" v="154" actId="1076"/>
          <ac:picMkLst>
            <pc:docMk/>
            <pc:sldMk cId="2740960488" sldId="284"/>
            <ac:picMk id="5" creationId="{06635077-278A-8BCD-BF8B-F249455191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3080-37C7-4A69-A067-4EA8EF10B39A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5632-9269-431C-B200-CA237A98FD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659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82D3E-0BB0-4B2B-AF7D-D0560F24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2352C8-8180-4A5D-B310-DE72CC19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2FFE0-96E5-494E-BA22-93705B5A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1C0F9-D71C-43BE-8C8D-343402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B3A6F-A55C-42C7-8538-FE15C7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7432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5EE3B-97CF-418B-8141-56A9CCFF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4D13A-6126-4F8E-9183-1DD16E11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0B63C0-502F-457F-85DA-6DC23ED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076CF-BE13-4C5B-9782-9AD57587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2B502-0517-4FF1-83E5-D5A705D4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4439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6D89D9-4A48-4EF9-800D-2F3DAD779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70469A-1999-4305-B825-74F293AD8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361C9-7BC7-466A-822F-925A896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39C0ED-68E0-4B10-8CBD-A3ADC494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E26EE-2616-4E24-BFC7-BD02FA7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11063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355C0-B4DF-4CEB-956F-5AF8591A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D6505-5E04-4BCA-97D9-CDCEFEEF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97AD11-4400-44E4-93CF-AD6203ED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6EF8AE-1769-4712-9BC6-5A2E1A03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CB8BC-7D94-4D63-BC83-8D17C0E2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39575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9DEE-F399-48C6-994F-44B4CF09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D705CA-95AD-4C95-AE5C-6621A3A0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791FB-1D6A-4015-A20F-6F3F9CDA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CDE21F-4EC0-4AF6-B082-582856E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468CE-6CF5-4FEF-9389-906E803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97398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6458B-4479-4616-A37B-8C7DCA0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43BD2-40EE-431F-9707-944DE718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DBA368-74F9-410D-8A3B-4E5326C8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B4A0F1-83C5-47D7-B8C7-E6EDE2E9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CE4129-532D-48BB-8868-8B8364E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2CD5EB-21FC-4842-A973-4CF45D7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40931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4559D-6935-4240-9B4A-AB224EFB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4D6E3B-93F7-495A-AADD-1414611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A600A0-E46F-4EA0-80B3-605FA206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5E94F5-739A-4426-A15F-706162F3B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4889F-51C6-478F-B51B-479AD250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572EAA-5497-4FED-8D09-F5310832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6D106C-8D1C-4478-AFE6-995F170C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EB04EA-5829-4615-821C-3A52507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47815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238A4-2E70-45F6-AF1C-DC410B5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49E5AC-341D-47D2-90A4-C8E4B5C1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E04CE1-E495-450E-AEA2-2B84956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02043D-8BCE-4B33-80E7-132D4C61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77391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9E540-39B2-4E16-A149-8F100F20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460D74-5DC1-4A04-9FB3-D270964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BCF351-3880-44E6-9D6F-743603A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41478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0BB1D-0499-4EEA-BB5D-BC6684B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D272E-B43D-45A3-93EA-920F9AA3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366412-F35E-468E-90EA-7264BCBD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1B559-D7DA-4647-9500-9465FFF1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C69448-4F78-412A-9778-F6706F3B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535731-178B-4A25-88B1-71453CF4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6172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ECF9-1B54-4195-A267-3A2C6AF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FC8DFF-E6D9-405F-B539-46EF24DC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7CB45B-D39F-40BD-8E34-05C136DD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51B433-B705-4F8B-B88A-D0ECF599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D85604-7040-4185-8AC0-D5AF0DC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9A5AEE-5DF9-4FCE-85A2-2C74E470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9568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019C12-16CE-4C84-9769-35B37A85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D1C575-7850-43BE-A61F-442B4FB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2E0C8-BC01-4950-9E89-280F7CE26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CAC854-3267-4BB9-AFEB-FB2779F0093F}" type="datetimeFigureOut">
              <a:rPr lang="en-IN" smtClean="0"/>
              <a:pPr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ACBDF-1ABE-46D2-B4BE-E6558C87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2E81A-0BB5-4505-91F9-AB97B80B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A1AFDB-FD3D-4D0F-9B5D-7A3F51CB8ACC}"/>
              </a:ext>
            </a:extLst>
          </p:cNvPr>
          <p:cNvSpPr/>
          <p:nvPr userDrawn="1"/>
        </p:nvSpPr>
        <p:spPr>
          <a:xfrm>
            <a:off x="10504715" y="230188"/>
            <a:ext cx="1231640" cy="690465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7AB217-BC9C-8E03-08A9-A2F893EFA7CF}"/>
              </a:ext>
            </a:extLst>
          </p:cNvPr>
          <p:cNvSpPr txBox="1"/>
          <p:nvPr/>
        </p:nvSpPr>
        <p:spPr>
          <a:xfrm>
            <a:off x="623392" y="908720"/>
            <a:ext cx="11089232" cy="54726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27C5-F86A-4EC4-A0F4-C7E09560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8" y="2564904"/>
            <a:ext cx="9144000" cy="2387600"/>
          </a:xfrm>
        </p:spPr>
        <p:txBody>
          <a:bodyPr>
            <a:normAutofit fontScale="90000"/>
          </a:bodyPr>
          <a:lstStyle>
            <a:defPPr/>
          </a:lstStyle>
          <a:p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>21CSS201T</a:t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>COMPUTER ORGANIZATION AND ARCHITECTURE</a:t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>UNIT-2</a:t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>Topic :</a:t>
            </a: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Operational Concepts</a:t>
            </a:r>
            <a:endParaRPr lang="en-IN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964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7347BCA-90F7-A764-0C54-BD199BEAAF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576" y="1340768"/>
            <a:ext cx="7818660" cy="46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21300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2D3D0F-FB33-18B0-9EAA-A84E6208BD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2257" y="1208226"/>
            <a:ext cx="8367485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1650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8290F1-9F5D-89BA-0E51-1566FAB2EF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7488" y="1268760"/>
            <a:ext cx="893141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08504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39A02E-22A1-F494-CFEA-4E1685AC3F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520" y="1311104"/>
            <a:ext cx="8466554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5226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69C1DB-D46F-0E7D-5FEF-46FE2432EC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3752" y="3208649"/>
            <a:ext cx="562404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238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8B6228-0983-139C-67F9-BA4E800D42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600" y="2125867"/>
            <a:ext cx="817696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175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635077-278A-8BCD-BF8B-F249455191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7488" y="1359173"/>
            <a:ext cx="8568952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09604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B0349A-B2AC-C994-7037-4774940D5D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1263028"/>
            <a:ext cx="8682531" cy="50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9590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8FC898-5431-0F40-D9AB-47B78FA791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1234898"/>
            <a:ext cx="842083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621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4BBC45-250E-04D2-9AA2-8B1C1C8343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1584" y="1221446"/>
            <a:ext cx="7619522" cy="51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0271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BF61DB-FB7B-EAF9-C999-0E601F98A2C7}"/>
              </a:ext>
            </a:extLst>
          </p:cNvPr>
          <p:cNvSpPr txBox="1"/>
          <p:nvPr/>
        </p:nvSpPr>
        <p:spPr>
          <a:xfrm>
            <a:off x="1199456" y="1268760"/>
            <a:ext cx="957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1800" b="1" dirty="0"/>
              <a:t>Registers</a:t>
            </a:r>
            <a:r>
              <a:rPr lang="en-US" sz="1800" dirty="0"/>
              <a:t> </a:t>
            </a:r>
          </a:p>
          <a:p>
            <a:pPr algn="just" eaLnBrk="0" hangingPunct="0"/>
            <a:r>
              <a:rPr lang="en-US" sz="1800" dirty="0"/>
              <a:t>Registers are fast stand-alone storage locations that hold data temporarily. Multiple registers are needed to facilitate the operation of the CPU. Some of these registers are </a:t>
            </a:r>
          </a:p>
          <a:p>
            <a:pPr algn="just" eaLnBrk="0" hangingPunct="0"/>
            <a:endParaRPr lang="en-US" sz="1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27CC576-88B9-3400-74CD-200C0883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504" y="2331744"/>
            <a:ext cx="8991600" cy="397031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400" b="1" dirty="0">
                <a:solidFill>
                  <a:srgbClr val="660066"/>
                </a:solidFill>
              </a:rPr>
              <a:t> Two </a:t>
            </a:r>
            <a:r>
              <a:rPr lang="en-US" sz="2400" b="1" dirty="0">
                <a:solidFill>
                  <a:srgbClr val="0000FF"/>
                </a:solidFill>
              </a:rPr>
              <a:t>registers-MAR (Memory Address Register)</a:t>
            </a:r>
            <a:r>
              <a:rPr lang="en-US" sz="2400" b="1" dirty="0">
                <a:solidFill>
                  <a:srgbClr val="660066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</a:rPr>
              <a:t>MDR (Memory Data Register) </a:t>
            </a:r>
            <a:r>
              <a:rPr lang="en-US" sz="2400" b="1" dirty="0">
                <a:solidFill>
                  <a:srgbClr val="660066"/>
                </a:solidFill>
              </a:rPr>
              <a:t>: To handle the data transfer between main memory and processor. MAR-Holds addresses, MDR-Holds  data</a:t>
            </a:r>
          </a:p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Instruction register (IR) </a:t>
            </a:r>
            <a:r>
              <a:rPr lang="en-US" sz="2400" b="1" dirty="0">
                <a:solidFill>
                  <a:srgbClr val="660066"/>
                </a:solidFill>
              </a:rPr>
              <a:t>: Hold the Instructions that is currently being executed</a:t>
            </a:r>
          </a:p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Program counter (PC) </a:t>
            </a:r>
            <a:r>
              <a:rPr lang="en-US" sz="2400" b="1" dirty="0">
                <a:solidFill>
                  <a:srgbClr val="660066"/>
                </a:solidFill>
              </a:rPr>
              <a:t>: Points to the next instructions that is to be fetched from memory</a:t>
            </a:r>
          </a:p>
          <a:p>
            <a:pPr algn="just" eaLnBrk="0" hangingPunct="0">
              <a:spcAft>
                <a:spcPct val="50000"/>
              </a:spcAft>
              <a:buFont typeface="Wingdings" pitchFamily="2" charset="2"/>
              <a:buChar char="q"/>
            </a:pPr>
            <a:r>
              <a:rPr lang="en-GB" sz="2400" b="1" dirty="0">
                <a:solidFill>
                  <a:srgbClr val="0000FF"/>
                </a:solidFill>
              </a:rPr>
              <a:t>General-purpose Registers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: are used for holding data, intermediate results of operations. They are also known as scratch-pad registers.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6966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D1CB-DF46-415D-93A1-5E9FB865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34"/>
            <a:ext cx="10515600" cy="52315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 algn="just">
              <a:lnSpc>
                <a:spcPct val="100000"/>
              </a:lnSpc>
            </a:pPr>
            <a:endParaRPr lang="en-IN" sz="24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45A974-FC69-9610-6703-3C1C862E4C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5916" y="1484784"/>
            <a:ext cx="6660167" cy="47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242224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6.14"/>
  <p:tag name="AS_TITLE" val="Aspose.Slides for .NET Standard 2.0"/>
  <p:tag name="AS_VERSION" val="2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117</Words>
  <Application>Microsoft Office PowerPoint</Application>
  <PresentationFormat>Custom</PresentationFormat>
  <Paragraphs>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21CSS201T COMPUTER ORGANIZATION AND ARCHITECTURE  UNIT-2 Topic : Operational Concepts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18CSC201J DATA STRUCTURES AND ALGORITHMS</dc:title>
  <dc:creator>Priya Milton</dc:creator>
  <cp:lastModifiedBy>Moganapriya Murugaanandam</cp:lastModifiedBy>
  <cp:revision>43</cp:revision>
  <cp:lastPrinted>2021-09-01T14:59:53Z</cp:lastPrinted>
  <dcterms:created xsi:type="dcterms:W3CDTF">2021-09-01T14:59:53Z</dcterms:created>
  <dcterms:modified xsi:type="dcterms:W3CDTF">2023-08-06T16:27:44Z</dcterms:modified>
</cp:coreProperties>
</file>