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5F71-11F6-4A9C-83AA-9EDAB6FD3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756E7-18A8-4355-964F-EA0E9BCF6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30A3F-C202-48C8-B5FD-C9F54F85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FEAB-1EFD-425C-8FBE-02CAA57C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3AB42-A1BF-4BC8-BF2E-3B38414E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15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CF92-D138-4BDC-92D9-DFED9107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F091F-FE51-4533-8236-993F4C82A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758CF-492B-45DD-BE6F-326629D1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DEF0C-08F8-45FB-8EE2-47CB16E1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46EF2-2873-451B-BA81-BAD556E6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1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96F60-3AE6-4E20-B45F-E9085A3D5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AB50A-D822-480B-9A95-982FE2A4F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A1B6-E5D4-462F-9418-044310C4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498CE-D905-4E71-BB12-B9549880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38441-201C-4818-AC28-14D223E7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75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29F1-A870-4881-9D31-28A22C53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4F49-B287-4451-A1C1-85E7167D9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5BF6-B659-4CFA-A7E2-D7FE60BC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939AF-AE21-4B09-A57D-5986CB64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CD048-CBA1-44FE-A799-830FB50D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76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12D3-66A2-4172-9296-EC1BDD17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BE5FF-166A-4BBD-A1F6-60E9DA808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39F04-3A28-44FA-9960-E60CD63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6781-B9E9-46D9-8AE3-0BBFEF8D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38B7-19BA-4BEF-906D-A6E36224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49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FCB7-AD38-4EAE-8490-204C58CD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E953-066C-4BB0-AE61-69F94D786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CB48F-1265-4CAC-9D5B-20BD687A2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1FD10-736B-4B83-A7EF-62EDBB8A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D4178-C057-448B-B738-3EB9030F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E01CE-57D4-4A27-82E2-086376A1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95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747B-EFA0-4E37-9608-AAAED7AF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1D90-8A5F-40D4-9541-7A083E00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DCAAD-09F6-4061-8622-8E741AD04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47B32-1DDA-49DA-93CE-90626DB57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FD494-879B-4028-AADE-F8172806B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4F9AC-70B5-484A-A0A3-4E0164AF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AD887-F7B6-4267-81CF-50CA4C31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C163C-F485-4175-9A09-C91E8859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07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AB1B-6A8E-4D71-B13D-0DB14CB6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F8628-A1E1-4C2C-AB4A-EF6EF5B4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FEF20-F1C4-4DD9-B167-0423041F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FF3DD-52B2-4D9D-9642-36E55132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50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D352A-B448-4D9E-908A-BA15C535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8C9A6-2298-41CB-8841-D47C434E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E5D15-66A2-4A59-9266-FAAE7031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380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5516-6847-4469-B34D-0F6C65FE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3943-B0DA-4813-8D84-2FECB90A7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1E51E-A02F-473A-BB12-7602A32B0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1A19C-CA54-4907-9C60-D48096A2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14011-FEEB-4F64-8F65-CD446E4A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9754A-F5D2-44BA-96B9-731C858A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60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3ED6-D26F-492F-9456-EFCA18E8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411D1-A8E5-4CB0-8951-AE106BB67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C8935-3CA0-4632-AB1A-BD3F319E7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96EE6-4D86-4919-A598-1BBA2B9E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1D02D-8248-4CE3-A101-1ED483CD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94DC9-CD06-4019-9EA1-9DD893B0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24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53D40-5077-4149-9941-E168466F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C9AF2-BEB9-4BB1-91DA-99409F8BB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DDDB3-9838-48C1-BF66-33B73A7E2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27F7-B5B8-4940-86C5-BEEEA8A5D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2872-68D9-462E-8F7C-BD0C313D9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43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A0CD00-1E17-40D1-9D52-2ACD34CF4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08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65AB6E-88CD-40A6-A6E6-B2EDF9DAB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838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Bell MT" panose="02020503060305020303" pitchFamily="18" charset="0"/>
              </a:rPr>
              <a:t>退休养老 你准备好了吗</a:t>
            </a:r>
            <a:br>
              <a:rPr lang="en-CA" altLang="zh-CN" sz="4000" b="1" dirty="0">
                <a:latin typeface="Bell MT" panose="02020503060305020303" pitchFamily="18" charset="0"/>
              </a:rPr>
            </a:br>
            <a:r>
              <a:rPr lang="en-US" altLang="zh-TW" sz="4800" dirty="0">
                <a:latin typeface="Bell MT" panose="02020503060305020303" pitchFamily="18" charset="0"/>
              </a:rPr>
              <a:t>Ready for Retirement?</a:t>
            </a:r>
            <a:endParaRPr lang="en-CA" sz="4800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F8BE2-0A76-4A4C-BE3D-494CF142F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82531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最佳退休规划</a:t>
            </a:r>
            <a:endParaRPr lang="en-CA" altLang="zh-CN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The Best Retirement Solution for You</a:t>
            </a:r>
          </a:p>
        </p:txBody>
      </p:sp>
    </p:spTree>
    <p:extLst>
      <p:ext uri="{BB962C8B-B14F-4D97-AF65-F5344CB8AC3E}">
        <p14:creationId xmlns:p14="http://schemas.microsoft.com/office/powerpoint/2010/main" val="221715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新細明體</vt:lpstr>
      <vt:lpstr>Arial</vt:lpstr>
      <vt:lpstr>Bell MT</vt:lpstr>
      <vt:lpstr>Calibri</vt:lpstr>
      <vt:lpstr>Calibri Light</vt:lpstr>
      <vt:lpstr>Office Theme</vt:lpstr>
      <vt:lpstr>退休养老 你准备好了吗 Ready for Retirement?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退休养老 你准备好了吗 Ready for Retirement?</dc:title>
  <dc:creator>Sam</dc:creator>
  <cp:lastModifiedBy>Sam</cp:lastModifiedBy>
  <cp:revision>5</cp:revision>
  <dcterms:created xsi:type="dcterms:W3CDTF">2017-07-18T22:28:27Z</dcterms:created>
  <dcterms:modified xsi:type="dcterms:W3CDTF">2017-07-19T00:19:31Z</dcterms:modified>
</cp:coreProperties>
</file>