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5" name="Shape 5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正文级别 1…"/>
          <p:cNvSpPr txBox="1"/>
          <p:nvPr>
            <p:ph type="body" sz="quarter" idx="1" hasCustomPrompt="1"/>
          </p:nvPr>
        </p:nvSpPr>
        <p:spPr>
          <a:xfrm>
            <a:off x="115889" y="4898571"/>
            <a:ext cx="5008937" cy="1256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Text Placeholder 26"/>
          <p:cNvSpPr/>
          <p:nvPr>
            <p:ph type="body" sz="quarter" idx="13"/>
          </p:nvPr>
        </p:nvSpPr>
        <p:spPr>
          <a:xfrm>
            <a:off x="123824" y="3534869"/>
            <a:ext cx="4993530" cy="1204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3" name="Text Placeholder 17"/>
          <p:cNvSpPr/>
          <p:nvPr>
            <p:ph type="body" sz="quarter" idx="14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6" name="Group 6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24" name="Straight Connector 20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" name="Straight Connector 21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5" y="-14943"/>
            <a:ext cx="2324101" cy="1320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1" name="Group 9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28" name="Straight Connector 10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" name="Straight Connector 12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" name="Rectangle 13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raight Connector 8"/>
          <p:cNvSpPr/>
          <p:nvPr/>
        </p:nvSpPr>
        <p:spPr>
          <a:xfrm>
            <a:off x="6099047" y="6419355"/>
            <a:ext cx="3044953" cy="1"/>
          </a:xfrm>
          <a:prstGeom prst="line">
            <a:avLst/>
          </a:prstGeom>
          <a:ln w="50800">
            <a:solidFill>
              <a:schemeClr val="accent6"/>
            </a:solidFill>
          </a:ln>
        </p:spPr>
        <p:txBody>
          <a:bodyPr lIns="45719" rIns="45719"/>
          <a:lstStyle/>
          <a:p/>
        </p:txBody>
      </p:sp>
      <p:sp>
        <p:nvSpPr>
          <p:cNvPr id="191" name="Straight Connector 9"/>
          <p:cNvSpPr/>
          <p:nvPr/>
        </p:nvSpPr>
        <p:spPr>
          <a:xfrm>
            <a:off x="-1" y="6419912"/>
            <a:ext cx="6099050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9" rIns="45719"/>
          <a:lstStyle/>
          <a:p/>
        </p:txBody>
      </p:sp>
      <p:sp>
        <p:nvSpPr>
          <p:cNvPr id="192" name="Rectangle 10"/>
          <p:cNvSpPr/>
          <p:nvPr/>
        </p:nvSpPr>
        <p:spPr>
          <a:xfrm>
            <a:off x="0" y="6446520"/>
            <a:ext cx="9144000" cy="41148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97" name="Group 4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194" name="Straight Connector 16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5" name="Straight Connector 17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196" name="Picture 18" descr="Picture 18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99" name="正文级别 1…"/>
          <p:cNvSpPr txBox="1"/>
          <p:nvPr>
            <p:ph type="body" sz="half" idx="1" hasCustomPrompt="1"/>
          </p:nvPr>
        </p:nvSpPr>
        <p:spPr>
          <a:xfrm>
            <a:off x="227013" y="1709351"/>
            <a:ext cx="4242014" cy="43845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indent="-457200"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Text Placeholder 4"/>
          <p:cNvSpPr/>
          <p:nvPr>
            <p:ph type="body" sz="quarter" idx="13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02" name="Text Placeholder 2"/>
          <p:cNvSpPr/>
          <p:nvPr>
            <p:ph type="body" sz="half" idx="14"/>
          </p:nvPr>
        </p:nvSpPr>
        <p:spPr>
          <a:xfrm>
            <a:off x="4627391" y="1709351"/>
            <a:ext cx="4242015" cy="43845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traight Connector 8"/>
          <p:cNvSpPr/>
          <p:nvPr/>
        </p:nvSpPr>
        <p:spPr>
          <a:xfrm>
            <a:off x="6099047" y="6419355"/>
            <a:ext cx="3044953" cy="1"/>
          </a:xfrm>
          <a:prstGeom prst="line">
            <a:avLst/>
          </a:prstGeom>
          <a:ln w="50800">
            <a:solidFill>
              <a:schemeClr val="accent6"/>
            </a:solidFill>
          </a:ln>
        </p:spPr>
        <p:txBody>
          <a:bodyPr lIns="45719" rIns="45719"/>
          <a:lstStyle/>
          <a:p/>
        </p:txBody>
      </p:sp>
      <p:sp>
        <p:nvSpPr>
          <p:cNvPr id="210" name="Straight Connector 9"/>
          <p:cNvSpPr/>
          <p:nvPr/>
        </p:nvSpPr>
        <p:spPr>
          <a:xfrm>
            <a:off x="-1" y="6419912"/>
            <a:ext cx="6099050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9" rIns="45719"/>
          <a:lstStyle/>
          <a:p/>
        </p:txBody>
      </p:sp>
      <p:sp>
        <p:nvSpPr>
          <p:cNvPr id="211" name="Rectangle 10"/>
          <p:cNvSpPr/>
          <p:nvPr/>
        </p:nvSpPr>
        <p:spPr>
          <a:xfrm>
            <a:off x="0" y="6446520"/>
            <a:ext cx="9144000" cy="41148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16" name="Group 4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213" name="Straight Connector 16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4" name="Straight Connector 17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215" name="Picture 18" descr="Picture 18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17" name="正文级别 1…"/>
          <p:cNvSpPr txBox="1"/>
          <p:nvPr>
            <p:ph type="body" idx="1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8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Text Placeholder 4"/>
          <p:cNvSpPr/>
          <p:nvPr>
            <p:ph type="body" sz="quarter" idx="13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traight Connector 8"/>
          <p:cNvSpPr/>
          <p:nvPr/>
        </p:nvSpPr>
        <p:spPr>
          <a:xfrm>
            <a:off x="6099047" y="6419355"/>
            <a:ext cx="3044953" cy="1"/>
          </a:xfrm>
          <a:prstGeom prst="line">
            <a:avLst/>
          </a:prstGeom>
          <a:ln w="50800">
            <a:solidFill>
              <a:schemeClr val="accent6"/>
            </a:solidFill>
          </a:ln>
        </p:spPr>
        <p:txBody>
          <a:bodyPr lIns="45719" rIns="45719"/>
          <a:lstStyle/>
          <a:p/>
        </p:txBody>
      </p:sp>
      <p:sp>
        <p:nvSpPr>
          <p:cNvPr id="228" name="Straight Connector 9"/>
          <p:cNvSpPr/>
          <p:nvPr/>
        </p:nvSpPr>
        <p:spPr>
          <a:xfrm>
            <a:off x="-1" y="6419912"/>
            <a:ext cx="6099050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9" rIns="45719"/>
          <a:lstStyle/>
          <a:p/>
        </p:txBody>
      </p:sp>
      <p:sp>
        <p:nvSpPr>
          <p:cNvPr id="229" name="Rectangle 10"/>
          <p:cNvSpPr/>
          <p:nvPr/>
        </p:nvSpPr>
        <p:spPr>
          <a:xfrm>
            <a:off x="0" y="6446520"/>
            <a:ext cx="9144000" cy="41148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34" name="Group 4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231" name="Straight Connector 16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2" name="Straight Connector 17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233" name="Picture 18" descr="Picture 18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36" name="正文级别 1…"/>
          <p:cNvSpPr txBox="1"/>
          <p:nvPr>
            <p:ph type="body" sz="half" idx="1" hasCustomPrompt="1"/>
          </p:nvPr>
        </p:nvSpPr>
        <p:spPr>
          <a:xfrm>
            <a:off x="227013" y="1709351"/>
            <a:ext cx="4214556" cy="43845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38" name="Text Placeholder 4"/>
          <p:cNvSpPr/>
          <p:nvPr>
            <p:ph type="body" sz="quarter" idx="13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39" name="Text Placeholder 2"/>
          <p:cNvSpPr/>
          <p:nvPr>
            <p:ph type="body" sz="half" idx="14"/>
          </p:nvPr>
        </p:nvSpPr>
        <p:spPr>
          <a:xfrm>
            <a:off x="4620526" y="1709351"/>
            <a:ext cx="4269474" cy="43845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traight Connector 8"/>
          <p:cNvSpPr/>
          <p:nvPr/>
        </p:nvSpPr>
        <p:spPr>
          <a:xfrm>
            <a:off x="6099047" y="6419355"/>
            <a:ext cx="3044953" cy="1"/>
          </a:xfrm>
          <a:prstGeom prst="line">
            <a:avLst/>
          </a:prstGeom>
          <a:ln w="50800">
            <a:solidFill>
              <a:schemeClr val="accent6"/>
            </a:solidFill>
          </a:ln>
        </p:spPr>
        <p:txBody>
          <a:bodyPr lIns="45719" rIns="45719"/>
          <a:lstStyle/>
          <a:p/>
        </p:txBody>
      </p:sp>
      <p:sp>
        <p:nvSpPr>
          <p:cNvPr id="247" name="Straight Connector 9"/>
          <p:cNvSpPr/>
          <p:nvPr/>
        </p:nvSpPr>
        <p:spPr>
          <a:xfrm>
            <a:off x="-1" y="6419912"/>
            <a:ext cx="6099050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9" rIns="45719"/>
          <a:lstStyle/>
          <a:p/>
        </p:txBody>
      </p:sp>
      <p:sp>
        <p:nvSpPr>
          <p:cNvPr id="248" name="Rectangle 10"/>
          <p:cNvSpPr/>
          <p:nvPr/>
        </p:nvSpPr>
        <p:spPr>
          <a:xfrm>
            <a:off x="0" y="6446520"/>
            <a:ext cx="9144000" cy="41148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53" name="Group 4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250" name="Straight Connector 16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1" name="Straight Connector 17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252" name="Picture 18" descr="Picture 18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55" name="正文级别 1…"/>
          <p:cNvSpPr txBox="1"/>
          <p:nvPr>
            <p:ph type="body" idx="1" hasCustomPrompt="1"/>
          </p:nvPr>
        </p:nvSpPr>
        <p:spPr>
          <a:xfrm>
            <a:off x="227013" y="1112108"/>
            <a:ext cx="8691562" cy="49817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traight Connector 8"/>
          <p:cNvSpPr/>
          <p:nvPr/>
        </p:nvSpPr>
        <p:spPr>
          <a:xfrm>
            <a:off x="6099047" y="6419355"/>
            <a:ext cx="3044953" cy="1"/>
          </a:xfrm>
          <a:prstGeom prst="line">
            <a:avLst/>
          </a:prstGeom>
          <a:ln w="50800">
            <a:solidFill>
              <a:schemeClr val="accent6"/>
            </a:solidFill>
          </a:ln>
        </p:spPr>
        <p:txBody>
          <a:bodyPr lIns="45719" rIns="45719"/>
          <a:lstStyle/>
          <a:p/>
        </p:txBody>
      </p:sp>
      <p:sp>
        <p:nvSpPr>
          <p:cNvPr id="264" name="Straight Connector 9"/>
          <p:cNvSpPr/>
          <p:nvPr/>
        </p:nvSpPr>
        <p:spPr>
          <a:xfrm>
            <a:off x="-1" y="6419912"/>
            <a:ext cx="6099050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9" rIns="45719"/>
          <a:lstStyle/>
          <a:p/>
        </p:txBody>
      </p:sp>
      <p:sp>
        <p:nvSpPr>
          <p:cNvPr id="265" name="Rectangle 10"/>
          <p:cNvSpPr/>
          <p:nvPr/>
        </p:nvSpPr>
        <p:spPr>
          <a:xfrm>
            <a:off x="0" y="6446520"/>
            <a:ext cx="9144000" cy="41148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0" name="Group 4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267" name="Straight Connector 16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" name="Straight Connector 17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269" name="Picture 18" descr="Picture 18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72" name="正文级别 1…"/>
          <p:cNvSpPr txBox="1"/>
          <p:nvPr>
            <p:ph type="body" sz="half" idx="1" hasCustomPrompt="1"/>
          </p:nvPr>
        </p:nvSpPr>
        <p:spPr>
          <a:xfrm>
            <a:off x="227013" y="1112108"/>
            <a:ext cx="4248880" cy="49817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74" name="Text Placeholder 2"/>
          <p:cNvSpPr/>
          <p:nvPr>
            <p:ph type="body" sz="half" idx="13"/>
          </p:nvPr>
        </p:nvSpPr>
        <p:spPr>
          <a:xfrm>
            <a:off x="4661715" y="1112109"/>
            <a:ext cx="4248880" cy="49817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85" name="Group 9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282" name="Straight Connector 11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3" name="Straight Connector 12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4" name="Rectangle 13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86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8" name="正文级别 1…"/>
          <p:cNvSpPr txBox="1"/>
          <p:nvPr>
            <p:ph type="body" sz="half" idx="1" hasCustomPrompt="1"/>
          </p:nvPr>
        </p:nvSpPr>
        <p:spPr>
          <a:xfrm>
            <a:off x="227013" y="1709351"/>
            <a:ext cx="4242014" cy="43845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indent="-457200"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9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90" name="Text Placeholder 4"/>
          <p:cNvSpPr/>
          <p:nvPr>
            <p:ph type="body" sz="quarter" idx="13"/>
          </p:nvPr>
        </p:nvSpPr>
        <p:spPr>
          <a:xfrm>
            <a:off x="227013" y="1006103"/>
            <a:ext cx="731747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94" name="Group 15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291" name="Straight Connector 20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2" name="Straight Connector 21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293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05" name="Group 9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302" name="Straight Connector 11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3" name="Straight Connector 12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4" name="Rectangle 13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06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08" name="正文级别 1…"/>
          <p:cNvSpPr txBox="1"/>
          <p:nvPr>
            <p:ph type="body" sz="half" idx="1" hasCustomPrompt="1"/>
          </p:nvPr>
        </p:nvSpPr>
        <p:spPr>
          <a:xfrm>
            <a:off x="227013" y="1709351"/>
            <a:ext cx="4242014" cy="43845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indent="-457200"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9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10" name="Text Placeholder 4"/>
          <p:cNvSpPr/>
          <p:nvPr>
            <p:ph type="body" sz="quarter" idx="13"/>
          </p:nvPr>
        </p:nvSpPr>
        <p:spPr>
          <a:xfrm>
            <a:off x="227013" y="1006103"/>
            <a:ext cx="731747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314" name="Group 15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311" name="Straight Connector 20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2" name="Straight Connector 21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313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25" name="Group 9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322" name="Straight Connector 12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3" name="Straight Connector 13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4" name="Rectangle 14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26" name="Picture 17" descr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28" name="正文级别 1…"/>
          <p:cNvSpPr txBox="1"/>
          <p:nvPr>
            <p:ph type="body" sz="half" idx="1" hasCustomPrompt="1"/>
          </p:nvPr>
        </p:nvSpPr>
        <p:spPr>
          <a:xfrm>
            <a:off x="227013" y="1709351"/>
            <a:ext cx="4242014" cy="43845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indent="-457200"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9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30" name="Text Placeholder 4"/>
          <p:cNvSpPr/>
          <p:nvPr>
            <p:ph type="body" sz="quarter" idx="13"/>
          </p:nvPr>
        </p:nvSpPr>
        <p:spPr>
          <a:xfrm>
            <a:off x="227013" y="1006103"/>
            <a:ext cx="731747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334" name="Group 18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331" name="Straight Connector 20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2" name="Straight Connector 21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333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6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348" name="Straight Connector 8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9" name="Straight Connector 10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0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2" name="正文级别 1…"/>
          <p:cNvSpPr txBox="1"/>
          <p:nvPr>
            <p:ph type="body" sz="half" idx="1" hasCustomPrompt="1"/>
          </p:nvPr>
        </p:nvSpPr>
        <p:spPr>
          <a:xfrm>
            <a:off x="161128" y="2237109"/>
            <a:ext cx="8805158" cy="19072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847090" indent="-389890" algn="ctr"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57300" indent="-342900" algn="ctr"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52600" indent="-381000" algn="ctr"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57425" indent="-428625" algn="ctr"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53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1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57" name="Group 13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354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5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356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58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23825" y="3534869"/>
            <a:ext cx="4993529" cy="120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Text Placeholder 17"/>
          <p:cNvSpPr/>
          <p:nvPr>
            <p:ph type="body" sz="quarter" idx="13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42" name="Text Placeholder 19"/>
          <p:cNvSpPr/>
          <p:nvPr>
            <p:ph type="body" sz="quarter" idx="14"/>
          </p:nvPr>
        </p:nvSpPr>
        <p:spPr>
          <a:xfrm>
            <a:off x="115888" y="4898571"/>
            <a:ext cx="5008938" cy="1256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46" name="Group 8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43" name="Straight Connector 10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Straight Connector 11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Rectangle 17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9" name="Group 21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47" name="Straight Connector 22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Straight Connector 23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50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-6350"/>
            <a:ext cx="2298700" cy="1306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20"/>
          <p:cNvSpPr/>
          <p:nvPr/>
        </p:nvSpPr>
        <p:spPr>
          <a:xfrm>
            <a:off x="0" y="5119111"/>
            <a:ext cx="9144000" cy="173888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Picture Placeholder 2"/>
          <p:cNvSpPr/>
          <p:nvPr>
            <p:ph type="pic" idx="13"/>
          </p:nvPr>
        </p:nvSpPr>
        <p:spPr>
          <a:xfrm>
            <a:off x="0" y="0"/>
            <a:ext cx="9144000" cy="5060871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67" name="正文级别 1…"/>
          <p:cNvSpPr txBox="1"/>
          <p:nvPr>
            <p:ph type="body" sz="quarter" idx="1" hasCustomPrompt="1"/>
          </p:nvPr>
        </p:nvSpPr>
        <p:spPr>
          <a:xfrm>
            <a:off x="161128" y="5528235"/>
            <a:ext cx="7884697" cy="717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847090" indent="-389890">
              <a:spcBef>
                <a:spcPts val="0"/>
              </a:spcBef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57300" indent="-342900">
              <a:spcBef>
                <a:spcPts val="0"/>
              </a:spcBef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52600" indent="-381000">
              <a:spcBef>
                <a:spcPts val="0"/>
              </a:spcBef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57425" indent="-428625">
              <a:spcBef>
                <a:spcPts val="0"/>
              </a:spcBef>
              <a:buFontTx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1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72" name="Group 13"/>
          <p:cNvGrpSpPr/>
          <p:nvPr/>
        </p:nvGrpSpPr>
        <p:grpSpPr>
          <a:xfrm>
            <a:off x="0" y="5067117"/>
            <a:ext cx="9144000" cy="928828"/>
            <a:chOff x="0" y="0"/>
            <a:chExt cx="9143999" cy="928827"/>
          </a:xfrm>
        </p:grpSpPr>
        <p:sp>
          <p:nvSpPr>
            <p:cNvPr id="369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0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371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73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380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1" name="Straight Connector 11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2" name="Rectangle 12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8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88" name="Group 13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385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6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387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89" name="正文级别 1…"/>
          <p:cNvSpPr txBox="1"/>
          <p:nvPr>
            <p:ph type="body" idx="1" hasCustomPrompt="1"/>
          </p:nvPr>
        </p:nvSpPr>
        <p:spPr>
          <a:xfrm>
            <a:off x="743857" y="1570617"/>
            <a:ext cx="7672700" cy="34902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 algn="ctr">
              <a:spcBef>
                <a:spcPts val="800"/>
              </a:spcBef>
              <a:buSzTx/>
              <a:buFontTx/>
              <a:buNone/>
              <a:defRPr sz="36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 algn="ctr">
              <a:spcBef>
                <a:spcPts val="800"/>
              </a:spcBef>
              <a:buSzTx/>
              <a:buFontTx/>
              <a:buNone/>
              <a:defRPr sz="36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 algn="ctr">
              <a:spcBef>
                <a:spcPts val="800"/>
              </a:spcBef>
              <a:buSzTx/>
              <a:buFontTx/>
              <a:buNone/>
              <a:defRPr sz="36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 algn="ctr">
              <a:spcBef>
                <a:spcPts val="800"/>
              </a:spcBef>
              <a:buSzTx/>
              <a:buFontTx/>
              <a:buNone/>
              <a:defRPr sz="36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0" name="Text Placeholder 16"/>
          <p:cNvSpPr/>
          <p:nvPr>
            <p:ph type="body" sz="quarter" idx="13"/>
          </p:nvPr>
        </p:nvSpPr>
        <p:spPr>
          <a:xfrm>
            <a:off x="3309937" y="5206136"/>
            <a:ext cx="5565776" cy="8976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91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61544"/>
            <a:ext cx="557893" cy="3719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2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320314" y="4701328"/>
            <a:ext cx="557894" cy="3719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3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6574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401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2" name="Straight Connector 7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3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0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09" name="Group 12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406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7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408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10" name="Picture Placeholder 2"/>
          <p:cNvSpPr/>
          <p:nvPr>
            <p:ph type="pic" sz="half" idx="13"/>
          </p:nvPr>
        </p:nvSpPr>
        <p:spPr>
          <a:xfrm>
            <a:off x="5162932" y="1578919"/>
            <a:ext cx="3755643" cy="409477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11" name="正文级别 1…"/>
          <p:cNvSpPr txBox="1"/>
          <p:nvPr>
            <p:ph type="body" sz="quarter" idx="1" hasCustomPrompt="1"/>
          </p:nvPr>
        </p:nvSpPr>
        <p:spPr>
          <a:xfrm>
            <a:off x="5162932" y="5766677"/>
            <a:ext cx="3755643" cy="32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 algn="ctr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 algn="ctr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 algn="ctr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 algn="ctr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13" name="Text Placeholder 2"/>
          <p:cNvSpPr/>
          <p:nvPr>
            <p:ph type="body" sz="half" idx="14"/>
          </p:nvPr>
        </p:nvSpPr>
        <p:spPr>
          <a:xfrm>
            <a:off x="227013" y="1578920"/>
            <a:ext cx="4242014" cy="4514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414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15" name="Text Placeholder 4"/>
          <p:cNvSpPr/>
          <p:nvPr>
            <p:ph type="body" sz="quarter" idx="15"/>
          </p:nvPr>
        </p:nvSpPr>
        <p:spPr>
          <a:xfrm>
            <a:off x="227013" y="1006103"/>
            <a:ext cx="731747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422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3" name="Straight Connector 7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4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2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30" name="Group 12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427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8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429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31" name="Picture Placeholder 7"/>
          <p:cNvSpPr/>
          <p:nvPr>
            <p:ph type="pic" sz="quarter" idx="13"/>
          </p:nvPr>
        </p:nvSpPr>
        <p:spPr>
          <a:xfrm>
            <a:off x="5067206" y="1573228"/>
            <a:ext cx="1851808" cy="2236641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32" name="Picture Placeholder 7"/>
          <p:cNvSpPr/>
          <p:nvPr>
            <p:ph type="pic" sz="quarter" idx="14"/>
          </p:nvPr>
        </p:nvSpPr>
        <p:spPr>
          <a:xfrm>
            <a:off x="7023273" y="1573228"/>
            <a:ext cx="1839494" cy="2236641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33" name="Picture Placeholder 7"/>
          <p:cNvSpPr/>
          <p:nvPr>
            <p:ph type="pic" sz="quarter" idx="15"/>
          </p:nvPr>
        </p:nvSpPr>
        <p:spPr>
          <a:xfrm>
            <a:off x="5067206" y="3914118"/>
            <a:ext cx="1851808" cy="2189254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34" name="Picture Placeholder 7"/>
          <p:cNvSpPr/>
          <p:nvPr>
            <p:ph type="pic" sz="quarter" idx="16"/>
          </p:nvPr>
        </p:nvSpPr>
        <p:spPr>
          <a:xfrm>
            <a:off x="7023273" y="3914118"/>
            <a:ext cx="1839494" cy="2189254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36" name="正文级别 1…"/>
          <p:cNvSpPr txBox="1"/>
          <p:nvPr>
            <p:ph type="body" sz="half" idx="1" hasCustomPrompt="1"/>
          </p:nvPr>
        </p:nvSpPr>
        <p:spPr>
          <a:xfrm>
            <a:off x="227013" y="1572054"/>
            <a:ext cx="4242014" cy="452184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indent="-457200"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7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444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5" name="Straight Connector 7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6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4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52" name="Group 12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449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0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451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53" name="Picture Placeholder 7"/>
          <p:cNvSpPr/>
          <p:nvPr>
            <p:ph type="pic" sz="half" idx="13"/>
          </p:nvPr>
        </p:nvSpPr>
        <p:spPr>
          <a:xfrm>
            <a:off x="239486" y="1578919"/>
            <a:ext cx="4557486" cy="438234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54" name="Picture Placeholder 7"/>
          <p:cNvSpPr/>
          <p:nvPr>
            <p:ph type="pic" sz="quarter" idx="14"/>
          </p:nvPr>
        </p:nvSpPr>
        <p:spPr>
          <a:xfrm>
            <a:off x="4884056" y="3690746"/>
            <a:ext cx="2220686" cy="2271612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55" name="Picture Placeholder 7"/>
          <p:cNvSpPr/>
          <p:nvPr>
            <p:ph type="pic" sz="quarter" idx="15"/>
          </p:nvPr>
        </p:nvSpPr>
        <p:spPr>
          <a:xfrm>
            <a:off x="4884056" y="1578919"/>
            <a:ext cx="2220686" cy="2271611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56" name="正文级别 1…"/>
          <p:cNvSpPr txBox="1"/>
          <p:nvPr>
            <p:ph type="body" sz="quarter" idx="1" hasCustomPrompt="1"/>
          </p:nvPr>
        </p:nvSpPr>
        <p:spPr>
          <a:xfrm>
            <a:off x="7206343" y="1572054"/>
            <a:ext cx="1720171" cy="3567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7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6574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465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6" name="Straight Connector 7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7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6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73" name="Group 13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470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1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472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74" name="正文级别 1…"/>
          <p:cNvSpPr txBox="1"/>
          <p:nvPr>
            <p:ph type="body" sz="quarter" idx="1" hasCustomPrompt="1"/>
          </p:nvPr>
        </p:nvSpPr>
        <p:spPr>
          <a:xfrm>
            <a:off x="239486" y="2004541"/>
            <a:ext cx="2271486" cy="3639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Text Placeholder 3"/>
          <p:cNvSpPr/>
          <p:nvPr>
            <p:ph type="body" sz="quarter" idx="13"/>
          </p:nvPr>
        </p:nvSpPr>
        <p:spPr>
          <a:xfrm>
            <a:off x="239938" y="1586342"/>
            <a:ext cx="2263776" cy="2762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476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6574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484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5" name="Straight Connector 7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6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8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92" name="Group 13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489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0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491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93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6574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95" name="正文级别 1…"/>
          <p:cNvSpPr txBox="1"/>
          <p:nvPr>
            <p:ph type="body" sz="quarter" idx="1" hasCustomPrompt="1"/>
          </p:nvPr>
        </p:nvSpPr>
        <p:spPr>
          <a:xfrm>
            <a:off x="6623811" y="2004541"/>
            <a:ext cx="2271487" cy="3639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6" name="Text Placeholder 3"/>
          <p:cNvSpPr/>
          <p:nvPr>
            <p:ph type="body" sz="quarter" idx="13"/>
          </p:nvPr>
        </p:nvSpPr>
        <p:spPr>
          <a:xfrm>
            <a:off x="6624263" y="1586342"/>
            <a:ext cx="2263776" cy="2762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503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4" name="Straight Connector 7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5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07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11" name="Group 13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508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9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510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12" name="正文级别 1…"/>
          <p:cNvSpPr txBox="1"/>
          <p:nvPr>
            <p:ph type="body" idx="1" hasCustomPrompt="1"/>
          </p:nvPr>
        </p:nvSpPr>
        <p:spPr>
          <a:xfrm>
            <a:off x="227013" y="1585784"/>
            <a:ext cx="8481556" cy="4496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indent="-285750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71575" indent="-257175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65605" indent="-294005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22805" indent="-294005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3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6574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521" name="Straight Connector 6"/>
            <p:cNvSpPr/>
            <p:nvPr/>
          </p:nvSpPr>
          <p:spPr>
            <a:xfrm>
              <a:off x="6099047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2" name="Straight Connector 7"/>
            <p:cNvSpPr/>
            <p:nvPr/>
          </p:nvSpPr>
          <p:spPr>
            <a:xfrm>
              <a:off x="0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3" name="Rectangle 11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2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29" name="Group 13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526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7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528" name="Picture 16" descr="Picture 16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30" name="正文级别 1…"/>
          <p:cNvSpPr txBox="1"/>
          <p:nvPr>
            <p:ph type="body" sz="half" idx="1" hasCustomPrompt="1"/>
          </p:nvPr>
        </p:nvSpPr>
        <p:spPr>
          <a:xfrm>
            <a:off x="246743" y="1578919"/>
            <a:ext cx="4217446" cy="3245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indent="-285750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71575" indent="-257175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65605" indent="-294005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22805" indent="-294005" algn="ctr">
              <a:spcBef>
                <a:spcPts val="400"/>
              </a:spcBef>
              <a:buFontTx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1" name="Text Placeholder 3"/>
          <p:cNvSpPr/>
          <p:nvPr>
            <p:ph type="body" sz="quarter" idx="13"/>
          </p:nvPr>
        </p:nvSpPr>
        <p:spPr>
          <a:xfrm>
            <a:off x="246742" y="5043713"/>
            <a:ext cx="4217445" cy="10691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32" name="Text Placeholder 3"/>
          <p:cNvSpPr/>
          <p:nvPr>
            <p:ph type="body" sz="quarter" idx="14"/>
          </p:nvPr>
        </p:nvSpPr>
        <p:spPr>
          <a:xfrm>
            <a:off x="4673015" y="5043713"/>
            <a:ext cx="4217446" cy="10691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33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6574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roup 1"/>
          <p:cNvGrpSpPr/>
          <p:nvPr/>
        </p:nvGrpSpPr>
        <p:grpSpPr>
          <a:xfrm>
            <a:off x="0" y="5245110"/>
            <a:ext cx="9144000" cy="1612890"/>
            <a:chOff x="0" y="0"/>
            <a:chExt cx="9144000" cy="1612889"/>
          </a:xfrm>
        </p:grpSpPr>
        <p:sp>
          <p:nvSpPr>
            <p:cNvPr id="541" name="Straight Connector 7"/>
            <p:cNvSpPr/>
            <p:nvPr/>
          </p:nvSpPr>
          <p:spPr>
            <a:xfrm>
              <a:off x="6099047" y="-1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2" name="Straight Connector 8"/>
            <p:cNvSpPr/>
            <p:nvPr/>
          </p:nvSpPr>
          <p:spPr>
            <a:xfrm>
              <a:off x="0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3" name="Rectangle 9"/>
            <p:cNvSpPr/>
            <p:nvPr/>
          </p:nvSpPr>
          <p:spPr>
            <a:xfrm>
              <a:off x="0" y="27164"/>
              <a:ext cx="9144000" cy="1585725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45" name="正文级别 1…"/>
          <p:cNvSpPr txBox="1"/>
          <p:nvPr>
            <p:ph type="body" sz="quarter" idx="1" hasCustomPrompt="1"/>
          </p:nvPr>
        </p:nvSpPr>
        <p:spPr>
          <a:xfrm>
            <a:off x="1371600" y="5240939"/>
            <a:ext cx="6400800" cy="12983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4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27" y="678403"/>
            <a:ext cx="3544299" cy="3028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8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" name="正文级别 1…"/>
          <p:cNvSpPr txBox="1"/>
          <p:nvPr>
            <p:ph type="body" sz="quarter" idx="1" hasCustomPrompt="1"/>
          </p:nvPr>
        </p:nvSpPr>
        <p:spPr>
          <a:xfrm>
            <a:off x="123825" y="3534869"/>
            <a:ext cx="4993529" cy="120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Text Placeholder 17"/>
          <p:cNvSpPr/>
          <p:nvPr>
            <p:ph type="body" sz="quarter" idx="13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61" name="Text Placeholder 19"/>
          <p:cNvSpPr/>
          <p:nvPr>
            <p:ph type="body" sz="quarter" idx="14"/>
          </p:nvPr>
        </p:nvSpPr>
        <p:spPr>
          <a:xfrm>
            <a:off x="115888" y="4898571"/>
            <a:ext cx="5008938" cy="1256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65" name="Group 8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62" name="Straight Connector 10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Straight Connector 11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Rectangle 17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8" name="Group 18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66" name="Straight Connector 19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" name="Straight Connector 20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69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-6350"/>
            <a:ext cx="2298700" cy="1306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正文级别 1…"/>
          <p:cNvSpPr txBox="1"/>
          <p:nvPr>
            <p:ph type="body" sz="quarter" idx="1" hasCustomPrompt="1"/>
          </p:nvPr>
        </p:nvSpPr>
        <p:spPr>
          <a:xfrm>
            <a:off x="123825" y="3534869"/>
            <a:ext cx="4993529" cy="120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Text Placeholder 17"/>
          <p:cNvSpPr/>
          <p:nvPr>
            <p:ph type="body" sz="quarter" idx="13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80" name="Text Placeholder 19"/>
          <p:cNvSpPr/>
          <p:nvPr>
            <p:ph type="body" sz="quarter" idx="14"/>
          </p:nvPr>
        </p:nvSpPr>
        <p:spPr>
          <a:xfrm>
            <a:off x="115888" y="4898571"/>
            <a:ext cx="5008938" cy="1256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84" name="Group 8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81" name="Straight Connector 10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2" name="Straight Connector 11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3" name="Rectangle 17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7" name="Group 18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85" name="Straight Connector 19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" name="Straight Connector 20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88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-6350"/>
            <a:ext cx="2298700" cy="1306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正文级别 1…"/>
          <p:cNvSpPr txBox="1"/>
          <p:nvPr>
            <p:ph type="body" sz="quarter" idx="1" hasCustomPrompt="1"/>
          </p:nvPr>
        </p:nvSpPr>
        <p:spPr>
          <a:xfrm>
            <a:off x="115889" y="4898571"/>
            <a:ext cx="5008937" cy="1256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Text Placeholder 26"/>
          <p:cNvSpPr/>
          <p:nvPr>
            <p:ph type="body" sz="quarter" idx="13"/>
          </p:nvPr>
        </p:nvSpPr>
        <p:spPr>
          <a:xfrm>
            <a:off x="123824" y="3534869"/>
            <a:ext cx="4993530" cy="1204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99" name="Text Placeholder 17"/>
          <p:cNvSpPr/>
          <p:nvPr>
            <p:ph type="body" sz="quarter" idx="14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103" name="Group 8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100" name="Straight Connector 9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Straight Connector 10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2" name="Rectangle 17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6" name="Group 18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104" name="Straight Connector 19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" name="Straight Connector 20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107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-6350"/>
            <a:ext cx="2298700" cy="1306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8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正文级别 1…"/>
          <p:cNvSpPr txBox="1"/>
          <p:nvPr>
            <p:ph type="body" sz="quarter" idx="1" hasCustomPrompt="1"/>
          </p:nvPr>
        </p:nvSpPr>
        <p:spPr>
          <a:xfrm>
            <a:off x="123825" y="3534869"/>
            <a:ext cx="4993529" cy="120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Text Placeholder 17"/>
          <p:cNvSpPr/>
          <p:nvPr>
            <p:ph type="body" sz="quarter" idx="13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18" name="Text Placeholder 19"/>
          <p:cNvSpPr/>
          <p:nvPr>
            <p:ph type="body" sz="quarter" idx="14"/>
          </p:nvPr>
        </p:nvSpPr>
        <p:spPr>
          <a:xfrm>
            <a:off x="115888" y="4898571"/>
            <a:ext cx="5008938" cy="1256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122" name="Group 8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119" name="Straight Connector 10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0" name="Straight Connector 11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1" name="Rectangle 17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5" name="Group 18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123" name="Straight Connector 19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Straight Connector 20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126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-6350"/>
            <a:ext cx="2298700" cy="1306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正文级别 1…"/>
          <p:cNvSpPr txBox="1"/>
          <p:nvPr>
            <p:ph type="body" sz="quarter" idx="1" hasCustomPrompt="1"/>
          </p:nvPr>
        </p:nvSpPr>
        <p:spPr>
          <a:xfrm>
            <a:off x="115889" y="4898571"/>
            <a:ext cx="5008937" cy="1256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Text Placeholder 26"/>
          <p:cNvSpPr/>
          <p:nvPr>
            <p:ph type="body" sz="quarter" idx="13"/>
          </p:nvPr>
        </p:nvSpPr>
        <p:spPr>
          <a:xfrm>
            <a:off x="123824" y="3534869"/>
            <a:ext cx="4993530" cy="1204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37" name="Text Placeholder 17"/>
          <p:cNvSpPr/>
          <p:nvPr>
            <p:ph type="body" sz="quarter" idx="14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141" name="Group 8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138" name="Straight Connector 10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Straight Connector 16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Rectangle 17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4" name="Group 18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142" name="Straight Connector 19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Straight Connector 20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145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-6350"/>
            <a:ext cx="2298700" cy="1306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63" y="1170131"/>
            <a:ext cx="5216937" cy="56878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正文级别 1…"/>
          <p:cNvSpPr txBox="1"/>
          <p:nvPr>
            <p:ph type="body" sz="quarter" idx="1" hasCustomPrompt="1"/>
          </p:nvPr>
        </p:nvSpPr>
        <p:spPr>
          <a:xfrm>
            <a:off x="123826" y="3534869"/>
            <a:ext cx="3828116" cy="120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spcBef>
                <a:spcPts val="0"/>
              </a:spcBef>
              <a:buSzTx/>
              <a:buFontTx/>
              <a:buNone/>
              <a:defRPr sz="20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Text Placeholder 17"/>
          <p:cNvSpPr/>
          <p:nvPr>
            <p:ph type="body" sz="quarter" idx="13"/>
          </p:nvPr>
        </p:nvSpPr>
        <p:spPr>
          <a:xfrm>
            <a:off x="123825" y="1725704"/>
            <a:ext cx="5001000" cy="16488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56" name="Text Placeholder 19"/>
          <p:cNvSpPr/>
          <p:nvPr>
            <p:ph type="body" sz="quarter" idx="14"/>
          </p:nvPr>
        </p:nvSpPr>
        <p:spPr>
          <a:xfrm>
            <a:off x="115888" y="4898571"/>
            <a:ext cx="3845140" cy="1256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SzTx/>
              <a:buFontTx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160" name="Group 8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157" name="Straight Connector 9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8" name="Straight Connector 10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9" name="Rectangle 13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63" name="Group 16"/>
          <p:cNvGrpSpPr/>
          <p:nvPr/>
        </p:nvGrpSpPr>
        <p:grpSpPr>
          <a:xfrm>
            <a:off x="0" y="12207"/>
            <a:ext cx="9144000" cy="558"/>
            <a:chOff x="0" y="0"/>
            <a:chExt cx="9143999" cy="556"/>
          </a:xfrm>
        </p:grpSpPr>
        <p:sp>
          <p:nvSpPr>
            <p:cNvPr id="161" name="Straight Connector 17"/>
            <p:cNvSpPr/>
            <p:nvPr/>
          </p:nvSpPr>
          <p:spPr>
            <a:xfrm flipH="1" flipV="1">
              <a:off x="0" y="-1"/>
              <a:ext cx="3044953" cy="2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2" name="Straight Connector 18"/>
            <p:cNvSpPr/>
            <p:nvPr/>
          </p:nvSpPr>
          <p:spPr>
            <a:xfrm flipH="1" flipV="1">
              <a:off x="3044952" y="556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164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-6350"/>
            <a:ext cx="2298700" cy="1306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traight Connector 8"/>
          <p:cNvSpPr/>
          <p:nvPr/>
        </p:nvSpPr>
        <p:spPr>
          <a:xfrm>
            <a:off x="6099047" y="6419355"/>
            <a:ext cx="3044953" cy="1"/>
          </a:xfrm>
          <a:prstGeom prst="line">
            <a:avLst/>
          </a:prstGeom>
          <a:ln w="50800">
            <a:solidFill>
              <a:schemeClr val="accent6"/>
            </a:solidFill>
          </a:ln>
        </p:spPr>
        <p:txBody>
          <a:bodyPr lIns="45719" rIns="45719"/>
          <a:lstStyle/>
          <a:p/>
        </p:txBody>
      </p:sp>
      <p:sp>
        <p:nvSpPr>
          <p:cNvPr id="173" name="Straight Connector 9"/>
          <p:cNvSpPr/>
          <p:nvPr/>
        </p:nvSpPr>
        <p:spPr>
          <a:xfrm>
            <a:off x="-1" y="6419912"/>
            <a:ext cx="6099050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9" rIns="45719"/>
          <a:lstStyle/>
          <a:p/>
        </p:txBody>
      </p:sp>
      <p:sp>
        <p:nvSpPr>
          <p:cNvPr id="174" name="Rectangle 10"/>
          <p:cNvSpPr/>
          <p:nvPr/>
        </p:nvSpPr>
        <p:spPr>
          <a:xfrm>
            <a:off x="0" y="6446520"/>
            <a:ext cx="9144000" cy="41148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9" name="Group 4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176" name="Straight Connector 16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7" name="Straight Connector 17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178" name="Picture 18" descr="Picture 18"/>
            <p:cNvPicPr>
              <a:picLocks noChangeAspect="1"/>
            </p:cNvPicPr>
            <p:nvPr/>
          </p:nvPicPr>
          <p:blipFill>
            <a:blip r:embed="rId3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0" name="正文级别 1…"/>
          <p:cNvSpPr txBox="1"/>
          <p:nvPr>
            <p:ph type="body" idx="1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>
              <a:spcBef>
                <a:spcPts val="1200"/>
              </a:spcBef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indent="-457200"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>
              <a:spcBef>
                <a:spcPts val="1200"/>
              </a:spcBef>
              <a:buChar char="•"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82" name="标题文本"/>
          <p:cNvSpPr txBox="1"/>
          <p:nvPr>
            <p:ph type="title" hasCustomPrompt="1"/>
          </p:nvPr>
        </p:nvSpPr>
        <p:spPr>
          <a:xfrm>
            <a:off x="227013" y="418353"/>
            <a:ext cx="7303341" cy="5358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83" name="Text Placeholder 4"/>
          <p:cNvSpPr/>
          <p:nvPr>
            <p:ph type="body" sz="quarter" idx="13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2.png"/><Relationship Id="rId30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6419355"/>
            <a:ext cx="9144000" cy="438645"/>
            <a:chOff x="0" y="0"/>
            <a:chExt cx="9144000" cy="438643"/>
          </a:xfrm>
        </p:grpSpPr>
        <p:sp>
          <p:nvSpPr>
            <p:cNvPr id="2" name="Straight Connector 6"/>
            <p:cNvSpPr/>
            <p:nvPr/>
          </p:nvSpPr>
          <p:spPr>
            <a:xfrm flipH="1" flipV="1">
              <a:off x="0" y="0"/>
              <a:ext cx="3044953" cy="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" name="Straight Connector 11"/>
            <p:cNvSpPr/>
            <p:nvPr/>
          </p:nvSpPr>
          <p:spPr>
            <a:xfrm flipH="1" flipV="1">
              <a:off x="3044952" y="557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" name="Rectangle 12"/>
            <p:cNvSpPr/>
            <p:nvPr/>
          </p:nvSpPr>
          <p:spPr>
            <a:xfrm>
              <a:off x="0" y="27165"/>
              <a:ext cx="9144000" cy="4114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" name="Picture 8" descr="Picture 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" name="Group 13"/>
          <p:cNvGrpSpPr/>
          <p:nvPr/>
        </p:nvGrpSpPr>
        <p:grpSpPr>
          <a:xfrm>
            <a:off x="0" y="0"/>
            <a:ext cx="9144000" cy="928828"/>
            <a:chOff x="0" y="0"/>
            <a:chExt cx="9143999" cy="928827"/>
          </a:xfrm>
        </p:grpSpPr>
        <p:sp>
          <p:nvSpPr>
            <p:cNvPr id="7" name="Straight Connector 14"/>
            <p:cNvSpPr/>
            <p:nvPr/>
          </p:nvSpPr>
          <p:spPr>
            <a:xfrm>
              <a:off x="6099047" y="26122"/>
              <a:ext cx="3044953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" name="Straight Connector 15"/>
            <p:cNvSpPr/>
            <p:nvPr/>
          </p:nvSpPr>
          <p:spPr>
            <a:xfrm>
              <a:off x="0" y="26679"/>
              <a:ext cx="6099048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pic>
          <p:nvPicPr>
            <p:cNvPr id="9" name="Picture 16" descr="Picture 16"/>
            <p:cNvPicPr>
              <a:picLocks noChangeAspect="1"/>
            </p:cNvPicPr>
            <p:nvPr/>
          </p:nvPicPr>
          <p:blipFill>
            <a:blip r:embed="rId31"/>
            <a:srcRect t="13018" r="68665"/>
            <a:stretch>
              <a:fillRect/>
            </a:stretch>
          </p:blipFill>
          <p:spPr>
            <a:xfrm>
              <a:off x="8323018" y="0"/>
              <a:ext cx="588775" cy="9288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8654898" y="6523868"/>
            <a:ext cx="259530" cy="2392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100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" name="标题文本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 Placeholder 3"/>
          <p:cNvSpPr txBox="1"/>
          <p:nvPr>
            <p:ph type="body" sz="quarter" idx="1"/>
          </p:nvPr>
        </p:nvSpPr>
        <p:spPr>
          <a:xfrm>
            <a:off x="5747068" y="3934640"/>
            <a:ext cx="3845140" cy="1256168"/>
          </a:xfrm>
          <a:prstGeom prst="rect">
            <a:avLst/>
          </a:prstGeom>
        </p:spPr>
        <p:txBody>
          <a:bodyPr/>
          <a:lstStyle/>
          <a:p>
            <a:pPr defTabSz="388620">
              <a:lnSpc>
                <a:spcPct val="120000"/>
              </a:lnSpc>
              <a:defRPr sz="1700" i="0"/>
            </a:pPr>
            <a:r>
              <a:t>Boqi Gao</a:t>
            </a:r>
          </a:p>
          <a:p>
            <a:pPr defTabSz="388620">
              <a:lnSpc>
                <a:spcPct val="120000"/>
              </a:lnSpc>
              <a:defRPr sz="1700" i="0"/>
            </a:pPr>
            <a:r>
              <a:t>Shangshang Han</a:t>
            </a:r>
          </a:p>
          <a:p>
            <a:pPr defTabSz="388620">
              <a:lnSpc>
                <a:spcPct val="120000"/>
              </a:lnSpc>
              <a:defRPr sz="1700" i="0"/>
            </a:pPr>
            <a:r>
              <a:t>Minlin Zhang</a:t>
            </a:r>
          </a:p>
          <a:p>
            <a:pPr defTabSz="388620">
              <a:lnSpc>
                <a:spcPct val="120000"/>
              </a:lnSpc>
              <a:defRPr sz="1700" i="0"/>
            </a:pPr>
            <a:r>
              <a:t>Junlin Wang</a:t>
            </a:r>
          </a:p>
        </p:txBody>
      </p:sp>
      <p:sp>
        <p:nvSpPr>
          <p:cNvPr id="558" name="Rectangle 4"/>
          <p:cNvSpPr txBox="1"/>
          <p:nvPr/>
        </p:nvSpPr>
        <p:spPr>
          <a:xfrm>
            <a:off x="2110735" y="1454785"/>
            <a:ext cx="4921261" cy="1158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7200" b="1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Twitter Bot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What we need ?"/>
          <p:cNvSpPr txBox="1"/>
          <p:nvPr>
            <p:ph type="body" sz="quarter" idx="1"/>
          </p:nvPr>
        </p:nvSpPr>
        <p:spPr>
          <a:xfrm>
            <a:off x="2657942" y="1213773"/>
            <a:ext cx="3828116" cy="1204687"/>
          </a:xfrm>
          <a:prstGeom prst="rect">
            <a:avLst/>
          </a:prstGeom>
        </p:spPr>
        <p:txBody>
          <a:bodyPr/>
          <a:lstStyle>
            <a:lvl1pPr algn="ctr">
              <a:defRPr sz="3300"/>
            </a:lvl1pPr>
          </a:lstStyle>
          <a:p>
            <a:r>
              <a:t>What we need ?</a:t>
            </a:r>
          </a:p>
        </p:txBody>
      </p:sp>
      <p:sp>
        <p:nvSpPr>
          <p:cNvPr id="561" name="Text Placeholder 19"/>
          <p:cNvSpPr/>
          <p:nvPr>
            <p:ph type="body" idx="14"/>
          </p:nvPr>
        </p:nvSpPr>
        <p:spPr>
          <a:xfrm>
            <a:off x="928688" y="2250896"/>
            <a:ext cx="3845140" cy="3217578"/>
          </a:xfrm>
          <a:prstGeom prst="rect">
            <a:avLst/>
          </a:prstGeom>
        </p:spPr>
        <p:txBody>
          <a:bodyPr/>
          <a:lstStyle/>
          <a:p>
            <a:pPr marL="187325" indent="-187325">
              <a:lnSpc>
                <a:spcPct val="120000"/>
              </a:lnSpc>
              <a:spcBef>
                <a:spcPts val="300"/>
              </a:spcBef>
              <a:buFontTx/>
              <a:buAutoNum type="arabicPeriod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A Twitter account</a:t>
            </a:r>
          </a:p>
          <a:p>
            <a:pPr marL="187325" indent="-187325">
              <a:lnSpc>
                <a:spcPct val="120000"/>
              </a:lnSpc>
              <a:spcBef>
                <a:spcPts val="300"/>
              </a:spcBef>
              <a:buFontTx/>
              <a:buAutoNum type="arabicPeriod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Tweepy</a:t>
            </a:r>
          </a:p>
          <a:p>
            <a:pPr marL="187325" indent="-187325">
              <a:lnSpc>
                <a:spcPct val="120000"/>
              </a:lnSpc>
              <a:spcBef>
                <a:spcPts val="300"/>
              </a:spcBef>
              <a:buFontTx/>
              <a:buAutoNum type="arabicPeriod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PIL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2"/>
          <p:cNvSpPr txBox="1"/>
          <p:nvPr>
            <p:ph type="title"/>
          </p:nvPr>
        </p:nvSpPr>
        <p:spPr>
          <a:xfrm>
            <a:off x="537845" y="2487782"/>
            <a:ext cx="8068310" cy="53594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Access to the Twitter</a:t>
            </a:r>
          </a:p>
        </p:txBody>
      </p:sp>
      <p:sp>
        <p:nvSpPr>
          <p:cNvPr id="564" name="Slide Number Placeholder 4"/>
          <p:cNvSpPr txBox="1"/>
          <p:nvPr>
            <p:ph type="sldNum" sz="quarter" idx="2"/>
          </p:nvPr>
        </p:nvSpPr>
        <p:spPr>
          <a:xfrm>
            <a:off x="8693745" y="6523868"/>
            <a:ext cx="181836" cy="2392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le 2"/>
          <p:cNvSpPr txBox="1"/>
          <p:nvPr>
            <p:ph type="title"/>
          </p:nvPr>
        </p:nvSpPr>
        <p:spPr>
          <a:xfrm>
            <a:off x="920330" y="2472621"/>
            <a:ext cx="7303340" cy="5358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Streaming With Tweepy</a:t>
            </a:r>
          </a:p>
        </p:txBody>
      </p:sp>
      <p:sp>
        <p:nvSpPr>
          <p:cNvPr id="572" name="Slide Number Placeholder 4"/>
          <p:cNvSpPr txBox="1"/>
          <p:nvPr>
            <p:ph type="sldNum" sz="quarter" idx="2"/>
          </p:nvPr>
        </p:nvSpPr>
        <p:spPr>
          <a:xfrm>
            <a:off x="8693745" y="6523868"/>
            <a:ext cx="181836" cy="2392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 2"/>
          <p:cNvSpPr txBox="1"/>
          <p:nvPr>
            <p:ph type="title"/>
          </p:nvPr>
        </p:nvSpPr>
        <p:spPr>
          <a:xfrm>
            <a:off x="920330" y="2386308"/>
            <a:ext cx="7303340" cy="5358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Scramble Image Pixel</a:t>
            </a:r>
          </a:p>
        </p:txBody>
      </p:sp>
      <p:sp>
        <p:nvSpPr>
          <p:cNvPr id="575" name="Slide Number Placeholder 4"/>
          <p:cNvSpPr txBox="1"/>
          <p:nvPr>
            <p:ph type="sldNum" sz="quarter" idx="2"/>
          </p:nvPr>
        </p:nvSpPr>
        <p:spPr>
          <a:xfrm>
            <a:off x="8693745" y="6523868"/>
            <a:ext cx="181836" cy="2392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itle 2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578" name="Slide Number Placeholder 4"/>
          <p:cNvSpPr txBox="1"/>
          <p:nvPr>
            <p:ph type="sldNum" sz="quarter" idx="2"/>
          </p:nvPr>
        </p:nvSpPr>
        <p:spPr>
          <a:xfrm>
            <a:off x="8693745" y="6523868"/>
            <a:ext cx="181836" cy="2392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7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1" y="1005839"/>
            <a:ext cx="4965701" cy="3182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70" y="3230879"/>
            <a:ext cx="4925060" cy="32302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ubtitle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t">
            <a:normAutofit fontScale="90000" lnSpcReduction="20000"/>
          </a:bodyPr>
          <a:lstStyle/>
          <a:p>
            <a:pPr defTabSz="434340">
              <a:defRPr sz="1710"/>
            </a:pPr>
            <a:r>
              <a:t>Connect us:</a:t>
            </a:r>
          </a:p>
          <a:p>
            <a:pPr defTabSz="434340">
              <a:defRPr sz="171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bgao1@stevens.edu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defTabSz="434340">
              <a:defRPr sz="171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shan13@stevens.edu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defTabSz="434340">
              <a:defRPr sz="1710"/>
            </a:pPr>
            <a:r>
              <a:rPr lang="en-US" altLang="zh-CN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ea typeface="宋体" panose="02010600030101010101" pitchFamily="2" charset="-122"/>
              </a:rPr>
              <a:t>mzhang27@stevens.edu</a:t>
            </a:r>
            <a:endParaRPr lang="en-US" altLang="zh-CN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ea typeface="宋体" panose="02010600030101010101" pitchFamily="2" charset="-122"/>
            </a:endParaRPr>
          </a:p>
          <a:p>
            <a:pPr defTabSz="434340">
              <a:defRPr sz="1710"/>
            </a:pPr>
            <a:r>
              <a:rPr lang="en-US" altLang="zh-CN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ea typeface="宋体" panose="02010600030101010101" pitchFamily="2" charset="-122"/>
              </a:rPr>
              <a:t>jwang135@stevens.edu</a:t>
            </a:r>
            <a:endParaRPr lang="en-US" altLang="zh-CN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ea typeface="宋体" panose="02010600030101010101" pitchFamily="2" charset="-122"/>
            </a:endParaRPr>
          </a:p>
          <a:p>
            <a:pPr defTabSz="434340">
              <a:defRPr sz="1710"/>
            </a:pPr>
            <a:endParaRPr lang="en-US" altLang="zh-CN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FF00FF"/>
      </a:folHlink>
    </a:clrScheme>
    <a:fontScheme name="Cover Slide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FF00FF"/>
      </a:folHlink>
    </a:clrScheme>
    <a:fontScheme name="Cover Slide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Presentation</Application>
  <PresentationFormat/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Arial</vt:lpstr>
      <vt:lpstr>Times New Roman</vt:lpstr>
      <vt:lpstr>微软雅黑</vt:lpstr>
      <vt:lpstr/>
      <vt:lpstr>Arial Unicode MS</vt:lpstr>
      <vt:lpstr>Segoe Print</vt:lpstr>
      <vt:lpstr>Cover Slides</vt:lpstr>
      <vt:lpstr>PowerPoint 演示文稿</vt:lpstr>
      <vt:lpstr>PowerPoint 演示文稿</vt:lpstr>
      <vt:lpstr>Access to the Twitter</vt:lpstr>
      <vt:lpstr>Streaming With Tweepy</vt:lpstr>
      <vt:lpstr>Scramble Image Pixel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HSS</cp:lastModifiedBy>
  <cp:revision>1</cp:revision>
  <dcterms:created xsi:type="dcterms:W3CDTF">2018-05-01T22:11:36Z</dcterms:created>
  <dcterms:modified xsi:type="dcterms:W3CDTF">2018-05-01T22:11:36Z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