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c17603e8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c17603e8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17603e8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c17603e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17603e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c17603e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17603e8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17603e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17603e8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c17603e8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17603e8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17603e8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17603e8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c17603e8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17603e8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c17603e8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c17603e8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c17603e8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c17603e8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c17603e8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09052c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09052c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c17603e8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c17603e8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c17603e8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c17603e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c17603e8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c17603e8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c17603e8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c17603e8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c17603e8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c17603e8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17603e8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17603e8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17603e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17603e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17603e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17603e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17603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17603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17603e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17603e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17603e8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17603e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c17603e8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c17603e8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bristol.ac.uk/cmm/learning/support/datasets/" TargetMode="External"/><Relationship Id="rId4" Type="http://schemas.openxmlformats.org/officeDocument/2006/relationships/hyperlink" Target="https://sta610-f21.olanrewajuakande.com/syllabu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Model </a:t>
            </a:r>
            <a:r>
              <a:rPr lang="en"/>
              <a:t>Implementation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Gaojia Xu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Research Questions: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Examine the variability of paper grades across centers.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 How is the coursework evaluation by professors relate to paper grade?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3. Whether gender of the student is associated with paper grade?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paper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500" y="1249325"/>
            <a:ext cx="5503651" cy="31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center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5"/>
            <a:ext cx="2764225" cy="3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0125" y="289200"/>
            <a:ext cx="6441549" cy="460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gender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450" y="1097275"/>
            <a:ext cx="5256725" cy="348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gender and center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450" y="1097275"/>
            <a:ext cx="5256725" cy="348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00" y="1039050"/>
            <a:ext cx="7445775" cy="391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coursework_eval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25" y="1054775"/>
            <a:ext cx="7273600" cy="388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38" y="1871325"/>
            <a:ext cx="8264723" cy="16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63" y="1569787"/>
            <a:ext cx="8977624" cy="20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25" y="1072600"/>
            <a:ext cx="3621649" cy="37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750" y="1548100"/>
            <a:ext cx="6185601" cy="24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Correlation between two individuals in the same center by using estimations in last slide: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63" y="2350275"/>
            <a:ext cx="7758275" cy="12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use a Multilevel Model?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Multilevel Model?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implement a Multilevel Model?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025" y="1046225"/>
            <a:ext cx="2941675" cy="23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4">
            <a:alphaModFix/>
          </a:blip>
          <a:srcRect b="0" l="-1030" r="1030" t="0"/>
          <a:stretch/>
        </p:blipFill>
        <p:spPr>
          <a:xfrm>
            <a:off x="2584074" y="68050"/>
            <a:ext cx="6610949" cy="482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Assessment and Limitation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72" y="1151325"/>
            <a:ext cx="8878863" cy="349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Assessment and Limitation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5" y="976554"/>
            <a:ext cx="9144003" cy="410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/>
              <a:t>Centre for Multilevel Modelling. </a:t>
            </a:r>
            <a:r>
              <a:rPr lang="en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http://www.bristol.ac.uk/cmm/learning/support/datasets/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 610 Fall 2021. </a:t>
            </a:r>
            <a:r>
              <a:rPr lang="en" u="sng">
                <a:latin typeface="Arial"/>
                <a:ea typeface="Arial"/>
                <a:cs typeface="Arial"/>
                <a:sym typeface="Arial"/>
                <a:hlinkClick r:id="rId4"/>
              </a:rPr>
              <a:t>https://sta610-f21.olanrewajuakande.com/syllabus/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3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Why do we use a Multilevel Model? 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Multilevel Model?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implement a Multilevel Model?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</a:t>
            </a:r>
            <a:r>
              <a:rPr lang="en"/>
              <a:t> a Multilevel Model?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Recognize the existence of hierarchical or clustered structure in the dataset.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Balance between polling and non-pooling models.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Share of information among groups.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Allows quantification of group effects.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use a Multilevel Model?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What is a Multilevel Model?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implement a Multilevel Model?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Multilevel Model?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39050"/>
            <a:ext cx="8520600" cy="3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Also known as random effects model, hierarchical model, linear mixed-effect model, etc.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individual index 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j : grouping variable index j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μ : grand mean of all outcome values in all groups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random variable allows borrow information among groups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μ + α</a:t>
            </a: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random intercept in group j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: error term of individual i in group j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75" y="1584950"/>
            <a:ext cx="3111875" cy="6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650" y="1653788"/>
            <a:ext cx="4248400" cy="5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use a Multilevel Model?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Multilevel Model?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How to implement a Multilevel Model?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a Multilevel Model?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Results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Assessment and Limitation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Dataset comes from The Associated Examining Board in Guildford.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00" y="1848725"/>
            <a:ext cx="5822400" cy="26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