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17603e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17603e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17603e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17603e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17603e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17603e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17603e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17603e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c17603e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c17603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17603e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17603e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17603e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17603e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17603e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17603e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17603e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17603e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17603e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17603e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09052c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09052c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c17603e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c17603e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c17603e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c17603e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17603e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c17603e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c17603e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c17603e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17603e8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17603e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17603e8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17603e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17603e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c17603e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17603e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17603e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17603e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17603e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17603e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17603e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17603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17603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17603e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17603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17603e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17603e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17603e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17603e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bristol.ac.uk/cmm/learning/support/datasets/" TargetMode="External"/><Relationship Id="rId4" Type="http://schemas.openxmlformats.org/officeDocument/2006/relationships/hyperlink" Target="https://sta610-f21.olanrewajuakande.com/syllabu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 </a:t>
            </a:r>
            <a:r>
              <a:rPr lang="en"/>
              <a:t>Implementation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Gaojia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 comes from The Associated Examining Board in Guildford.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00" y="1848725"/>
            <a:ext cx="5822400" cy="2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Research Questions: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Examine the variability of paper grades across centers.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How is the coursework evaluation by professors relate to paper grade?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Whether gender of the student is associated with paper grade?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 comes from The Associated Examining Board in Guildford.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00" y="1848725"/>
            <a:ext cx="5822400" cy="2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paper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0" y="1249325"/>
            <a:ext cx="5503651" cy="3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center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2764225" cy="3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125" y="289200"/>
            <a:ext cx="6441549" cy="46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gender and center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97275"/>
            <a:ext cx="5256725" cy="34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00" y="1039050"/>
            <a:ext cx="7445775" cy="391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coursework_eval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25" y="1054775"/>
            <a:ext cx="7273600" cy="3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8" y="1871325"/>
            <a:ext cx="8264723" cy="16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3" y="1569787"/>
            <a:ext cx="8977624" cy="2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79750" y="1249325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1072600"/>
            <a:ext cx="3621649" cy="37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750" y="1548100"/>
            <a:ext cx="6185601" cy="2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Correlation between two individuals in the same center by using estimations in last slide: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63" y="2350275"/>
            <a:ext cx="7758275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25" y="1046225"/>
            <a:ext cx="2941675" cy="23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 b="0" l="-1030" r="1030" t="0"/>
          <a:stretch/>
        </p:blipFill>
        <p:spPr>
          <a:xfrm>
            <a:off x="2584074" y="68050"/>
            <a:ext cx="6610949" cy="48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Assessment and Limitation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2" y="1151325"/>
            <a:ext cx="8878863" cy="349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Assessment and Limitation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" y="976554"/>
            <a:ext cx="9144003" cy="410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Centre for Multilevel Modelling. </a:t>
            </a:r>
            <a:r>
              <a:rPr lang="en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http://www.bristol.ac.uk/cmm/learning/support/datasets/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 610 Fall 2021. 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https://sta610-f21.olanrewajuakande.com/syllabus/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79750" y="1249325"/>
            <a:ext cx="832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do we use a Multilevel Model? 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</a:t>
            </a:r>
            <a:r>
              <a:rPr lang="en"/>
              <a:t> a Multilevel Model?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Recognize the existence of hierarchical or clustered structure in the dataset.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Balance between polling and non-pooling models.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Share of information between estimates.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Allows partition of residual variance, quantification of group effects.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is a Multilevel Model?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a Multilevel Model?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Multilevel Model?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22050" y="1223800"/>
            <a:ext cx="76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Also known as random effects model, hierarchical model, linear mixed-effect model, etc.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00" y="2121925"/>
            <a:ext cx="34671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975" y="3145575"/>
            <a:ext cx="4947650" cy="6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use a Multilevel Model?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Multilevel Model?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 to implement a Multilevel Model?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Multilevel Model in R?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Assessment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Multilevel Model?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Assessment and Limitation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