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C9187-AD85-485A-9696-A36772ADF13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372D5-4987-4B83-9DDC-D19B3604E8E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C9187-AD85-485A-9696-A36772ADF13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372D5-4987-4B83-9DDC-D19B3604E8E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C9187-AD85-485A-9696-A36772ADF13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372D5-4987-4B83-9DDC-D19B3604E8E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C9187-AD85-485A-9696-A36772ADF13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372D5-4987-4B83-9DDC-D19B3604E8E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C9187-AD85-485A-9696-A36772ADF13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372D5-4987-4B83-9DDC-D19B3604E8E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C9187-AD85-485A-9696-A36772ADF13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372D5-4987-4B83-9DDC-D19B3604E8E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C9187-AD85-485A-9696-A36772ADF13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372D5-4987-4B83-9DDC-D19B3604E8E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C9187-AD85-485A-9696-A36772ADF13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372D5-4987-4B83-9DDC-D19B3604E8E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C9187-AD85-485A-9696-A36772ADF13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372D5-4987-4B83-9DDC-D19B3604E8E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C9187-AD85-485A-9696-A36772ADF13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372D5-4987-4B83-9DDC-D19B3604E8E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C9187-AD85-485A-9696-A36772ADF13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372D5-4987-4B83-9DDC-D19B3604E8E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6C9187-AD85-485A-9696-A36772ADF13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8372D5-4987-4B83-9DDC-D19B3604E8E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80565" y="704215"/>
            <a:ext cx="8230235" cy="544893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Arial</vt:lpstr>
      <vt:lpstr>宋体</vt:lpstr>
      <vt:lpstr>Wingdings</vt:lpstr>
      <vt:lpstr>微软雅黑</vt:lpstr>
      <vt:lpstr>Arial Unicode MS</vt:lpstr>
      <vt:lpstr>等线 Light</vt:lpstr>
      <vt:lpstr>等线</vt:lpstr>
      <vt:lpstr>Calibri</vt:lpstr>
      <vt:lpstr>Office 主题​​</vt:lpstr>
      <vt:lpstr>PowerPoint 演示文稿</vt:lpstr>
    </vt:vector>
  </TitlesOfParts>
  <Company>成都大学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box</dc:creator>
  <cp:lastModifiedBy>BADBOY</cp:lastModifiedBy>
  <cp:revision>4</cp:revision>
  <dcterms:created xsi:type="dcterms:W3CDTF">2018-05-21T23:43:00Z</dcterms:created>
  <dcterms:modified xsi:type="dcterms:W3CDTF">2019-05-05T14:38:39Z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2052-10.1.0.7697</vt:lpwstr>
  </property>
</Properties>
</file>