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2"/>
  </p:sldMasterIdLst>
  <p:notesMasterIdLst>
    <p:notesMasterId r:id="rId14"/>
  </p:notesMasterIdLst>
  <p:sldIdLst>
    <p:sldId id="256" r:id="rId3"/>
    <p:sldId id="257" r:id="rId4"/>
    <p:sldId id="258" r:id="rId5"/>
    <p:sldId id="259" r:id="rId6"/>
    <p:sldId id="260" r:id="rId7"/>
    <p:sldId id="270" r:id="rId8"/>
    <p:sldId id="262" r:id="rId9"/>
    <p:sldId id="271" r:id="rId10"/>
    <p:sldId id="269" r:id="rId11"/>
    <p:sldId id="266" r:id="rId12"/>
    <p:sldId id="268" r:id="rId13"/>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C72C611-1CAB-4071-A685-FD20F15DA422}">
          <p14:sldIdLst>
            <p14:sldId id="256"/>
            <p14:sldId id="257"/>
            <p14:sldId id="258"/>
            <p14:sldId id="259"/>
            <p14:sldId id="260"/>
            <p14:sldId id="270"/>
            <p14:sldId id="262"/>
            <p14:sldId id="271"/>
            <p14:sldId id="269"/>
          </p14:sldIdLst>
        </p14:section>
        <p14:section name="无标题节" id="{EAFDA871-3D2A-4817-B2EC-CC81F1AE3FCE}">
          <p14:sldIdLst>
            <p14:sldId id="266"/>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49"/>
    <p:restoredTop sz="93631"/>
  </p:normalViewPr>
  <p:slideViewPr>
    <p:cSldViewPr snapToGrid="0" snapToObjects="1">
      <p:cViewPr varScale="1">
        <p:scale>
          <a:sx n="70" d="100"/>
          <a:sy n="70" d="100"/>
        </p:scale>
        <p:origin x="192" y="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2025/1/6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247877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panose="020B0604020202020204" pitchFamily="34" charset="0"/>
              <a:buChar char="•"/>
              <a:defRPr sz="1400" b="1">
                <a:solidFill>
                  <a:schemeClr val="tx1">
                    <a:lumMod val="75000"/>
                    <a:lumOff val="25000"/>
                  </a:schemeClr>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panose="020B050302020402020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panose="020B050302020402020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panose="020B050302020402020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panose="020B0503020204020204" charset="-122"/>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panose="020B050302020402020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panose="020B050302020402020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panose="020B050302020402020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panose="020B050302020402020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panose="020B050302020402020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panose="020B050302020402020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panose="020B050302020402020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panose="020B050302020402020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panose="020B050302020402020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panose="020B050302020402020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panose="020B050302020402020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panose="020B0503020204020204" charset="-122"/>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软件学院软件专业</a:t>
            </a:r>
            <a:endParaRPr kumimoji="1" lang="zh-CN" altLang="en-US" dirty="0"/>
          </a:p>
        </p:txBody>
      </p:sp>
      <p:sp>
        <p:nvSpPr>
          <p:cNvPr id="3" name="文本占位符 2"/>
          <p:cNvSpPr>
            <a:spLocks noGrp="1"/>
          </p:cNvSpPr>
          <p:nvPr>
            <p:ph type="body" sz="quarter" idx="11"/>
          </p:nvPr>
        </p:nvSpPr>
        <p:spPr>
          <a:xfrm>
            <a:off x="1307569" y="2287271"/>
            <a:ext cx="5461531" cy="1215006"/>
          </a:xfrm>
        </p:spPr>
        <p:txBody>
          <a:bodyPr/>
          <a:lstStyle/>
          <a:p>
            <a:r>
              <a:rPr kumimoji="1" lang="zh-CN" altLang="en-US" dirty="0" smtClean="0"/>
              <a:t>期末项目答辩</a:t>
            </a:r>
            <a:endParaRPr kumimoji="1" lang="zh-CN" altLang="en-US" dirty="0"/>
          </a:p>
        </p:txBody>
      </p:sp>
      <p:sp>
        <p:nvSpPr>
          <p:cNvPr id="4" name="文本占位符 3"/>
          <p:cNvSpPr>
            <a:spLocks noGrp="1"/>
          </p:cNvSpPr>
          <p:nvPr>
            <p:ph type="body" sz="quarter" idx="12"/>
          </p:nvPr>
        </p:nvSpPr>
        <p:spPr/>
        <p:txBody>
          <a:bodyPr/>
          <a:lstStyle/>
          <a:p>
            <a:pPr algn="l"/>
            <a:r>
              <a:rPr kumimoji="1" lang="zh-CN" altLang="en-US" dirty="0" smtClean="0">
                <a:solidFill>
                  <a:schemeClr val="accent2"/>
                </a:solidFill>
                <a:latin typeface="微软雅黑" panose="020B0503020204020204" charset="-122"/>
                <a:ea typeface="微软雅黑" panose="020B0503020204020204" charset="-122"/>
                <a:cs typeface="微软雅黑" panose="020B0503020204020204" charset="-122"/>
              </a:rPr>
              <a:t>飞翔小鸟</a:t>
            </a:r>
            <a:endParaRPr kumimoji="1" lang="zh-CN" altLang="en-US"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5" name="文本占位符 4"/>
          <p:cNvSpPr>
            <a:spLocks noGrp="1"/>
          </p:cNvSpPr>
          <p:nvPr>
            <p:ph type="body" sz="quarter" idx="13"/>
          </p:nvPr>
        </p:nvSpPr>
        <p:spPr/>
        <p:txBody>
          <a:bodyPr/>
          <a:lstStyle/>
          <a:p>
            <a:pPr marL="0" indent="0">
              <a:buNone/>
            </a:pPr>
            <a:endParaRPr kumimoji="1" lang="zh-CN" altLang="en-US" dirty="0"/>
          </a:p>
          <a:p>
            <a:r>
              <a:rPr kumimoji="1" lang="zh-CN" altLang="en-US" dirty="0"/>
              <a:t>指导老师</a:t>
            </a:r>
            <a:r>
              <a:rPr kumimoji="1" lang="zh-CN" altLang="en-US" dirty="0" smtClean="0"/>
              <a:t>：易老师</a:t>
            </a:r>
            <a:endParaRPr kumimoji="1" lang="en-US" altLang="zh-CN" dirty="0"/>
          </a:p>
          <a:p>
            <a:r>
              <a:rPr kumimoji="1" lang="zh-CN" altLang="en-US" dirty="0"/>
              <a:t>报告人</a:t>
            </a:r>
            <a:r>
              <a:rPr kumimoji="1" lang="zh-CN" altLang="en-US" dirty="0" smtClean="0"/>
              <a:t>：高羚翔</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86995" y="1406291"/>
            <a:ext cx="4735484" cy="3844213"/>
          </a:xfrm>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游戏结束</a:t>
            </a: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研究方法</a:t>
            </a:r>
            <a:endParaRPr kumimoji="1" lang="zh-CN" altLang="en-US" dirty="0"/>
          </a:p>
        </p:txBody>
      </p:sp>
      <p:sp>
        <p:nvSpPr>
          <p:cNvPr id="5" name="文本框 4"/>
          <p:cNvSpPr txBox="1"/>
          <p:nvPr/>
        </p:nvSpPr>
        <p:spPr>
          <a:xfrm>
            <a:off x="616586" y="1173539"/>
            <a:ext cx="3122902" cy="3785652"/>
          </a:xfrm>
          <a:prstGeom prst="rect">
            <a:avLst/>
          </a:prstGeom>
          <a:noFill/>
        </p:spPr>
        <p:txBody>
          <a:bodyPr wrap="square" rtlCol="0">
            <a:spAutoFit/>
          </a:bodyPr>
          <a:lstStyle/>
          <a:p>
            <a:pPr lvl="0"/>
            <a:r>
              <a:rPr lang="en-US" altLang="zh-CN" sz="2000" dirty="0" smtClean="0"/>
              <a:t>《</a:t>
            </a:r>
            <a:r>
              <a:rPr lang="zh-CN" altLang="en-US" sz="2000" dirty="0" smtClean="0"/>
              <a:t>飞翔小鸟</a:t>
            </a:r>
            <a:r>
              <a:rPr lang="en-US" altLang="zh-CN" sz="2000" dirty="0" smtClean="0"/>
              <a:t>》</a:t>
            </a:r>
            <a:r>
              <a:rPr lang="zh-CN" altLang="en-US" sz="2000" dirty="0"/>
              <a:t>不仅仅是一款简单的休闲游戏，它还蕴含着深刻的道理。例如，在游戏中玩家需要明确目标、掌握技巧并专注于操作，这与现实生活中的许多场景都有相似之处</a:t>
            </a:r>
            <a:r>
              <a:rPr lang="zh-CN" altLang="en-US" sz="2000" dirty="0" smtClean="0"/>
              <a:t>。</a:t>
            </a:r>
            <a:endParaRPr lang="en-US" altLang="zh-CN" sz="2000" dirty="0" smtClean="0"/>
          </a:p>
          <a:p>
            <a:pPr lvl="0"/>
            <a:endParaRPr lang="en-US" sz="2000" dirty="0"/>
          </a:p>
          <a:p>
            <a:pPr lvl="0"/>
            <a:r>
              <a:rPr lang="zh-CN" altLang="en-US" sz="2000" dirty="0"/>
              <a:t>同时，游戏中的选择和判断也教会了玩家如何在有限的时间内做出最优的决策。</a:t>
            </a:r>
            <a:endParaRPr lang="en-US" sz="2000" dirty="0"/>
          </a:p>
        </p:txBody>
      </p:sp>
      <p:pic>
        <p:nvPicPr>
          <p:cNvPr id="4" name="Picture 3"/>
          <p:cNvPicPr>
            <a:picLocks noChangeAspect="1"/>
          </p:cNvPicPr>
          <p:nvPr/>
        </p:nvPicPr>
        <p:blipFill>
          <a:blip r:embed="rId2"/>
          <a:stretch>
            <a:fillRect/>
          </a:stretch>
        </p:blipFill>
        <p:spPr>
          <a:xfrm>
            <a:off x="3739488" y="1173540"/>
            <a:ext cx="8413935" cy="45039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游戏开始</a:t>
            </a:r>
          </a:p>
        </p:txBody>
      </p:sp>
      <p:sp>
        <p:nvSpPr>
          <p:cNvPr id="4" name="文本占位符 3"/>
          <p:cNvSpPr>
            <a:spLocks noGrp="1"/>
          </p:cNvSpPr>
          <p:nvPr>
            <p:ph type="body" sz="quarter" idx="14"/>
          </p:nvPr>
        </p:nvSpPr>
        <p:spPr>
          <a:xfrm>
            <a:off x="6990080" y="2638277"/>
            <a:ext cx="835026" cy="651828"/>
          </a:xfrm>
        </p:spPr>
        <p:txBody>
          <a:bodyPr/>
          <a:lstStyle/>
          <a:p>
            <a:r>
              <a:rPr kumimoji="1" lang="en-US" altLang="zh-CN" dirty="0" smtClean="0"/>
              <a:t>02</a:t>
            </a:r>
            <a:endParaRPr kumimoji="1" lang="zh-CN" altLang="en-US" dirty="0"/>
          </a:p>
        </p:txBody>
      </p:sp>
      <p:sp>
        <p:nvSpPr>
          <p:cNvPr id="6" name="文本占位符 5"/>
          <p:cNvSpPr>
            <a:spLocks noGrp="1"/>
          </p:cNvSpPr>
          <p:nvPr>
            <p:ph type="body" sz="quarter" idx="16"/>
          </p:nvPr>
        </p:nvSpPr>
        <p:spPr>
          <a:xfrm>
            <a:off x="7077075" y="4124646"/>
            <a:ext cx="835026" cy="651828"/>
          </a:xfrm>
        </p:spPr>
        <p:txBody>
          <a:bodyPr/>
          <a:lstStyle/>
          <a:p>
            <a:r>
              <a:rPr kumimoji="1" lang="en-US" altLang="zh-CN" dirty="0" smtClean="0"/>
              <a:t>03</a:t>
            </a:r>
            <a:endParaRPr kumimoji="1" lang="zh-CN" altLang="en-US" dirty="0"/>
          </a:p>
        </p:txBody>
      </p:sp>
      <p:sp>
        <p:nvSpPr>
          <p:cNvPr id="7" name="文本占位符 6"/>
          <p:cNvSpPr>
            <a:spLocks noGrp="1"/>
          </p:cNvSpPr>
          <p:nvPr>
            <p:ph type="body" sz="quarter" idx="17"/>
          </p:nvPr>
        </p:nvSpPr>
        <p:spPr/>
        <p:txBody>
          <a:bodyPr/>
          <a:lstStyle/>
          <a:p>
            <a:r>
              <a:rPr kumimoji="1" lang="zh-CN" altLang="en-US" dirty="0"/>
              <a:t>游戏介绍</a:t>
            </a:r>
          </a:p>
        </p:txBody>
      </p:sp>
      <p:sp>
        <p:nvSpPr>
          <p:cNvPr id="11" name="文本占位符 10"/>
          <p:cNvSpPr>
            <a:spLocks noGrp="1"/>
          </p:cNvSpPr>
          <p:nvPr>
            <p:ph type="body" sz="quarter" idx="21"/>
          </p:nvPr>
        </p:nvSpPr>
        <p:spPr/>
        <p:txBody>
          <a:bodyPr/>
          <a:lstStyle/>
          <a:p>
            <a:r>
              <a:rPr kumimoji="1" lang="zh-CN" altLang="en-US" dirty="0" smtClean="0"/>
              <a:t>游戏结束</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游戏开始</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游戏开始</a:t>
            </a:r>
          </a:p>
        </p:txBody>
      </p:sp>
      <p:sp>
        <p:nvSpPr>
          <p:cNvPr id="12" name="文本框 11"/>
          <p:cNvSpPr txBox="1"/>
          <p:nvPr/>
        </p:nvSpPr>
        <p:spPr>
          <a:xfrm>
            <a:off x="5186755" y="5834039"/>
            <a:ext cx="1613535" cy="368300"/>
          </a:xfrm>
          <a:prstGeom prst="rect">
            <a:avLst/>
          </a:prstGeom>
          <a:noFill/>
        </p:spPr>
        <p:txBody>
          <a:bodyPr wrap="square" rtlCol="0">
            <a:spAutoFit/>
          </a:bodyPr>
          <a:lstStyle/>
          <a:p>
            <a:r>
              <a:rPr lang="zh-CN" altLang="en-US" dirty="0"/>
              <a:t>游戏开始界面</a:t>
            </a:r>
          </a:p>
        </p:txBody>
      </p:sp>
      <p:pic>
        <p:nvPicPr>
          <p:cNvPr id="6" name="Picture 5"/>
          <p:cNvPicPr>
            <a:picLocks noChangeAspect="1"/>
          </p:cNvPicPr>
          <p:nvPr/>
        </p:nvPicPr>
        <p:blipFill>
          <a:blip r:embed="rId2"/>
          <a:stretch>
            <a:fillRect/>
          </a:stretch>
        </p:blipFill>
        <p:spPr>
          <a:xfrm>
            <a:off x="1110083" y="876301"/>
            <a:ext cx="10117540" cy="5415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dissolve/>
      </p:transition>
    </mc:Choice>
    <mc:Fallback xmlns="">
      <p:transition spd="med">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游戏开始</a:t>
            </a:r>
          </a:p>
        </p:txBody>
      </p:sp>
      <p:sp>
        <p:nvSpPr>
          <p:cNvPr id="21" name="矩形 20"/>
          <p:cNvSpPr/>
          <p:nvPr/>
        </p:nvSpPr>
        <p:spPr>
          <a:xfrm>
            <a:off x="1633675" y="4884827"/>
            <a:ext cx="3057247" cy="652486"/>
          </a:xfrm>
          <a:prstGeom prst="rect">
            <a:avLst/>
          </a:prstGeom>
          <a:noFill/>
        </p:spPr>
        <p:txBody>
          <a:bodyPr wrap="none">
            <a:spAutoFit/>
          </a:bodyPr>
          <a:lstStyle/>
          <a:p>
            <a:pPr algn="ctr" defTabSz="1218565">
              <a:lnSpc>
                <a:spcPct val="130000"/>
              </a:lnSpc>
              <a:defRPr/>
            </a:pPr>
            <a:r>
              <a:rPr lang="zh-CN" altLang="en-US" sz="2800" b="1" kern="0" dirty="0">
                <a:solidFill>
                  <a:schemeClr val="bg1"/>
                </a:solidFill>
                <a:ea typeface="微软雅黑" panose="020B0503020204020204" charset="-122"/>
              </a:rPr>
              <a:t>点击此处添加标题</a:t>
            </a:r>
            <a:endParaRPr lang="en-US" altLang="zh-CN" sz="2800" b="1" kern="0" dirty="0">
              <a:solidFill>
                <a:schemeClr val="bg1"/>
              </a:solidFill>
              <a:ea typeface="微软雅黑" panose="020B0503020204020204" charset="-122"/>
            </a:endParaRPr>
          </a:p>
        </p:txBody>
      </p:sp>
      <p:sp>
        <p:nvSpPr>
          <p:cNvPr id="4" name="文本框 3"/>
          <p:cNvSpPr txBox="1"/>
          <p:nvPr/>
        </p:nvSpPr>
        <p:spPr>
          <a:xfrm>
            <a:off x="191069" y="1454785"/>
            <a:ext cx="11682483" cy="3170099"/>
          </a:xfrm>
          <a:prstGeom prst="rect">
            <a:avLst/>
          </a:prstGeom>
          <a:noFill/>
        </p:spPr>
        <p:txBody>
          <a:bodyPr wrap="square" rtlCol="0" anchor="t">
            <a:spAutoFit/>
          </a:bodyPr>
          <a:lstStyle/>
          <a:p>
            <a:pPr lvl="0"/>
            <a:r>
              <a:rPr lang="zh-CN" altLang="en-US" sz="3200" b="1" dirty="0"/>
              <a:t>游戏基本信</a:t>
            </a:r>
            <a:r>
              <a:rPr lang="zh-CN" altLang="en-US" sz="3200" b="1" dirty="0" smtClean="0"/>
              <a:t>息：</a:t>
            </a:r>
            <a:endParaRPr lang="en-US" altLang="zh-CN" sz="3200" b="1" dirty="0" smtClean="0"/>
          </a:p>
          <a:p>
            <a:pPr lvl="0"/>
            <a:r>
              <a:rPr lang="en-US" altLang="zh-CN" sz="2400" b="1" dirty="0" smtClean="0"/>
              <a:t>· </a:t>
            </a:r>
            <a:r>
              <a:rPr lang="zh-CN" altLang="en-US" sz="2400" b="1" dirty="0" smtClean="0"/>
              <a:t>游</a:t>
            </a:r>
            <a:r>
              <a:rPr lang="zh-CN" altLang="en-US" sz="2400" b="1" dirty="0"/>
              <a:t>戏名称</a:t>
            </a:r>
            <a:r>
              <a:rPr lang="zh-CN" altLang="en-US" sz="2400" dirty="0"/>
              <a:t>：</a:t>
            </a:r>
            <a:r>
              <a:rPr lang="en-US" altLang="zh-CN" sz="2400" dirty="0" smtClean="0"/>
              <a:t>《</a:t>
            </a:r>
            <a:r>
              <a:rPr lang="zh-CN" altLang="en-US" sz="2400" dirty="0" smtClean="0"/>
              <a:t>飞翔小鸟</a:t>
            </a:r>
            <a:r>
              <a:rPr lang="en-US" altLang="zh-CN" sz="2400" dirty="0" smtClean="0"/>
              <a:t>》</a:t>
            </a:r>
            <a:r>
              <a:rPr lang="zh-CN" altLang="en-US" sz="2400" dirty="0" smtClean="0"/>
              <a:t>（</a:t>
            </a:r>
            <a:r>
              <a:rPr lang="en-US" sz="2400" dirty="0" smtClean="0"/>
              <a:t>Angry Bird 2D</a:t>
            </a:r>
            <a:r>
              <a:rPr lang="zh-CN" altLang="en-US" sz="2400" dirty="0" smtClean="0"/>
              <a:t>）</a:t>
            </a:r>
            <a:endParaRPr lang="en-US" sz="2400" dirty="0"/>
          </a:p>
          <a:p>
            <a:pPr lvl="0"/>
            <a:r>
              <a:rPr lang="en-US" altLang="zh-CN" sz="2400" b="1" dirty="0" smtClean="0"/>
              <a:t>· </a:t>
            </a:r>
            <a:r>
              <a:rPr lang="zh-CN" altLang="en-US" sz="2400" b="1" dirty="0" smtClean="0"/>
              <a:t>游</a:t>
            </a:r>
            <a:r>
              <a:rPr lang="zh-CN" altLang="en-US" sz="2400" b="1" dirty="0"/>
              <a:t>戏类型</a:t>
            </a:r>
            <a:r>
              <a:rPr lang="zh-CN" altLang="en-US" sz="2400" dirty="0" smtClean="0"/>
              <a:t>：</a:t>
            </a:r>
            <a:r>
              <a:rPr lang="zh-CN" altLang="en-US" sz="2400" dirty="0"/>
              <a:t>休闲益智</a:t>
            </a:r>
            <a:r>
              <a:rPr lang="zh-CN" altLang="en-US" sz="2400" dirty="0" smtClean="0"/>
              <a:t>类</a:t>
            </a:r>
            <a:endParaRPr lang="en-US" altLang="zh-CN" sz="2400" dirty="0" smtClean="0"/>
          </a:p>
          <a:p>
            <a:pPr lvl="0"/>
            <a:r>
              <a:rPr lang="en-US" altLang="zh-CN" sz="2400" b="1" dirty="0" smtClean="0"/>
              <a:t>· </a:t>
            </a:r>
            <a:r>
              <a:rPr lang="zh-CN" altLang="en-US" sz="2400" b="1" dirty="0" smtClean="0"/>
              <a:t>发</a:t>
            </a:r>
            <a:r>
              <a:rPr lang="zh-CN" altLang="en-US" sz="2400" b="1" dirty="0"/>
              <a:t>布时间</a:t>
            </a:r>
            <a:r>
              <a:rPr lang="zh-CN" altLang="en-US" sz="2400" dirty="0" smtClean="0"/>
              <a:t>：</a:t>
            </a:r>
            <a:r>
              <a:rPr lang="en-US" altLang="zh-CN" sz="2400" dirty="0" smtClean="0"/>
              <a:t>2025</a:t>
            </a:r>
            <a:r>
              <a:rPr lang="zh-CN" altLang="en-US" sz="2400" dirty="0" smtClean="0"/>
              <a:t>年</a:t>
            </a:r>
            <a:r>
              <a:rPr lang="en-US" altLang="zh-CN" sz="2400" dirty="0" smtClean="0"/>
              <a:t>1</a:t>
            </a:r>
            <a:r>
              <a:rPr lang="zh-CN" altLang="en-US" sz="2400" dirty="0" smtClean="0"/>
              <a:t>月</a:t>
            </a:r>
            <a:r>
              <a:rPr lang="en-US" altLang="zh-CN" sz="2400" dirty="0" smtClean="0"/>
              <a:t>6</a:t>
            </a:r>
            <a:r>
              <a:rPr lang="zh-CN" altLang="en-US" sz="2400" dirty="0" smtClean="0"/>
              <a:t>日</a:t>
            </a:r>
            <a:endParaRPr lang="en-US" altLang="zh-CN" sz="2400" dirty="0" smtClean="0"/>
          </a:p>
          <a:p>
            <a:pPr lvl="0"/>
            <a:r>
              <a:rPr lang="en-US" altLang="zh-CN" sz="2400" b="1" dirty="0" smtClean="0"/>
              <a:t>· </a:t>
            </a:r>
            <a:r>
              <a:rPr lang="zh-CN" altLang="en-US" sz="2400" b="1" dirty="0" smtClean="0"/>
              <a:t>游</a:t>
            </a:r>
            <a:r>
              <a:rPr lang="zh-CN" altLang="en-US" sz="2400" b="1" dirty="0"/>
              <a:t>戏平台</a:t>
            </a:r>
            <a:r>
              <a:rPr lang="zh-CN" altLang="en-US" sz="2400" dirty="0"/>
              <a:t>：最初作为</a:t>
            </a:r>
            <a:r>
              <a:rPr lang="en-US" sz="2400" dirty="0"/>
              <a:t>Flash</a:t>
            </a:r>
            <a:r>
              <a:rPr lang="zh-CN" altLang="en-US" sz="2400" dirty="0"/>
              <a:t>小游戏在网页上流行，后</a:t>
            </a:r>
            <a:r>
              <a:rPr lang="zh-CN" altLang="en-US" sz="2400" dirty="0" smtClean="0"/>
              <a:t>来基于</a:t>
            </a:r>
            <a:r>
              <a:rPr lang="en-US" altLang="zh-CN" sz="2400" dirty="0" smtClean="0"/>
              <a:t>Unity</a:t>
            </a:r>
            <a:r>
              <a:rPr lang="zh-CN" altLang="en-US" sz="2400" dirty="0" smtClean="0"/>
              <a:t>引擎重置并移</a:t>
            </a:r>
            <a:r>
              <a:rPr lang="zh-CN" altLang="en-US" sz="2400" dirty="0"/>
              <a:t>植到了</a:t>
            </a:r>
            <a:r>
              <a:rPr lang="en-US" sz="2400" dirty="0" smtClean="0"/>
              <a:t>iPhone</a:t>
            </a:r>
            <a:r>
              <a:rPr lang="zh-CN" altLang="en-US" sz="2400" dirty="0" smtClean="0"/>
              <a:t>、</a:t>
            </a:r>
            <a:r>
              <a:rPr lang="en-US" altLang="zh-CN" sz="2400" smtClean="0"/>
              <a:t>Android</a:t>
            </a:r>
            <a:r>
              <a:rPr lang="zh-CN" altLang="en-US" sz="2400" smtClean="0"/>
              <a:t>等</a:t>
            </a:r>
            <a:r>
              <a:rPr lang="zh-CN" altLang="en-US" sz="2400" dirty="0"/>
              <a:t>移动设备上。</a:t>
            </a:r>
            <a:endParaRPr lang="en-US" sz="2400" dirty="0"/>
          </a:p>
          <a:p>
            <a:pPr lvl="0"/>
            <a:r>
              <a:rPr lang="en-US" altLang="zh-CN" sz="2400" b="1" dirty="0" smtClean="0"/>
              <a:t>· </a:t>
            </a:r>
            <a:r>
              <a:rPr lang="zh-CN" altLang="en-US" sz="2400" b="1" dirty="0" smtClean="0"/>
              <a:t>游</a:t>
            </a:r>
            <a:r>
              <a:rPr lang="zh-CN" altLang="en-US" sz="2400" b="1" dirty="0"/>
              <a:t>戏大小</a:t>
            </a:r>
            <a:r>
              <a:rPr lang="zh-CN" altLang="en-US" sz="2400" dirty="0"/>
              <a:t>：不同版本的游戏大小可能有所不同，但一般较为轻便，适合快速下载和游玩。</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游戏开始</a:t>
            </a:r>
          </a:p>
        </p:txBody>
      </p:sp>
      <p:sp>
        <p:nvSpPr>
          <p:cNvPr id="21" name="矩形 20"/>
          <p:cNvSpPr/>
          <p:nvPr/>
        </p:nvSpPr>
        <p:spPr>
          <a:xfrm>
            <a:off x="1633675" y="4884827"/>
            <a:ext cx="3057247" cy="652486"/>
          </a:xfrm>
          <a:prstGeom prst="rect">
            <a:avLst/>
          </a:prstGeom>
          <a:noFill/>
        </p:spPr>
        <p:txBody>
          <a:bodyPr wrap="none">
            <a:spAutoFit/>
          </a:bodyPr>
          <a:lstStyle/>
          <a:p>
            <a:pPr algn="ctr" defTabSz="1218565">
              <a:lnSpc>
                <a:spcPct val="130000"/>
              </a:lnSpc>
              <a:defRPr/>
            </a:pPr>
            <a:r>
              <a:rPr lang="zh-CN" altLang="en-US" sz="2800" b="1" kern="0" dirty="0">
                <a:solidFill>
                  <a:schemeClr val="bg1"/>
                </a:solidFill>
                <a:ea typeface="微软雅黑" panose="020B0503020204020204" charset="-122"/>
              </a:rPr>
              <a:t>点击此处添加标题</a:t>
            </a:r>
            <a:endParaRPr lang="en-US" altLang="zh-CN" sz="2800" b="1" kern="0" dirty="0">
              <a:solidFill>
                <a:schemeClr val="bg1"/>
              </a:solidFill>
              <a:ea typeface="微软雅黑" panose="020B0503020204020204" charset="-122"/>
            </a:endParaRPr>
          </a:p>
        </p:txBody>
      </p:sp>
      <p:sp>
        <p:nvSpPr>
          <p:cNvPr id="4" name="文本框 3"/>
          <p:cNvSpPr txBox="1"/>
          <p:nvPr/>
        </p:nvSpPr>
        <p:spPr>
          <a:xfrm>
            <a:off x="191069" y="1454785"/>
            <a:ext cx="11682483" cy="3231654"/>
          </a:xfrm>
          <a:prstGeom prst="rect">
            <a:avLst/>
          </a:prstGeom>
          <a:noFill/>
        </p:spPr>
        <p:txBody>
          <a:bodyPr wrap="square" rtlCol="0" anchor="t">
            <a:spAutoFit/>
          </a:bodyPr>
          <a:lstStyle/>
          <a:p>
            <a:r>
              <a:rPr lang="zh-CN" altLang="en-US" sz="3600" b="1" dirty="0" smtClean="0"/>
              <a:t>游</a:t>
            </a:r>
            <a:r>
              <a:rPr lang="zh-CN" altLang="en-US" sz="3600" b="1" dirty="0"/>
              <a:t>戏特</a:t>
            </a:r>
            <a:r>
              <a:rPr lang="zh-CN" altLang="en-US" sz="3600" b="1" dirty="0" smtClean="0"/>
              <a:t>色：</a:t>
            </a:r>
            <a:endParaRPr lang="en-US" altLang="zh-CN" sz="3600" b="1" dirty="0" smtClean="0"/>
          </a:p>
          <a:p>
            <a:endParaRPr lang="en-US" sz="2400" b="1" dirty="0"/>
          </a:p>
          <a:p>
            <a:r>
              <a:rPr lang="en-US" altLang="zh-CN" sz="2400" b="1" dirty="0" smtClean="0"/>
              <a:t>·  </a:t>
            </a:r>
            <a:r>
              <a:rPr lang="zh-CN" altLang="en-US" sz="2400" b="1" dirty="0" smtClean="0"/>
              <a:t>卡</a:t>
            </a:r>
            <a:r>
              <a:rPr lang="zh-CN" altLang="en-US" sz="2400" b="1" dirty="0"/>
              <a:t>通风格的</a:t>
            </a:r>
            <a:r>
              <a:rPr lang="en-US" altLang="zh-CN" sz="2400" b="1" dirty="0"/>
              <a:t>2D</a:t>
            </a:r>
            <a:r>
              <a:rPr lang="zh-CN" altLang="en-US" sz="2400" b="1" dirty="0"/>
              <a:t>画面</a:t>
            </a:r>
            <a:r>
              <a:rPr lang="zh-CN" altLang="en-US" sz="2400" dirty="0"/>
              <a:t>：游戏采用了卡通风格的</a:t>
            </a:r>
            <a:r>
              <a:rPr lang="en-US" altLang="zh-CN" sz="2400" dirty="0"/>
              <a:t>2D</a:t>
            </a:r>
            <a:r>
              <a:rPr lang="zh-CN" altLang="en-US" sz="2400" dirty="0"/>
              <a:t>画面，色彩鲜艳、画面精致，为玩家带来了愉悦的视觉体验。</a:t>
            </a:r>
          </a:p>
          <a:p>
            <a:r>
              <a:rPr lang="en-US" altLang="zh-CN" sz="2400" b="1" dirty="0" smtClean="0"/>
              <a:t>·  </a:t>
            </a:r>
            <a:r>
              <a:rPr lang="zh-CN" altLang="en-US" sz="2400" b="1" dirty="0" smtClean="0"/>
              <a:t>紧</a:t>
            </a:r>
            <a:r>
              <a:rPr lang="zh-CN" altLang="en-US" sz="2400" b="1" dirty="0"/>
              <a:t>张刺激的游戏过程</a:t>
            </a:r>
            <a:r>
              <a:rPr lang="zh-CN" altLang="en-US" sz="2400" dirty="0"/>
              <a:t>：游戏过程紧张刺激，充满挑战，玩家需要不断尝试和调整策略，才能成功过关。</a:t>
            </a:r>
          </a:p>
          <a:p>
            <a:r>
              <a:rPr lang="en-US" altLang="zh-CN" sz="2400" b="1" dirty="0" smtClean="0"/>
              <a:t>·</a:t>
            </a:r>
            <a:r>
              <a:rPr lang="zh-CN" altLang="en-US" sz="2400" b="1" dirty="0" smtClean="0"/>
              <a:t>  丰</a:t>
            </a:r>
            <a:r>
              <a:rPr lang="zh-CN" altLang="en-US" sz="2400" b="1" dirty="0"/>
              <a:t>富的关卡和趣味性</a:t>
            </a:r>
            <a:r>
              <a:rPr lang="zh-CN" altLang="en-US" sz="2400" dirty="0"/>
              <a:t>：游戏提供了多种不同的关卡和场景，以及多种特殊道具和模式，如金色鸭鸭、暴风雪、热辣辣椒等，增加了游戏的策略性和趣味性。</a:t>
            </a:r>
          </a:p>
        </p:txBody>
      </p:sp>
    </p:spTree>
    <p:extLst>
      <p:ext uri="{BB962C8B-B14F-4D97-AF65-F5344CB8AC3E}">
        <p14:creationId xmlns:p14="http://schemas.microsoft.com/office/powerpoint/2010/main" val="378737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游戏介绍</a:t>
            </a: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游戏开始</a:t>
            </a:r>
          </a:p>
        </p:txBody>
      </p:sp>
      <p:sp>
        <p:nvSpPr>
          <p:cNvPr id="21" name="矩形 20"/>
          <p:cNvSpPr/>
          <p:nvPr/>
        </p:nvSpPr>
        <p:spPr>
          <a:xfrm>
            <a:off x="1633675" y="4884827"/>
            <a:ext cx="3057247" cy="652486"/>
          </a:xfrm>
          <a:prstGeom prst="rect">
            <a:avLst/>
          </a:prstGeom>
          <a:noFill/>
        </p:spPr>
        <p:txBody>
          <a:bodyPr wrap="none">
            <a:spAutoFit/>
          </a:bodyPr>
          <a:lstStyle/>
          <a:p>
            <a:pPr algn="ctr" defTabSz="1218565">
              <a:lnSpc>
                <a:spcPct val="130000"/>
              </a:lnSpc>
              <a:defRPr/>
            </a:pPr>
            <a:r>
              <a:rPr lang="zh-CN" altLang="en-US" sz="2800" b="1" kern="0" dirty="0">
                <a:solidFill>
                  <a:schemeClr val="bg1"/>
                </a:solidFill>
                <a:ea typeface="微软雅黑" panose="020B0503020204020204" charset="-122"/>
              </a:rPr>
              <a:t>点击此处添加标题</a:t>
            </a:r>
            <a:endParaRPr lang="en-US" altLang="zh-CN" sz="2800" b="1" kern="0" dirty="0">
              <a:solidFill>
                <a:schemeClr val="bg1"/>
              </a:solidFill>
              <a:ea typeface="微软雅黑" panose="020B0503020204020204" charset="-122"/>
            </a:endParaRPr>
          </a:p>
        </p:txBody>
      </p:sp>
      <p:sp>
        <p:nvSpPr>
          <p:cNvPr id="4" name="文本框 3"/>
          <p:cNvSpPr txBox="1"/>
          <p:nvPr/>
        </p:nvSpPr>
        <p:spPr>
          <a:xfrm>
            <a:off x="191069" y="1454785"/>
            <a:ext cx="3111689" cy="3170099"/>
          </a:xfrm>
          <a:prstGeom prst="rect">
            <a:avLst/>
          </a:prstGeom>
          <a:noFill/>
        </p:spPr>
        <p:txBody>
          <a:bodyPr wrap="square" rtlCol="0" anchor="t">
            <a:spAutoFit/>
          </a:bodyPr>
          <a:lstStyle/>
          <a:p>
            <a:r>
              <a:rPr lang="zh-CN" altLang="en-US" sz="2000" b="1" dirty="0" smtClean="0"/>
              <a:t>游戏背景：</a:t>
            </a:r>
            <a:r>
              <a:rPr lang="zh-CN" altLang="en-US" sz="2000" dirty="0"/>
              <a:t>游戏以小鸟报复偷走它们鸟蛋的肥猪为背景，讲述了一系列小鸟与肥猪之间的斗争故事。</a:t>
            </a:r>
          </a:p>
          <a:p>
            <a:r>
              <a:rPr lang="zh-CN" altLang="en-US" sz="2000" dirty="0"/>
              <a:t>玩家在游戏中扮演小鸟的角色，使用弹弓将小鸟弹射出去，目标是摧毁肥猪建造的各式堡垒，并救回被偷走的鸟蛋。</a:t>
            </a:r>
          </a:p>
          <a:p>
            <a:endParaRPr lang="zh-CN" altLang="en-US" sz="2000" dirty="0"/>
          </a:p>
        </p:txBody>
      </p:sp>
      <p:pic>
        <p:nvPicPr>
          <p:cNvPr id="6" name="Picture 5"/>
          <p:cNvPicPr>
            <a:picLocks noChangeAspect="1"/>
          </p:cNvPicPr>
          <p:nvPr/>
        </p:nvPicPr>
        <p:blipFill>
          <a:blip r:embed="rId2"/>
          <a:stretch>
            <a:fillRect/>
          </a:stretch>
        </p:blipFill>
        <p:spPr>
          <a:xfrm>
            <a:off x="3302758" y="1039303"/>
            <a:ext cx="8815677" cy="4718980"/>
          </a:xfrm>
          <a:prstGeom prst="rect">
            <a:avLst/>
          </a:prstGeom>
        </p:spPr>
      </p:pic>
    </p:spTree>
    <p:extLst>
      <p:ext uri="{BB962C8B-B14F-4D97-AF65-F5344CB8AC3E}">
        <p14:creationId xmlns:p14="http://schemas.microsoft.com/office/powerpoint/2010/main" val="249149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游戏开始</a:t>
            </a:r>
          </a:p>
        </p:txBody>
      </p:sp>
      <p:sp>
        <p:nvSpPr>
          <p:cNvPr id="21" name="矩形 20"/>
          <p:cNvSpPr/>
          <p:nvPr/>
        </p:nvSpPr>
        <p:spPr>
          <a:xfrm>
            <a:off x="1633675" y="4884827"/>
            <a:ext cx="3057247" cy="652486"/>
          </a:xfrm>
          <a:prstGeom prst="rect">
            <a:avLst/>
          </a:prstGeom>
          <a:noFill/>
        </p:spPr>
        <p:txBody>
          <a:bodyPr wrap="none">
            <a:spAutoFit/>
          </a:bodyPr>
          <a:lstStyle/>
          <a:p>
            <a:pPr algn="ctr" defTabSz="1218565">
              <a:lnSpc>
                <a:spcPct val="130000"/>
              </a:lnSpc>
              <a:defRPr/>
            </a:pPr>
            <a:r>
              <a:rPr lang="zh-CN" altLang="en-US" sz="2800" b="1" kern="0" dirty="0">
                <a:solidFill>
                  <a:schemeClr val="bg1"/>
                </a:solidFill>
                <a:ea typeface="微软雅黑" panose="020B0503020204020204" charset="-122"/>
              </a:rPr>
              <a:t>点击此处添加标题</a:t>
            </a:r>
            <a:endParaRPr lang="en-US" altLang="zh-CN" sz="2800" b="1" kern="0" dirty="0">
              <a:solidFill>
                <a:schemeClr val="bg1"/>
              </a:solidFill>
              <a:ea typeface="微软雅黑" panose="020B0503020204020204" charset="-122"/>
            </a:endParaRPr>
          </a:p>
        </p:txBody>
      </p:sp>
      <p:sp>
        <p:nvSpPr>
          <p:cNvPr id="4" name="文本框 3"/>
          <p:cNvSpPr txBox="1"/>
          <p:nvPr/>
        </p:nvSpPr>
        <p:spPr>
          <a:xfrm>
            <a:off x="191069" y="1454785"/>
            <a:ext cx="5076967" cy="4093428"/>
          </a:xfrm>
          <a:prstGeom prst="rect">
            <a:avLst/>
          </a:prstGeom>
          <a:noFill/>
        </p:spPr>
        <p:txBody>
          <a:bodyPr wrap="square" rtlCol="0" anchor="t">
            <a:spAutoFit/>
          </a:bodyPr>
          <a:lstStyle/>
          <a:p>
            <a:r>
              <a:rPr lang="en-US" altLang="zh-CN" sz="2000" b="1" dirty="0"/>
              <a:t>·</a:t>
            </a:r>
            <a:r>
              <a:rPr lang="en-US" altLang="zh-CN" sz="2000" b="1" dirty="0" smtClean="0"/>
              <a:t>  </a:t>
            </a:r>
            <a:r>
              <a:rPr lang="zh-CN" altLang="en-US" sz="2000" b="1" dirty="0" smtClean="0"/>
              <a:t>核</a:t>
            </a:r>
            <a:r>
              <a:rPr lang="zh-CN" altLang="en-US" sz="2000" b="1" dirty="0"/>
              <a:t>心玩法</a:t>
            </a:r>
            <a:r>
              <a:rPr lang="zh-CN" altLang="en-US" sz="2000" dirty="0"/>
              <a:t>：玩家需要通过触屏操作，调整弹弓的发射角度和力度，将小鸟弹射出去，以精确打击肥猪。游戏中包含了多种不同的小鸟，每种小鸟都具有独特的技能和攻击特性，如加速、分散、爆炸等。</a:t>
            </a:r>
          </a:p>
          <a:p>
            <a:r>
              <a:rPr lang="en-US" altLang="zh-CN" sz="2000" b="1" dirty="0" smtClean="0"/>
              <a:t>·  </a:t>
            </a:r>
            <a:r>
              <a:rPr lang="zh-CN" altLang="en-US" sz="2000" b="1" dirty="0" smtClean="0"/>
              <a:t>关</a:t>
            </a:r>
            <a:r>
              <a:rPr lang="zh-CN" altLang="en-US" sz="2000" b="1" dirty="0"/>
              <a:t>卡设计</a:t>
            </a:r>
            <a:r>
              <a:rPr lang="zh-CN" altLang="en-US" sz="2000" dirty="0"/>
              <a:t>：游戏提供了丰富的关卡和场景，每个关卡都需要玩家运用不同的策略和技巧来完成。随着关卡的推进，堡垒的结构和肥猪的防御也会变得更加复杂和多样化。</a:t>
            </a:r>
          </a:p>
          <a:p>
            <a:r>
              <a:rPr lang="en-US" altLang="zh-CN" sz="2000" b="1" smtClean="0"/>
              <a:t>·  </a:t>
            </a:r>
            <a:r>
              <a:rPr lang="zh-CN" altLang="en-US" sz="2000" b="1" smtClean="0"/>
              <a:t>技</a:t>
            </a:r>
            <a:r>
              <a:rPr lang="zh-CN" altLang="en-US" sz="2000" b="1" dirty="0"/>
              <a:t>能释放</a:t>
            </a:r>
            <a:r>
              <a:rPr lang="zh-CN" altLang="en-US" sz="2000" dirty="0"/>
              <a:t>：玩家需要在合适的时机释放小鸟的技能，以达到最佳的破坏效果。同时，还需要注意计算力度和角度的综合计算，以更准确地砸到肥猪。</a:t>
            </a:r>
          </a:p>
        </p:txBody>
      </p:sp>
      <p:pic>
        <p:nvPicPr>
          <p:cNvPr id="5" name="Picture 4"/>
          <p:cNvPicPr>
            <a:picLocks noChangeAspect="1"/>
          </p:cNvPicPr>
          <p:nvPr/>
        </p:nvPicPr>
        <p:blipFill>
          <a:blip r:embed="rId2"/>
          <a:stretch>
            <a:fillRect/>
          </a:stretch>
        </p:blipFill>
        <p:spPr>
          <a:xfrm>
            <a:off x="5268036" y="1454785"/>
            <a:ext cx="6943736" cy="3716941"/>
          </a:xfrm>
          <a:prstGeom prst="rect">
            <a:avLst/>
          </a:prstGeom>
        </p:spPr>
      </p:pic>
    </p:spTree>
    <p:extLst>
      <p:ext uri="{BB962C8B-B14F-4D97-AF65-F5344CB8AC3E}">
        <p14:creationId xmlns:p14="http://schemas.microsoft.com/office/powerpoint/2010/main" val="317202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868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宋体</vt:lpstr>
      <vt:lpstr>微软雅黑</vt:lpstr>
      <vt:lpstr>Arial</vt:lpstr>
      <vt:lpstr>Calibri</vt:lpstr>
      <vt:lpstr>Century Gothic</vt:lpstr>
      <vt:lpstr>Segoe UI Light</vt:lpstr>
      <vt:lpstr>模板页面</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Microsoft account</cp:lastModifiedBy>
  <cp:revision>115</cp:revision>
  <dcterms:created xsi:type="dcterms:W3CDTF">2015-08-18T02:51:00Z</dcterms:created>
  <dcterms:modified xsi:type="dcterms:W3CDTF">2025-01-06T13:25:43Z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