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53C1-74EA-45D5-8FA7-33E30AF0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C756E-B59E-44DF-B286-A006689B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CB455-D2C6-4BFB-A7B7-A9B79128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E825-D369-451D-9E83-B7B6909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23F1-66F8-49DA-A69D-6CEBCDB7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4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BEBFA-C971-4E32-AA90-D447A545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E6390-0390-4D9F-BE27-9406BB96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C1060-2A4F-4132-AAAE-2D52A470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2B499-1432-4774-B243-A98C50E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6CBB7-C8BA-41AC-A470-680B73A1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C096F-B19B-4BAC-96FA-881B26ED2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FC97-DBA4-4C4F-BB76-FC9EB98D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F8AC2-A08A-4E18-953D-A30E1EB5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F25BD-2DE4-44F5-BF3F-83E70ABD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32C90-1039-456D-9A3C-C1CDAB38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6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EEB69-3DB1-4622-9159-DA8229D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9E80F-606F-4176-A936-9D5C9930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7F652-D78C-4BC5-BEE2-17B36BEA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C06BF-A68D-4BF5-9001-5DD0C02A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95D8F-2F75-412F-87E2-36578EE9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0B9E1-1EE8-4CF7-8C4E-9BFA35AC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DD583-CAC0-4860-9B4D-A1EFE4ED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23CBA-1D60-4EF5-9914-2371C60D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6618E-3104-4A38-8EE2-18B74058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7A15A-26E7-4E1D-8705-DC463884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3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131CA-C456-4294-B5F8-950475E3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8D8B7-B94A-426D-9A7C-C0DAD1E4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70217-DEE5-4042-B63B-426712725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B5D58-E3A9-4675-845B-9C1BC50D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31F8E8-CDC6-4F56-8CE8-5554CF7B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55429-CB61-4777-9AD0-747C712E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6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9867A-C10B-424D-8F58-FCEAD436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4FB17-A79E-438C-86DF-673F236C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A8D8E0-0326-49D0-91C5-3CEE0D1B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119E74-7D45-4264-BB73-CD9F02F14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C21B96-7B88-4582-99AB-52B65F73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DFCA03-4642-4996-BFEA-0FFD69D9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DBAF0E-BDDE-4E37-AEC2-FA6A9D2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3048E9-36D7-4EC0-A733-EB7F414B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7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4BF9-392B-4AE1-890F-3EB1D6A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C687A9-555C-4D6A-BF79-867CCE88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BB8049-19D8-4294-BC9D-28B5350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8FDF4-5AA1-4857-AA10-E6930D6D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0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269E1-B7B8-499A-B74D-D653F0D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1DF36-4456-4ECD-B7E2-39DCC1DE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E6A67-3133-469A-A809-F7CF394F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D237E-C583-44DC-9BD3-BF74A62F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4B7E2-A001-4032-8D3E-B185F1BF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DB881-DE6D-4D10-8BB9-6DC520EC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7B459-87B9-4596-A9B1-C2CC6CBF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0580D-F842-40AE-9D49-594DC43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898E-92C1-480A-9787-CC15A1B9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8964D-B707-4931-9BBF-7C7EE068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8E6406-D43B-457D-A16F-816519FA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1B08A-1571-46C6-AE3B-28D167DE0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0E675-916D-47A5-AD25-E0E6982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E1B41-5C9E-4D6E-AB1C-988F815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6FCF6-98C3-458E-B10A-35891370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EB4FC0-906C-4C49-BB27-1D7EDFEA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88934-2E49-407F-ABD6-CD15A27D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D6667-F3C4-4C06-B0A0-90FDFC072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A8FB-4C02-4784-A823-B4E0EE7CC112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5D7F1-EE14-4E9B-965E-5B3BC76F6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ED4EC-6C86-4B10-94DB-F57B1588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99A3-8359-4E51-B690-167BC3372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92A6F-95B7-4C6F-8500-42F520F8B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DATABASE SYSTEMS Assignment 1: ER Modeling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7E831-94FE-47E2-AE21-72C156064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7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B9E5-24F2-4427-A347-5C5A4D77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보충자료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0E460-2CA5-4E8C-AAC7-FF4065220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PgModeler</a:t>
            </a:r>
            <a:r>
              <a:rPr lang="ko-KR" altLang="en-US" sz="2000" dirty="0"/>
              <a:t>를 이용할 수 있되</a:t>
            </a:r>
            <a:r>
              <a:rPr lang="en-US" altLang="ko-KR" sz="2000" dirty="0"/>
              <a:t>, relationship set, participation constraints, weak entities </a:t>
            </a:r>
            <a:r>
              <a:rPr lang="ko-KR" altLang="en-US" sz="2000" dirty="0"/>
              <a:t>등에 대하여 표현력이 떨어지므로 추가적인 </a:t>
            </a:r>
            <a:r>
              <a:rPr lang="ko-KR" altLang="en-US" sz="2000" dirty="0" err="1"/>
              <a:t>손그림</a:t>
            </a:r>
            <a:r>
              <a:rPr lang="ko-KR" altLang="en-US" sz="2000" dirty="0"/>
              <a:t> 및 설명을 권장한다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데이터타입을 적극적으로 활용하면 나중에 </a:t>
            </a:r>
            <a:r>
              <a:rPr lang="en-US" altLang="ko-KR" sz="2000" dirty="0"/>
              <a:t>DBMS </a:t>
            </a:r>
            <a:r>
              <a:rPr lang="ko-KR" altLang="en-US" sz="2000" dirty="0"/>
              <a:t>선에서 해결할 수 있는 일들이 많아진다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https://www.postgresql.org/docs/current/static/datatype.html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시각 </a:t>
            </a:r>
            <a:r>
              <a:rPr lang="en-US" altLang="ko-KR" sz="2000" dirty="0"/>
              <a:t>(timestamp </a:t>
            </a:r>
            <a:r>
              <a:rPr lang="ko-KR" altLang="en-US" sz="2000" dirty="0"/>
              <a:t>등</a:t>
            </a:r>
            <a:r>
              <a:rPr lang="en-US" altLang="ko-KR" sz="2000" dirty="0"/>
              <a:t>) </a:t>
            </a:r>
            <a:r>
              <a:rPr lang="ko-KR" altLang="en-US" sz="2000" dirty="0"/>
              <a:t>을 표현할 때는 날짜 데이터타입을 사용하면 쉽다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https://www.postgresql.org/docs/current/static/datatype-datetime.html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위치 정보는 </a:t>
            </a:r>
            <a:r>
              <a:rPr lang="en-US" altLang="ko-KR" sz="2000" dirty="0" err="1"/>
              <a:t>Postgresql</a:t>
            </a:r>
            <a:r>
              <a:rPr lang="ko-KR" altLang="en-US" sz="2000" dirty="0"/>
              <a:t>의 </a:t>
            </a:r>
            <a:r>
              <a:rPr lang="en-US" altLang="ko-KR" sz="2000" dirty="0"/>
              <a:t>point</a:t>
            </a:r>
            <a:r>
              <a:rPr lang="ko-KR" altLang="en-US" sz="2000" dirty="0"/>
              <a:t>를 사용할 수 있지만 위도</a:t>
            </a:r>
            <a:r>
              <a:rPr lang="en-US" altLang="ko-KR" sz="2000" dirty="0"/>
              <a:t>, </a:t>
            </a:r>
            <a:r>
              <a:rPr lang="ko-KR" altLang="en-US" sz="2000" dirty="0"/>
              <a:t>경도의 두 실수 컬럼 으로 만들 수도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https://www.postgresql.org/docs/current/static/datatype-geometric.html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07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92B9-0019-443B-BADC-163C3ABE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AE459-5E62-4A59-B9C1-7F9B345A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/>
              <a:t>배달의 한양’ 앱 개발 시나리오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판매자와 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배달대행자를 연결해주는 앱과 서비스를 개발하는 시나리오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해당 서비스가 사용할 데이터베이스에 대해 적절한 </a:t>
            </a:r>
            <a:r>
              <a:rPr lang="en-US" altLang="ko-KR" sz="2000" dirty="0"/>
              <a:t>ER Model </a:t>
            </a:r>
            <a:r>
              <a:rPr lang="ko-KR" altLang="en-US" sz="2000" dirty="0"/>
              <a:t>을 개발하기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TODO – ER Model </a:t>
            </a:r>
            <a:r>
              <a:rPr lang="ko-KR" altLang="en-US" sz="2000" dirty="0"/>
              <a:t>만들기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ER Model</a:t>
            </a:r>
            <a:r>
              <a:rPr lang="ko-KR" altLang="en-US" sz="2000" dirty="0"/>
              <a:t>을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모델에 대한 문서 작성하기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제출파일</a:t>
            </a:r>
            <a:r>
              <a:rPr lang="en-US" altLang="ko-KR" sz="2000" dirty="0"/>
              <a:t>: </a:t>
            </a:r>
            <a:r>
              <a:rPr lang="ko-KR" altLang="en-US" sz="2000" dirty="0"/>
              <a:t>모델링 그림 파일</a:t>
            </a:r>
            <a:r>
              <a:rPr lang="en-US" altLang="ko-KR" sz="2000" dirty="0"/>
              <a:t>(</a:t>
            </a:r>
            <a:r>
              <a:rPr lang="ko-KR" altLang="en-US" sz="2000" dirty="0"/>
              <a:t>사진</a:t>
            </a:r>
            <a:r>
              <a:rPr lang="en-US" altLang="ko-KR" sz="2000" dirty="0"/>
              <a:t>), </a:t>
            </a:r>
            <a:r>
              <a:rPr lang="ko-KR" altLang="en-US" sz="2000" dirty="0"/>
              <a:t>모델 설명을 하나의 문서로 제출하기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이름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_DB01.pdf </a:t>
            </a:r>
            <a:r>
              <a:rPr lang="ko-KR" altLang="en-US" sz="2000" dirty="0"/>
              <a:t>파일로 제출</a:t>
            </a:r>
            <a:r>
              <a:rPr lang="en-US" altLang="ko-KR" sz="2000" dirty="0"/>
              <a:t>. (</a:t>
            </a: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김예진</a:t>
            </a:r>
            <a:r>
              <a:rPr lang="en-US" altLang="ko-KR" sz="2000" dirty="0"/>
              <a:t>_2016123456_DB01.pdf)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제출기한 </a:t>
            </a:r>
            <a:r>
              <a:rPr lang="en-US" altLang="ko-KR" sz="2000" dirty="0"/>
              <a:t>– 9</a:t>
            </a:r>
            <a:r>
              <a:rPr lang="ko-KR" altLang="en-US" sz="2000" dirty="0"/>
              <a:t>월 </a:t>
            </a:r>
            <a:r>
              <a:rPr lang="en-US" altLang="ko-KR" sz="2000" dirty="0"/>
              <a:t>30</a:t>
            </a:r>
            <a:r>
              <a:rPr lang="ko-KR" altLang="en-US" sz="2000" dirty="0"/>
              <a:t>일 </a:t>
            </a:r>
            <a:r>
              <a:rPr lang="en-US" altLang="ko-KR" sz="2000" dirty="0"/>
              <a:t>(</a:t>
            </a:r>
            <a:r>
              <a:rPr lang="ko-KR" altLang="en-US" sz="2000" dirty="0"/>
              <a:t>목요일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추가 제출 기한</a:t>
            </a:r>
            <a:r>
              <a:rPr lang="en-US" altLang="ko-KR" sz="2000" dirty="0"/>
              <a:t>: 10</a:t>
            </a:r>
            <a:r>
              <a:rPr lang="ko-KR" altLang="en-US" sz="2000" dirty="0"/>
              <a:t>월 </a:t>
            </a:r>
            <a:r>
              <a:rPr lang="en-US" altLang="ko-KR" sz="2000" dirty="0"/>
              <a:t>3</a:t>
            </a:r>
            <a:r>
              <a:rPr lang="ko-KR" altLang="en-US" sz="2000" dirty="0"/>
              <a:t>일 </a:t>
            </a:r>
            <a:r>
              <a:rPr lang="en-US" altLang="ko-KR" sz="2000" dirty="0"/>
              <a:t>(</a:t>
            </a:r>
            <a:r>
              <a:rPr lang="ko-KR" altLang="en-US" sz="2000" dirty="0"/>
              <a:t>일요일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추가 제출 기한 내</a:t>
            </a:r>
            <a:r>
              <a:rPr lang="en-US" altLang="ko-KR" sz="2000" dirty="0"/>
              <a:t>: 50% </a:t>
            </a:r>
            <a:r>
              <a:rPr lang="ko-KR" altLang="en-US" sz="2000" dirty="0"/>
              <a:t>감점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추가 제출 기한 이후</a:t>
            </a:r>
            <a:r>
              <a:rPr lang="en-US" altLang="ko-KR" sz="2000" dirty="0"/>
              <a:t>: 0%</a:t>
            </a:r>
          </a:p>
        </p:txBody>
      </p:sp>
    </p:spTree>
    <p:extLst>
      <p:ext uri="{BB962C8B-B14F-4D97-AF65-F5344CB8AC3E}">
        <p14:creationId xmlns:p14="http://schemas.microsoft.com/office/powerpoint/2010/main" val="6998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5FC74-1289-4278-8C06-39410877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개괄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F35FE-57D8-4A4F-AB58-3B771A52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판매자는 자신의 가게를 소유하고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제공하는 서비스 </a:t>
            </a:r>
            <a:r>
              <a:rPr lang="en-US" altLang="ko-KR" sz="2000" dirty="0"/>
              <a:t>(</a:t>
            </a:r>
            <a:r>
              <a:rPr lang="ko-KR" altLang="en-US" sz="2000" dirty="0"/>
              <a:t>음식 메뉴 등</a:t>
            </a:r>
            <a:r>
              <a:rPr lang="en-US" altLang="ko-KR" sz="2000" dirty="0"/>
              <a:t>) </a:t>
            </a:r>
            <a:r>
              <a:rPr lang="ko-KR" altLang="en-US" sz="2000" dirty="0"/>
              <a:t>을 ‘배달의 한양’ 앱</a:t>
            </a:r>
            <a:r>
              <a:rPr lang="en-US" altLang="ko-KR" sz="2000" dirty="0"/>
              <a:t>, </a:t>
            </a:r>
            <a:r>
              <a:rPr lang="ko-KR" altLang="en-US" sz="2000" dirty="0"/>
              <a:t>서비스에서 검색할 수 있도록 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구매자는 판매자의 서비스를 결제하고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자신의 배송장소로 배달 요청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배달대행자는 판매자가 제공하는 물품을 구매자가 지정한 장소로 배달한다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91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3D742-BEC7-439F-8AD2-BD5F1262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판매자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6261E-B462-42D6-BB93-B21A3C5C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821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판매자</a:t>
            </a:r>
            <a:r>
              <a:rPr lang="en-US" altLang="ko-KR" sz="2000" dirty="0"/>
              <a:t>(</a:t>
            </a:r>
            <a:r>
              <a:rPr lang="ko-KR" altLang="en-US" sz="2000" dirty="0"/>
              <a:t>가게</a:t>
            </a:r>
            <a:r>
              <a:rPr lang="en-US" altLang="ko-KR" sz="2000" dirty="0"/>
              <a:t>)</a:t>
            </a:r>
            <a:r>
              <a:rPr lang="ko-KR" altLang="en-US" sz="2000" dirty="0"/>
              <a:t>는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상호</a:t>
            </a:r>
            <a:r>
              <a:rPr lang="en-US" altLang="ko-KR" sz="2000" dirty="0"/>
              <a:t>,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업종을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위치 형식</a:t>
            </a:r>
            <a:r>
              <a:rPr lang="en-US" altLang="ko-KR" sz="2000" dirty="0"/>
              <a:t>: (latitude, longitude)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주소 형식</a:t>
            </a:r>
            <a:r>
              <a:rPr lang="en-US" altLang="ko-KR" sz="2000" dirty="0"/>
              <a:t>: </a:t>
            </a:r>
            <a:r>
              <a:rPr lang="ko-KR" altLang="en-US" sz="2000" dirty="0"/>
              <a:t>한국 우편주소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다수의 연락처</a:t>
            </a:r>
            <a:r>
              <a:rPr lang="en-US" altLang="ko-KR" sz="2000" dirty="0"/>
              <a:t>(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하나의 점주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다수의 서비스를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영업일</a:t>
            </a:r>
            <a:r>
              <a:rPr lang="en-US" altLang="ko-KR" sz="2000" dirty="0"/>
              <a:t>, </a:t>
            </a:r>
            <a:r>
              <a:rPr lang="ko-KR" altLang="en-US" sz="2000" dirty="0"/>
              <a:t>영업시간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오픈날짜</a:t>
            </a:r>
            <a:r>
              <a:rPr lang="en-US" altLang="ko-KR" sz="2000" dirty="0"/>
              <a:t>(</a:t>
            </a:r>
            <a:r>
              <a:rPr lang="ko-KR" altLang="en-US" sz="2000" dirty="0"/>
              <a:t>가게 첫 영업일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판매자에게 주소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시군구</a:t>
            </a:r>
            <a:r>
              <a:rPr lang="ko-KR" altLang="en-US" sz="2000" dirty="0"/>
              <a:t> 단위까지</a:t>
            </a:r>
            <a:r>
              <a:rPr lang="en-US" altLang="ko-KR" sz="2000" dirty="0"/>
              <a:t>), </a:t>
            </a:r>
            <a:r>
              <a:rPr lang="ko-KR" altLang="en-US" sz="2000" dirty="0"/>
              <a:t>이름으로 검색될 수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판매자에게 근처 위치 형태로 검색될 수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판매자들은 서로 중복되지 않도록 식별될 수 있어야 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주소는 같거나 비슷할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089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A71AF-67E5-4CF1-929A-D912B745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판매자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53B-E797-4503-9867-9144A49D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판매자의 서비스는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가격을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할인율 등을 명시할 수 있는 행사정보를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구매자가 검색할 수 있는 다수의 태그를 가질 수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판매자의 서비스는 중복되지 않도록 식별될 수 있어야 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올바르지 않은 판매자를 가진 서비스는 존재할 수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36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53D8-AA45-479F-8071-1306B5B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판매자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888BF-50E7-4769-B7A8-B5B9E751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점주는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서비스에 로그인 할 수 있는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패스워드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이메일은 중복될 수 없다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여러 개의 가게를 소유할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806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F0894-3BCD-46D5-B9A6-479D85E9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구매자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58069-F472-496F-99BB-5B364A8C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구매자는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서비스에 로그인할 수 있는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이메일은 중복될 수 없다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하나의 연락처</a:t>
            </a:r>
            <a:r>
              <a:rPr lang="en-US" altLang="ko-KR" sz="2000" dirty="0"/>
              <a:t>(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다수의 결제수단을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결제수단 타입</a:t>
            </a:r>
            <a:r>
              <a:rPr lang="en-US" altLang="ko-KR" sz="2000" dirty="0"/>
              <a:t>: </a:t>
            </a:r>
            <a:r>
              <a:rPr lang="ko-KR" altLang="en-US" sz="2000" dirty="0"/>
              <a:t>카드</a:t>
            </a:r>
            <a:r>
              <a:rPr lang="en-US" altLang="ko-KR" sz="2000" dirty="0"/>
              <a:t>, </a:t>
            </a:r>
            <a:r>
              <a:rPr lang="ko-KR" altLang="en-US" sz="2000" dirty="0"/>
              <a:t>계좌</a:t>
            </a:r>
            <a:r>
              <a:rPr lang="en-US" altLang="ko-KR" sz="2000" dirty="0"/>
              <a:t>, </a:t>
            </a:r>
            <a:r>
              <a:rPr lang="ko-KR" altLang="en-US" sz="2000" dirty="0"/>
              <a:t>포인트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다수의 배송지를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 err="1"/>
              <a:t>배송지</a:t>
            </a:r>
            <a:r>
              <a:rPr lang="en-US" altLang="ko-KR" sz="2000" dirty="0"/>
              <a:t>: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en-US" altLang="ko-KR" sz="2000" dirty="0"/>
              <a:t>, </a:t>
            </a:r>
            <a:r>
              <a:rPr lang="ko-KR" altLang="en-US" sz="2000" dirty="0"/>
              <a:t>선호지역 여부</a:t>
            </a:r>
          </a:p>
        </p:txBody>
      </p:sp>
    </p:spTree>
    <p:extLst>
      <p:ext uri="{BB962C8B-B14F-4D97-AF65-F5344CB8AC3E}">
        <p14:creationId xmlns:p14="http://schemas.microsoft.com/office/powerpoint/2010/main" val="238842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3C6FE-253A-4BF3-AAD7-B025CD30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배달대행자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1C1EE-8494-404D-AD7F-8D7DA2F0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배달대행자는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서비스에 로그인할 수 있는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이메일은 중복될 수 없다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다수의 연락처</a:t>
            </a:r>
            <a:r>
              <a:rPr lang="en-US" altLang="ko-KR" sz="2000" dirty="0"/>
              <a:t>(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현재 위치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현재 위치 정보</a:t>
            </a:r>
            <a:r>
              <a:rPr lang="en-US" altLang="ko-KR" sz="2000" dirty="0"/>
              <a:t>: (latitude, longitude, timestamp)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활동지점을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활동지점 형식</a:t>
            </a:r>
            <a:r>
              <a:rPr lang="en-US" altLang="ko-KR" sz="2000" dirty="0"/>
              <a:t>: </a:t>
            </a:r>
            <a:r>
              <a:rPr lang="ko-KR" altLang="en-US" sz="2000" dirty="0"/>
              <a:t>한국 우편주소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배송 가능 여부 정보를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남은 배송 건수를 가지고 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배송 수수료 정보를 가지고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752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95FB-E3DF-4655-8BBE-01187044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F9D1A-38C7-4C6E-99C2-719EBBE7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구매자가 주문할 때 필요한 데이터를 고려하여 주문 정보를 만들어보세요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다음과 같은 정보가 고려될 수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구매자</a:t>
            </a:r>
            <a:r>
              <a:rPr lang="en-US" altLang="ko-KR" sz="2000" dirty="0"/>
              <a:t>, </a:t>
            </a:r>
            <a:r>
              <a:rPr lang="ko-KR" altLang="en-US" sz="2000" dirty="0"/>
              <a:t>판매자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구매한 서비스와 수량 등의 관한 정보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결제 방법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배송 주소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배송 예정 시간*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배달대행자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– </a:t>
            </a:r>
            <a:r>
              <a:rPr lang="ko-KR" altLang="en-US" sz="2000" dirty="0"/>
              <a:t>구매시간 </a:t>
            </a:r>
            <a:r>
              <a:rPr lang="en-US" altLang="ko-KR" sz="2000" dirty="0"/>
              <a:t>(Timestamp)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배송 예정 시간을 계산하는 메커니즘은 </a:t>
            </a:r>
            <a:r>
              <a:rPr lang="en-US" altLang="ko-KR" sz="2000" dirty="0"/>
              <a:t>ER Model </a:t>
            </a:r>
            <a:r>
              <a:rPr lang="ko-KR" altLang="en-US" sz="2000" dirty="0"/>
              <a:t>에서 구현되는 것이 아님</a:t>
            </a:r>
            <a:r>
              <a:rPr lang="en-US" altLang="ko-KR" sz="2000" dirty="0"/>
              <a:t>! </a:t>
            </a:r>
            <a:r>
              <a:rPr lang="ko-KR" altLang="en-US" sz="2000" dirty="0"/>
              <a:t>그 데이터가 ‘주문’ 속 에 </a:t>
            </a:r>
            <a:r>
              <a:rPr lang="ko-KR" altLang="en-US" sz="2000" dirty="0" err="1"/>
              <a:t>저장되어야함을</a:t>
            </a:r>
            <a:r>
              <a:rPr lang="ko-KR" altLang="en-US" sz="2000" dirty="0"/>
              <a:t> 의미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69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743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DATABASE SYSTEMS Assignment 1: ER Modeling</vt:lpstr>
      <vt:lpstr>과제 개요</vt:lpstr>
      <vt:lpstr>시나리오 개괄</vt:lpstr>
      <vt:lpstr>판매자 (1)</vt:lpstr>
      <vt:lpstr>판매자 (2)</vt:lpstr>
      <vt:lpstr>판매자 (3)</vt:lpstr>
      <vt:lpstr>구매자</vt:lpstr>
      <vt:lpstr>배달대행자</vt:lpstr>
      <vt:lpstr>주문</vt:lpstr>
      <vt:lpstr>보충자료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Assignment 1: ER Modeling</dc:title>
  <dc:creator>김예진</dc:creator>
  <cp:lastModifiedBy>김예진</cp:lastModifiedBy>
  <cp:revision>11</cp:revision>
  <dcterms:created xsi:type="dcterms:W3CDTF">2021-09-14T02:02:15Z</dcterms:created>
  <dcterms:modified xsi:type="dcterms:W3CDTF">2021-09-14T07:47:33Z</dcterms:modified>
</cp:coreProperties>
</file>