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75" d="100"/>
          <a:sy n="75" d="100"/>
        </p:scale>
        <p:origin x="1662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B635F-99A3-4C86-AF50-9DBF19203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2C9EAF-B920-4A3D-9B5F-981FBA0C7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6509D8-BA89-4015-A372-8F2845C4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BAEF-F22C-4B51-9D2B-372680E09E97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F52E6-1B42-4C94-B2A1-883FB61E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FCA2C6-6358-4487-A5DD-6E145FA3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F94D-9B8D-4B14-BA17-C625E6B8C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81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B23EA-E86C-4A39-B544-27AC9576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00B9A6-B69B-4C66-9AA9-7C8A3E8AC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5B6AC-E407-48C5-A545-3F6D6058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BAEF-F22C-4B51-9D2B-372680E09E97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CF46BE-A790-4C79-87C9-398DF70E9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06572-9C28-4122-BBEF-C4F67F6F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F94D-9B8D-4B14-BA17-C625E6B8C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63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8FF91C-2992-44AE-9C7E-90D5CF8FC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92DF76-1B91-4BCB-88C5-C33472A6A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5F0FE-A78D-4DBD-85F8-F0533A0E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BAEF-F22C-4B51-9D2B-372680E09E97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5FB855-6F95-42D7-A7F3-A742997EE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2EA5A-ACEB-4CC9-B908-702D62A2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F94D-9B8D-4B14-BA17-C625E6B8C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4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B0D37-5007-4826-8359-682680DE3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0FBC07-95CE-42DA-BFF4-857E65957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528E8F-AA05-4C22-A403-27279249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BAEF-F22C-4B51-9D2B-372680E09E97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E68560-BE6B-49F6-B6B5-EB81453D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37ACB0-32B6-4494-BEEF-6E443DF8A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F94D-9B8D-4B14-BA17-C625E6B8C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11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A10E1-6973-430E-94A8-D78B89843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410098-B817-4FCA-991F-51FEB4FAC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42EC4-8CFB-4E97-BCCC-20D251D7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BAEF-F22C-4B51-9D2B-372680E09E97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F8BDC-CDA1-4ED2-BBB5-1B987F75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A9896-667F-4F8C-8E86-9C0CB7DD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F94D-9B8D-4B14-BA17-C625E6B8C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63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FFCC3-CD08-46BC-99F2-34D4BC92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E1BC5-5EFD-443D-8ACE-0A079306D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D9B352-0D38-4CD8-AA9D-BB6381549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2F2D98-54C7-417B-B383-8452C898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BAEF-F22C-4B51-9D2B-372680E09E97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587131-9B93-48D8-A092-15A0DD81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A540FF-ABBF-4A39-AE85-DA35AD21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F94D-9B8D-4B14-BA17-C625E6B8C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6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FBBD1-D257-4BE7-89B8-032B8F5C9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9763E8-E217-4B77-8666-8381BB6D9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84FFD4-B49D-41C3-950D-609499BA6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481910-F154-45D2-AC82-BDE471BCB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2AB6E6-E93A-41B9-B4D3-90D072937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2CEABB-179E-492C-9575-975A8152A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BAEF-F22C-4B51-9D2B-372680E09E97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BB6ABD-5CD7-4B28-AD9F-D86B7297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6E7EB3-A726-45DA-9035-EA1B5FC6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F94D-9B8D-4B14-BA17-C625E6B8C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19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BFB53-0B93-4225-A5DB-81DF9B8E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DF4DB2-58A7-4793-A0E5-5970C77C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BAEF-F22C-4B51-9D2B-372680E09E97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4B7340-4D03-4F28-ABC0-3EC5F2F6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3181A5-E270-4F3E-B6B1-377EE8734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F94D-9B8D-4B14-BA17-C625E6B8C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51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51898B-D7A2-407F-B4EF-C359D17F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BAEF-F22C-4B51-9D2B-372680E09E97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3EA7D3-8D99-477A-B64B-F4908855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653B0D-064A-4F4C-901F-55F44EA7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F94D-9B8D-4B14-BA17-C625E6B8C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4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B7F0E-A273-44A2-984F-DC73A2770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BD94D8-AB55-4909-89A5-E7D73A312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6248B5-6929-492B-9DD9-FF1038DC6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669FFC-15E2-4291-AA3D-283D81DC6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BAEF-F22C-4B51-9D2B-372680E09E97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1AD6A3-538D-4EFB-A9D8-81F55D58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4568AC-D7CC-428E-850C-0DFDDB1F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F94D-9B8D-4B14-BA17-C625E6B8C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04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299F3-C202-425A-95E6-1644E2EF9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69EACC-488F-4268-B881-B382EE94D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863B5C-39BB-48E1-9FF4-B561D16A6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E8F6FC-D5CF-47D9-AE1A-D86E2B140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BAEF-F22C-4B51-9D2B-372680E09E97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4963F1-1771-4256-B4AE-5039B57EE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41B688-7A60-4183-9259-39FD3C57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F94D-9B8D-4B14-BA17-C625E6B8C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081FAB-D577-412D-A5C5-A0E576E2A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6D6B4C-4BED-400D-8912-542B7FA94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E1D927-F6DC-46B5-8CA7-1A633B754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9BAEF-F22C-4B51-9D2B-372680E09E97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9A648-1764-4892-BD53-998174C52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8708DC-A618-4F49-886C-45F85F6E7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7F94D-9B8D-4B14-BA17-C625E6B8C5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76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6D682-B2BD-493C-934B-E85EF4793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DATABASE SYSTEMS Assignment 1: ER Modeling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F923D5-F6D6-42DB-B951-16571D8F6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072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942F1-C29A-441B-BE51-255F6511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 more…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DC5B2-3A4D-4054-B8E3-3859FFFC8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Use </a:t>
            </a:r>
            <a:r>
              <a:rPr lang="en-US" altLang="ko-KR" sz="2000" dirty="0" err="1"/>
              <a:t>PgModeler</a:t>
            </a:r>
            <a:r>
              <a:rPr lang="en-US" altLang="ko-KR" sz="2000" dirty="0"/>
              <a:t> for the assignment, but for limited description </a:t>
            </a:r>
            <a:r>
              <a:rPr lang="en-US" altLang="ko-KR" sz="2000"/>
              <a:t>on “relationship set”, “participation constraints”, “weak entities”, </a:t>
            </a:r>
            <a:r>
              <a:rPr lang="en-US" altLang="ko-KR" sz="2000" dirty="0"/>
              <a:t>hand drawings and additional explanations are recommended. </a:t>
            </a:r>
          </a:p>
          <a:p>
            <a:pPr marL="0" indent="0">
              <a:buNone/>
            </a:pPr>
            <a:r>
              <a:rPr lang="en-US" altLang="ko-KR" sz="2000" dirty="0"/>
              <a:t>• Use datatypes from </a:t>
            </a:r>
            <a:r>
              <a:rPr lang="en-US" altLang="ko-KR" sz="2000" dirty="0" err="1"/>
              <a:t>postgresql</a:t>
            </a:r>
            <a:r>
              <a:rPr lang="en-US" altLang="ko-KR" sz="2000" dirty="0"/>
              <a:t>. It relieves some annoying processes when you are coding application layer. </a:t>
            </a:r>
          </a:p>
          <a:p>
            <a:pPr marL="0" indent="0">
              <a:buNone/>
            </a:pPr>
            <a:r>
              <a:rPr lang="en-US" altLang="ko-KR" sz="2000" dirty="0"/>
              <a:t>– https://www.postgresql.org/docs/current/static/datatype.html </a:t>
            </a:r>
          </a:p>
          <a:p>
            <a:pPr marL="0" indent="0">
              <a:buNone/>
            </a:pPr>
            <a:r>
              <a:rPr lang="en-US" altLang="ko-KR" sz="2000" dirty="0"/>
              <a:t>– DATE datatypes </a:t>
            </a:r>
          </a:p>
          <a:p>
            <a:pPr marL="0" indent="0">
              <a:buNone/>
            </a:pPr>
            <a:r>
              <a:rPr lang="en-US" altLang="ko-KR" sz="2000" dirty="0"/>
              <a:t>• https://www.postgresql.org/docs/current/static/datatypedatetime.html </a:t>
            </a:r>
          </a:p>
          <a:p>
            <a:pPr marL="0" indent="0">
              <a:buNone/>
            </a:pPr>
            <a:r>
              <a:rPr lang="en-US" altLang="ko-KR" sz="2000" dirty="0"/>
              <a:t>• ‘Point’ in </a:t>
            </a:r>
            <a:r>
              <a:rPr lang="en-US" altLang="ko-KR" sz="2000" dirty="0" err="1"/>
              <a:t>Postgresql</a:t>
            </a:r>
            <a:r>
              <a:rPr lang="en-US" altLang="ko-KR" sz="2000" dirty="0"/>
              <a:t> can be used for Location data, but not necessary. Making two attributes or columns of </a:t>
            </a:r>
            <a:r>
              <a:rPr lang="en-US" altLang="ko-KR" sz="2000" dirty="0" err="1"/>
              <a:t>lat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lng</a:t>
            </a:r>
            <a:r>
              <a:rPr lang="en-US" altLang="ko-KR" sz="2000" dirty="0"/>
              <a:t> is quite practical in many existing apps. </a:t>
            </a:r>
          </a:p>
          <a:p>
            <a:pPr marL="0" indent="0">
              <a:buNone/>
            </a:pPr>
            <a:r>
              <a:rPr lang="en-US" altLang="ko-KR" sz="2000" dirty="0"/>
              <a:t>– https://www.postgresql.org/docs/current/static/datatypegeometric.html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5815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43350-0653-43D2-A0E6-5E741150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Description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C61C45-93EB-4DC9-B6A9-63F18056A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470025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‘Delivery </a:t>
            </a:r>
            <a:r>
              <a:rPr lang="en-US" altLang="ko-KR" sz="2000" dirty="0" err="1"/>
              <a:t>Hanyang</a:t>
            </a:r>
            <a:r>
              <a:rPr lang="en-US" altLang="ko-KR" sz="2000" dirty="0"/>
              <a:t>’ App developing scenario </a:t>
            </a:r>
          </a:p>
          <a:p>
            <a:pPr marL="0" indent="0">
              <a:buNone/>
            </a:pPr>
            <a:r>
              <a:rPr lang="en-US" altLang="ko-KR" sz="2000" dirty="0"/>
              <a:t>– This app (or service) links merchants (seller), customers, and delivery personnel. </a:t>
            </a:r>
          </a:p>
          <a:p>
            <a:pPr marL="0" indent="0">
              <a:buNone/>
            </a:pPr>
            <a:r>
              <a:rPr lang="en-US" altLang="ko-KR" sz="2000" dirty="0"/>
              <a:t>– You are going to build database structure for the app.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• TODO </a:t>
            </a:r>
          </a:p>
          <a:p>
            <a:pPr marL="0" indent="0">
              <a:buNone/>
            </a:pPr>
            <a:r>
              <a:rPr lang="en-US" altLang="ko-KR" sz="2000" dirty="0"/>
              <a:t>– Create ER Model, and write a document file for your ER Model </a:t>
            </a:r>
          </a:p>
          <a:p>
            <a:pPr marL="0" indent="0">
              <a:buNone/>
            </a:pPr>
            <a:r>
              <a:rPr lang="en-US" altLang="ko-KR" sz="2000" dirty="0"/>
              <a:t>– Submit file: Model captured image file, and Description document in one file named NAME_ID_DB01.pdf (e.g. Jones_2018123456_DB01.pdf)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• Submission deadline </a:t>
            </a:r>
          </a:p>
          <a:p>
            <a:pPr marL="0" indent="0">
              <a:buNone/>
            </a:pPr>
            <a:r>
              <a:rPr lang="en-US" altLang="ko-KR" sz="2000" dirty="0"/>
              <a:t>– Due: September 30 </a:t>
            </a:r>
          </a:p>
          <a:p>
            <a:pPr marL="0" indent="0">
              <a:buNone/>
            </a:pPr>
            <a:r>
              <a:rPr lang="en-US" altLang="ko-KR" sz="2000" dirty="0"/>
              <a:t>– Additional submission: Oct. 3 </a:t>
            </a:r>
          </a:p>
          <a:p>
            <a:pPr marL="0" indent="0">
              <a:buNone/>
            </a:pPr>
            <a:r>
              <a:rPr lang="en-US" altLang="ko-KR" sz="2000" dirty="0"/>
              <a:t>– Additional submission penalty: 50% </a:t>
            </a:r>
          </a:p>
          <a:p>
            <a:pPr marL="0" indent="0">
              <a:buNone/>
            </a:pPr>
            <a:r>
              <a:rPr lang="en-US" altLang="ko-KR" sz="2000" dirty="0"/>
              <a:t>– Overdue penalty: 100%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1607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928CB-EF83-474C-B78E-FC7CA4256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 scenario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F81C86-3E39-4E2C-9C63-2C9BEB61B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• Every sellers has their own store and offers several services (like food, dishes, laundry service, etc.).</a:t>
            </a:r>
          </a:p>
          <a:p>
            <a:pPr marL="0" indent="0">
              <a:buNone/>
            </a:pPr>
            <a:r>
              <a:rPr lang="en-US" altLang="ko-KR" sz="2000" dirty="0"/>
              <a:t>• The customer can search the services via Delivery </a:t>
            </a:r>
            <a:r>
              <a:rPr lang="en-US" altLang="ko-KR" sz="2000" dirty="0" err="1"/>
              <a:t>Hanyang</a:t>
            </a:r>
            <a:r>
              <a:rPr lang="en-US" altLang="ko-KR" sz="2000" dirty="0"/>
              <a:t> app (or service). </a:t>
            </a:r>
          </a:p>
          <a:p>
            <a:pPr marL="0" indent="0">
              <a:buNone/>
            </a:pPr>
            <a:r>
              <a:rPr lang="en-US" altLang="ko-KR" sz="2000" dirty="0"/>
              <a:t>• Once the customer makes up their mind, the order created with their payment method and the service are being delivered their shipping address. </a:t>
            </a:r>
          </a:p>
          <a:p>
            <a:pPr marL="0" indent="0">
              <a:buNone/>
            </a:pPr>
            <a:r>
              <a:rPr lang="en-US" altLang="ko-KR" sz="2000" dirty="0"/>
              <a:t>• The delivery personnel (the deliveryman) ships the service to the destination on the invoice.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5479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49219-556F-41E9-AA3F-A4DAA2CF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Seller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3EDC01-C731-47D8-BCFC-BAA0D9597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3430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/>
              <a:t>• Seller Has:</a:t>
            </a:r>
          </a:p>
          <a:p>
            <a:pPr marL="0" indent="0">
              <a:buNone/>
            </a:pPr>
            <a:r>
              <a:rPr lang="en-US" altLang="ko-KR" sz="2000" dirty="0"/>
              <a:t>– Shop name, location, address, and type of business. </a:t>
            </a:r>
          </a:p>
          <a:p>
            <a:pPr marL="0" indent="0">
              <a:buNone/>
            </a:pPr>
            <a:r>
              <a:rPr lang="en-US" altLang="ko-KR" sz="2000" dirty="0"/>
              <a:t>• location: (latitude, longitude) </a:t>
            </a:r>
          </a:p>
          <a:p>
            <a:pPr marL="0" indent="0">
              <a:buNone/>
            </a:pPr>
            <a:r>
              <a:rPr lang="en-US" altLang="ko-KR" sz="2000" dirty="0"/>
              <a:t>• address: Korean postal address </a:t>
            </a:r>
          </a:p>
          <a:p>
            <a:pPr marL="0" indent="0">
              <a:buNone/>
            </a:pPr>
            <a:r>
              <a:rPr lang="en-US" altLang="ko-KR" sz="2000" dirty="0"/>
              <a:t>– Many phone numbers.</a:t>
            </a:r>
          </a:p>
          <a:p>
            <a:pPr marL="0" indent="0">
              <a:buNone/>
            </a:pPr>
            <a:r>
              <a:rPr lang="en-US" altLang="ko-KR" sz="2000" dirty="0"/>
              <a:t>– One shop owner. </a:t>
            </a:r>
          </a:p>
          <a:p>
            <a:pPr marL="0" indent="0">
              <a:buNone/>
            </a:pPr>
            <a:r>
              <a:rPr lang="en-US" altLang="ko-KR" sz="2000" dirty="0"/>
              <a:t>– Many services. </a:t>
            </a:r>
          </a:p>
          <a:p>
            <a:pPr marL="0" indent="0">
              <a:buNone/>
            </a:pPr>
            <a:r>
              <a:rPr lang="en-US" altLang="ko-KR" sz="2000" dirty="0"/>
              <a:t>– A business day and hours </a:t>
            </a:r>
          </a:p>
          <a:p>
            <a:pPr marL="0" indent="0">
              <a:buNone/>
            </a:pPr>
            <a:r>
              <a:rPr lang="en-US" altLang="ko-KR" sz="2000" dirty="0"/>
              <a:t>– A store opening date. </a:t>
            </a:r>
          </a:p>
          <a:p>
            <a:pPr marL="0" indent="0">
              <a:buNone/>
            </a:pPr>
            <a:r>
              <a:rPr lang="en-US" altLang="ko-KR" sz="2000" dirty="0"/>
              <a:t>• Seller can be: </a:t>
            </a:r>
          </a:p>
          <a:p>
            <a:pPr marL="0" indent="0">
              <a:buNone/>
            </a:pPr>
            <a:r>
              <a:rPr lang="en-US" altLang="ko-KR" sz="2000" dirty="0"/>
              <a:t>– Searched by customers with name and address (in </a:t>
            </a:r>
            <a:r>
              <a:rPr lang="en-US" altLang="ko-KR" sz="2000" dirty="0" err="1"/>
              <a:t>si</a:t>
            </a:r>
            <a:r>
              <a:rPr lang="en-US" altLang="ko-KR" sz="2000" dirty="0"/>
              <a:t>-gun-</a:t>
            </a:r>
            <a:r>
              <a:rPr lang="en-US" altLang="ko-KR" sz="2000" dirty="0" err="1"/>
              <a:t>gu</a:t>
            </a:r>
            <a:r>
              <a:rPr lang="en-US" altLang="ko-KR" sz="2000" dirty="0"/>
              <a:t> class) </a:t>
            </a:r>
          </a:p>
          <a:p>
            <a:pPr marL="0" indent="0">
              <a:buNone/>
            </a:pPr>
            <a:r>
              <a:rPr lang="en-US" altLang="ko-KR" sz="2000" dirty="0"/>
              <a:t>– Searched by customers as “nearby stores” </a:t>
            </a:r>
          </a:p>
          <a:p>
            <a:pPr marL="0" indent="0">
              <a:buNone/>
            </a:pPr>
            <a:r>
              <a:rPr lang="en-US" altLang="ko-KR" sz="2000" dirty="0"/>
              <a:t>• Seller must be distinguished each other </a:t>
            </a:r>
          </a:p>
          <a:p>
            <a:pPr marL="0" indent="0">
              <a:buNone/>
            </a:pPr>
            <a:r>
              <a:rPr lang="en-US" altLang="ko-KR" sz="2000" dirty="0"/>
              <a:t>– Store name, location, and address can be the same.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2219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56F71-09CE-4D34-A302-C8A1680BD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Seller 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5B50D5-DB93-48F0-A723-331C8DB9C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• Service of Seller has:</a:t>
            </a:r>
          </a:p>
          <a:p>
            <a:pPr marL="0" indent="0">
              <a:buNone/>
            </a:pPr>
            <a:r>
              <a:rPr lang="en-US" altLang="ko-KR" sz="2000" dirty="0"/>
              <a:t>– Name and price </a:t>
            </a:r>
          </a:p>
          <a:p>
            <a:pPr marL="0" indent="0">
              <a:buNone/>
            </a:pPr>
            <a:r>
              <a:rPr lang="en-US" altLang="ko-KR" sz="2000" dirty="0"/>
              <a:t>– The additional information such as discount rate. </a:t>
            </a:r>
          </a:p>
          <a:p>
            <a:pPr marL="0" indent="0">
              <a:buNone/>
            </a:pPr>
            <a:r>
              <a:rPr lang="en-US" altLang="ko-KR" sz="2000" dirty="0"/>
              <a:t>– Tags that can be search by customers. </a:t>
            </a:r>
          </a:p>
          <a:p>
            <a:pPr marL="0" indent="0">
              <a:buNone/>
            </a:pPr>
            <a:r>
              <a:rPr lang="en-US" altLang="ko-KR" sz="2000" dirty="0"/>
              <a:t>• Service: </a:t>
            </a:r>
          </a:p>
          <a:p>
            <a:pPr marL="0" indent="0">
              <a:buNone/>
            </a:pPr>
            <a:r>
              <a:rPr lang="en-US" altLang="ko-KR" sz="2000" dirty="0"/>
              <a:t>– must be distinguished. </a:t>
            </a:r>
          </a:p>
          <a:p>
            <a:pPr marL="0" indent="0">
              <a:buNone/>
            </a:pPr>
            <a:r>
              <a:rPr lang="en-US" altLang="ko-KR" sz="2000" dirty="0"/>
              <a:t>– cannot be exist with the wrong seller.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7489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1FE7C-D4EF-4B86-8F4A-3EE27F5C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Seller ( 3 )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1B7BE-6901-4B76-9ECE-81BD2B24D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Shop owner:</a:t>
            </a:r>
          </a:p>
          <a:p>
            <a:pPr marL="0" indent="0">
              <a:buNone/>
            </a:pPr>
            <a:r>
              <a:rPr lang="en-US" altLang="ko-KR" sz="2000" dirty="0"/>
              <a:t>– Has an information to login </a:t>
            </a:r>
          </a:p>
          <a:p>
            <a:pPr marL="0" indent="0">
              <a:buNone/>
            </a:pPr>
            <a:r>
              <a:rPr lang="en-US" altLang="ko-KR" sz="2000" dirty="0"/>
              <a:t>• ID, email, password </a:t>
            </a:r>
          </a:p>
          <a:p>
            <a:pPr marL="0" indent="0">
              <a:buNone/>
            </a:pPr>
            <a:r>
              <a:rPr lang="en-US" altLang="ko-KR" sz="2000" dirty="0"/>
              <a:t>• ID and email cannot be duplicated.</a:t>
            </a:r>
          </a:p>
          <a:p>
            <a:pPr marL="0" indent="0">
              <a:buNone/>
            </a:pPr>
            <a:r>
              <a:rPr lang="en-US" altLang="ko-KR" sz="2000" dirty="0"/>
              <a:t>– Can have many shops.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5547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B5EC3-7AE3-40EB-9D2B-BC274AE1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Customer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6A12D-93E7-4208-9104-9EC88D3AA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• Customer has: </a:t>
            </a:r>
          </a:p>
          <a:p>
            <a:pPr marL="0" indent="0">
              <a:buNone/>
            </a:pPr>
            <a:r>
              <a:rPr lang="en-US" altLang="ko-KR" sz="2000" dirty="0"/>
              <a:t>– Information to login </a:t>
            </a:r>
          </a:p>
          <a:p>
            <a:pPr marL="0" indent="0">
              <a:buNone/>
            </a:pPr>
            <a:r>
              <a:rPr lang="en-US" altLang="ko-KR" sz="2000" dirty="0"/>
              <a:t>• ID, email, password </a:t>
            </a:r>
          </a:p>
          <a:p>
            <a:pPr marL="0" indent="0">
              <a:buNone/>
            </a:pPr>
            <a:r>
              <a:rPr lang="en-US" altLang="ko-KR" sz="2000" dirty="0"/>
              <a:t>• ID and email cannot be duplicated. </a:t>
            </a:r>
          </a:p>
          <a:p>
            <a:pPr marL="0" indent="0">
              <a:buNone/>
            </a:pPr>
            <a:r>
              <a:rPr lang="en-US" altLang="ko-KR" sz="2000" dirty="0"/>
              <a:t>– A phone number. </a:t>
            </a:r>
          </a:p>
          <a:p>
            <a:pPr marL="0" indent="0">
              <a:buNone/>
            </a:pPr>
            <a:r>
              <a:rPr lang="en-US" altLang="ko-KR" sz="2000" dirty="0"/>
              <a:t>– Many payment method </a:t>
            </a:r>
          </a:p>
          <a:p>
            <a:pPr marL="0" indent="0">
              <a:buNone/>
            </a:pPr>
            <a:r>
              <a:rPr lang="en-US" altLang="ko-KR" sz="2000" dirty="0"/>
              <a:t>• Type of method: Credit card, bank account, gift card credit </a:t>
            </a:r>
          </a:p>
          <a:p>
            <a:pPr marL="0" indent="0">
              <a:buNone/>
            </a:pPr>
            <a:r>
              <a:rPr lang="en-US" altLang="ko-KR" sz="2000" dirty="0"/>
              <a:t>– Many shipping address </a:t>
            </a:r>
            <a:r>
              <a:rPr lang="ko-KR" altLang="en-US" sz="2000" dirty="0"/>
              <a:t>다수의 배송지를 가지고 잇다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• Name, address, favorite (Y/N)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0001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3F946-F85C-415C-83E2-B2886B188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Deliveryman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63E97-ACDE-4F11-8B94-8A207F26F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/>
              <a:t>• Deliveryman has: </a:t>
            </a:r>
          </a:p>
          <a:p>
            <a:pPr marL="0" indent="0">
              <a:buNone/>
            </a:pPr>
            <a:r>
              <a:rPr lang="en-US" altLang="ko-KR" sz="2000" dirty="0"/>
              <a:t>– Information to login </a:t>
            </a:r>
          </a:p>
          <a:p>
            <a:pPr marL="0" indent="0">
              <a:buNone/>
            </a:pPr>
            <a:r>
              <a:rPr lang="en-US" altLang="ko-KR" sz="2000" dirty="0"/>
              <a:t>• ID, email, password </a:t>
            </a:r>
          </a:p>
          <a:p>
            <a:pPr marL="0" indent="0">
              <a:buNone/>
            </a:pPr>
            <a:r>
              <a:rPr lang="en-US" altLang="ko-KR" sz="2000" dirty="0"/>
              <a:t>• ID and email cannot be duplicated . </a:t>
            </a:r>
          </a:p>
          <a:p>
            <a:pPr marL="0" indent="0">
              <a:buNone/>
            </a:pPr>
            <a:r>
              <a:rPr lang="en-US" altLang="ko-KR" sz="2000" dirty="0"/>
              <a:t>– Many phone number </a:t>
            </a:r>
          </a:p>
          <a:p>
            <a:pPr marL="0" indent="0">
              <a:buNone/>
            </a:pPr>
            <a:r>
              <a:rPr lang="en-US" altLang="ko-KR" sz="2000" dirty="0"/>
              <a:t>– Current Position </a:t>
            </a:r>
          </a:p>
          <a:p>
            <a:pPr marL="0" indent="0">
              <a:buNone/>
            </a:pPr>
            <a:r>
              <a:rPr lang="en-US" altLang="ko-KR" sz="2000" dirty="0"/>
              <a:t>• latitude, longitude, timestamp </a:t>
            </a:r>
          </a:p>
          <a:p>
            <a:pPr marL="0" indent="0">
              <a:buNone/>
            </a:pPr>
            <a:r>
              <a:rPr lang="en-US" altLang="ko-KR" sz="2000" dirty="0"/>
              <a:t>– Business location </a:t>
            </a:r>
          </a:p>
          <a:p>
            <a:pPr marL="0" indent="0">
              <a:buNone/>
            </a:pPr>
            <a:r>
              <a:rPr lang="en-US" altLang="ko-KR" sz="2000" dirty="0"/>
              <a:t>• As Korean postal address </a:t>
            </a:r>
          </a:p>
          <a:p>
            <a:pPr marL="0" indent="0">
              <a:buNone/>
            </a:pPr>
            <a:r>
              <a:rPr lang="en-US" altLang="ko-KR" sz="2000" dirty="0"/>
              <a:t>– Availability </a:t>
            </a:r>
          </a:p>
          <a:p>
            <a:pPr marL="0" indent="0">
              <a:buNone/>
            </a:pPr>
            <a:r>
              <a:rPr lang="en-US" altLang="ko-KR" sz="2000" dirty="0"/>
              <a:t>– The number of left delivery </a:t>
            </a:r>
          </a:p>
          <a:p>
            <a:pPr marL="0" indent="0">
              <a:buNone/>
            </a:pPr>
            <a:r>
              <a:rPr lang="en-US" altLang="ko-KR" sz="2000" dirty="0"/>
              <a:t>– Fees.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02413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5217E-7AAD-4D80-BD83-F083AA56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B7747-F83C-4B1F-9FF6-F67BE517E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• What kind of data would be needed when customer make an order? Create your own order detail. </a:t>
            </a:r>
          </a:p>
          <a:p>
            <a:pPr marL="0" indent="0">
              <a:buNone/>
            </a:pPr>
            <a:r>
              <a:rPr lang="en-US" altLang="ko-KR" sz="2000" dirty="0"/>
              <a:t>• The order detail may contain: </a:t>
            </a:r>
          </a:p>
          <a:p>
            <a:pPr marL="0" indent="0">
              <a:buNone/>
            </a:pPr>
            <a:r>
              <a:rPr lang="en-US" altLang="ko-KR" sz="2000" dirty="0"/>
              <a:t>– Who ordered? Where? What service? How many of the service? </a:t>
            </a:r>
          </a:p>
          <a:p>
            <a:pPr marL="0" indent="0">
              <a:buNone/>
            </a:pPr>
            <a:r>
              <a:rPr lang="en-US" altLang="ko-KR" sz="2000" dirty="0"/>
              <a:t>– payment method </a:t>
            </a:r>
          </a:p>
          <a:p>
            <a:pPr marL="0" indent="0">
              <a:buNone/>
            </a:pPr>
            <a:r>
              <a:rPr lang="en-US" altLang="ko-KR" sz="2000" dirty="0"/>
              <a:t>– Shipping address </a:t>
            </a:r>
          </a:p>
          <a:p>
            <a:pPr marL="0" indent="0">
              <a:buNone/>
            </a:pPr>
            <a:r>
              <a:rPr lang="en-US" altLang="ko-KR" sz="2000" dirty="0"/>
              <a:t>– Shipping date and time* </a:t>
            </a:r>
          </a:p>
          <a:p>
            <a:pPr marL="0" indent="0">
              <a:buNone/>
            </a:pPr>
            <a:r>
              <a:rPr lang="en-US" altLang="ko-KR" sz="2000" dirty="0"/>
              <a:t>– Timestamp – Deliveryman </a:t>
            </a:r>
          </a:p>
          <a:p>
            <a:pPr marL="0" indent="0">
              <a:buNone/>
            </a:pPr>
            <a:r>
              <a:rPr lang="en-US" altLang="ko-KR" sz="2000" dirty="0"/>
              <a:t>– …and more about your app needs!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* Determining shipping date is NOT calculated on ER Model! It just store the data.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00208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747</Words>
  <Application>Microsoft Office PowerPoint</Application>
  <PresentationFormat>와이드스크린</PresentationFormat>
  <Paragraphs>91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DATABASE SYSTEMS Assignment 1: ER Modeling</vt:lpstr>
      <vt:lpstr>Description</vt:lpstr>
      <vt:lpstr>App scenario</vt:lpstr>
      <vt:lpstr>Seller (1)</vt:lpstr>
      <vt:lpstr>Seller (2)</vt:lpstr>
      <vt:lpstr>Seller ( 3 )</vt:lpstr>
      <vt:lpstr>Customer</vt:lpstr>
      <vt:lpstr>Deliveryman</vt:lpstr>
      <vt:lpstr>Order</vt:lpstr>
      <vt:lpstr>Read more…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김예진</dc:creator>
  <cp:lastModifiedBy>김예진</cp:lastModifiedBy>
  <cp:revision>9</cp:revision>
  <dcterms:created xsi:type="dcterms:W3CDTF">2021-09-14T04:46:02Z</dcterms:created>
  <dcterms:modified xsi:type="dcterms:W3CDTF">2021-09-14T07:59:30Z</dcterms:modified>
</cp:coreProperties>
</file>